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75" r:id="rId3"/>
    <p:sldId id="260" r:id="rId4"/>
    <p:sldId id="257" r:id="rId5"/>
    <p:sldId id="258" r:id="rId6"/>
    <p:sldId id="259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9" autoAdjust="0"/>
    <p:restoredTop sz="86475" autoAdjust="0"/>
  </p:normalViewPr>
  <p:slideViewPr>
    <p:cSldViewPr>
      <p:cViewPr varScale="1">
        <p:scale>
          <a:sx n="79" d="100"/>
          <a:sy n="79" d="100"/>
        </p:scale>
        <p:origin x="-11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10.04.2014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10.04.2014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10.04.2014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10.04.2014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10.04.2014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10.04.2014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10.04.2014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836713"/>
            <a:ext cx="7175351" cy="2952328"/>
          </a:xfrm>
        </p:spPr>
        <p:txBody>
          <a:bodyPr>
            <a:normAutofit/>
          </a:bodyPr>
          <a:lstStyle/>
          <a:p>
            <a:r>
              <a:rPr lang="en-US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Угол</a:t>
            </a:r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</a:t>
            </a:r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углов</a:t>
            </a:r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3861048"/>
            <a:ext cx="5904656" cy="1944216"/>
          </a:xfrm>
        </p:spPr>
        <p:txBody>
          <a:bodyPr>
            <a:noAutofit/>
          </a:bodyPr>
          <a:lstStyle/>
          <a:p>
            <a:r>
              <a:rPr lang="en-US" dirty="0" err="1" smtClean="0"/>
              <a:t>Презентацию</a:t>
            </a:r>
            <a:r>
              <a:rPr lang="en-US" dirty="0" smtClean="0"/>
              <a:t> </a:t>
            </a:r>
            <a:r>
              <a:rPr lang="en-US" dirty="0" err="1" smtClean="0"/>
              <a:t>для</a:t>
            </a:r>
            <a:r>
              <a:rPr lang="en-US" dirty="0" smtClean="0"/>
              <a:t> 2 </a:t>
            </a:r>
            <a:r>
              <a:rPr lang="en-US" dirty="0" err="1" smtClean="0"/>
              <a:t>класса</a:t>
            </a:r>
            <a:r>
              <a:rPr lang="en-US" dirty="0" smtClean="0"/>
              <a:t> </a:t>
            </a:r>
            <a:r>
              <a:rPr lang="en-US" dirty="0" err="1" smtClean="0"/>
              <a:t>подготовила</a:t>
            </a:r>
            <a:endParaRPr lang="en-US" dirty="0" smtClean="0"/>
          </a:p>
          <a:p>
            <a:r>
              <a:rPr lang="en-US" dirty="0" err="1" smtClean="0"/>
              <a:t>Минасян</a:t>
            </a:r>
            <a:r>
              <a:rPr lang="en-US" dirty="0" smtClean="0"/>
              <a:t> </a:t>
            </a:r>
            <a:r>
              <a:rPr lang="en-US" dirty="0" err="1" smtClean="0"/>
              <a:t>Наталья</a:t>
            </a:r>
            <a:r>
              <a:rPr lang="en-US" dirty="0" smtClean="0"/>
              <a:t> </a:t>
            </a:r>
            <a:r>
              <a:rPr lang="en-US" dirty="0" err="1" smtClean="0"/>
              <a:t>Грантовна</a:t>
            </a:r>
            <a:endParaRPr lang="ru-RU" dirty="0"/>
          </a:p>
          <a:p>
            <a:r>
              <a:rPr lang="en-US" dirty="0" err="1" smtClean="0"/>
              <a:t>учитель</a:t>
            </a:r>
            <a:r>
              <a:rPr lang="en-US" dirty="0" smtClean="0"/>
              <a:t> I </a:t>
            </a:r>
            <a:r>
              <a:rPr lang="en-US" dirty="0" err="1"/>
              <a:t>квалификационной</a:t>
            </a:r>
            <a:r>
              <a:rPr lang="en-US" dirty="0"/>
              <a:t> </a:t>
            </a:r>
            <a:r>
              <a:rPr lang="en-US" dirty="0" err="1" smtClean="0"/>
              <a:t>катег</a:t>
            </a:r>
            <a:r>
              <a:rPr lang="ru-RU" dirty="0" err="1" smtClean="0"/>
              <a:t>ории</a:t>
            </a:r>
            <a:r>
              <a:rPr lang="en-US" dirty="0" smtClean="0"/>
              <a:t> </a:t>
            </a:r>
          </a:p>
          <a:p>
            <a:r>
              <a:rPr lang="ru-RU" dirty="0" smtClean="0"/>
              <a:t>ФГОУ-СОШ</a:t>
            </a:r>
            <a:r>
              <a:rPr lang="en-US" dirty="0" smtClean="0"/>
              <a:t> </a:t>
            </a:r>
            <a:r>
              <a:rPr lang="ru-RU" dirty="0" smtClean="0"/>
              <a:t>№ </a:t>
            </a:r>
            <a:r>
              <a:rPr lang="en-US" dirty="0" smtClean="0"/>
              <a:t>21 </a:t>
            </a:r>
            <a:r>
              <a:rPr lang="ru-RU" dirty="0" smtClean="0"/>
              <a:t>МО </a:t>
            </a:r>
            <a:r>
              <a:rPr lang="ru-RU" dirty="0" smtClean="0"/>
              <a:t>РФ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395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6629400" y="1828800"/>
            <a:ext cx="2058988" cy="2144713"/>
            <a:chOff x="4348" y="1611"/>
            <a:chExt cx="1297" cy="1351"/>
          </a:xfrm>
        </p:grpSpPr>
        <p:sp>
          <p:nvSpPr>
            <p:cNvPr id="13371" name="Freeform 3"/>
            <p:cNvSpPr>
              <a:spLocks/>
            </p:cNvSpPr>
            <p:nvPr/>
          </p:nvSpPr>
          <p:spPr bwMode="auto">
            <a:xfrm>
              <a:off x="5136" y="2607"/>
              <a:ext cx="258" cy="246"/>
            </a:xfrm>
            <a:custGeom>
              <a:avLst/>
              <a:gdLst>
                <a:gd name="T0" fmla="*/ 0 w 776"/>
                <a:gd name="T1" fmla="*/ 394 h 491"/>
                <a:gd name="T2" fmla="*/ 32 w 776"/>
                <a:gd name="T3" fmla="*/ 343 h 491"/>
                <a:gd name="T4" fmla="*/ 83 w 776"/>
                <a:gd name="T5" fmla="*/ 295 h 491"/>
                <a:gd name="T6" fmla="*/ 145 w 776"/>
                <a:gd name="T7" fmla="*/ 245 h 491"/>
                <a:gd name="T8" fmla="*/ 214 w 776"/>
                <a:gd name="T9" fmla="*/ 197 h 491"/>
                <a:gd name="T10" fmla="*/ 281 w 776"/>
                <a:gd name="T11" fmla="*/ 146 h 491"/>
                <a:gd name="T12" fmla="*/ 343 w 776"/>
                <a:gd name="T13" fmla="*/ 98 h 491"/>
                <a:gd name="T14" fmla="*/ 394 w 776"/>
                <a:gd name="T15" fmla="*/ 48 h 491"/>
                <a:gd name="T16" fmla="*/ 429 w 776"/>
                <a:gd name="T17" fmla="*/ 0 h 491"/>
                <a:gd name="T18" fmla="*/ 463 w 776"/>
                <a:gd name="T19" fmla="*/ 99 h 491"/>
                <a:gd name="T20" fmla="*/ 515 w 776"/>
                <a:gd name="T21" fmla="*/ 181 h 491"/>
                <a:gd name="T22" fmla="*/ 576 w 776"/>
                <a:gd name="T23" fmla="*/ 247 h 491"/>
                <a:gd name="T24" fmla="*/ 641 w 776"/>
                <a:gd name="T25" fmla="*/ 304 h 491"/>
                <a:gd name="T26" fmla="*/ 700 w 776"/>
                <a:gd name="T27" fmla="*/ 351 h 491"/>
                <a:gd name="T28" fmla="*/ 748 w 776"/>
                <a:gd name="T29" fmla="*/ 397 h 491"/>
                <a:gd name="T30" fmla="*/ 775 w 776"/>
                <a:gd name="T31" fmla="*/ 441 h 491"/>
                <a:gd name="T32" fmla="*/ 776 w 776"/>
                <a:gd name="T33" fmla="*/ 491 h 491"/>
                <a:gd name="T34" fmla="*/ 692 w 776"/>
                <a:gd name="T35" fmla="*/ 486 h 491"/>
                <a:gd name="T36" fmla="*/ 591 w 776"/>
                <a:gd name="T37" fmla="*/ 483 h 491"/>
                <a:gd name="T38" fmla="*/ 480 w 776"/>
                <a:gd name="T39" fmla="*/ 479 h 491"/>
                <a:gd name="T40" fmla="*/ 365 w 776"/>
                <a:gd name="T41" fmla="*/ 474 h 491"/>
                <a:gd name="T42" fmla="*/ 253 w 776"/>
                <a:gd name="T43" fmla="*/ 462 h 491"/>
                <a:gd name="T44" fmla="*/ 151 w 776"/>
                <a:gd name="T45" fmla="*/ 446 h 491"/>
                <a:gd name="T46" fmla="*/ 63 w 776"/>
                <a:gd name="T47" fmla="*/ 424 h 491"/>
                <a:gd name="T48" fmla="*/ 0 w 776"/>
                <a:gd name="T49" fmla="*/ 394 h 49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76"/>
                <a:gd name="T76" fmla="*/ 0 h 491"/>
                <a:gd name="T77" fmla="*/ 776 w 776"/>
                <a:gd name="T78" fmla="*/ 491 h 49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76" h="491">
                  <a:moveTo>
                    <a:pt x="0" y="394"/>
                  </a:moveTo>
                  <a:lnTo>
                    <a:pt x="32" y="343"/>
                  </a:lnTo>
                  <a:lnTo>
                    <a:pt x="83" y="295"/>
                  </a:lnTo>
                  <a:lnTo>
                    <a:pt x="145" y="245"/>
                  </a:lnTo>
                  <a:lnTo>
                    <a:pt x="214" y="197"/>
                  </a:lnTo>
                  <a:lnTo>
                    <a:pt x="281" y="146"/>
                  </a:lnTo>
                  <a:lnTo>
                    <a:pt x="343" y="98"/>
                  </a:lnTo>
                  <a:lnTo>
                    <a:pt x="394" y="48"/>
                  </a:lnTo>
                  <a:lnTo>
                    <a:pt x="429" y="0"/>
                  </a:lnTo>
                  <a:lnTo>
                    <a:pt x="463" y="99"/>
                  </a:lnTo>
                  <a:lnTo>
                    <a:pt x="515" y="181"/>
                  </a:lnTo>
                  <a:lnTo>
                    <a:pt x="576" y="247"/>
                  </a:lnTo>
                  <a:lnTo>
                    <a:pt x="641" y="304"/>
                  </a:lnTo>
                  <a:lnTo>
                    <a:pt x="700" y="351"/>
                  </a:lnTo>
                  <a:lnTo>
                    <a:pt x="748" y="397"/>
                  </a:lnTo>
                  <a:lnTo>
                    <a:pt x="775" y="441"/>
                  </a:lnTo>
                  <a:lnTo>
                    <a:pt x="776" y="491"/>
                  </a:lnTo>
                  <a:lnTo>
                    <a:pt x="692" y="486"/>
                  </a:lnTo>
                  <a:lnTo>
                    <a:pt x="591" y="483"/>
                  </a:lnTo>
                  <a:lnTo>
                    <a:pt x="480" y="479"/>
                  </a:lnTo>
                  <a:lnTo>
                    <a:pt x="365" y="474"/>
                  </a:lnTo>
                  <a:lnTo>
                    <a:pt x="253" y="462"/>
                  </a:lnTo>
                  <a:lnTo>
                    <a:pt x="151" y="446"/>
                  </a:lnTo>
                  <a:lnTo>
                    <a:pt x="63" y="424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7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72" name="Freeform 4"/>
            <p:cNvSpPr>
              <a:spLocks/>
            </p:cNvSpPr>
            <p:nvPr/>
          </p:nvSpPr>
          <p:spPr bwMode="auto">
            <a:xfrm>
              <a:off x="5152" y="2626"/>
              <a:ext cx="220" cy="209"/>
            </a:xfrm>
            <a:custGeom>
              <a:avLst/>
              <a:gdLst>
                <a:gd name="T0" fmla="*/ 0 w 661"/>
                <a:gd name="T1" fmla="*/ 336 h 418"/>
                <a:gd name="T2" fmla="*/ 29 w 661"/>
                <a:gd name="T3" fmla="*/ 293 h 418"/>
                <a:gd name="T4" fmla="*/ 72 w 661"/>
                <a:gd name="T5" fmla="*/ 251 h 418"/>
                <a:gd name="T6" fmla="*/ 125 w 661"/>
                <a:gd name="T7" fmla="*/ 209 h 418"/>
                <a:gd name="T8" fmla="*/ 182 w 661"/>
                <a:gd name="T9" fmla="*/ 168 h 418"/>
                <a:gd name="T10" fmla="*/ 239 w 661"/>
                <a:gd name="T11" fmla="*/ 125 h 418"/>
                <a:gd name="T12" fmla="*/ 292 w 661"/>
                <a:gd name="T13" fmla="*/ 83 h 418"/>
                <a:gd name="T14" fmla="*/ 335 w 661"/>
                <a:gd name="T15" fmla="*/ 41 h 418"/>
                <a:gd name="T16" fmla="*/ 366 w 661"/>
                <a:gd name="T17" fmla="*/ 0 h 418"/>
                <a:gd name="T18" fmla="*/ 394 w 661"/>
                <a:gd name="T19" fmla="*/ 85 h 418"/>
                <a:gd name="T20" fmla="*/ 439 w 661"/>
                <a:gd name="T21" fmla="*/ 155 h 418"/>
                <a:gd name="T22" fmla="*/ 492 w 661"/>
                <a:gd name="T23" fmla="*/ 211 h 418"/>
                <a:gd name="T24" fmla="*/ 547 w 661"/>
                <a:gd name="T25" fmla="*/ 259 h 418"/>
                <a:gd name="T26" fmla="*/ 596 w 661"/>
                <a:gd name="T27" fmla="*/ 299 h 418"/>
                <a:gd name="T28" fmla="*/ 637 w 661"/>
                <a:gd name="T29" fmla="*/ 339 h 418"/>
                <a:gd name="T30" fmla="*/ 659 w 661"/>
                <a:gd name="T31" fmla="*/ 377 h 418"/>
                <a:gd name="T32" fmla="*/ 661 w 661"/>
                <a:gd name="T33" fmla="*/ 418 h 418"/>
                <a:gd name="T34" fmla="*/ 587 w 661"/>
                <a:gd name="T35" fmla="*/ 414 h 418"/>
                <a:gd name="T36" fmla="*/ 503 w 661"/>
                <a:gd name="T37" fmla="*/ 412 h 418"/>
                <a:gd name="T38" fmla="*/ 408 w 661"/>
                <a:gd name="T39" fmla="*/ 408 h 418"/>
                <a:gd name="T40" fmla="*/ 311 w 661"/>
                <a:gd name="T41" fmla="*/ 404 h 418"/>
                <a:gd name="T42" fmla="*/ 215 w 661"/>
                <a:gd name="T43" fmla="*/ 395 h 418"/>
                <a:gd name="T44" fmla="*/ 127 w 661"/>
                <a:gd name="T45" fmla="*/ 382 h 418"/>
                <a:gd name="T46" fmla="*/ 54 w 661"/>
                <a:gd name="T47" fmla="*/ 361 h 418"/>
                <a:gd name="T48" fmla="*/ 0 w 661"/>
                <a:gd name="T49" fmla="*/ 336 h 4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61"/>
                <a:gd name="T76" fmla="*/ 0 h 418"/>
                <a:gd name="T77" fmla="*/ 661 w 661"/>
                <a:gd name="T78" fmla="*/ 418 h 4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61" h="418">
                  <a:moveTo>
                    <a:pt x="0" y="336"/>
                  </a:moveTo>
                  <a:lnTo>
                    <a:pt x="29" y="293"/>
                  </a:lnTo>
                  <a:lnTo>
                    <a:pt x="72" y="251"/>
                  </a:lnTo>
                  <a:lnTo>
                    <a:pt x="125" y="209"/>
                  </a:lnTo>
                  <a:lnTo>
                    <a:pt x="182" y="168"/>
                  </a:lnTo>
                  <a:lnTo>
                    <a:pt x="239" y="125"/>
                  </a:lnTo>
                  <a:lnTo>
                    <a:pt x="292" y="83"/>
                  </a:lnTo>
                  <a:lnTo>
                    <a:pt x="335" y="41"/>
                  </a:lnTo>
                  <a:lnTo>
                    <a:pt x="366" y="0"/>
                  </a:lnTo>
                  <a:lnTo>
                    <a:pt x="394" y="85"/>
                  </a:lnTo>
                  <a:lnTo>
                    <a:pt x="439" y="155"/>
                  </a:lnTo>
                  <a:lnTo>
                    <a:pt x="492" y="211"/>
                  </a:lnTo>
                  <a:lnTo>
                    <a:pt x="547" y="259"/>
                  </a:lnTo>
                  <a:lnTo>
                    <a:pt x="596" y="299"/>
                  </a:lnTo>
                  <a:lnTo>
                    <a:pt x="637" y="339"/>
                  </a:lnTo>
                  <a:lnTo>
                    <a:pt x="659" y="377"/>
                  </a:lnTo>
                  <a:lnTo>
                    <a:pt x="661" y="418"/>
                  </a:lnTo>
                  <a:lnTo>
                    <a:pt x="587" y="414"/>
                  </a:lnTo>
                  <a:lnTo>
                    <a:pt x="503" y="412"/>
                  </a:lnTo>
                  <a:lnTo>
                    <a:pt x="408" y="408"/>
                  </a:lnTo>
                  <a:lnTo>
                    <a:pt x="311" y="404"/>
                  </a:lnTo>
                  <a:lnTo>
                    <a:pt x="215" y="395"/>
                  </a:lnTo>
                  <a:lnTo>
                    <a:pt x="127" y="382"/>
                  </a:lnTo>
                  <a:lnTo>
                    <a:pt x="54" y="361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5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73" name="Freeform 5"/>
            <p:cNvSpPr>
              <a:spLocks/>
            </p:cNvSpPr>
            <p:nvPr/>
          </p:nvSpPr>
          <p:spPr bwMode="auto">
            <a:xfrm>
              <a:off x="5169" y="2643"/>
              <a:ext cx="182" cy="174"/>
            </a:xfrm>
            <a:custGeom>
              <a:avLst/>
              <a:gdLst>
                <a:gd name="T0" fmla="*/ 0 w 547"/>
                <a:gd name="T1" fmla="*/ 278 h 347"/>
                <a:gd name="T2" fmla="*/ 22 w 547"/>
                <a:gd name="T3" fmla="*/ 243 h 347"/>
                <a:gd name="T4" fmla="*/ 59 w 547"/>
                <a:gd name="T5" fmla="*/ 207 h 347"/>
                <a:gd name="T6" fmla="*/ 103 w 547"/>
                <a:gd name="T7" fmla="*/ 172 h 347"/>
                <a:gd name="T8" fmla="*/ 151 w 547"/>
                <a:gd name="T9" fmla="*/ 138 h 347"/>
                <a:gd name="T10" fmla="*/ 197 w 547"/>
                <a:gd name="T11" fmla="*/ 103 h 347"/>
                <a:gd name="T12" fmla="*/ 241 w 547"/>
                <a:gd name="T13" fmla="*/ 69 h 347"/>
                <a:gd name="T14" fmla="*/ 276 w 547"/>
                <a:gd name="T15" fmla="*/ 34 h 347"/>
                <a:gd name="T16" fmla="*/ 302 w 547"/>
                <a:gd name="T17" fmla="*/ 0 h 347"/>
                <a:gd name="T18" fmla="*/ 326 w 547"/>
                <a:gd name="T19" fmla="*/ 69 h 347"/>
                <a:gd name="T20" fmla="*/ 362 w 547"/>
                <a:gd name="T21" fmla="*/ 128 h 347"/>
                <a:gd name="T22" fmla="*/ 405 w 547"/>
                <a:gd name="T23" fmla="*/ 173 h 347"/>
                <a:gd name="T24" fmla="*/ 451 w 547"/>
                <a:gd name="T25" fmla="*/ 214 h 347"/>
                <a:gd name="T26" fmla="*/ 492 w 547"/>
                <a:gd name="T27" fmla="*/ 248 h 347"/>
                <a:gd name="T28" fmla="*/ 526 w 547"/>
                <a:gd name="T29" fmla="*/ 280 h 347"/>
                <a:gd name="T30" fmla="*/ 546 w 547"/>
                <a:gd name="T31" fmla="*/ 312 h 347"/>
                <a:gd name="T32" fmla="*/ 547 w 547"/>
                <a:gd name="T33" fmla="*/ 347 h 347"/>
                <a:gd name="T34" fmla="*/ 487 w 547"/>
                <a:gd name="T35" fmla="*/ 343 h 347"/>
                <a:gd name="T36" fmla="*/ 416 w 547"/>
                <a:gd name="T37" fmla="*/ 341 h 347"/>
                <a:gd name="T38" fmla="*/ 338 w 547"/>
                <a:gd name="T39" fmla="*/ 338 h 347"/>
                <a:gd name="T40" fmla="*/ 258 w 547"/>
                <a:gd name="T41" fmla="*/ 334 h 347"/>
                <a:gd name="T42" fmla="*/ 178 w 547"/>
                <a:gd name="T43" fmla="*/ 326 h 347"/>
                <a:gd name="T44" fmla="*/ 106 w 547"/>
                <a:gd name="T45" fmla="*/ 314 h 347"/>
                <a:gd name="T46" fmla="*/ 43 w 547"/>
                <a:gd name="T47" fmla="*/ 297 h 347"/>
                <a:gd name="T48" fmla="*/ 0 w 547"/>
                <a:gd name="T49" fmla="*/ 278 h 3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7"/>
                <a:gd name="T76" fmla="*/ 0 h 347"/>
                <a:gd name="T77" fmla="*/ 547 w 547"/>
                <a:gd name="T78" fmla="*/ 347 h 3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7" h="347">
                  <a:moveTo>
                    <a:pt x="0" y="278"/>
                  </a:moveTo>
                  <a:lnTo>
                    <a:pt x="22" y="243"/>
                  </a:lnTo>
                  <a:lnTo>
                    <a:pt x="59" y="207"/>
                  </a:lnTo>
                  <a:lnTo>
                    <a:pt x="103" y="172"/>
                  </a:lnTo>
                  <a:lnTo>
                    <a:pt x="151" y="138"/>
                  </a:lnTo>
                  <a:lnTo>
                    <a:pt x="197" y="103"/>
                  </a:lnTo>
                  <a:lnTo>
                    <a:pt x="241" y="69"/>
                  </a:lnTo>
                  <a:lnTo>
                    <a:pt x="276" y="34"/>
                  </a:lnTo>
                  <a:lnTo>
                    <a:pt x="302" y="0"/>
                  </a:lnTo>
                  <a:lnTo>
                    <a:pt x="326" y="69"/>
                  </a:lnTo>
                  <a:lnTo>
                    <a:pt x="362" y="128"/>
                  </a:lnTo>
                  <a:lnTo>
                    <a:pt x="405" y="173"/>
                  </a:lnTo>
                  <a:lnTo>
                    <a:pt x="451" y="214"/>
                  </a:lnTo>
                  <a:lnTo>
                    <a:pt x="492" y="248"/>
                  </a:lnTo>
                  <a:lnTo>
                    <a:pt x="526" y="280"/>
                  </a:lnTo>
                  <a:lnTo>
                    <a:pt x="546" y="312"/>
                  </a:lnTo>
                  <a:lnTo>
                    <a:pt x="547" y="347"/>
                  </a:lnTo>
                  <a:lnTo>
                    <a:pt x="487" y="343"/>
                  </a:lnTo>
                  <a:lnTo>
                    <a:pt x="416" y="341"/>
                  </a:lnTo>
                  <a:lnTo>
                    <a:pt x="338" y="338"/>
                  </a:lnTo>
                  <a:lnTo>
                    <a:pt x="258" y="334"/>
                  </a:lnTo>
                  <a:lnTo>
                    <a:pt x="178" y="326"/>
                  </a:lnTo>
                  <a:lnTo>
                    <a:pt x="106" y="314"/>
                  </a:lnTo>
                  <a:lnTo>
                    <a:pt x="43" y="297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4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74" name="Freeform 6"/>
            <p:cNvSpPr>
              <a:spLocks/>
            </p:cNvSpPr>
            <p:nvPr/>
          </p:nvSpPr>
          <p:spPr bwMode="auto">
            <a:xfrm>
              <a:off x="5186" y="2662"/>
              <a:ext cx="143" cy="137"/>
            </a:xfrm>
            <a:custGeom>
              <a:avLst/>
              <a:gdLst>
                <a:gd name="T0" fmla="*/ 0 w 430"/>
                <a:gd name="T1" fmla="*/ 220 h 274"/>
                <a:gd name="T2" fmla="*/ 18 w 430"/>
                <a:gd name="T3" fmla="*/ 192 h 274"/>
                <a:gd name="T4" fmla="*/ 46 w 430"/>
                <a:gd name="T5" fmla="*/ 165 h 274"/>
                <a:gd name="T6" fmla="*/ 80 w 430"/>
                <a:gd name="T7" fmla="*/ 137 h 274"/>
                <a:gd name="T8" fmla="*/ 118 w 430"/>
                <a:gd name="T9" fmla="*/ 110 h 274"/>
                <a:gd name="T10" fmla="*/ 153 w 430"/>
                <a:gd name="T11" fmla="*/ 83 h 274"/>
                <a:gd name="T12" fmla="*/ 189 w 430"/>
                <a:gd name="T13" fmla="*/ 55 h 274"/>
                <a:gd name="T14" fmla="*/ 217 w 430"/>
                <a:gd name="T15" fmla="*/ 28 h 274"/>
                <a:gd name="T16" fmla="*/ 237 w 430"/>
                <a:gd name="T17" fmla="*/ 0 h 274"/>
                <a:gd name="T18" fmla="*/ 255 w 430"/>
                <a:gd name="T19" fmla="*/ 55 h 274"/>
                <a:gd name="T20" fmla="*/ 285 w 430"/>
                <a:gd name="T21" fmla="*/ 101 h 274"/>
                <a:gd name="T22" fmla="*/ 319 w 430"/>
                <a:gd name="T23" fmla="*/ 137 h 274"/>
                <a:gd name="T24" fmla="*/ 355 w 430"/>
                <a:gd name="T25" fmla="*/ 170 h 274"/>
                <a:gd name="T26" fmla="*/ 386 w 430"/>
                <a:gd name="T27" fmla="*/ 196 h 274"/>
                <a:gd name="T28" fmla="*/ 413 w 430"/>
                <a:gd name="T29" fmla="*/ 221 h 274"/>
                <a:gd name="T30" fmla="*/ 429 w 430"/>
                <a:gd name="T31" fmla="*/ 246 h 274"/>
                <a:gd name="T32" fmla="*/ 430 w 430"/>
                <a:gd name="T33" fmla="*/ 274 h 274"/>
                <a:gd name="T34" fmla="*/ 382 w 430"/>
                <a:gd name="T35" fmla="*/ 271 h 274"/>
                <a:gd name="T36" fmla="*/ 327 w 430"/>
                <a:gd name="T37" fmla="*/ 269 h 274"/>
                <a:gd name="T38" fmla="*/ 265 w 430"/>
                <a:gd name="T39" fmla="*/ 267 h 274"/>
                <a:gd name="T40" fmla="*/ 201 w 430"/>
                <a:gd name="T41" fmla="*/ 264 h 274"/>
                <a:gd name="T42" fmla="*/ 138 w 430"/>
                <a:gd name="T43" fmla="*/ 258 h 274"/>
                <a:gd name="T44" fmla="*/ 81 w 430"/>
                <a:gd name="T45" fmla="*/ 248 h 274"/>
                <a:gd name="T46" fmla="*/ 33 w 430"/>
                <a:gd name="T47" fmla="*/ 235 h 274"/>
                <a:gd name="T48" fmla="*/ 0 w 430"/>
                <a:gd name="T49" fmla="*/ 220 h 2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30"/>
                <a:gd name="T76" fmla="*/ 0 h 274"/>
                <a:gd name="T77" fmla="*/ 430 w 430"/>
                <a:gd name="T78" fmla="*/ 274 h 2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30" h="274">
                  <a:moveTo>
                    <a:pt x="0" y="220"/>
                  </a:moveTo>
                  <a:lnTo>
                    <a:pt x="18" y="192"/>
                  </a:lnTo>
                  <a:lnTo>
                    <a:pt x="46" y="165"/>
                  </a:lnTo>
                  <a:lnTo>
                    <a:pt x="80" y="137"/>
                  </a:lnTo>
                  <a:lnTo>
                    <a:pt x="118" y="110"/>
                  </a:lnTo>
                  <a:lnTo>
                    <a:pt x="153" y="83"/>
                  </a:lnTo>
                  <a:lnTo>
                    <a:pt x="189" y="55"/>
                  </a:lnTo>
                  <a:lnTo>
                    <a:pt x="217" y="28"/>
                  </a:lnTo>
                  <a:lnTo>
                    <a:pt x="237" y="0"/>
                  </a:lnTo>
                  <a:lnTo>
                    <a:pt x="255" y="55"/>
                  </a:lnTo>
                  <a:lnTo>
                    <a:pt x="285" y="101"/>
                  </a:lnTo>
                  <a:lnTo>
                    <a:pt x="319" y="137"/>
                  </a:lnTo>
                  <a:lnTo>
                    <a:pt x="355" y="170"/>
                  </a:lnTo>
                  <a:lnTo>
                    <a:pt x="386" y="196"/>
                  </a:lnTo>
                  <a:lnTo>
                    <a:pt x="413" y="221"/>
                  </a:lnTo>
                  <a:lnTo>
                    <a:pt x="429" y="246"/>
                  </a:lnTo>
                  <a:lnTo>
                    <a:pt x="430" y="274"/>
                  </a:lnTo>
                  <a:lnTo>
                    <a:pt x="382" y="271"/>
                  </a:lnTo>
                  <a:lnTo>
                    <a:pt x="327" y="269"/>
                  </a:lnTo>
                  <a:lnTo>
                    <a:pt x="265" y="267"/>
                  </a:lnTo>
                  <a:lnTo>
                    <a:pt x="201" y="264"/>
                  </a:lnTo>
                  <a:lnTo>
                    <a:pt x="138" y="258"/>
                  </a:lnTo>
                  <a:lnTo>
                    <a:pt x="81" y="248"/>
                  </a:lnTo>
                  <a:lnTo>
                    <a:pt x="33" y="235"/>
                  </a:lnTo>
                  <a:lnTo>
                    <a:pt x="0" y="220"/>
                  </a:lnTo>
                  <a:close/>
                </a:path>
              </a:pathLst>
            </a:custGeom>
            <a:solidFill>
              <a:srgbClr val="3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75" name="Freeform 7"/>
            <p:cNvSpPr>
              <a:spLocks/>
            </p:cNvSpPr>
            <p:nvPr/>
          </p:nvSpPr>
          <p:spPr bwMode="auto">
            <a:xfrm>
              <a:off x="5257" y="1871"/>
              <a:ext cx="86" cy="57"/>
            </a:xfrm>
            <a:custGeom>
              <a:avLst/>
              <a:gdLst>
                <a:gd name="T0" fmla="*/ 257 w 259"/>
                <a:gd name="T1" fmla="*/ 67 h 114"/>
                <a:gd name="T2" fmla="*/ 185 w 259"/>
                <a:gd name="T3" fmla="*/ 93 h 114"/>
                <a:gd name="T4" fmla="*/ 125 w 259"/>
                <a:gd name="T5" fmla="*/ 108 h 114"/>
                <a:gd name="T6" fmla="*/ 77 w 259"/>
                <a:gd name="T7" fmla="*/ 114 h 114"/>
                <a:gd name="T8" fmla="*/ 42 w 259"/>
                <a:gd name="T9" fmla="*/ 111 h 114"/>
                <a:gd name="T10" fmla="*/ 17 w 259"/>
                <a:gd name="T11" fmla="*/ 97 h 114"/>
                <a:gd name="T12" fmla="*/ 4 w 259"/>
                <a:gd name="T13" fmla="*/ 73 h 114"/>
                <a:gd name="T14" fmla="*/ 0 w 259"/>
                <a:gd name="T15" fmla="*/ 41 h 114"/>
                <a:gd name="T16" fmla="*/ 8 w 259"/>
                <a:gd name="T17" fmla="*/ 0 h 114"/>
                <a:gd name="T18" fmla="*/ 22 w 259"/>
                <a:gd name="T19" fmla="*/ 12 h 114"/>
                <a:gd name="T20" fmla="*/ 42 w 259"/>
                <a:gd name="T21" fmla="*/ 21 h 114"/>
                <a:gd name="T22" fmla="*/ 63 w 259"/>
                <a:gd name="T23" fmla="*/ 25 h 114"/>
                <a:gd name="T24" fmla="*/ 90 w 259"/>
                <a:gd name="T25" fmla="*/ 26 h 114"/>
                <a:gd name="T26" fmla="*/ 117 w 259"/>
                <a:gd name="T27" fmla="*/ 24 h 114"/>
                <a:gd name="T28" fmla="*/ 148 w 259"/>
                <a:gd name="T29" fmla="*/ 20 h 114"/>
                <a:gd name="T30" fmla="*/ 180 w 259"/>
                <a:gd name="T31" fmla="*/ 12 h 114"/>
                <a:gd name="T32" fmla="*/ 217 w 259"/>
                <a:gd name="T33" fmla="*/ 3 h 114"/>
                <a:gd name="T34" fmla="*/ 230 w 259"/>
                <a:gd name="T35" fmla="*/ 1 h 114"/>
                <a:gd name="T36" fmla="*/ 241 w 259"/>
                <a:gd name="T37" fmla="*/ 5 h 114"/>
                <a:gd name="T38" fmla="*/ 248 w 259"/>
                <a:gd name="T39" fmla="*/ 9 h 114"/>
                <a:gd name="T40" fmla="*/ 255 w 259"/>
                <a:gd name="T41" fmla="*/ 17 h 114"/>
                <a:gd name="T42" fmla="*/ 258 w 259"/>
                <a:gd name="T43" fmla="*/ 25 h 114"/>
                <a:gd name="T44" fmla="*/ 259 w 259"/>
                <a:gd name="T45" fmla="*/ 38 h 114"/>
                <a:gd name="T46" fmla="*/ 259 w 259"/>
                <a:gd name="T47" fmla="*/ 50 h 114"/>
                <a:gd name="T48" fmla="*/ 257 w 259"/>
                <a:gd name="T49" fmla="*/ 67 h 11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59"/>
                <a:gd name="T76" fmla="*/ 0 h 114"/>
                <a:gd name="T77" fmla="*/ 259 w 259"/>
                <a:gd name="T78" fmla="*/ 114 h 11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59" h="114">
                  <a:moveTo>
                    <a:pt x="257" y="67"/>
                  </a:moveTo>
                  <a:lnTo>
                    <a:pt x="185" y="93"/>
                  </a:lnTo>
                  <a:lnTo>
                    <a:pt x="125" y="108"/>
                  </a:lnTo>
                  <a:lnTo>
                    <a:pt x="77" y="114"/>
                  </a:lnTo>
                  <a:lnTo>
                    <a:pt x="42" y="111"/>
                  </a:lnTo>
                  <a:lnTo>
                    <a:pt x="17" y="97"/>
                  </a:lnTo>
                  <a:lnTo>
                    <a:pt x="4" y="73"/>
                  </a:lnTo>
                  <a:lnTo>
                    <a:pt x="0" y="41"/>
                  </a:lnTo>
                  <a:lnTo>
                    <a:pt x="8" y="0"/>
                  </a:lnTo>
                  <a:lnTo>
                    <a:pt x="22" y="12"/>
                  </a:lnTo>
                  <a:lnTo>
                    <a:pt x="42" y="21"/>
                  </a:lnTo>
                  <a:lnTo>
                    <a:pt x="63" y="25"/>
                  </a:lnTo>
                  <a:lnTo>
                    <a:pt x="90" y="26"/>
                  </a:lnTo>
                  <a:lnTo>
                    <a:pt x="117" y="24"/>
                  </a:lnTo>
                  <a:lnTo>
                    <a:pt x="148" y="20"/>
                  </a:lnTo>
                  <a:lnTo>
                    <a:pt x="180" y="12"/>
                  </a:lnTo>
                  <a:lnTo>
                    <a:pt x="217" y="3"/>
                  </a:lnTo>
                  <a:lnTo>
                    <a:pt x="230" y="1"/>
                  </a:lnTo>
                  <a:lnTo>
                    <a:pt x="241" y="5"/>
                  </a:lnTo>
                  <a:lnTo>
                    <a:pt x="248" y="9"/>
                  </a:lnTo>
                  <a:lnTo>
                    <a:pt x="255" y="17"/>
                  </a:lnTo>
                  <a:lnTo>
                    <a:pt x="258" y="25"/>
                  </a:lnTo>
                  <a:lnTo>
                    <a:pt x="259" y="38"/>
                  </a:lnTo>
                  <a:lnTo>
                    <a:pt x="259" y="50"/>
                  </a:lnTo>
                  <a:lnTo>
                    <a:pt x="257" y="67"/>
                  </a:lnTo>
                  <a:close/>
                </a:path>
              </a:pathLst>
            </a:custGeom>
            <a:solidFill>
              <a:srgbClr val="6E21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76" name="Freeform 8"/>
            <p:cNvSpPr>
              <a:spLocks/>
            </p:cNvSpPr>
            <p:nvPr/>
          </p:nvSpPr>
          <p:spPr bwMode="auto">
            <a:xfrm>
              <a:off x="5257" y="1892"/>
              <a:ext cx="115" cy="67"/>
            </a:xfrm>
            <a:custGeom>
              <a:avLst/>
              <a:gdLst>
                <a:gd name="T0" fmla="*/ 345 w 345"/>
                <a:gd name="T1" fmla="*/ 25 h 134"/>
                <a:gd name="T2" fmla="*/ 281 w 345"/>
                <a:gd name="T3" fmla="*/ 74 h 134"/>
                <a:gd name="T4" fmla="*/ 226 w 345"/>
                <a:gd name="T5" fmla="*/ 110 h 134"/>
                <a:gd name="T6" fmla="*/ 174 w 345"/>
                <a:gd name="T7" fmla="*/ 128 h 134"/>
                <a:gd name="T8" fmla="*/ 130 w 345"/>
                <a:gd name="T9" fmla="*/ 134 h 134"/>
                <a:gd name="T10" fmla="*/ 88 w 345"/>
                <a:gd name="T11" fmla="*/ 127 h 134"/>
                <a:gd name="T12" fmla="*/ 54 w 345"/>
                <a:gd name="T13" fmla="*/ 110 h 134"/>
                <a:gd name="T14" fmla="*/ 24 w 345"/>
                <a:gd name="T15" fmla="*/ 82 h 134"/>
                <a:gd name="T16" fmla="*/ 0 w 345"/>
                <a:gd name="T17" fmla="*/ 47 h 134"/>
                <a:gd name="T18" fmla="*/ 30 w 345"/>
                <a:gd name="T19" fmla="*/ 43 h 134"/>
                <a:gd name="T20" fmla="*/ 63 w 345"/>
                <a:gd name="T21" fmla="*/ 40 h 134"/>
                <a:gd name="T22" fmla="*/ 94 w 345"/>
                <a:gd name="T23" fmla="*/ 38 h 134"/>
                <a:gd name="T24" fmla="*/ 126 w 345"/>
                <a:gd name="T25" fmla="*/ 35 h 134"/>
                <a:gd name="T26" fmla="*/ 157 w 345"/>
                <a:gd name="T27" fmla="*/ 31 h 134"/>
                <a:gd name="T28" fmla="*/ 190 w 345"/>
                <a:gd name="T29" fmla="*/ 29 h 134"/>
                <a:gd name="T30" fmla="*/ 222 w 345"/>
                <a:gd name="T31" fmla="*/ 25 h 134"/>
                <a:gd name="T32" fmla="*/ 255 w 345"/>
                <a:gd name="T33" fmla="*/ 22 h 134"/>
                <a:gd name="T34" fmla="*/ 269 w 345"/>
                <a:gd name="T35" fmla="*/ 13 h 134"/>
                <a:gd name="T36" fmla="*/ 283 w 345"/>
                <a:gd name="T37" fmla="*/ 6 h 134"/>
                <a:gd name="T38" fmla="*/ 295 w 345"/>
                <a:gd name="T39" fmla="*/ 1 h 134"/>
                <a:gd name="T40" fmla="*/ 310 w 345"/>
                <a:gd name="T41" fmla="*/ 0 h 134"/>
                <a:gd name="T42" fmla="*/ 319 w 345"/>
                <a:gd name="T43" fmla="*/ 0 h 134"/>
                <a:gd name="T44" fmla="*/ 329 w 345"/>
                <a:gd name="T45" fmla="*/ 4 h 134"/>
                <a:gd name="T46" fmla="*/ 338 w 345"/>
                <a:gd name="T47" fmla="*/ 12 h 134"/>
                <a:gd name="T48" fmla="*/ 345 w 345"/>
                <a:gd name="T49" fmla="*/ 25 h 13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5"/>
                <a:gd name="T76" fmla="*/ 0 h 134"/>
                <a:gd name="T77" fmla="*/ 345 w 345"/>
                <a:gd name="T78" fmla="*/ 134 h 13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5" h="134">
                  <a:moveTo>
                    <a:pt x="345" y="25"/>
                  </a:moveTo>
                  <a:lnTo>
                    <a:pt x="281" y="74"/>
                  </a:lnTo>
                  <a:lnTo>
                    <a:pt x="226" y="110"/>
                  </a:lnTo>
                  <a:lnTo>
                    <a:pt x="174" y="128"/>
                  </a:lnTo>
                  <a:lnTo>
                    <a:pt x="130" y="134"/>
                  </a:lnTo>
                  <a:lnTo>
                    <a:pt x="88" y="127"/>
                  </a:lnTo>
                  <a:lnTo>
                    <a:pt x="54" y="110"/>
                  </a:lnTo>
                  <a:lnTo>
                    <a:pt x="24" y="82"/>
                  </a:lnTo>
                  <a:lnTo>
                    <a:pt x="0" y="47"/>
                  </a:lnTo>
                  <a:lnTo>
                    <a:pt x="30" y="43"/>
                  </a:lnTo>
                  <a:lnTo>
                    <a:pt x="63" y="40"/>
                  </a:lnTo>
                  <a:lnTo>
                    <a:pt x="94" y="38"/>
                  </a:lnTo>
                  <a:lnTo>
                    <a:pt x="126" y="35"/>
                  </a:lnTo>
                  <a:lnTo>
                    <a:pt x="157" y="31"/>
                  </a:lnTo>
                  <a:lnTo>
                    <a:pt x="190" y="29"/>
                  </a:lnTo>
                  <a:lnTo>
                    <a:pt x="222" y="25"/>
                  </a:lnTo>
                  <a:lnTo>
                    <a:pt x="255" y="22"/>
                  </a:lnTo>
                  <a:lnTo>
                    <a:pt x="269" y="13"/>
                  </a:lnTo>
                  <a:lnTo>
                    <a:pt x="283" y="6"/>
                  </a:lnTo>
                  <a:lnTo>
                    <a:pt x="295" y="1"/>
                  </a:lnTo>
                  <a:lnTo>
                    <a:pt x="310" y="0"/>
                  </a:lnTo>
                  <a:lnTo>
                    <a:pt x="319" y="0"/>
                  </a:lnTo>
                  <a:lnTo>
                    <a:pt x="329" y="4"/>
                  </a:lnTo>
                  <a:lnTo>
                    <a:pt x="338" y="12"/>
                  </a:lnTo>
                  <a:lnTo>
                    <a:pt x="345" y="25"/>
                  </a:lnTo>
                  <a:close/>
                </a:path>
              </a:pathLst>
            </a:custGeom>
            <a:solidFill>
              <a:srgbClr val="6E21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77" name="Freeform 9"/>
            <p:cNvSpPr>
              <a:spLocks/>
            </p:cNvSpPr>
            <p:nvPr/>
          </p:nvSpPr>
          <p:spPr bwMode="auto">
            <a:xfrm>
              <a:off x="4576" y="2117"/>
              <a:ext cx="756" cy="639"/>
            </a:xfrm>
            <a:custGeom>
              <a:avLst/>
              <a:gdLst>
                <a:gd name="T0" fmla="*/ 2202 w 2268"/>
                <a:gd name="T1" fmla="*/ 714 h 1280"/>
                <a:gd name="T2" fmla="*/ 2220 w 2268"/>
                <a:gd name="T3" fmla="*/ 514 h 1280"/>
                <a:gd name="T4" fmla="*/ 2238 w 2268"/>
                <a:gd name="T5" fmla="*/ 313 h 1280"/>
                <a:gd name="T6" fmla="*/ 2258 w 2268"/>
                <a:gd name="T7" fmla="*/ 114 h 1280"/>
                <a:gd name="T8" fmla="*/ 2230 w 2268"/>
                <a:gd name="T9" fmla="*/ 3 h 1280"/>
                <a:gd name="T10" fmla="*/ 2154 w 2268"/>
                <a:gd name="T11" fmla="*/ 1 h 1280"/>
                <a:gd name="T12" fmla="*/ 2075 w 2268"/>
                <a:gd name="T13" fmla="*/ 10 h 1280"/>
                <a:gd name="T14" fmla="*/ 1997 w 2268"/>
                <a:gd name="T15" fmla="*/ 13 h 1280"/>
                <a:gd name="T16" fmla="*/ 1757 w 2268"/>
                <a:gd name="T17" fmla="*/ 21 h 1280"/>
                <a:gd name="T18" fmla="*/ 1349 w 2268"/>
                <a:gd name="T19" fmla="*/ 47 h 1280"/>
                <a:gd name="T20" fmla="*/ 941 w 2268"/>
                <a:gd name="T21" fmla="*/ 73 h 1280"/>
                <a:gd name="T22" fmla="*/ 533 w 2268"/>
                <a:gd name="T23" fmla="*/ 101 h 1280"/>
                <a:gd name="T24" fmla="*/ 285 w 2268"/>
                <a:gd name="T25" fmla="*/ 124 h 1280"/>
                <a:gd name="T26" fmla="*/ 207 w 2268"/>
                <a:gd name="T27" fmla="*/ 152 h 1280"/>
                <a:gd name="T28" fmla="*/ 131 w 2268"/>
                <a:gd name="T29" fmla="*/ 183 h 1280"/>
                <a:gd name="T30" fmla="*/ 48 w 2268"/>
                <a:gd name="T31" fmla="*/ 208 h 1280"/>
                <a:gd name="T32" fmla="*/ 26 w 2268"/>
                <a:gd name="T33" fmla="*/ 269 h 1280"/>
                <a:gd name="T34" fmla="*/ 83 w 2268"/>
                <a:gd name="T35" fmla="*/ 379 h 1280"/>
                <a:gd name="T36" fmla="*/ 138 w 2268"/>
                <a:gd name="T37" fmla="*/ 488 h 1280"/>
                <a:gd name="T38" fmla="*/ 194 w 2268"/>
                <a:gd name="T39" fmla="*/ 598 h 1280"/>
                <a:gd name="T40" fmla="*/ 186 w 2268"/>
                <a:gd name="T41" fmla="*/ 746 h 1280"/>
                <a:gd name="T42" fmla="*/ 163 w 2268"/>
                <a:gd name="T43" fmla="*/ 911 h 1280"/>
                <a:gd name="T44" fmla="*/ 194 w 2268"/>
                <a:gd name="T45" fmla="*/ 1056 h 1280"/>
                <a:gd name="T46" fmla="*/ 262 w 2268"/>
                <a:gd name="T47" fmla="*/ 1186 h 1280"/>
                <a:gd name="T48" fmla="*/ 408 w 2268"/>
                <a:gd name="T49" fmla="*/ 1256 h 1280"/>
                <a:gd name="T50" fmla="*/ 615 w 2268"/>
                <a:gd name="T51" fmla="*/ 1270 h 1280"/>
                <a:gd name="T52" fmla="*/ 825 w 2268"/>
                <a:gd name="T53" fmla="*/ 1280 h 1280"/>
                <a:gd name="T54" fmla="*/ 1040 w 2268"/>
                <a:gd name="T55" fmla="*/ 1276 h 1280"/>
                <a:gd name="T56" fmla="*/ 1324 w 2268"/>
                <a:gd name="T57" fmla="*/ 1170 h 1280"/>
                <a:gd name="T58" fmla="*/ 1593 w 2268"/>
                <a:gd name="T59" fmla="*/ 1094 h 1280"/>
                <a:gd name="T60" fmla="*/ 1796 w 2268"/>
                <a:gd name="T61" fmla="*/ 1110 h 1280"/>
                <a:gd name="T62" fmla="*/ 1976 w 2268"/>
                <a:gd name="T63" fmla="*/ 1131 h 1280"/>
                <a:gd name="T64" fmla="*/ 2084 w 2268"/>
                <a:gd name="T65" fmla="*/ 1077 h 1280"/>
                <a:gd name="T66" fmla="*/ 2104 w 2268"/>
                <a:gd name="T67" fmla="*/ 1003 h 1280"/>
                <a:gd name="T68" fmla="*/ 2125 w 2268"/>
                <a:gd name="T69" fmla="*/ 927 h 1280"/>
                <a:gd name="T70" fmla="*/ 2163 w 2268"/>
                <a:gd name="T71" fmla="*/ 853 h 128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68"/>
                <a:gd name="T109" fmla="*/ 0 h 1280"/>
                <a:gd name="T110" fmla="*/ 2268 w 2268"/>
                <a:gd name="T111" fmla="*/ 1280 h 128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68" h="1280">
                  <a:moveTo>
                    <a:pt x="2193" y="816"/>
                  </a:moveTo>
                  <a:lnTo>
                    <a:pt x="2202" y="714"/>
                  </a:lnTo>
                  <a:lnTo>
                    <a:pt x="2210" y="615"/>
                  </a:lnTo>
                  <a:lnTo>
                    <a:pt x="2220" y="514"/>
                  </a:lnTo>
                  <a:lnTo>
                    <a:pt x="2230" y="415"/>
                  </a:lnTo>
                  <a:lnTo>
                    <a:pt x="2238" y="313"/>
                  </a:lnTo>
                  <a:lnTo>
                    <a:pt x="2248" y="214"/>
                  </a:lnTo>
                  <a:lnTo>
                    <a:pt x="2258" y="114"/>
                  </a:lnTo>
                  <a:lnTo>
                    <a:pt x="2268" y="14"/>
                  </a:lnTo>
                  <a:lnTo>
                    <a:pt x="2230" y="3"/>
                  </a:lnTo>
                  <a:lnTo>
                    <a:pt x="2193" y="0"/>
                  </a:lnTo>
                  <a:lnTo>
                    <a:pt x="2154" y="1"/>
                  </a:lnTo>
                  <a:lnTo>
                    <a:pt x="2114" y="7"/>
                  </a:lnTo>
                  <a:lnTo>
                    <a:pt x="2075" y="10"/>
                  </a:lnTo>
                  <a:lnTo>
                    <a:pt x="2035" y="14"/>
                  </a:lnTo>
                  <a:lnTo>
                    <a:pt x="1997" y="13"/>
                  </a:lnTo>
                  <a:lnTo>
                    <a:pt x="1962" y="8"/>
                  </a:lnTo>
                  <a:lnTo>
                    <a:pt x="1757" y="21"/>
                  </a:lnTo>
                  <a:lnTo>
                    <a:pt x="1554" y="34"/>
                  </a:lnTo>
                  <a:lnTo>
                    <a:pt x="1349" y="47"/>
                  </a:lnTo>
                  <a:lnTo>
                    <a:pt x="1146" y="61"/>
                  </a:lnTo>
                  <a:lnTo>
                    <a:pt x="941" y="73"/>
                  </a:lnTo>
                  <a:lnTo>
                    <a:pt x="738" y="88"/>
                  </a:lnTo>
                  <a:lnTo>
                    <a:pt x="533" y="101"/>
                  </a:lnTo>
                  <a:lnTo>
                    <a:pt x="330" y="115"/>
                  </a:lnTo>
                  <a:lnTo>
                    <a:pt x="285" y="124"/>
                  </a:lnTo>
                  <a:lnTo>
                    <a:pt x="245" y="137"/>
                  </a:lnTo>
                  <a:lnTo>
                    <a:pt x="207" y="152"/>
                  </a:lnTo>
                  <a:lnTo>
                    <a:pt x="170" y="168"/>
                  </a:lnTo>
                  <a:lnTo>
                    <a:pt x="131" y="183"/>
                  </a:lnTo>
                  <a:lnTo>
                    <a:pt x="91" y="197"/>
                  </a:lnTo>
                  <a:lnTo>
                    <a:pt x="48" y="208"/>
                  </a:lnTo>
                  <a:lnTo>
                    <a:pt x="0" y="214"/>
                  </a:lnTo>
                  <a:lnTo>
                    <a:pt x="26" y="269"/>
                  </a:lnTo>
                  <a:lnTo>
                    <a:pt x="55" y="324"/>
                  </a:lnTo>
                  <a:lnTo>
                    <a:pt x="83" y="379"/>
                  </a:lnTo>
                  <a:lnTo>
                    <a:pt x="111" y="434"/>
                  </a:lnTo>
                  <a:lnTo>
                    <a:pt x="138" y="488"/>
                  </a:lnTo>
                  <a:lnTo>
                    <a:pt x="166" y="543"/>
                  </a:lnTo>
                  <a:lnTo>
                    <a:pt x="194" y="598"/>
                  </a:lnTo>
                  <a:lnTo>
                    <a:pt x="223" y="653"/>
                  </a:lnTo>
                  <a:lnTo>
                    <a:pt x="186" y="746"/>
                  </a:lnTo>
                  <a:lnTo>
                    <a:pt x="168" y="833"/>
                  </a:lnTo>
                  <a:lnTo>
                    <a:pt x="163" y="911"/>
                  </a:lnTo>
                  <a:lnTo>
                    <a:pt x="175" y="987"/>
                  </a:lnTo>
                  <a:lnTo>
                    <a:pt x="194" y="1056"/>
                  </a:lnTo>
                  <a:lnTo>
                    <a:pt x="225" y="1123"/>
                  </a:lnTo>
                  <a:lnTo>
                    <a:pt x="262" y="1186"/>
                  </a:lnTo>
                  <a:lnTo>
                    <a:pt x="304" y="1248"/>
                  </a:lnTo>
                  <a:lnTo>
                    <a:pt x="408" y="1256"/>
                  </a:lnTo>
                  <a:lnTo>
                    <a:pt x="511" y="1264"/>
                  </a:lnTo>
                  <a:lnTo>
                    <a:pt x="615" y="1270"/>
                  </a:lnTo>
                  <a:lnTo>
                    <a:pt x="721" y="1277"/>
                  </a:lnTo>
                  <a:lnTo>
                    <a:pt x="825" y="1280"/>
                  </a:lnTo>
                  <a:lnTo>
                    <a:pt x="933" y="1280"/>
                  </a:lnTo>
                  <a:lnTo>
                    <a:pt x="1040" y="1276"/>
                  </a:lnTo>
                  <a:lnTo>
                    <a:pt x="1150" y="1268"/>
                  </a:lnTo>
                  <a:lnTo>
                    <a:pt x="1324" y="1170"/>
                  </a:lnTo>
                  <a:lnTo>
                    <a:pt x="1470" y="1115"/>
                  </a:lnTo>
                  <a:lnTo>
                    <a:pt x="1593" y="1094"/>
                  </a:lnTo>
                  <a:lnTo>
                    <a:pt x="1702" y="1097"/>
                  </a:lnTo>
                  <a:lnTo>
                    <a:pt x="1796" y="1110"/>
                  </a:lnTo>
                  <a:lnTo>
                    <a:pt x="1887" y="1126"/>
                  </a:lnTo>
                  <a:lnTo>
                    <a:pt x="1976" y="1131"/>
                  </a:lnTo>
                  <a:lnTo>
                    <a:pt x="2072" y="1116"/>
                  </a:lnTo>
                  <a:lnTo>
                    <a:pt x="2084" y="1077"/>
                  </a:lnTo>
                  <a:lnTo>
                    <a:pt x="2094" y="1041"/>
                  </a:lnTo>
                  <a:lnTo>
                    <a:pt x="2104" y="1003"/>
                  </a:lnTo>
                  <a:lnTo>
                    <a:pt x="2114" y="966"/>
                  </a:lnTo>
                  <a:lnTo>
                    <a:pt x="2125" y="927"/>
                  </a:lnTo>
                  <a:lnTo>
                    <a:pt x="2142" y="891"/>
                  </a:lnTo>
                  <a:lnTo>
                    <a:pt x="2163" y="853"/>
                  </a:lnTo>
                  <a:lnTo>
                    <a:pt x="2193" y="816"/>
                  </a:lnTo>
                  <a:close/>
                </a:path>
              </a:pathLst>
            </a:custGeom>
            <a:solidFill>
              <a:srgbClr val="6E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78" name="Freeform 10"/>
            <p:cNvSpPr>
              <a:spLocks/>
            </p:cNvSpPr>
            <p:nvPr/>
          </p:nvSpPr>
          <p:spPr bwMode="auto">
            <a:xfrm>
              <a:off x="4584" y="2122"/>
              <a:ext cx="740" cy="623"/>
            </a:xfrm>
            <a:custGeom>
              <a:avLst/>
              <a:gdLst>
                <a:gd name="T0" fmla="*/ 2123 w 2220"/>
                <a:gd name="T1" fmla="*/ 675 h 1244"/>
                <a:gd name="T2" fmla="*/ 2151 w 2220"/>
                <a:gd name="T3" fmla="*/ 487 h 1244"/>
                <a:gd name="T4" fmla="*/ 2180 w 2220"/>
                <a:gd name="T5" fmla="*/ 297 h 1244"/>
                <a:gd name="T6" fmla="*/ 2209 w 2220"/>
                <a:gd name="T7" fmla="*/ 108 h 1244"/>
                <a:gd name="T8" fmla="*/ 2183 w 2220"/>
                <a:gd name="T9" fmla="*/ 4 h 1244"/>
                <a:gd name="T10" fmla="*/ 2100 w 2220"/>
                <a:gd name="T11" fmla="*/ 1 h 1244"/>
                <a:gd name="T12" fmla="*/ 2012 w 2220"/>
                <a:gd name="T13" fmla="*/ 8 h 1244"/>
                <a:gd name="T14" fmla="*/ 1931 w 2220"/>
                <a:gd name="T15" fmla="*/ 9 h 1244"/>
                <a:gd name="T16" fmla="*/ 1700 w 2220"/>
                <a:gd name="T17" fmla="*/ 15 h 1244"/>
                <a:gd name="T18" fmla="*/ 1314 w 2220"/>
                <a:gd name="T19" fmla="*/ 42 h 1244"/>
                <a:gd name="T20" fmla="*/ 928 w 2220"/>
                <a:gd name="T21" fmla="*/ 66 h 1244"/>
                <a:gd name="T22" fmla="*/ 542 w 2220"/>
                <a:gd name="T23" fmla="*/ 93 h 1244"/>
                <a:gd name="T24" fmla="*/ 304 w 2220"/>
                <a:gd name="T25" fmla="*/ 113 h 1244"/>
                <a:gd name="T26" fmla="*/ 220 w 2220"/>
                <a:gd name="T27" fmla="*/ 142 h 1244"/>
                <a:gd name="T28" fmla="*/ 135 w 2220"/>
                <a:gd name="T29" fmla="*/ 175 h 1244"/>
                <a:gd name="T30" fmla="*/ 46 w 2220"/>
                <a:gd name="T31" fmla="*/ 201 h 1244"/>
                <a:gd name="T32" fmla="*/ 25 w 2220"/>
                <a:gd name="T33" fmla="*/ 258 h 1244"/>
                <a:gd name="T34" fmla="*/ 77 w 2220"/>
                <a:gd name="T35" fmla="*/ 363 h 1244"/>
                <a:gd name="T36" fmla="*/ 129 w 2220"/>
                <a:gd name="T37" fmla="*/ 466 h 1244"/>
                <a:gd name="T38" fmla="*/ 183 w 2220"/>
                <a:gd name="T39" fmla="*/ 570 h 1244"/>
                <a:gd name="T40" fmla="*/ 177 w 2220"/>
                <a:gd name="T41" fmla="*/ 710 h 1244"/>
                <a:gd name="T42" fmla="*/ 166 w 2220"/>
                <a:gd name="T43" fmla="*/ 865 h 1244"/>
                <a:gd name="T44" fmla="*/ 208 w 2220"/>
                <a:gd name="T45" fmla="*/ 1000 h 1244"/>
                <a:gd name="T46" fmla="*/ 282 w 2220"/>
                <a:gd name="T47" fmla="*/ 1121 h 1244"/>
                <a:gd name="T48" fmla="*/ 422 w 2220"/>
                <a:gd name="T49" fmla="*/ 1188 h 1244"/>
                <a:gd name="T50" fmla="*/ 616 w 2220"/>
                <a:gd name="T51" fmla="*/ 1214 h 1244"/>
                <a:gd name="T52" fmla="*/ 813 w 2220"/>
                <a:gd name="T53" fmla="*/ 1238 h 1244"/>
                <a:gd name="T54" fmla="*/ 1016 w 2220"/>
                <a:gd name="T55" fmla="*/ 1244 h 1244"/>
                <a:gd name="T56" fmla="*/ 1285 w 2220"/>
                <a:gd name="T57" fmla="*/ 1145 h 1244"/>
                <a:gd name="T58" fmla="*/ 1544 w 2220"/>
                <a:gd name="T59" fmla="*/ 1063 h 1244"/>
                <a:gd name="T60" fmla="*/ 1736 w 2220"/>
                <a:gd name="T61" fmla="*/ 1061 h 1244"/>
                <a:gd name="T62" fmla="*/ 1907 w 2220"/>
                <a:gd name="T63" fmla="*/ 1069 h 1244"/>
                <a:gd name="T64" fmla="*/ 2010 w 2220"/>
                <a:gd name="T65" fmla="*/ 1018 h 1244"/>
                <a:gd name="T66" fmla="*/ 2029 w 2220"/>
                <a:gd name="T67" fmla="*/ 946 h 1244"/>
                <a:gd name="T68" fmla="*/ 2051 w 2220"/>
                <a:gd name="T69" fmla="*/ 876 h 1244"/>
                <a:gd name="T70" fmla="*/ 2086 w 2220"/>
                <a:gd name="T71" fmla="*/ 805 h 12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20"/>
                <a:gd name="T109" fmla="*/ 0 h 1244"/>
                <a:gd name="T110" fmla="*/ 2220 w 2220"/>
                <a:gd name="T111" fmla="*/ 1244 h 124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20" h="1244">
                  <a:moveTo>
                    <a:pt x="2114" y="771"/>
                  </a:moveTo>
                  <a:lnTo>
                    <a:pt x="2123" y="675"/>
                  </a:lnTo>
                  <a:lnTo>
                    <a:pt x="2137" y="581"/>
                  </a:lnTo>
                  <a:lnTo>
                    <a:pt x="2151" y="487"/>
                  </a:lnTo>
                  <a:lnTo>
                    <a:pt x="2166" y="393"/>
                  </a:lnTo>
                  <a:lnTo>
                    <a:pt x="2180" y="297"/>
                  </a:lnTo>
                  <a:lnTo>
                    <a:pt x="2196" y="203"/>
                  </a:lnTo>
                  <a:lnTo>
                    <a:pt x="2209" y="108"/>
                  </a:lnTo>
                  <a:lnTo>
                    <a:pt x="2220" y="14"/>
                  </a:lnTo>
                  <a:lnTo>
                    <a:pt x="2183" y="4"/>
                  </a:lnTo>
                  <a:lnTo>
                    <a:pt x="2142" y="0"/>
                  </a:lnTo>
                  <a:lnTo>
                    <a:pt x="2100" y="1"/>
                  </a:lnTo>
                  <a:lnTo>
                    <a:pt x="2058" y="5"/>
                  </a:lnTo>
                  <a:lnTo>
                    <a:pt x="2012" y="8"/>
                  </a:lnTo>
                  <a:lnTo>
                    <a:pt x="1970" y="10"/>
                  </a:lnTo>
                  <a:lnTo>
                    <a:pt x="1931" y="9"/>
                  </a:lnTo>
                  <a:lnTo>
                    <a:pt x="1895" y="4"/>
                  </a:lnTo>
                  <a:lnTo>
                    <a:pt x="1700" y="15"/>
                  </a:lnTo>
                  <a:lnTo>
                    <a:pt x="1509" y="29"/>
                  </a:lnTo>
                  <a:lnTo>
                    <a:pt x="1314" y="42"/>
                  </a:lnTo>
                  <a:lnTo>
                    <a:pt x="1122" y="55"/>
                  </a:lnTo>
                  <a:lnTo>
                    <a:pt x="928" y="66"/>
                  </a:lnTo>
                  <a:lnTo>
                    <a:pt x="735" y="79"/>
                  </a:lnTo>
                  <a:lnTo>
                    <a:pt x="542" y="93"/>
                  </a:lnTo>
                  <a:lnTo>
                    <a:pt x="350" y="106"/>
                  </a:lnTo>
                  <a:lnTo>
                    <a:pt x="304" y="113"/>
                  </a:lnTo>
                  <a:lnTo>
                    <a:pt x="262" y="128"/>
                  </a:lnTo>
                  <a:lnTo>
                    <a:pt x="220" y="142"/>
                  </a:lnTo>
                  <a:lnTo>
                    <a:pt x="179" y="160"/>
                  </a:lnTo>
                  <a:lnTo>
                    <a:pt x="135" y="175"/>
                  </a:lnTo>
                  <a:lnTo>
                    <a:pt x="91" y="190"/>
                  </a:lnTo>
                  <a:lnTo>
                    <a:pt x="46" y="201"/>
                  </a:lnTo>
                  <a:lnTo>
                    <a:pt x="0" y="207"/>
                  </a:lnTo>
                  <a:lnTo>
                    <a:pt x="25" y="258"/>
                  </a:lnTo>
                  <a:lnTo>
                    <a:pt x="52" y="311"/>
                  </a:lnTo>
                  <a:lnTo>
                    <a:pt x="77" y="363"/>
                  </a:lnTo>
                  <a:lnTo>
                    <a:pt x="104" y="415"/>
                  </a:lnTo>
                  <a:lnTo>
                    <a:pt x="129" y="466"/>
                  </a:lnTo>
                  <a:lnTo>
                    <a:pt x="156" y="518"/>
                  </a:lnTo>
                  <a:lnTo>
                    <a:pt x="183" y="570"/>
                  </a:lnTo>
                  <a:lnTo>
                    <a:pt x="210" y="623"/>
                  </a:lnTo>
                  <a:lnTo>
                    <a:pt x="177" y="710"/>
                  </a:lnTo>
                  <a:lnTo>
                    <a:pt x="163" y="792"/>
                  </a:lnTo>
                  <a:lnTo>
                    <a:pt x="166" y="865"/>
                  </a:lnTo>
                  <a:lnTo>
                    <a:pt x="183" y="936"/>
                  </a:lnTo>
                  <a:lnTo>
                    <a:pt x="208" y="1000"/>
                  </a:lnTo>
                  <a:lnTo>
                    <a:pt x="242" y="1063"/>
                  </a:lnTo>
                  <a:lnTo>
                    <a:pt x="282" y="1121"/>
                  </a:lnTo>
                  <a:lnTo>
                    <a:pt x="324" y="1180"/>
                  </a:lnTo>
                  <a:lnTo>
                    <a:pt x="422" y="1188"/>
                  </a:lnTo>
                  <a:lnTo>
                    <a:pt x="519" y="1201"/>
                  </a:lnTo>
                  <a:lnTo>
                    <a:pt x="616" y="1214"/>
                  </a:lnTo>
                  <a:lnTo>
                    <a:pt x="715" y="1227"/>
                  </a:lnTo>
                  <a:lnTo>
                    <a:pt x="813" y="1238"/>
                  </a:lnTo>
                  <a:lnTo>
                    <a:pt x="914" y="1244"/>
                  </a:lnTo>
                  <a:lnTo>
                    <a:pt x="1016" y="1244"/>
                  </a:lnTo>
                  <a:lnTo>
                    <a:pt x="1122" y="1239"/>
                  </a:lnTo>
                  <a:lnTo>
                    <a:pt x="1285" y="1145"/>
                  </a:lnTo>
                  <a:lnTo>
                    <a:pt x="1425" y="1089"/>
                  </a:lnTo>
                  <a:lnTo>
                    <a:pt x="1544" y="1063"/>
                  </a:lnTo>
                  <a:lnTo>
                    <a:pt x="1645" y="1057"/>
                  </a:lnTo>
                  <a:lnTo>
                    <a:pt x="1736" y="1061"/>
                  </a:lnTo>
                  <a:lnTo>
                    <a:pt x="1822" y="1069"/>
                  </a:lnTo>
                  <a:lnTo>
                    <a:pt x="1907" y="1069"/>
                  </a:lnTo>
                  <a:lnTo>
                    <a:pt x="1998" y="1055"/>
                  </a:lnTo>
                  <a:lnTo>
                    <a:pt x="2010" y="1018"/>
                  </a:lnTo>
                  <a:lnTo>
                    <a:pt x="2021" y="983"/>
                  </a:lnTo>
                  <a:lnTo>
                    <a:pt x="2029" y="946"/>
                  </a:lnTo>
                  <a:lnTo>
                    <a:pt x="2039" y="911"/>
                  </a:lnTo>
                  <a:lnTo>
                    <a:pt x="2051" y="876"/>
                  </a:lnTo>
                  <a:lnTo>
                    <a:pt x="2066" y="841"/>
                  </a:lnTo>
                  <a:lnTo>
                    <a:pt x="2086" y="805"/>
                  </a:lnTo>
                  <a:lnTo>
                    <a:pt x="2114" y="771"/>
                  </a:lnTo>
                  <a:close/>
                </a:path>
              </a:pathLst>
            </a:custGeom>
            <a:solidFill>
              <a:srgbClr val="7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79" name="Freeform 11"/>
            <p:cNvSpPr>
              <a:spLocks/>
            </p:cNvSpPr>
            <p:nvPr/>
          </p:nvSpPr>
          <p:spPr bwMode="auto">
            <a:xfrm>
              <a:off x="4592" y="2128"/>
              <a:ext cx="724" cy="607"/>
            </a:xfrm>
            <a:custGeom>
              <a:avLst/>
              <a:gdLst>
                <a:gd name="T0" fmla="*/ 2046 w 2172"/>
                <a:gd name="T1" fmla="*/ 636 h 1216"/>
                <a:gd name="T2" fmla="*/ 2082 w 2172"/>
                <a:gd name="T3" fmla="*/ 459 h 1216"/>
                <a:gd name="T4" fmla="*/ 2123 w 2172"/>
                <a:gd name="T5" fmla="*/ 282 h 1216"/>
                <a:gd name="T6" fmla="*/ 2159 w 2172"/>
                <a:gd name="T7" fmla="*/ 106 h 1216"/>
                <a:gd name="T8" fmla="*/ 2135 w 2172"/>
                <a:gd name="T9" fmla="*/ 5 h 1216"/>
                <a:gd name="T10" fmla="*/ 2048 w 2172"/>
                <a:gd name="T11" fmla="*/ 0 h 1216"/>
                <a:gd name="T12" fmla="*/ 1950 w 2172"/>
                <a:gd name="T13" fmla="*/ 7 h 1216"/>
                <a:gd name="T14" fmla="*/ 1864 w 2172"/>
                <a:gd name="T15" fmla="*/ 8 h 1216"/>
                <a:gd name="T16" fmla="*/ 1645 w 2172"/>
                <a:gd name="T17" fmla="*/ 15 h 1216"/>
                <a:gd name="T18" fmla="*/ 1278 w 2172"/>
                <a:gd name="T19" fmla="*/ 38 h 1216"/>
                <a:gd name="T20" fmla="*/ 914 w 2172"/>
                <a:gd name="T21" fmla="*/ 62 h 1216"/>
                <a:gd name="T22" fmla="*/ 550 w 2172"/>
                <a:gd name="T23" fmla="*/ 85 h 1216"/>
                <a:gd name="T24" fmla="*/ 324 w 2172"/>
                <a:gd name="T25" fmla="*/ 107 h 1216"/>
                <a:gd name="T26" fmla="*/ 232 w 2172"/>
                <a:gd name="T27" fmla="*/ 137 h 1216"/>
                <a:gd name="T28" fmla="*/ 139 w 2172"/>
                <a:gd name="T29" fmla="*/ 171 h 1216"/>
                <a:gd name="T30" fmla="*/ 45 w 2172"/>
                <a:gd name="T31" fmla="*/ 197 h 1216"/>
                <a:gd name="T32" fmla="*/ 24 w 2172"/>
                <a:gd name="T33" fmla="*/ 252 h 1216"/>
                <a:gd name="T34" fmla="*/ 73 w 2172"/>
                <a:gd name="T35" fmla="*/ 350 h 1216"/>
                <a:gd name="T36" fmla="*/ 122 w 2172"/>
                <a:gd name="T37" fmla="*/ 448 h 1216"/>
                <a:gd name="T38" fmla="*/ 173 w 2172"/>
                <a:gd name="T39" fmla="*/ 546 h 1216"/>
                <a:gd name="T40" fmla="*/ 169 w 2172"/>
                <a:gd name="T41" fmla="*/ 679 h 1216"/>
                <a:gd name="T42" fmla="*/ 169 w 2172"/>
                <a:gd name="T43" fmla="*/ 823 h 1216"/>
                <a:gd name="T44" fmla="*/ 223 w 2172"/>
                <a:gd name="T45" fmla="*/ 947 h 1216"/>
                <a:gd name="T46" fmla="*/ 302 w 2172"/>
                <a:gd name="T47" fmla="*/ 1059 h 1216"/>
                <a:gd name="T48" fmla="*/ 434 w 2172"/>
                <a:gd name="T49" fmla="*/ 1123 h 1216"/>
                <a:gd name="T50" fmla="*/ 618 w 2172"/>
                <a:gd name="T51" fmla="*/ 1160 h 1216"/>
                <a:gd name="T52" fmla="*/ 803 w 2172"/>
                <a:gd name="T53" fmla="*/ 1198 h 1216"/>
                <a:gd name="T54" fmla="*/ 993 w 2172"/>
                <a:gd name="T55" fmla="*/ 1216 h 1216"/>
                <a:gd name="T56" fmla="*/ 1247 w 2172"/>
                <a:gd name="T57" fmla="*/ 1122 h 1216"/>
                <a:gd name="T58" fmla="*/ 1492 w 2172"/>
                <a:gd name="T59" fmla="*/ 1032 h 1216"/>
                <a:gd name="T60" fmla="*/ 1675 w 2172"/>
                <a:gd name="T61" fmla="*/ 1016 h 1216"/>
                <a:gd name="T62" fmla="*/ 1839 w 2172"/>
                <a:gd name="T63" fmla="*/ 1012 h 1216"/>
                <a:gd name="T64" fmla="*/ 1936 w 2172"/>
                <a:gd name="T65" fmla="*/ 961 h 1216"/>
                <a:gd name="T66" fmla="*/ 1953 w 2172"/>
                <a:gd name="T67" fmla="*/ 893 h 1216"/>
                <a:gd name="T68" fmla="*/ 1973 w 2172"/>
                <a:gd name="T69" fmla="*/ 825 h 1216"/>
                <a:gd name="T70" fmla="*/ 2008 w 2172"/>
                <a:gd name="T71" fmla="*/ 759 h 12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72"/>
                <a:gd name="T109" fmla="*/ 0 h 1216"/>
                <a:gd name="T110" fmla="*/ 2172 w 2172"/>
                <a:gd name="T111" fmla="*/ 1216 h 121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72" h="1216">
                  <a:moveTo>
                    <a:pt x="2035" y="726"/>
                  </a:moveTo>
                  <a:lnTo>
                    <a:pt x="2046" y="636"/>
                  </a:lnTo>
                  <a:lnTo>
                    <a:pt x="2062" y="547"/>
                  </a:lnTo>
                  <a:lnTo>
                    <a:pt x="2082" y="459"/>
                  </a:lnTo>
                  <a:lnTo>
                    <a:pt x="2103" y="371"/>
                  </a:lnTo>
                  <a:lnTo>
                    <a:pt x="2123" y="282"/>
                  </a:lnTo>
                  <a:lnTo>
                    <a:pt x="2144" y="195"/>
                  </a:lnTo>
                  <a:lnTo>
                    <a:pt x="2159" y="106"/>
                  </a:lnTo>
                  <a:lnTo>
                    <a:pt x="2172" y="17"/>
                  </a:lnTo>
                  <a:lnTo>
                    <a:pt x="2135" y="5"/>
                  </a:lnTo>
                  <a:lnTo>
                    <a:pt x="2094" y="2"/>
                  </a:lnTo>
                  <a:lnTo>
                    <a:pt x="2048" y="0"/>
                  </a:lnTo>
                  <a:lnTo>
                    <a:pt x="2000" y="4"/>
                  </a:lnTo>
                  <a:lnTo>
                    <a:pt x="1950" y="7"/>
                  </a:lnTo>
                  <a:lnTo>
                    <a:pt x="1905" y="9"/>
                  </a:lnTo>
                  <a:lnTo>
                    <a:pt x="1864" y="8"/>
                  </a:lnTo>
                  <a:lnTo>
                    <a:pt x="1829" y="3"/>
                  </a:lnTo>
                  <a:lnTo>
                    <a:pt x="1645" y="15"/>
                  </a:lnTo>
                  <a:lnTo>
                    <a:pt x="1462" y="26"/>
                  </a:lnTo>
                  <a:lnTo>
                    <a:pt x="1278" y="38"/>
                  </a:lnTo>
                  <a:lnTo>
                    <a:pt x="1096" y="50"/>
                  </a:lnTo>
                  <a:lnTo>
                    <a:pt x="914" y="62"/>
                  </a:lnTo>
                  <a:lnTo>
                    <a:pt x="732" y="73"/>
                  </a:lnTo>
                  <a:lnTo>
                    <a:pt x="550" y="85"/>
                  </a:lnTo>
                  <a:lnTo>
                    <a:pt x="368" y="98"/>
                  </a:lnTo>
                  <a:lnTo>
                    <a:pt x="324" y="107"/>
                  </a:lnTo>
                  <a:lnTo>
                    <a:pt x="279" y="120"/>
                  </a:lnTo>
                  <a:lnTo>
                    <a:pt x="232" y="137"/>
                  </a:lnTo>
                  <a:lnTo>
                    <a:pt x="187" y="156"/>
                  </a:lnTo>
                  <a:lnTo>
                    <a:pt x="139" y="171"/>
                  </a:lnTo>
                  <a:lnTo>
                    <a:pt x="93" y="187"/>
                  </a:lnTo>
                  <a:lnTo>
                    <a:pt x="45" y="197"/>
                  </a:lnTo>
                  <a:lnTo>
                    <a:pt x="0" y="204"/>
                  </a:lnTo>
                  <a:lnTo>
                    <a:pt x="24" y="252"/>
                  </a:lnTo>
                  <a:lnTo>
                    <a:pt x="49" y="302"/>
                  </a:lnTo>
                  <a:lnTo>
                    <a:pt x="73" y="350"/>
                  </a:lnTo>
                  <a:lnTo>
                    <a:pt x="98" y="400"/>
                  </a:lnTo>
                  <a:lnTo>
                    <a:pt x="122" y="448"/>
                  </a:lnTo>
                  <a:lnTo>
                    <a:pt x="148" y="498"/>
                  </a:lnTo>
                  <a:lnTo>
                    <a:pt x="173" y="546"/>
                  </a:lnTo>
                  <a:lnTo>
                    <a:pt x="199" y="597"/>
                  </a:lnTo>
                  <a:lnTo>
                    <a:pt x="169" y="679"/>
                  </a:lnTo>
                  <a:lnTo>
                    <a:pt x="160" y="755"/>
                  </a:lnTo>
                  <a:lnTo>
                    <a:pt x="169" y="823"/>
                  </a:lnTo>
                  <a:lnTo>
                    <a:pt x="192" y="888"/>
                  </a:lnTo>
                  <a:lnTo>
                    <a:pt x="223" y="947"/>
                  </a:lnTo>
                  <a:lnTo>
                    <a:pt x="261" y="1004"/>
                  </a:lnTo>
                  <a:lnTo>
                    <a:pt x="302" y="1059"/>
                  </a:lnTo>
                  <a:lnTo>
                    <a:pt x="343" y="1114"/>
                  </a:lnTo>
                  <a:lnTo>
                    <a:pt x="434" y="1123"/>
                  </a:lnTo>
                  <a:lnTo>
                    <a:pt x="526" y="1140"/>
                  </a:lnTo>
                  <a:lnTo>
                    <a:pt x="618" y="1160"/>
                  </a:lnTo>
                  <a:lnTo>
                    <a:pt x="711" y="1181"/>
                  </a:lnTo>
                  <a:lnTo>
                    <a:pt x="803" y="1198"/>
                  </a:lnTo>
                  <a:lnTo>
                    <a:pt x="897" y="1211"/>
                  </a:lnTo>
                  <a:lnTo>
                    <a:pt x="993" y="1216"/>
                  </a:lnTo>
                  <a:lnTo>
                    <a:pt x="1092" y="1213"/>
                  </a:lnTo>
                  <a:lnTo>
                    <a:pt x="1247" y="1122"/>
                  </a:lnTo>
                  <a:lnTo>
                    <a:pt x="1380" y="1064"/>
                  </a:lnTo>
                  <a:lnTo>
                    <a:pt x="1492" y="1032"/>
                  </a:lnTo>
                  <a:lnTo>
                    <a:pt x="1589" y="1020"/>
                  </a:lnTo>
                  <a:lnTo>
                    <a:pt x="1675" y="1016"/>
                  </a:lnTo>
                  <a:lnTo>
                    <a:pt x="1758" y="1016"/>
                  </a:lnTo>
                  <a:lnTo>
                    <a:pt x="1839" y="1012"/>
                  </a:lnTo>
                  <a:lnTo>
                    <a:pt x="1926" y="996"/>
                  </a:lnTo>
                  <a:lnTo>
                    <a:pt x="1936" y="961"/>
                  </a:lnTo>
                  <a:lnTo>
                    <a:pt x="1946" y="927"/>
                  </a:lnTo>
                  <a:lnTo>
                    <a:pt x="1953" y="893"/>
                  </a:lnTo>
                  <a:lnTo>
                    <a:pt x="1963" y="861"/>
                  </a:lnTo>
                  <a:lnTo>
                    <a:pt x="1973" y="825"/>
                  </a:lnTo>
                  <a:lnTo>
                    <a:pt x="1988" y="793"/>
                  </a:lnTo>
                  <a:lnTo>
                    <a:pt x="2008" y="759"/>
                  </a:lnTo>
                  <a:lnTo>
                    <a:pt x="2035" y="726"/>
                  </a:lnTo>
                  <a:close/>
                </a:path>
              </a:pathLst>
            </a:custGeom>
            <a:solidFill>
              <a:srgbClr val="8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80" name="Freeform 12"/>
            <p:cNvSpPr>
              <a:spLocks/>
            </p:cNvSpPr>
            <p:nvPr/>
          </p:nvSpPr>
          <p:spPr bwMode="auto">
            <a:xfrm>
              <a:off x="4600" y="2133"/>
              <a:ext cx="708" cy="593"/>
            </a:xfrm>
            <a:custGeom>
              <a:avLst/>
              <a:gdLst>
                <a:gd name="T0" fmla="*/ 1967 w 2124"/>
                <a:gd name="T1" fmla="*/ 596 h 1187"/>
                <a:gd name="T2" fmla="*/ 2011 w 2124"/>
                <a:gd name="T3" fmla="*/ 432 h 1187"/>
                <a:gd name="T4" fmla="*/ 2066 w 2124"/>
                <a:gd name="T5" fmla="*/ 266 h 1187"/>
                <a:gd name="T6" fmla="*/ 2110 w 2124"/>
                <a:gd name="T7" fmla="*/ 100 h 1187"/>
                <a:gd name="T8" fmla="*/ 2089 w 2124"/>
                <a:gd name="T9" fmla="*/ 8 h 1187"/>
                <a:gd name="T10" fmla="*/ 1995 w 2124"/>
                <a:gd name="T11" fmla="*/ 2 h 1187"/>
                <a:gd name="T12" fmla="*/ 1890 w 2124"/>
                <a:gd name="T13" fmla="*/ 6 h 1187"/>
                <a:gd name="T14" fmla="*/ 1796 w 2124"/>
                <a:gd name="T15" fmla="*/ 5 h 1187"/>
                <a:gd name="T16" fmla="*/ 1589 w 2124"/>
                <a:gd name="T17" fmla="*/ 10 h 1187"/>
                <a:gd name="T18" fmla="*/ 1245 w 2124"/>
                <a:gd name="T19" fmla="*/ 32 h 1187"/>
                <a:gd name="T20" fmla="*/ 900 w 2124"/>
                <a:gd name="T21" fmla="*/ 55 h 1187"/>
                <a:gd name="T22" fmla="*/ 556 w 2124"/>
                <a:gd name="T23" fmla="*/ 78 h 1187"/>
                <a:gd name="T24" fmla="*/ 341 w 2124"/>
                <a:gd name="T25" fmla="*/ 99 h 1187"/>
                <a:gd name="T26" fmla="*/ 245 w 2124"/>
                <a:gd name="T27" fmla="*/ 129 h 1187"/>
                <a:gd name="T28" fmla="*/ 144 w 2124"/>
                <a:gd name="T29" fmla="*/ 166 h 1187"/>
                <a:gd name="T30" fmla="*/ 43 w 2124"/>
                <a:gd name="T31" fmla="*/ 192 h 1187"/>
                <a:gd name="T32" fmla="*/ 22 w 2124"/>
                <a:gd name="T33" fmla="*/ 245 h 1187"/>
                <a:gd name="T34" fmla="*/ 69 w 2124"/>
                <a:gd name="T35" fmla="*/ 337 h 1187"/>
                <a:gd name="T36" fmla="*/ 115 w 2124"/>
                <a:gd name="T37" fmla="*/ 429 h 1187"/>
                <a:gd name="T38" fmla="*/ 163 w 2124"/>
                <a:gd name="T39" fmla="*/ 522 h 1187"/>
                <a:gd name="T40" fmla="*/ 160 w 2124"/>
                <a:gd name="T41" fmla="*/ 646 h 1187"/>
                <a:gd name="T42" fmla="*/ 170 w 2124"/>
                <a:gd name="T43" fmla="*/ 779 h 1187"/>
                <a:gd name="T44" fmla="*/ 234 w 2124"/>
                <a:gd name="T45" fmla="*/ 893 h 1187"/>
                <a:gd name="T46" fmla="*/ 320 w 2124"/>
                <a:gd name="T47" fmla="*/ 996 h 1187"/>
                <a:gd name="T48" fmla="*/ 447 w 2124"/>
                <a:gd name="T49" fmla="*/ 1057 h 1187"/>
                <a:gd name="T50" fmla="*/ 619 w 2124"/>
                <a:gd name="T51" fmla="*/ 1103 h 1187"/>
                <a:gd name="T52" fmla="*/ 791 w 2124"/>
                <a:gd name="T53" fmla="*/ 1155 h 1187"/>
                <a:gd name="T54" fmla="*/ 969 w 2124"/>
                <a:gd name="T55" fmla="*/ 1187 h 1187"/>
                <a:gd name="T56" fmla="*/ 1209 w 2124"/>
                <a:gd name="T57" fmla="*/ 1096 h 1187"/>
                <a:gd name="T58" fmla="*/ 1441 w 2124"/>
                <a:gd name="T59" fmla="*/ 1001 h 1187"/>
                <a:gd name="T60" fmla="*/ 1616 w 2124"/>
                <a:gd name="T61" fmla="*/ 969 h 1187"/>
                <a:gd name="T62" fmla="*/ 1771 w 2124"/>
                <a:gd name="T63" fmla="*/ 953 h 1187"/>
                <a:gd name="T64" fmla="*/ 1863 w 2124"/>
                <a:gd name="T65" fmla="*/ 903 h 1187"/>
                <a:gd name="T66" fmla="*/ 1880 w 2124"/>
                <a:gd name="T67" fmla="*/ 839 h 1187"/>
                <a:gd name="T68" fmla="*/ 1898 w 2124"/>
                <a:gd name="T69" fmla="*/ 775 h 1187"/>
                <a:gd name="T70" fmla="*/ 1929 w 2124"/>
                <a:gd name="T71" fmla="*/ 713 h 11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24"/>
                <a:gd name="T109" fmla="*/ 0 h 1187"/>
                <a:gd name="T110" fmla="*/ 2124 w 2124"/>
                <a:gd name="T111" fmla="*/ 1187 h 118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24" h="1187">
                  <a:moveTo>
                    <a:pt x="1956" y="681"/>
                  </a:moveTo>
                  <a:lnTo>
                    <a:pt x="1967" y="596"/>
                  </a:lnTo>
                  <a:lnTo>
                    <a:pt x="1987" y="514"/>
                  </a:lnTo>
                  <a:lnTo>
                    <a:pt x="2011" y="432"/>
                  </a:lnTo>
                  <a:lnTo>
                    <a:pt x="2039" y="350"/>
                  </a:lnTo>
                  <a:lnTo>
                    <a:pt x="2066" y="266"/>
                  </a:lnTo>
                  <a:lnTo>
                    <a:pt x="2090" y="184"/>
                  </a:lnTo>
                  <a:lnTo>
                    <a:pt x="2110" y="100"/>
                  </a:lnTo>
                  <a:lnTo>
                    <a:pt x="2124" y="18"/>
                  </a:lnTo>
                  <a:lnTo>
                    <a:pt x="2089" y="8"/>
                  </a:lnTo>
                  <a:lnTo>
                    <a:pt x="2045" y="4"/>
                  </a:lnTo>
                  <a:lnTo>
                    <a:pt x="1995" y="2"/>
                  </a:lnTo>
                  <a:lnTo>
                    <a:pt x="1943" y="5"/>
                  </a:lnTo>
                  <a:lnTo>
                    <a:pt x="1890" y="6"/>
                  </a:lnTo>
                  <a:lnTo>
                    <a:pt x="1840" y="8"/>
                  </a:lnTo>
                  <a:lnTo>
                    <a:pt x="1796" y="5"/>
                  </a:lnTo>
                  <a:lnTo>
                    <a:pt x="1763" y="0"/>
                  </a:lnTo>
                  <a:lnTo>
                    <a:pt x="1589" y="10"/>
                  </a:lnTo>
                  <a:lnTo>
                    <a:pt x="1417" y="22"/>
                  </a:lnTo>
                  <a:lnTo>
                    <a:pt x="1245" y="32"/>
                  </a:lnTo>
                  <a:lnTo>
                    <a:pt x="1072" y="44"/>
                  </a:lnTo>
                  <a:lnTo>
                    <a:pt x="900" y="55"/>
                  </a:lnTo>
                  <a:lnTo>
                    <a:pt x="728" y="66"/>
                  </a:lnTo>
                  <a:lnTo>
                    <a:pt x="556" y="78"/>
                  </a:lnTo>
                  <a:lnTo>
                    <a:pt x="385" y="90"/>
                  </a:lnTo>
                  <a:lnTo>
                    <a:pt x="341" y="99"/>
                  </a:lnTo>
                  <a:lnTo>
                    <a:pt x="296" y="113"/>
                  </a:lnTo>
                  <a:lnTo>
                    <a:pt x="245" y="129"/>
                  </a:lnTo>
                  <a:lnTo>
                    <a:pt x="196" y="149"/>
                  </a:lnTo>
                  <a:lnTo>
                    <a:pt x="144" y="166"/>
                  </a:lnTo>
                  <a:lnTo>
                    <a:pt x="93" y="181"/>
                  </a:lnTo>
                  <a:lnTo>
                    <a:pt x="43" y="192"/>
                  </a:lnTo>
                  <a:lnTo>
                    <a:pt x="0" y="199"/>
                  </a:lnTo>
                  <a:lnTo>
                    <a:pt x="22" y="245"/>
                  </a:lnTo>
                  <a:lnTo>
                    <a:pt x="46" y="291"/>
                  </a:lnTo>
                  <a:lnTo>
                    <a:pt x="69" y="337"/>
                  </a:lnTo>
                  <a:lnTo>
                    <a:pt x="93" y="384"/>
                  </a:lnTo>
                  <a:lnTo>
                    <a:pt x="115" y="429"/>
                  </a:lnTo>
                  <a:lnTo>
                    <a:pt x="139" y="475"/>
                  </a:lnTo>
                  <a:lnTo>
                    <a:pt x="163" y="522"/>
                  </a:lnTo>
                  <a:lnTo>
                    <a:pt x="187" y="569"/>
                  </a:lnTo>
                  <a:lnTo>
                    <a:pt x="160" y="646"/>
                  </a:lnTo>
                  <a:lnTo>
                    <a:pt x="156" y="717"/>
                  </a:lnTo>
                  <a:lnTo>
                    <a:pt x="170" y="779"/>
                  </a:lnTo>
                  <a:lnTo>
                    <a:pt x="199" y="839"/>
                  </a:lnTo>
                  <a:lnTo>
                    <a:pt x="234" y="893"/>
                  </a:lnTo>
                  <a:lnTo>
                    <a:pt x="278" y="945"/>
                  </a:lnTo>
                  <a:lnTo>
                    <a:pt x="320" y="996"/>
                  </a:lnTo>
                  <a:lnTo>
                    <a:pt x="361" y="1047"/>
                  </a:lnTo>
                  <a:lnTo>
                    <a:pt x="447" y="1057"/>
                  </a:lnTo>
                  <a:lnTo>
                    <a:pt x="533" y="1078"/>
                  </a:lnTo>
                  <a:lnTo>
                    <a:pt x="619" y="1103"/>
                  </a:lnTo>
                  <a:lnTo>
                    <a:pt x="705" y="1132"/>
                  </a:lnTo>
                  <a:lnTo>
                    <a:pt x="791" y="1155"/>
                  </a:lnTo>
                  <a:lnTo>
                    <a:pt x="880" y="1176"/>
                  </a:lnTo>
                  <a:lnTo>
                    <a:pt x="969" y="1187"/>
                  </a:lnTo>
                  <a:lnTo>
                    <a:pt x="1062" y="1185"/>
                  </a:lnTo>
                  <a:lnTo>
                    <a:pt x="1209" y="1096"/>
                  </a:lnTo>
                  <a:lnTo>
                    <a:pt x="1335" y="1038"/>
                  </a:lnTo>
                  <a:lnTo>
                    <a:pt x="1441" y="1001"/>
                  </a:lnTo>
                  <a:lnTo>
                    <a:pt x="1534" y="980"/>
                  </a:lnTo>
                  <a:lnTo>
                    <a:pt x="1616" y="969"/>
                  </a:lnTo>
                  <a:lnTo>
                    <a:pt x="1693" y="962"/>
                  </a:lnTo>
                  <a:lnTo>
                    <a:pt x="1771" y="953"/>
                  </a:lnTo>
                  <a:lnTo>
                    <a:pt x="1853" y="936"/>
                  </a:lnTo>
                  <a:lnTo>
                    <a:pt x="1863" y="903"/>
                  </a:lnTo>
                  <a:lnTo>
                    <a:pt x="1873" y="872"/>
                  </a:lnTo>
                  <a:lnTo>
                    <a:pt x="1880" y="839"/>
                  </a:lnTo>
                  <a:lnTo>
                    <a:pt x="1888" y="808"/>
                  </a:lnTo>
                  <a:lnTo>
                    <a:pt x="1898" y="775"/>
                  </a:lnTo>
                  <a:lnTo>
                    <a:pt x="1912" y="744"/>
                  </a:lnTo>
                  <a:lnTo>
                    <a:pt x="1929" y="713"/>
                  </a:lnTo>
                  <a:lnTo>
                    <a:pt x="1956" y="681"/>
                  </a:lnTo>
                  <a:close/>
                </a:path>
              </a:pathLst>
            </a:custGeom>
            <a:solidFill>
              <a:srgbClr val="9E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81" name="Freeform 13"/>
            <p:cNvSpPr>
              <a:spLocks/>
            </p:cNvSpPr>
            <p:nvPr/>
          </p:nvSpPr>
          <p:spPr bwMode="auto">
            <a:xfrm>
              <a:off x="4600" y="2199"/>
              <a:ext cx="125" cy="191"/>
            </a:xfrm>
            <a:custGeom>
              <a:avLst/>
              <a:gdLst>
                <a:gd name="T0" fmla="*/ 374 w 374"/>
                <a:gd name="T1" fmla="*/ 64 h 381"/>
                <a:gd name="T2" fmla="*/ 371 w 374"/>
                <a:gd name="T3" fmla="*/ 70 h 381"/>
                <a:gd name="T4" fmla="*/ 364 w 374"/>
                <a:gd name="T5" fmla="*/ 91 h 381"/>
                <a:gd name="T6" fmla="*/ 351 w 374"/>
                <a:gd name="T7" fmla="*/ 120 h 381"/>
                <a:gd name="T8" fmla="*/ 337 w 374"/>
                <a:gd name="T9" fmla="*/ 158 h 381"/>
                <a:gd name="T10" fmla="*/ 316 w 374"/>
                <a:gd name="T11" fmla="*/ 197 h 381"/>
                <a:gd name="T12" fmla="*/ 295 w 374"/>
                <a:gd name="T13" fmla="*/ 238 h 381"/>
                <a:gd name="T14" fmla="*/ 269 w 374"/>
                <a:gd name="T15" fmla="*/ 274 h 381"/>
                <a:gd name="T16" fmla="*/ 242 w 374"/>
                <a:gd name="T17" fmla="*/ 307 h 381"/>
                <a:gd name="T18" fmla="*/ 214 w 374"/>
                <a:gd name="T19" fmla="*/ 330 h 381"/>
                <a:gd name="T20" fmla="*/ 194 w 374"/>
                <a:gd name="T21" fmla="*/ 348 h 381"/>
                <a:gd name="T22" fmla="*/ 180 w 374"/>
                <a:gd name="T23" fmla="*/ 362 h 381"/>
                <a:gd name="T24" fmla="*/ 172 w 374"/>
                <a:gd name="T25" fmla="*/ 371 h 381"/>
                <a:gd name="T26" fmla="*/ 165 w 374"/>
                <a:gd name="T27" fmla="*/ 376 h 381"/>
                <a:gd name="T28" fmla="*/ 162 w 374"/>
                <a:gd name="T29" fmla="*/ 380 h 381"/>
                <a:gd name="T30" fmla="*/ 162 w 374"/>
                <a:gd name="T31" fmla="*/ 381 h 381"/>
                <a:gd name="T32" fmla="*/ 0 w 374"/>
                <a:gd name="T33" fmla="*/ 124 h 381"/>
                <a:gd name="T34" fmla="*/ 12 w 374"/>
                <a:gd name="T35" fmla="*/ 113 h 381"/>
                <a:gd name="T36" fmla="*/ 48 w 374"/>
                <a:gd name="T37" fmla="*/ 90 h 381"/>
                <a:gd name="T38" fmla="*/ 97 w 374"/>
                <a:gd name="T39" fmla="*/ 59 h 381"/>
                <a:gd name="T40" fmla="*/ 159 w 374"/>
                <a:gd name="T41" fmla="*/ 29 h 381"/>
                <a:gd name="T42" fmla="*/ 223 w 374"/>
                <a:gd name="T43" fmla="*/ 6 h 381"/>
                <a:gd name="T44" fmla="*/ 283 w 374"/>
                <a:gd name="T45" fmla="*/ 0 h 381"/>
                <a:gd name="T46" fmla="*/ 336 w 374"/>
                <a:gd name="T47" fmla="*/ 16 h 381"/>
                <a:gd name="T48" fmla="*/ 374 w 374"/>
                <a:gd name="T49" fmla="*/ 64 h 3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4"/>
                <a:gd name="T76" fmla="*/ 0 h 381"/>
                <a:gd name="T77" fmla="*/ 374 w 374"/>
                <a:gd name="T78" fmla="*/ 381 h 3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4" h="381">
                  <a:moveTo>
                    <a:pt x="374" y="64"/>
                  </a:moveTo>
                  <a:lnTo>
                    <a:pt x="371" y="70"/>
                  </a:lnTo>
                  <a:lnTo>
                    <a:pt x="364" y="91"/>
                  </a:lnTo>
                  <a:lnTo>
                    <a:pt x="351" y="120"/>
                  </a:lnTo>
                  <a:lnTo>
                    <a:pt x="337" y="158"/>
                  </a:lnTo>
                  <a:lnTo>
                    <a:pt x="316" y="197"/>
                  </a:lnTo>
                  <a:lnTo>
                    <a:pt x="295" y="238"/>
                  </a:lnTo>
                  <a:lnTo>
                    <a:pt x="269" y="274"/>
                  </a:lnTo>
                  <a:lnTo>
                    <a:pt x="242" y="307"/>
                  </a:lnTo>
                  <a:lnTo>
                    <a:pt x="214" y="330"/>
                  </a:lnTo>
                  <a:lnTo>
                    <a:pt x="194" y="348"/>
                  </a:lnTo>
                  <a:lnTo>
                    <a:pt x="180" y="362"/>
                  </a:lnTo>
                  <a:lnTo>
                    <a:pt x="172" y="371"/>
                  </a:lnTo>
                  <a:lnTo>
                    <a:pt x="165" y="376"/>
                  </a:lnTo>
                  <a:lnTo>
                    <a:pt x="162" y="380"/>
                  </a:lnTo>
                  <a:lnTo>
                    <a:pt x="162" y="381"/>
                  </a:lnTo>
                  <a:lnTo>
                    <a:pt x="0" y="124"/>
                  </a:lnTo>
                  <a:lnTo>
                    <a:pt x="12" y="113"/>
                  </a:lnTo>
                  <a:lnTo>
                    <a:pt x="48" y="90"/>
                  </a:lnTo>
                  <a:lnTo>
                    <a:pt x="97" y="59"/>
                  </a:lnTo>
                  <a:lnTo>
                    <a:pt x="159" y="29"/>
                  </a:lnTo>
                  <a:lnTo>
                    <a:pt x="223" y="6"/>
                  </a:lnTo>
                  <a:lnTo>
                    <a:pt x="283" y="0"/>
                  </a:lnTo>
                  <a:lnTo>
                    <a:pt x="336" y="16"/>
                  </a:lnTo>
                  <a:lnTo>
                    <a:pt x="374" y="64"/>
                  </a:lnTo>
                  <a:close/>
                </a:path>
              </a:pathLst>
            </a:custGeom>
            <a:solidFill>
              <a:srgbClr val="C93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82" name="Freeform 14"/>
            <p:cNvSpPr>
              <a:spLocks/>
            </p:cNvSpPr>
            <p:nvPr/>
          </p:nvSpPr>
          <p:spPr bwMode="auto">
            <a:xfrm>
              <a:off x="4639" y="2329"/>
              <a:ext cx="292" cy="237"/>
            </a:xfrm>
            <a:custGeom>
              <a:avLst/>
              <a:gdLst>
                <a:gd name="T0" fmla="*/ 395 w 875"/>
                <a:gd name="T1" fmla="*/ 0 h 474"/>
                <a:gd name="T2" fmla="*/ 385 w 875"/>
                <a:gd name="T3" fmla="*/ 8 h 474"/>
                <a:gd name="T4" fmla="*/ 358 w 875"/>
                <a:gd name="T5" fmla="*/ 32 h 474"/>
                <a:gd name="T6" fmla="*/ 319 w 875"/>
                <a:gd name="T7" fmla="*/ 66 h 474"/>
                <a:gd name="T8" fmla="*/ 272 w 875"/>
                <a:gd name="T9" fmla="*/ 106 h 474"/>
                <a:gd name="T10" fmla="*/ 220 w 875"/>
                <a:gd name="T11" fmla="*/ 147 h 474"/>
                <a:gd name="T12" fmla="*/ 169 w 875"/>
                <a:gd name="T13" fmla="*/ 184 h 474"/>
                <a:gd name="T14" fmla="*/ 123 w 875"/>
                <a:gd name="T15" fmla="*/ 213 h 474"/>
                <a:gd name="T16" fmla="*/ 86 w 875"/>
                <a:gd name="T17" fmla="*/ 232 h 474"/>
                <a:gd name="T18" fmla="*/ 56 w 875"/>
                <a:gd name="T19" fmla="*/ 242 h 474"/>
                <a:gd name="T20" fmla="*/ 35 w 875"/>
                <a:gd name="T21" fmla="*/ 258 h 474"/>
                <a:gd name="T22" fmla="*/ 19 w 875"/>
                <a:gd name="T23" fmla="*/ 276 h 474"/>
                <a:gd name="T24" fmla="*/ 10 w 875"/>
                <a:gd name="T25" fmla="*/ 294 h 474"/>
                <a:gd name="T26" fmla="*/ 3 w 875"/>
                <a:gd name="T27" fmla="*/ 311 h 474"/>
                <a:gd name="T28" fmla="*/ 0 w 875"/>
                <a:gd name="T29" fmla="*/ 327 h 474"/>
                <a:gd name="T30" fmla="*/ 0 w 875"/>
                <a:gd name="T31" fmla="*/ 336 h 474"/>
                <a:gd name="T32" fmla="*/ 0 w 875"/>
                <a:gd name="T33" fmla="*/ 341 h 474"/>
                <a:gd name="T34" fmla="*/ 519 w 875"/>
                <a:gd name="T35" fmla="*/ 391 h 474"/>
                <a:gd name="T36" fmla="*/ 875 w 875"/>
                <a:gd name="T37" fmla="*/ 474 h 474"/>
                <a:gd name="T38" fmla="*/ 852 w 875"/>
                <a:gd name="T39" fmla="*/ 465 h 474"/>
                <a:gd name="T40" fmla="*/ 794 w 875"/>
                <a:gd name="T41" fmla="*/ 440 h 474"/>
                <a:gd name="T42" fmla="*/ 713 w 875"/>
                <a:gd name="T43" fmla="*/ 399 h 474"/>
                <a:gd name="T44" fmla="*/ 622 w 875"/>
                <a:gd name="T45" fmla="*/ 344 h 474"/>
                <a:gd name="T46" fmla="*/ 530 w 875"/>
                <a:gd name="T47" fmla="*/ 275 h 474"/>
                <a:gd name="T48" fmla="*/ 456 w 875"/>
                <a:gd name="T49" fmla="*/ 194 h 474"/>
                <a:gd name="T50" fmla="*/ 405 w 875"/>
                <a:gd name="T51" fmla="*/ 101 h 474"/>
                <a:gd name="T52" fmla="*/ 395 w 875"/>
                <a:gd name="T53" fmla="*/ 0 h 47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75"/>
                <a:gd name="T82" fmla="*/ 0 h 474"/>
                <a:gd name="T83" fmla="*/ 875 w 875"/>
                <a:gd name="T84" fmla="*/ 474 h 47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75" h="474">
                  <a:moveTo>
                    <a:pt x="395" y="0"/>
                  </a:moveTo>
                  <a:lnTo>
                    <a:pt x="385" y="8"/>
                  </a:lnTo>
                  <a:lnTo>
                    <a:pt x="358" y="32"/>
                  </a:lnTo>
                  <a:lnTo>
                    <a:pt x="319" y="66"/>
                  </a:lnTo>
                  <a:lnTo>
                    <a:pt x="272" y="106"/>
                  </a:lnTo>
                  <a:lnTo>
                    <a:pt x="220" y="147"/>
                  </a:lnTo>
                  <a:lnTo>
                    <a:pt x="169" y="184"/>
                  </a:lnTo>
                  <a:lnTo>
                    <a:pt x="123" y="213"/>
                  </a:lnTo>
                  <a:lnTo>
                    <a:pt x="86" y="232"/>
                  </a:lnTo>
                  <a:lnTo>
                    <a:pt x="56" y="242"/>
                  </a:lnTo>
                  <a:lnTo>
                    <a:pt x="35" y="258"/>
                  </a:lnTo>
                  <a:lnTo>
                    <a:pt x="19" y="276"/>
                  </a:lnTo>
                  <a:lnTo>
                    <a:pt x="10" y="294"/>
                  </a:lnTo>
                  <a:lnTo>
                    <a:pt x="3" y="311"/>
                  </a:lnTo>
                  <a:lnTo>
                    <a:pt x="0" y="327"/>
                  </a:lnTo>
                  <a:lnTo>
                    <a:pt x="0" y="336"/>
                  </a:lnTo>
                  <a:lnTo>
                    <a:pt x="0" y="341"/>
                  </a:lnTo>
                  <a:lnTo>
                    <a:pt x="519" y="391"/>
                  </a:lnTo>
                  <a:lnTo>
                    <a:pt x="875" y="474"/>
                  </a:lnTo>
                  <a:lnTo>
                    <a:pt x="852" y="465"/>
                  </a:lnTo>
                  <a:lnTo>
                    <a:pt x="794" y="440"/>
                  </a:lnTo>
                  <a:lnTo>
                    <a:pt x="713" y="399"/>
                  </a:lnTo>
                  <a:lnTo>
                    <a:pt x="622" y="344"/>
                  </a:lnTo>
                  <a:lnTo>
                    <a:pt x="530" y="275"/>
                  </a:lnTo>
                  <a:lnTo>
                    <a:pt x="456" y="194"/>
                  </a:lnTo>
                  <a:lnTo>
                    <a:pt x="405" y="101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8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83" name="Freeform 15"/>
            <p:cNvSpPr>
              <a:spLocks/>
            </p:cNvSpPr>
            <p:nvPr/>
          </p:nvSpPr>
          <p:spPr bwMode="auto">
            <a:xfrm>
              <a:off x="5025" y="2253"/>
              <a:ext cx="235" cy="285"/>
            </a:xfrm>
            <a:custGeom>
              <a:avLst/>
              <a:gdLst>
                <a:gd name="T0" fmla="*/ 0 w 705"/>
                <a:gd name="T1" fmla="*/ 571 h 571"/>
                <a:gd name="T2" fmla="*/ 705 w 705"/>
                <a:gd name="T3" fmla="*/ 261 h 571"/>
                <a:gd name="T4" fmla="*/ 673 w 705"/>
                <a:gd name="T5" fmla="*/ 0 h 571"/>
                <a:gd name="T6" fmla="*/ 330 w 705"/>
                <a:gd name="T7" fmla="*/ 10 h 571"/>
                <a:gd name="T8" fmla="*/ 325 w 705"/>
                <a:gd name="T9" fmla="*/ 27 h 571"/>
                <a:gd name="T10" fmla="*/ 309 w 705"/>
                <a:gd name="T11" fmla="*/ 77 h 571"/>
                <a:gd name="T12" fmla="*/ 282 w 705"/>
                <a:gd name="T13" fmla="*/ 149 h 571"/>
                <a:gd name="T14" fmla="*/ 247 w 705"/>
                <a:gd name="T15" fmla="*/ 238 h 571"/>
                <a:gd name="T16" fmla="*/ 199 w 705"/>
                <a:gd name="T17" fmla="*/ 330 h 571"/>
                <a:gd name="T18" fmla="*/ 143 w 705"/>
                <a:gd name="T19" fmla="*/ 423 h 571"/>
                <a:gd name="T20" fmla="*/ 75 w 705"/>
                <a:gd name="T21" fmla="*/ 505 h 571"/>
                <a:gd name="T22" fmla="*/ 0 w 705"/>
                <a:gd name="T23" fmla="*/ 571 h 57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05"/>
                <a:gd name="T37" fmla="*/ 0 h 571"/>
                <a:gd name="T38" fmla="*/ 705 w 705"/>
                <a:gd name="T39" fmla="*/ 571 h 57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05" h="571">
                  <a:moveTo>
                    <a:pt x="0" y="571"/>
                  </a:moveTo>
                  <a:lnTo>
                    <a:pt x="705" y="261"/>
                  </a:lnTo>
                  <a:lnTo>
                    <a:pt x="673" y="0"/>
                  </a:lnTo>
                  <a:lnTo>
                    <a:pt x="330" y="10"/>
                  </a:lnTo>
                  <a:lnTo>
                    <a:pt x="325" y="27"/>
                  </a:lnTo>
                  <a:lnTo>
                    <a:pt x="309" y="77"/>
                  </a:lnTo>
                  <a:lnTo>
                    <a:pt x="282" y="149"/>
                  </a:lnTo>
                  <a:lnTo>
                    <a:pt x="247" y="238"/>
                  </a:lnTo>
                  <a:lnTo>
                    <a:pt x="199" y="330"/>
                  </a:lnTo>
                  <a:lnTo>
                    <a:pt x="143" y="423"/>
                  </a:lnTo>
                  <a:lnTo>
                    <a:pt x="75" y="505"/>
                  </a:lnTo>
                  <a:lnTo>
                    <a:pt x="0" y="571"/>
                  </a:lnTo>
                  <a:close/>
                </a:path>
              </a:pathLst>
            </a:custGeom>
            <a:solidFill>
              <a:srgbClr val="8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84" name="Freeform 16"/>
            <p:cNvSpPr>
              <a:spLocks/>
            </p:cNvSpPr>
            <p:nvPr/>
          </p:nvSpPr>
          <p:spPr bwMode="auto">
            <a:xfrm>
              <a:off x="4653" y="2481"/>
              <a:ext cx="612" cy="203"/>
            </a:xfrm>
            <a:custGeom>
              <a:avLst/>
              <a:gdLst>
                <a:gd name="T0" fmla="*/ 1756 w 1835"/>
                <a:gd name="T1" fmla="*/ 256 h 407"/>
                <a:gd name="T2" fmla="*/ 1764 w 1835"/>
                <a:gd name="T3" fmla="*/ 237 h 407"/>
                <a:gd name="T4" fmla="*/ 1774 w 1835"/>
                <a:gd name="T5" fmla="*/ 220 h 407"/>
                <a:gd name="T6" fmla="*/ 1784 w 1835"/>
                <a:gd name="T7" fmla="*/ 203 h 407"/>
                <a:gd name="T8" fmla="*/ 1795 w 1835"/>
                <a:gd name="T9" fmla="*/ 188 h 407"/>
                <a:gd name="T10" fmla="*/ 1804 w 1835"/>
                <a:gd name="T11" fmla="*/ 171 h 407"/>
                <a:gd name="T12" fmla="*/ 1813 w 1835"/>
                <a:gd name="T13" fmla="*/ 154 h 407"/>
                <a:gd name="T14" fmla="*/ 1823 w 1835"/>
                <a:gd name="T15" fmla="*/ 137 h 407"/>
                <a:gd name="T16" fmla="*/ 1835 w 1835"/>
                <a:gd name="T17" fmla="*/ 121 h 407"/>
                <a:gd name="T18" fmla="*/ 1832 w 1835"/>
                <a:gd name="T19" fmla="*/ 115 h 407"/>
                <a:gd name="T20" fmla="*/ 1823 w 1835"/>
                <a:gd name="T21" fmla="*/ 100 h 407"/>
                <a:gd name="T22" fmla="*/ 1809 w 1835"/>
                <a:gd name="T23" fmla="*/ 79 h 407"/>
                <a:gd name="T24" fmla="*/ 1787 w 1835"/>
                <a:gd name="T25" fmla="*/ 57 h 407"/>
                <a:gd name="T26" fmla="*/ 1753 w 1835"/>
                <a:gd name="T27" fmla="*/ 34 h 407"/>
                <a:gd name="T28" fmla="*/ 1712 w 1835"/>
                <a:gd name="T29" fmla="*/ 14 h 407"/>
                <a:gd name="T30" fmla="*/ 1657 w 1835"/>
                <a:gd name="T31" fmla="*/ 1 h 407"/>
                <a:gd name="T32" fmla="*/ 1590 w 1835"/>
                <a:gd name="T33" fmla="*/ 0 h 407"/>
                <a:gd name="T34" fmla="*/ 1485 w 1835"/>
                <a:gd name="T35" fmla="*/ 9 h 407"/>
                <a:gd name="T36" fmla="*/ 1380 w 1835"/>
                <a:gd name="T37" fmla="*/ 34 h 407"/>
                <a:gd name="T38" fmla="*/ 1277 w 1835"/>
                <a:gd name="T39" fmla="*/ 69 h 407"/>
                <a:gd name="T40" fmla="*/ 1177 w 1835"/>
                <a:gd name="T41" fmla="*/ 115 h 407"/>
                <a:gd name="T42" fmla="*/ 1077 w 1835"/>
                <a:gd name="T43" fmla="*/ 164 h 407"/>
                <a:gd name="T44" fmla="*/ 981 w 1835"/>
                <a:gd name="T45" fmla="*/ 219 h 407"/>
                <a:gd name="T46" fmla="*/ 889 w 1835"/>
                <a:gd name="T47" fmla="*/ 274 h 407"/>
                <a:gd name="T48" fmla="*/ 801 w 1835"/>
                <a:gd name="T49" fmla="*/ 329 h 407"/>
                <a:gd name="T50" fmla="*/ 705 w 1835"/>
                <a:gd name="T51" fmla="*/ 293 h 407"/>
                <a:gd name="T52" fmla="*/ 612 w 1835"/>
                <a:gd name="T53" fmla="*/ 261 h 407"/>
                <a:gd name="T54" fmla="*/ 516 w 1835"/>
                <a:gd name="T55" fmla="*/ 227 h 407"/>
                <a:gd name="T56" fmla="*/ 423 w 1835"/>
                <a:gd name="T57" fmla="*/ 194 h 407"/>
                <a:gd name="T58" fmla="*/ 327 w 1835"/>
                <a:gd name="T59" fmla="*/ 160 h 407"/>
                <a:gd name="T60" fmla="*/ 234 w 1835"/>
                <a:gd name="T61" fmla="*/ 128 h 407"/>
                <a:gd name="T62" fmla="*/ 138 w 1835"/>
                <a:gd name="T63" fmla="*/ 94 h 407"/>
                <a:gd name="T64" fmla="*/ 45 w 1835"/>
                <a:gd name="T65" fmla="*/ 61 h 407"/>
                <a:gd name="T66" fmla="*/ 38 w 1835"/>
                <a:gd name="T67" fmla="*/ 84 h 407"/>
                <a:gd name="T68" fmla="*/ 32 w 1835"/>
                <a:gd name="T69" fmla="*/ 108 h 407"/>
                <a:gd name="T70" fmla="*/ 26 w 1835"/>
                <a:gd name="T71" fmla="*/ 133 h 407"/>
                <a:gd name="T72" fmla="*/ 21 w 1835"/>
                <a:gd name="T73" fmla="*/ 158 h 407"/>
                <a:gd name="T74" fmla="*/ 15 w 1835"/>
                <a:gd name="T75" fmla="*/ 181 h 407"/>
                <a:gd name="T76" fmla="*/ 10 w 1835"/>
                <a:gd name="T77" fmla="*/ 206 h 407"/>
                <a:gd name="T78" fmla="*/ 4 w 1835"/>
                <a:gd name="T79" fmla="*/ 231 h 407"/>
                <a:gd name="T80" fmla="*/ 0 w 1835"/>
                <a:gd name="T81" fmla="*/ 256 h 407"/>
                <a:gd name="T82" fmla="*/ 97 w 1835"/>
                <a:gd name="T83" fmla="*/ 274 h 407"/>
                <a:gd name="T84" fmla="*/ 196 w 1835"/>
                <a:gd name="T85" fmla="*/ 292 h 407"/>
                <a:gd name="T86" fmla="*/ 295 w 1835"/>
                <a:gd name="T87" fmla="*/ 310 h 407"/>
                <a:gd name="T88" fmla="*/ 393 w 1835"/>
                <a:gd name="T89" fmla="*/ 330 h 407"/>
                <a:gd name="T90" fmla="*/ 491 w 1835"/>
                <a:gd name="T91" fmla="*/ 348 h 407"/>
                <a:gd name="T92" fmla="*/ 590 w 1835"/>
                <a:gd name="T93" fmla="*/ 368 h 407"/>
                <a:gd name="T94" fmla="*/ 688 w 1835"/>
                <a:gd name="T95" fmla="*/ 387 h 407"/>
                <a:gd name="T96" fmla="*/ 789 w 1835"/>
                <a:gd name="T97" fmla="*/ 407 h 407"/>
                <a:gd name="T98" fmla="*/ 824 w 1835"/>
                <a:gd name="T99" fmla="*/ 391 h 407"/>
                <a:gd name="T100" fmla="*/ 921 w 1835"/>
                <a:gd name="T101" fmla="*/ 356 h 407"/>
                <a:gd name="T102" fmla="*/ 1060 w 1835"/>
                <a:gd name="T103" fmla="*/ 308 h 407"/>
                <a:gd name="T104" fmla="*/ 1225 w 1835"/>
                <a:gd name="T105" fmla="*/ 259 h 407"/>
                <a:gd name="T106" fmla="*/ 1394 w 1835"/>
                <a:gd name="T107" fmla="*/ 219 h 407"/>
                <a:gd name="T108" fmla="*/ 1551 w 1835"/>
                <a:gd name="T109" fmla="*/ 198 h 407"/>
                <a:gd name="T110" fmla="*/ 1678 w 1835"/>
                <a:gd name="T111" fmla="*/ 206 h 407"/>
                <a:gd name="T112" fmla="*/ 1756 w 1835"/>
                <a:gd name="T113" fmla="*/ 256 h 40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35"/>
                <a:gd name="T172" fmla="*/ 0 h 407"/>
                <a:gd name="T173" fmla="*/ 1835 w 1835"/>
                <a:gd name="T174" fmla="*/ 407 h 40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35" h="407">
                  <a:moveTo>
                    <a:pt x="1756" y="256"/>
                  </a:moveTo>
                  <a:lnTo>
                    <a:pt x="1764" y="237"/>
                  </a:lnTo>
                  <a:lnTo>
                    <a:pt x="1774" y="220"/>
                  </a:lnTo>
                  <a:lnTo>
                    <a:pt x="1784" y="203"/>
                  </a:lnTo>
                  <a:lnTo>
                    <a:pt x="1795" y="188"/>
                  </a:lnTo>
                  <a:lnTo>
                    <a:pt x="1804" y="171"/>
                  </a:lnTo>
                  <a:lnTo>
                    <a:pt x="1813" y="154"/>
                  </a:lnTo>
                  <a:lnTo>
                    <a:pt x="1823" y="137"/>
                  </a:lnTo>
                  <a:lnTo>
                    <a:pt x="1835" y="121"/>
                  </a:lnTo>
                  <a:lnTo>
                    <a:pt x="1832" y="115"/>
                  </a:lnTo>
                  <a:lnTo>
                    <a:pt x="1823" y="100"/>
                  </a:lnTo>
                  <a:lnTo>
                    <a:pt x="1809" y="79"/>
                  </a:lnTo>
                  <a:lnTo>
                    <a:pt x="1787" y="57"/>
                  </a:lnTo>
                  <a:lnTo>
                    <a:pt x="1753" y="34"/>
                  </a:lnTo>
                  <a:lnTo>
                    <a:pt x="1712" y="14"/>
                  </a:lnTo>
                  <a:lnTo>
                    <a:pt x="1657" y="1"/>
                  </a:lnTo>
                  <a:lnTo>
                    <a:pt x="1590" y="0"/>
                  </a:lnTo>
                  <a:lnTo>
                    <a:pt x="1485" y="9"/>
                  </a:lnTo>
                  <a:lnTo>
                    <a:pt x="1380" y="34"/>
                  </a:lnTo>
                  <a:lnTo>
                    <a:pt x="1277" y="69"/>
                  </a:lnTo>
                  <a:lnTo>
                    <a:pt x="1177" y="115"/>
                  </a:lnTo>
                  <a:lnTo>
                    <a:pt x="1077" y="164"/>
                  </a:lnTo>
                  <a:lnTo>
                    <a:pt x="981" y="219"/>
                  </a:lnTo>
                  <a:lnTo>
                    <a:pt x="889" y="274"/>
                  </a:lnTo>
                  <a:lnTo>
                    <a:pt x="801" y="329"/>
                  </a:lnTo>
                  <a:lnTo>
                    <a:pt x="705" y="293"/>
                  </a:lnTo>
                  <a:lnTo>
                    <a:pt x="612" y="261"/>
                  </a:lnTo>
                  <a:lnTo>
                    <a:pt x="516" y="227"/>
                  </a:lnTo>
                  <a:lnTo>
                    <a:pt x="423" y="194"/>
                  </a:lnTo>
                  <a:lnTo>
                    <a:pt x="327" y="160"/>
                  </a:lnTo>
                  <a:lnTo>
                    <a:pt x="234" y="128"/>
                  </a:lnTo>
                  <a:lnTo>
                    <a:pt x="138" y="94"/>
                  </a:lnTo>
                  <a:lnTo>
                    <a:pt x="45" y="61"/>
                  </a:lnTo>
                  <a:lnTo>
                    <a:pt x="38" y="84"/>
                  </a:lnTo>
                  <a:lnTo>
                    <a:pt x="32" y="108"/>
                  </a:lnTo>
                  <a:lnTo>
                    <a:pt x="26" y="133"/>
                  </a:lnTo>
                  <a:lnTo>
                    <a:pt x="21" y="158"/>
                  </a:lnTo>
                  <a:lnTo>
                    <a:pt x="15" y="181"/>
                  </a:lnTo>
                  <a:lnTo>
                    <a:pt x="10" y="206"/>
                  </a:lnTo>
                  <a:lnTo>
                    <a:pt x="4" y="231"/>
                  </a:lnTo>
                  <a:lnTo>
                    <a:pt x="0" y="256"/>
                  </a:lnTo>
                  <a:lnTo>
                    <a:pt x="97" y="274"/>
                  </a:lnTo>
                  <a:lnTo>
                    <a:pt x="196" y="292"/>
                  </a:lnTo>
                  <a:lnTo>
                    <a:pt x="295" y="310"/>
                  </a:lnTo>
                  <a:lnTo>
                    <a:pt x="393" y="330"/>
                  </a:lnTo>
                  <a:lnTo>
                    <a:pt x="491" y="348"/>
                  </a:lnTo>
                  <a:lnTo>
                    <a:pt x="590" y="368"/>
                  </a:lnTo>
                  <a:lnTo>
                    <a:pt x="688" y="387"/>
                  </a:lnTo>
                  <a:lnTo>
                    <a:pt x="789" y="407"/>
                  </a:lnTo>
                  <a:lnTo>
                    <a:pt x="824" y="391"/>
                  </a:lnTo>
                  <a:lnTo>
                    <a:pt x="921" y="356"/>
                  </a:lnTo>
                  <a:lnTo>
                    <a:pt x="1060" y="308"/>
                  </a:lnTo>
                  <a:lnTo>
                    <a:pt x="1225" y="259"/>
                  </a:lnTo>
                  <a:lnTo>
                    <a:pt x="1394" y="219"/>
                  </a:lnTo>
                  <a:lnTo>
                    <a:pt x="1551" y="198"/>
                  </a:lnTo>
                  <a:lnTo>
                    <a:pt x="1678" y="206"/>
                  </a:lnTo>
                  <a:lnTo>
                    <a:pt x="1756" y="256"/>
                  </a:lnTo>
                  <a:close/>
                </a:path>
              </a:pathLst>
            </a:custGeom>
            <a:solidFill>
              <a:srgbClr val="C93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85" name="Freeform 17"/>
            <p:cNvSpPr>
              <a:spLocks/>
            </p:cNvSpPr>
            <p:nvPr/>
          </p:nvSpPr>
          <p:spPr bwMode="auto">
            <a:xfrm>
              <a:off x="4788" y="2205"/>
              <a:ext cx="330" cy="320"/>
            </a:xfrm>
            <a:custGeom>
              <a:avLst/>
              <a:gdLst>
                <a:gd name="T0" fmla="*/ 989 w 989"/>
                <a:gd name="T1" fmla="*/ 221 h 640"/>
                <a:gd name="T2" fmla="*/ 871 w 989"/>
                <a:gd name="T3" fmla="*/ 123 h 640"/>
                <a:gd name="T4" fmla="*/ 752 w 989"/>
                <a:gd name="T5" fmla="*/ 55 h 640"/>
                <a:gd name="T6" fmla="*/ 629 w 989"/>
                <a:gd name="T7" fmla="*/ 13 h 640"/>
                <a:gd name="T8" fmla="*/ 508 w 989"/>
                <a:gd name="T9" fmla="*/ 0 h 640"/>
                <a:gd name="T10" fmla="*/ 382 w 989"/>
                <a:gd name="T11" fmla="*/ 11 h 640"/>
                <a:gd name="T12" fmla="*/ 257 w 989"/>
                <a:gd name="T13" fmla="*/ 46 h 640"/>
                <a:gd name="T14" fmla="*/ 128 w 989"/>
                <a:gd name="T15" fmla="*/ 103 h 640"/>
                <a:gd name="T16" fmla="*/ 1 w 989"/>
                <a:gd name="T17" fmla="*/ 183 h 640"/>
                <a:gd name="T18" fmla="*/ 0 w 989"/>
                <a:gd name="T19" fmla="*/ 263 h 640"/>
                <a:gd name="T20" fmla="*/ 11 w 989"/>
                <a:gd name="T21" fmla="*/ 340 h 640"/>
                <a:gd name="T22" fmla="*/ 32 w 989"/>
                <a:gd name="T23" fmla="*/ 409 h 640"/>
                <a:gd name="T24" fmla="*/ 72 w 989"/>
                <a:gd name="T25" fmla="*/ 474 h 640"/>
                <a:gd name="T26" fmla="*/ 127 w 989"/>
                <a:gd name="T27" fmla="*/ 529 h 640"/>
                <a:gd name="T28" fmla="*/ 203 w 989"/>
                <a:gd name="T29" fmla="*/ 576 h 640"/>
                <a:gd name="T30" fmla="*/ 303 w 989"/>
                <a:gd name="T31" fmla="*/ 614 h 640"/>
                <a:gd name="T32" fmla="*/ 429 w 989"/>
                <a:gd name="T33" fmla="*/ 640 h 640"/>
                <a:gd name="T34" fmla="*/ 550 w 989"/>
                <a:gd name="T35" fmla="*/ 626 h 640"/>
                <a:gd name="T36" fmla="*/ 653 w 989"/>
                <a:gd name="T37" fmla="*/ 598 h 640"/>
                <a:gd name="T38" fmla="*/ 739 w 989"/>
                <a:gd name="T39" fmla="*/ 557 h 640"/>
                <a:gd name="T40" fmla="*/ 810 w 989"/>
                <a:gd name="T41" fmla="*/ 506 h 640"/>
                <a:gd name="T42" fmla="*/ 866 w 989"/>
                <a:gd name="T43" fmla="*/ 444 h 640"/>
                <a:gd name="T44" fmla="*/ 916 w 989"/>
                <a:gd name="T45" fmla="*/ 375 h 640"/>
                <a:gd name="T46" fmla="*/ 954 w 989"/>
                <a:gd name="T47" fmla="*/ 299 h 640"/>
                <a:gd name="T48" fmla="*/ 989 w 989"/>
                <a:gd name="T49" fmla="*/ 221 h 64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89"/>
                <a:gd name="T76" fmla="*/ 0 h 640"/>
                <a:gd name="T77" fmla="*/ 989 w 989"/>
                <a:gd name="T78" fmla="*/ 640 h 64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89" h="640">
                  <a:moveTo>
                    <a:pt x="989" y="221"/>
                  </a:moveTo>
                  <a:lnTo>
                    <a:pt x="871" y="123"/>
                  </a:lnTo>
                  <a:lnTo>
                    <a:pt x="752" y="55"/>
                  </a:lnTo>
                  <a:lnTo>
                    <a:pt x="629" y="13"/>
                  </a:lnTo>
                  <a:lnTo>
                    <a:pt x="508" y="0"/>
                  </a:lnTo>
                  <a:lnTo>
                    <a:pt x="382" y="11"/>
                  </a:lnTo>
                  <a:lnTo>
                    <a:pt x="257" y="46"/>
                  </a:lnTo>
                  <a:lnTo>
                    <a:pt x="128" y="103"/>
                  </a:lnTo>
                  <a:lnTo>
                    <a:pt x="1" y="183"/>
                  </a:lnTo>
                  <a:lnTo>
                    <a:pt x="0" y="263"/>
                  </a:lnTo>
                  <a:lnTo>
                    <a:pt x="11" y="340"/>
                  </a:lnTo>
                  <a:lnTo>
                    <a:pt x="32" y="409"/>
                  </a:lnTo>
                  <a:lnTo>
                    <a:pt x="72" y="474"/>
                  </a:lnTo>
                  <a:lnTo>
                    <a:pt x="127" y="529"/>
                  </a:lnTo>
                  <a:lnTo>
                    <a:pt x="203" y="576"/>
                  </a:lnTo>
                  <a:lnTo>
                    <a:pt x="303" y="614"/>
                  </a:lnTo>
                  <a:lnTo>
                    <a:pt x="429" y="640"/>
                  </a:lnTo>
                  <a:lnTo>
                    <a:pt x="550" y="626"/>
                  </a:lnTo>
                  <a:lnTo>
                    <a:pt x="653" y="598"/>
                  </a:lnTo>
                  <a:lnTo>
                    <a:pt x="739" y="557"/>
                  </a:lnTo>
                  <a:lnTo>
                    <a:pt x="810" y="506"/>
                  </a:lnTo>
                  <a:lnTo>
                    <a:pt x="866" y="444"/>
                  </a:lnTo>
                  <a:lnTo>
                    <a:pt x="916" y="375"/>
                  </a:lnTo>
                  <a:lnTo>
                    <a:pt x="954" y="299"/>
                  </a:lnTo>
                  <a:lnTo>
                    <a:pt x="989" y="221"/>
                  </a:lnTo>
                  <a:close/>
                </a:path>
              </a:pathLst>
            </a:custGeom>
            <a:solidFill>
              <a:srgbClr val="B8696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86" name="Freeform 18"/>
            <p:cNvSpPr>
              <a:spLocks/>
            </p:cNvSpPr>
            <p:nvPr/>
          </p:nvSpPr>
          <p:spPr bwMode="auto">
            <a:xfrm>
              <a:off x="4804" y="2212"/>
              <a:ext cx="286" cy="286"/>
            </a:xfrm>
            <a:custGeom>
              <a:avLst/>
              <a:gdLst>
                <a:gd name="T0" fmla="*/ 847 w 857"/>
                <a:gd name="T1" fmla="*/ 180 h 571"/>
                <a:gd name="T2" fmla="*/ 750 w 857"/>
                <a:gd name="T3" fmla="*/ 101 h 571"/>
                <a:gd name="T4" fmla="*/ 654 w 857"/>
                <a:gd name="T5" fmla="*/ 44 h 571"/>
                <a:gd name="T6" fmla="*/ 555 w 857"/>
                <a:gd name="T7" fmla="*/ 12 h 571"/>
                <a:gd name="T8" fmla="*/ 455 w 857"/>
                <a:gd name="T9" fmla="*/ 0 h 571"/>
                <a:gd name="T10" fmla="*/ 352 w 857"/>
                <a:gd name="T11" fmla="*/ 8 h 571"/>
                <a:gd name="T12" fmla="*/ 250 w 857"/>
                <a:gd name="T13" fmla="*/ 37 h 571"/>
                <a:gd name="T14" fmla="*/ 147 w 857"/>
                <a:gd name="T15" fmla="*/ 84 h 571"/>
                <a:gd name="T16" fmla="*/ 43 w 857"/>
                <a:gd name="T17" fmla="*/ 149 h 571"/>
                <a:gd name="T18" fmla="*/ 23 w 857"/>
                <a:gd name="T19" fmla="*/ 184 h 571"/>
                <a:gd name="T20" fmla="*/ 9 w 857"/>
                <a:gd name="T21" fmla="*/ 217 h 571"/>
                <a:gd name="T22" fmla="*/ 0 w 857"/>
                <a:gd name="T23" fmla="*/ 247 h 571"/>
                <a:gd name="T24" fmla="*/ 2 w 857"/>
                <a:gd name="T25" fmla="*/ 275 h 571"/>
                <a:gd name="T26" fmla="*/ 10 w 857"/>
                <a:gd name="T27" fmla="*/ 302 h 571"/>
                <a:gd name="T28" fmla="*/ 27 w 857"/>
                <a:gd name="T29" fmla="*/ 328 h 571"/>
                <a:gd name="T30" fmla="*/ 55 w 857"/>
                <a:gd name="T31" fmla="*/ 353 h 571"/>
                <a:gd name="T32" fmla="*/ 96 w 857"/>
                <a:gd name="T33" fmla="*/ 379 h 571"/>
                <a:gd name="T34" fmla="*/ 88 w 857"/>
                <a:gd name="T35" fmla="*/ 403 h 571"/>
                <a:gd name="T36" fmla="*/ 93 w 857"/>
                <a:gd name="T37" fmla="*/ 427 h 571"/>
                <a:gd name="T38" fmla="*/ 106 w 857"/>
                <a:gd name="T39" fmla="*/ 447 h 571"/>
                <a:gd name="T40" fmla="*/ 129 w 857"/>
                <a:gd name="T41" fmla="*/ 464 h 571"/>
                <a:gd name="T42" fmla="*/ 155 w 857"/>
                <a:gd name="T43" fmla="*/ 475 h 571"/>
                <a:gd name="T44" fmla="*/ 188 w 857"/>
                <a:gd name="T45" fmla="*/ 484 h 571"/>
                <a:gd name="T46" fmla="*/ 225 w 857"/>
                <a:gd name="T47" fmla="*/ 488 h 571"/>
                <a:gd name="T48" fmla="*/ 263 w 857"/>
                <a:gd name="T49" fmla="*/ 491 h 571"/>
                <a:gd name="T50" fmla="*/ 282 w 857"/>
                <a:gd name="T51" fmla="*/ 524 h 571"/>
                <a:gd name="T52" fmla="*/ 304 w 857"/>
                <a:gd name="T53" fmla="*/ 548 h 571"/>
                <a:gd name="T54" fmla="*/ 326 w 857"/>
                <a:gd name="T55" fmla="*/ 563 h 571"/>
                <a:gd name="T56" fmla="*/ 352 w 857"/>
                <a:gd name="T57" fmla="*/ 571 h 571"/>
                <a:gd name="T58" fmla="*/ 378 w 857"/>
                <a:gd name="T59" fmla="*/ 568 h 571"/>
                <a:gd name="T60" fmla="*/ 410 w 857"/>
                <a:gd name="T61" fmla="*/ 558 h 571"/>
                <a:gd name="T62" fmla="*/ 445 w 857"/>
                <a:gd name="T63" fmla="*/ 538 h 571"/>
                <a:gd name="T64" fmla="*/ 484 w 857"/>
                <a:gd name="T65" fmla="*/ 511 h 571"/>
                <a:gd name="T66" fmla="*/ 531 w 857"/>
                <a:gd name="T67" fmla="*/ 526 h 571"/>
                <a:gd name="T68" fmla="*/ 570 w 857"/>
                <a:gd name="T69" fmla="*/ 534 h 571"/>
                <a:gd name="T70" fmla="*/ 604 w 857"/>
                <a:gd name="T71" fmla="*/ 533 h 571"/>
                <a:gd name="T72" fmla="*/ 633 w 857"/>
                <a:gd name="T73" fmla="*/ 525 h 571"/>
                <a:gd name="T74" fmla="*/ 652 w 857"/>
                <a:gd name="T75" fmla="*/ 509 h 571"/>
                <a:gd name="T76" fmla="*/ 669 w 857"/>
                <a:gd name="T77" fmla="*/ 486 h 571"/>
                <a:gd name="T78" fmla="*/ 681 w 857"/>
                <a:gd name="T79" fmla="*/ 457 h 571"/>
                <a:gd name="T80" fmla="*/ 689 w 857"/>
                <a:gd name="T81" fmla="*/ 423 h 571"/>
                <a:gd name="T82" fmla="*/ 738 w 857"/>
                <a:gd name="T83" fmla="*/ 413 h 571"/>
                <a:gd name="T84" fmla="*/ 779 w 857"/>
                <a:gd name="T85" fmla="*/ 398 h 571"/>
                <a:gd name="T86" fmla="*/ 812 w 857"/>
                <a:gd name="T87" fmla="*/ 376 h 571"/>
                <a:gd name="T88" fmla="*/ 836 w 857"/>
                <a:gd name="T89" fmla="*/ 349 h 571"/>
                <a:gd name="T90" fmla="*/ 850 w 857"/>
                <a:gd name="T91" fmla="*/ 313 h 571"/>
                <a:gd name="T92" fmla="*/ 857 w 857"/>
                <a:gd name="T93" fmla="*/ 274 h 571"/>
                <a:gd name="T94" fmla="*/ 856 w 857"/>
                <a:gd name="T95" fmla="*/ 230 h 571"/>
                <a:gd name="T96" fmla="*/ 847 w 857"/>
                <a:gd name="T97" fmla="*/ 180 h 57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57"/>
                <a:gd name="T148" fmla="*/ 0 h 571"/>
                <a:gd name="T149" fmla="*/ 857 w 857"/>
                <a:gd name="T150" fmla="*/ 571 h 57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57" h="571">
                  <a:moveTo>
                    <a:pt x="847" y="180"/>
                  </a:moveTo>
                  <a:lnTo>
                    <a:pt x="750" y="101"/>
                  </a:lnTo>
                  <a:lnTo>
                    <a:pt x="654" y="44"/>
                  </a:lnTo>
                  <a:lnTo>
                    <a:pt x="555" y="12"/>
                  </a:lnTo>
                  <a:lnTo>
                    <a:pt x="455" y="0"/>
                  </a:lnTo>
                  <a:lnTo>
                    <a:pt x="352" y="8"/>
                  </a:lnTo>
                  <a:lnTo>
                    <a:pt x="250" y="37"/>
                  </a:lnTo>
                  <a:lnTo>
                    <a:pt x="147" y="84"/>
                  </a:lnTo>
                  <a:lnTo>
                    <a:pt x="43" y="149"/>
                  </a:lnTo>
                  <a:lnTo>
                    <a:pt x="23" y="184"/>
                  </a:lnTo>
                  <a:lnTo>
                    <a:pt x="9" y="217"/>
                  </a:lnTo>
                  <a:lnTo>
                    <a:pt x="0" y="247"/>
                  </a:lnTo>
                  <a:lnTo>
                    <a:pt x="2" y="275"/>
                  </a:lnTo>
                  <a:lnTo>
                    <a:pt x="10" y="302"/>
                  </a:lnTo>
                  <a:lnTo>
                    <a:pt x="27" y="328"/>
                  </a:lnTo>
                  <a:lnTo>
                    <a:pt x="55" y="353"/>
                  </a:lnTo>
                  <a:lnTo>
                    <a:pt x="96" y="379"/>
                  </a:lnTo>
                  <a:lnTo>
                    <a:pt x="88" y="403"/>
                  </a:lnTo>
                  <a:lnTo>
                    <a:pt x="93" y="427"/>
                  </a:lnTo>
                  <a:lnTo>
                    <a:pt x="106" y="447"/>
                  </a:lnTo>
                  <a:lnTo>
                    <a:pt x="129" y="464"/>
                  </a:lnTo>
                  <a:lnTo>
                    <a:pt x="155" y="475"/>
                  </a:lnTo>
                  <a:lnTo>
                    <a:pt x="188" y="484"/>
                  </a:lnTo>
                  <a:lnTo>
                    <a:pt x="225" y="488"/>
                  </a:lnTo>
                  <a:lnTo>
                    <a:pt x="263" y="491"/>
                  </a:lnTo>
                  <a:lnTo>
                    <a:pt x="282" y="524"/>
                  </a:lnTo>
                  <a:lnTo>
                    <a:pt x="304" y="548"/>
                  </a:lnTo>
                  <a:lnTo>
                    <a:pt x="326" y="563"/>
                  </a:lnTo>
                  <a:lnTo>
                    <a:pt x="352" y="571"/>
                  </a:lnTo>
                  <a:lnTo>
                    <a:pt x="378" y="568"/>
                  </a:lnTo>
                  <a:lnTo>
                    <a:pt x="410" y="558"/>
                  </a:lnTo>
                  <a:lnTo>
                    <a:pt x="445" y="538"/>
                  </a:lnTo>
                  <a:lnTo>
                    <a:pt x="484" y="511"/>
                  </a:lnTo>
                  <a:lnTo>
                    <a:pt x="531" y="526"/>
                  </a:lnTo>
                  <a:lnTo>
                    <a:pt x="570" y="534"/>
                  </a:lnTo>
                  <a:lnTo>
                    <a:pt x="604" y="533"/>
                  </a:lnTo>
                  <a:lnTo>
                    <a:pt x="633" y="525"/>
                  </a:lnTo>
                  <a:lnTo>
                    <a:pt x="652" y="509"/>
                  </a:lnTo>
                  <a:lnTo>
                    <a:pt x="669" y="486"/>
                  </a:lnTo>
                  <a:lnTo>
                    <a:pt x="681" y="457"/>
                  </a:lnTo>
                  <a:lnTo>
                    <a:pt x="689" y="423"/>
                  </a:lnTo>
                  <a:lnTo>
                    <a:pt x="738" y="413"/>
                  </a:lnTo>
                  <a:lnTo>
                    <a:pt x="779" y="398"/>
                  </a:lnTo>
                  <a:lnTo>
                    <a:pt x="812" y="376"/>
                  </a:lnTo>
                  <a:lnTo>
                    <a:pt x="836" y="349"/>
                  </a:lnTo>
                  <a:lnTo>
                    <a:pt x="850" y="313"/>
                  </a:lnTo>
                  <a:lnTo>
                    <a:pt x="857" y="274"/>
                  </a:lnTo>
                  <a:lnTo>
                    <a:pt x="856" y="230"/>
                  </a:lnTo>
                  <a:lnTo>
                    <a:pt x="847" y="180"/>
                  </a:lnTo>
                  <a:close/>
                </a:path>
              </a:pathLst>
            </a:custGeom>
            <a:solidFill>
              <a:srgbClr val="DE8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87" name="Freeform 19"/>
            <p:cNvSpPr>
              <a:spLocks/>
            </p:cNvSpPr>
            <p:nvPr/>
          </p:nvSpPr>
          <p:spPr bwMode="auto">
            <a:xfrm>
              <a:off x="4824" y="2211"/>
              <a:ext cx="246" cy="247"/>
            </a:xfrm>
            <a:custGeom>
              <a:avLst/>
              <a:gdLst>
                <a:gd name="T0" fmla="*/ 731 w 740"/>
                <a:gd name="T1" fmla="*/ 156 h 494"/>
                <a:gd name="T2" fmla="*/ 648 w 740"/>
                <a:gd name="T3" fmla="*/ 87 h 494"/>
                <a:gd name="T4" fmla="*/ 565 w 740"/>
                <a:gd name="T5" fmla="*/ 38 h 494"/>
                <a:gd name="T6" fmla="*/ 479 w 740"/>
                <a:gd name="T7" fmla="*/ 10 h 494"/>
                <a:gd name="T8" fmla="*/ 394 w 740"/>
                <a:gd name="T9" fmla="*/ 0 h 494"/>
                <a:gd name="T10" fmla="*/ 305 w 740"/>
                <a:gd name="T11" fmla="*/ 7 h 494"/>
                <a:gd name="T12" fmla="*/ 217 w 740"/>
                <a:gd name="T13" fmla="*/ 32 h 494"/>
                <a:gd name="T14" fmla="*/ 127 w 740"/>
                <a:gd name="T15" fmla="*/ 72 h 494"/>
                <a:gd name="T16" fmla="*/ 38 w 740"/>
                <a:gd name="T17" fmla="*/ 130 h 494"/>
                <a:gd name="T18" fmla="*/ 20 w 740"/>
                <a:gd name="T19" fmla="*/ 160 h 494"/>
                <a:gd name="T20" fmla="*/ 9 w 740"/>
                <a:gd name="T21" fmla="*/ 187 h 494"/>
                <a:gd name="T22" fmla="*/ 0 w 740"/>
                <a:gd name="T23" fmla="*/ 213 h 494"/>
                <a:gd name="T24" fmla="*/ 1 w 740"/>
                <a:gd name="T25" fmla="*/ 238 h 494"/>
                <a:gd name="T26" fmla="*/ 7 w 740"/>
                <a:gd name="T27" fmla="*/ 260 h 494"/>
                <a:gd name="T28" fmla="*/ 23 w 740"/>
                <a:gd name="T29" fmla="*/ 284 h 494"/>
                <a:gd name="T30" fmla="*/ 47 w 740"/>
                <a:gd name="T31" fmla="*/ 305 h 494"/>
                <a:gd name="T32" fmla="*/ 82 w 740"/>
                <a:gd name="T33" fmla="*/ 328 h 494"/>
                <a:gd name="T34" fmla="*/ 76 w 740"/>
                <a:gd name="T35" fmla="*/ 349 h 494"/>
                <a:gd name="T36" fmla="*/ 79 w 740"/>
                <a:gd name="T37" fmla="*/ 370 h 494"/>
                <a:gd name="T38" fmla="*/ 90 w 740"/>
                <a:gd name="T39" fmla="*/ 386 h 494"/>
                <a:gd name="T40" fmla="*/ 110 w 740"/>
                <a:gd name="T41" fmla="*/ 401 h 494"/>
                <a:gd name="T42" fmla="*/ 133 w 740"/>
                <a:gd name="T43" fmla="*/ 412 h 494"/>
                <a:gd name="T44" fmla="*/ 161 w 740"/>
                <a:gd name="T45" fmla="*/ 419 h 494"/>
                <a:gd name="T46" fmla="*/ 192 w 740"/>
                <a:gd name="T47" fmla="*/ 423 h 494"/>
                <a:gd name="T48" fmla="*/ 226 w 740"/>
                <a:gd name="T49" fmla="*/ 425 h 494"/>
                <a:gd name="T50" fmla="*/ 243 w 740"/>
                <a:gd name="T51" fmla="*/ 452 h 494"/>
                <a:gd name="T52" fmla="*/ 263 w 740"/>
                <a:gd name="T53" fmla="*/ 474 h 494"/>
                <a:gd name="T54" fmla="*/ 282 w 740"/>
                <a:gd name="T55" fmla="*/ 487 h 494"/>
                <a:gd name="T56" fmla="*/ 305 w 740"/>
                <a:gd name="T57" fmla="*/ 494 h 494"/>
                <a:gd name="T58" fmla="*/ 328 w 740"/>
                <a:gd name="T59" fmla="*/ 493 h 494"/>
                <a:gd name="T60" fmla="*/ 354 w 740"/>
                <a:gd name="T61" fmla="*/ 483 h 494"/>
                <a:gd name="T62" fmla="*/ 384 w 740"/>
                <a:gd name="T63" fmla="*/ 467 h 494"/>
                <a:gd name="T64" fmla="*/ 419 w 740"/>
                <a:gd name="T65" fmla="*/ 443 h 494"/>
                <a:gd name="T66" fmla="*/ 459 w 740"/>
                <a:gd name="T67" fmla="*/ 456 h 494"/>
                <a:gd name="T68" fmla="*/ 494 w 740"/>
                <a:gd name="T69" fmla="*/ 463 h 494"/>
                <a:gd name="T70" fmla="*/ 522 w 740"/>
                <a:gd name="T71" fmla="*/ 461 h 494"/>
                <a:gd name="T72" fmla="*/ 548 w 740"/>
                <a:gd name="T73" fmla="*/ 455 h 494"/>
                <a:gd name="T74" fmla="*/ 566 w 740"/>
                <a:gd name="T75" fmla="*/ 439 h 494"/>
                <a:gd name="T76" fmla="*/ 580 w 740"/>
                <a:gd name="T77" fmla="*/ 421 h 494"/>
                <a:gd name="T78" fmla="*/ 589 w 740"/>
                <a:gd name="T79" fmla="*/ 395 h 494"/>
                <a:gd name="T80" fmla="*/ 596 w 740"/>
                <a:gd name="T81" fmla="*/ 366 h 494"/>
                <a:gd name="T82" fmla="*/ 638 w 740"/>
                <a:gd name="T83" fmla="*/ 357 h 494"/>
                <a:gd name="T84" fmla="*/ 673 w 740"/>
                <a:gd name="T85" fmla="*/ 344 h 494"/>
                <a:gd name="T86" fmla="*/ 702 w 740"/>
                <a:gd name="T87" fmla="*/ 324 h 494"/>
                <a:gd name="T88" fmla="*/ 723 w 740"/>
                <a:gd name="T89" fmla="*/ 302 h 494"/>
                <a:gd name="T90" fmla="*/ 734 w 740"/>
                <a:gd name="T91" fmla="*/ 272 h 494"/>
                <a:gd name="T92" fmla="*/ 740 w 740"/>
                <a:gd name="T93" fmla="*/ 238 h 494"/>
                <a:gd name="T94" fmla="*/ 738 w 740"/>
                <a:gd name="T95" fmla="*/ 199 h 494"/>
                <a:gd name="T96" fmla="*/ 731 w 740"/>
                <a:gd name="T97" fmla="*/ 156 h 49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0"/>
                <a:gd name="T148" fmla="*/ 0 h 494"/>
                <a:gd name="T149" fmla="*/ 740 w 740"/>
                <a:gd name="T150" fmla="*/ 494 h 49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0" h="494">
                  <a:moveTo>
                    <a:pt x="731" y="156"/>
                  </a:moveTo>
                  <a:lnTo>
                    <a:pt x="648" y="87"/>
                  </a:lnTo>
                  <a:lnTo>
                    <a:pt x="565" y="38"/>
                  </a:lnTo>
                  <a:lnTo>
                    <a:pt x="479" y="10"/>
                  </a:lnTo>
                  <a:lnTo>
                    <a:pt x="394" y="0"/>
                  </a:lnTo>
                  <a:lnTo>
                    <a:pt x="305" y="7"/>
                  </a:lnTo>
                  <a:lnTo>
                    <a:pt x="217" y="32"/>
                  </a:lnTo>
                  <a:lnTo>
                    <a:pt x="127" y="72"/>
                  </a:lnTo>
                  <a:lnTo>
                    <a:pt x="38" y="130"/>
                  </a:lnTo>
                  <a:lnTo>
                    <a:pt x="20" y="160"/>
                  </a:lnTo>
                  <a:lnTo>
                    <a:pt x="9" y="187"/>
                  </a:lnTo>
                  <a:lnTo>
                    <a:pt x="0" y="213"/>
                  </a:lnTo>
                  <a:lnTo>
                    <a:pt x="1" y="238"/>
                  </a:lnTo>
                  <a:lnTo>
                    <a:pt x="7" y="260"/>
                  </a:lnTo>
                  <a:lnTo>
                    <a:pt x="23" y="284"/>
                  </a:lnTo>
                  <a:lnTo>
                    <a:pt x="47" y="305"/>
                  </a:lnTo>
                  <a:lnTo>
                    <a:pt x="82" y="328"/>
                  </a:lnTo>
                  <a:lnTo>
                    <a:pt x="76" y="349"/>
                  </a:lnTo>
                  <a:lnTo>
                    <a:pt x="79" y="370"/>
                  </a:lnTo>
                  <a:lnTo>
                    <a:pt x="90" y="386"/>
                  </a:lnTo>
                  <a:lnTo>
                    <a:pt x="110" y="401"/>
                  </a:lnTo>
                  <a:lnTo>
                    <a:pt x="133" y="412"/>
                  </a:lnTo>
                  <a:lnTo>
                    <a:pt x="161" y="419"/>
                  </a:lnTo>
                  <a:lnTo>
                    <a:pt x="192" y="423"/>
                  </a:lnTo>
                  <a:lnTo>
                    <a:pt x="226" y="425"/>
                  </a:lnTo>
                  <a:lnTo>
                    <a:pt x="243" y="452"/>
                  </a:lnTo>
                  <a:lnTo>
                    <a:pt x="263" y="474"/>
                  </a:lnTo>
                  <a:lnTo>
                    <a:pt x="282" y="487"/>
                  </a:lnTo>
                  <a:lnTo>
                    <a:pt x="305" y="494"/>
                  </a:lnTo>
                  <a:lnTo>
                    <a:pt x="328" y="493"/>
                  </a:lnTo>
                  <a:lnTo>
                    <a:pt x="354" y="483"/>
                  </a:lnTo>
                  <a:lnTo>
                    <a:pt x="384" y="467"/>
                  </a:lnTo>
                  <a:lnTo>
                    <a:pt x="419" y="443"/>
                  </a:lnTo>
                  <a:lnTo>
                    <a:pt x="459" y="456"/>
                  </a:lnTo>
                  <a:lnTo>
                    <a:pt x="494" y="463"/>
                  </a:lnTo>
                  <a:lnTo>
                    <a:pt x="522" y="461"/>
                  </a:lnTo>
                  <a:lnTo>
                    <a:pt x="548" y="455"/>
                  </a:lnTo>
                  <a:lnTo>
                    <a:pt x="566" y="439"/>
                  </a:lnTo>
                  <a:lnTo>
                    <a:pt x="580" y="421"/>
                  </a:lnTo>
                  <a:lnTo>
                    <a:pt x="589" y="395"/>
                  </a:lnTo>
                  <a:lnTo>
                    <a:pt x="596" y="366"/>
                  </a:lnTo>
                  <a:lnTo>
                    <a:pt x="638" y="357"/>
                  </a:lnTo>
                  <a:lnTo>
                    <a:pt x="673" y="344"/>
                  </a:lnTo>
                  <a:lnTo>
                    <a:pt x="702" y="324"/>
                  </a:lnTo>
                  <a:lnTo>
                    <a:pt x="723" y="302"/>
                  </a:lnTo>
                  <a:lnTo>
                    <a:pt x="734" y="272"/>
                  </a:lnTo>
                  <a:lnTo>
                    <a:pt x="740" y="238"/>
                  </a:lnTo>
                  <a:lnTo>
                    <a:pt x="738" y="199"/>
                  </a:lnTo>
                  <a:lnTo>
                    <a:pt x="731" y="156"/>
                  </a:lnTo>
                  <a:close/>
                </a:path>
              </a:pathLst>
            </a:custGeom>
            <a:solidFill>
              <a:srgbClr val="C985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88" name="Freeform 20"/>
            <p:cNvSpPr>
              <a:spLocks/>
            </p:cNvSpPr>
            <p:nvPr/>
          </p:nvSpPr>
          <p:spPr bwMode="auto">
            <a:xfrm>
              <a:off x="4843" y="2211"/>
              <a:ext cx="208" cy="207"/>
            </a:xfrm>
            <a:custGeom>
              <a:avLst/>
              <a:gdLst>
                <a:gd name="T0" fmla="*/ 617 w 624"/>
                <a:gd name="T1" fmla="*/ 131 h 415"/>
                <a:gd name="T2" fmla="*/ 546 w 624"/>
                <a:gd name="T3" fmla="*/ 72 h 415"/>
                <a:gd name="T4" fmla="*/ 476 w 624"/>
                <a:gd name="T5" fmla="*/ 31 h 415"/>
                <a:gd name="T6" fmla="*/ 404 w 624"/>
                <a:gd name="T7" fmla="*/ 8 h 415"/>
                <a:gd name="T8" fmla="*/ 332 w 624"/>
                <a:gd name="T9" fmla="*/ 0 h 415"/>
                <a:gd name="T10" fmla="*/ 257 w 624"/>
                <a:gd name="T11" fmla="*/ 5 h 415"/>
                <a:gd name="T12" fmla="*/ 183 w 624"/>
                <a:gd name="T13" fmla="*/ 26 h 415"/>
                <a:gd name="T14" fmla="*/ 107 w 624"/>
                <a:gd name="T15" fmla="*/ 61 h 415"/>
                <a:gd name="T16" fmla="*/ 31 w 624"/>
                <a:gd name="T17" fmla="*/ 108 h 415"/>
                <a:gd name="T18" fmla="*/ 15 w 624"/>
                <a:gd name="T19" fmla="*/ 133 h 415"/>
                <a:gd name="T20" fmla="*/ 6 w 624"/>
                <a:gd name="T21" fmla="*/ 158 h 415"/>
                <a:gd name="T22" fmla="*/ 0 w 624"/>
                <a:gd name="T23" fmla="*/ 179 h 415"/>
                <a:gd name="T24" fmla="*/ 1 w 624"/>
                <a:gd name="T25" fmla="*/ 201 h 415"/>
                <a:gd name="T26" fmla="*/ 6 w 624"/>
                <a:gd name="T27" fmla="*/ 219 h 415"/>
                <a:gd name="T28" fmla="*/ 20 w 624"/>
                <a:gd name="T29" fmla="*/ 238 h 415"/>
                <a:gd name="T30" fmla="*/ 41 w 624"/>
                <a:gd name="T31" fmla="*/ 256 h 415"/>
                <a:gd name="T32" fmla="*/ 71 w 624"/>
                <a:gd name="T33" fmla="*/ 274 h 415"/>
                <a:gd name="T34" fmla="*/ 65 w 624"/>
                <a:gd name="T35" fmla="*/ 293 h 415"/>
                <a:gd name="T36" fmla="*/ 68 w 624"/>
                <a:gd name="T37" fmla="*/ 310 h 415"/>
                <a:gd name="T38" fmla="*/ 76 w 624"/>
                <a:gd name="T39" fmla="*/ 324 h 415"/>
                <a:gd name="T40" fmla="*/ 93 w 624"/>
                <a:gd name="T41" fmla="*/ 337 h 415"/>
                <a:gd name="T42" fmla="*/ 113 w 624"/>
                <a:gd name="T43" fmla="*/ 345 h 415"/>
                <a:gd name="T44" fmla="*/ 137 w 624"/>
                <a:gd name="T45" fmla="*/ 353 h 415"/>
                <a:gd name="T46" fmla="*/ 162 w 624"/>
                <a:gd name="T47" fmla="*/ 355 h 415"/>
                <a:gd name="T48" fmla="*/ 190 w 624"/>
                <a:gd name="T49" fmla="*/ 357 h 415"/>
                <a:gd name="T50" fmla="*/ 205 w 624"/>
                <a:gd name="T51" fmla="*/ 380 h 415"/>
                <a:gd name="T52" fmla="*/ 220 w 624"/>
                <a:gd name="T53" fmla="*/ 398 h 415"/>
                <a:gd name="T54" fmla="*/ 237 w 624"/>
                <a:gd name="T55" fmla="*/ 409 h 415"/>
                <a:gd name="T56" fmla="*/ 257 w 624"/>
                <a:gd name="T57" fmla="*/ 415 h 415"/>
                <a:gd name="T58" fmla="*/ 277 w 624"/>
                <a:gd name="T59" fmla="*/ 413 h 415"/>
                <a:gd name="T60" fmla="*/ 299 w 624"/>
                <a:gd name="T61" fmla="*/ 406 h 415"/>
                <a:gd name="T62" fmla="*/ 325 w 624"/>
                <a:gd name="T63" fmla="*/ 392 h 415"/>
                <a:gd name="T64" fmla="*/ 354 w 624"/>
                <a:gd name="T65" fmla="*/ 372 h 415"/>
                <a:gd name="T66" fmla="*/ 387 w 624"/>
                <a:gd name="T67" fmla="*/ 383 h 415"/>
                <a:gd name="T68" fmla="*/ 416 w 624"/>
                <a:gd name="T69" fmla="*/ 389 h 415"/>
                <a:gd name="T70" fmla="*/ 440 w 624"/>
                <a:gd name="T71" fmla="*/ 388 h 415"/>
                <a:gd name="T72" fmla="*/ 460 w 624"/>
                <a:gd name="T73" fmla="*/ 383 h 415"/>
                <a:gd name="T74" fmla="*/ 476 w 624"/>
                <a:gd name="T75" fmla="*/ 370 h 415"/>
                <a:gd name="T76" fmla="*/ 487 w 624"/>
                <a:gd name="T77" fmla="*/ 354 h 415"/>
                <a:gd name="T78" fmla="*/ 495 w 624"/>
                <a:gd name="T79" fmla="*/ 333 h 415"/>
                <a:gd name="T80" fmla="*/ 501 w 624"/>
                <a:gd name="T81" fmla="*/ 308 h 415"/>
                <a:gd name="T82" fmla="*/ 536 w 624"/>
                <a:gd name="T83" fmla="*/ 300 h 415"/>
                <a:gd name="T84" fmla="*/ 567 w 624"/>
                <a:gd name="T85" fmla="*/ 290 h 415"/>
                <a:gd name="T86" fmla="*/ 590 w 624"/>
                <a:gd name="T87" fmla="*/ 273 h 415"/>
                <a:gd name="T88" fmla="*/ 608 w 624"/>
                <a:gd name="T89" fmla="*/ 253 h 415"/>
                <a:gd name="T90" fmla="*/ 618 w 624"/>
                <a:gd name="T91" fmla="*/ 227 h 415"/>
                <a:gd name="T92" fmla="*/ 624 w 624"/>
                <a:gd name="T93" fmla="*/ 200 h 415"/>
                <a:gd name="T94" fmla="*/ 622 w 624"/>
                <a:gd name="T95" fmla="*/ 166 h 415"/>
                <a:gd name="T96" fmla="*/ 617 w 624"/>
                <a:gd name="T97" fmla="*/ 131 h 41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24"/>
                <a:gd name="T148" fmla="*/ 0 h 415"/>
                <a:gd name="T149" fmla="*/ 624 w 624"/>
                <a:gd name="T150" fmla="*/ 415 h 41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24" h="415">
                  <a:moveTo>
                    <a:pt x="617" y="131"/>
                  </a:moveTo>
                  <a:lnTo>
                    <a:pt x="546" y="72"/>
                  </a:lnTo>
                  <a:lnTo>
                    <a:pt x="476" y="31"/>
                  </a:lnTo>
                  <a:lnTo>
                    <a:pt x="404" y="8"/>
                  </a:lnTo>
                  <a:lnTo>
                    <a:pt x="332" y="0"/>
                  </a:lnTo>
                  <a:lnTo>
                    <a:pt x="257" y="5"/>
                  </a:lnTo>
                  <a:lnTo>
                    <a:pt x="183" y="26"/>
                  </a:lnTo>
                  <a:lnTo>
                    <a:pt x="107" y="61"/>
                  </a:lnTo>
                  <a:lnTo>
                    <a:pt x="31" y="108"/>
                  </a:lnTo>
                  <a:lnTo>
                    <a:pt x="15" y="133"/>
                  </a:lnTo>
                  <a:lnTo>
                    <a:pt x="6" y="158"/>
                  </a:lnTo>
                  <a:lnTo>
                    <a:pt x="0" y="179"/>
                  </a:lnTo>
                  <a:lnTo>
                    <a:pt x="1" y="201"/>
                  </a:lnTo>
                  <a:lnTo>
                    <a:pt x="6" y="219"/>
                  </a:lnTo>
                  <a:lnTo>
                    <a:pt x="20" y="238"/>
                  </a:lnTo>
                  <a:lnTo>
                    <a:pt x="41" y="256"/>
                  </a:lnTo>
                  <a:lnTo>
                    <a:pt x="71" y="274"/>
                  </a:lnTo>
                  <a:lnTo>
                    <a:pt x="65" y="293"/>
                  </a:lnTo>
                  <a:lnTo>
                    <a:pt x="68" y="310"/>
                  </a:lnTo>
                  <a:lnTo>
                    <a:pt x="76" y="324"/>
                  </a:lnTo>
                  <a:lnTo>
                    <a:pt x="93" y="337"/>
                  </a:lnTo>
                  <a:lnTo>
                    <a:pt x="113" y="345"/>
                  </a:lnTo>
                  <a:lnTo>
                    <a:pt x="137" y="353"/>
                  </a:lnTo>
                  <a:lnTo>
                    <a:pt x="162" y="355"/>
                  </a:lnTo>
                  <a:lnTo>
                    <a:pt x="190" y="357"/>
                  </a:lnTo>
                  <a:lnTo>
                    <a:pt x="205" y="380"/>
                  </a:lnTo>
                  <a:lnTo>
                    <a:pt x="220" y="398"/>
                  </a:lnTo>
                  <a:lnTo>
                    <a:pt x="237" y="409"/>
                  </a:lnTo>
                  <a:lnTo>
                    <a:pt x="257" y="415"/>
                  </a:lnTo>
                  <a:lnTo>
                    <a:pt x="277" y="413"/>
                  </a:lnTo>
                  <a:lnTo>
                    <a:pt x="299" y="406"/>
                  </a:lnTo>
                  <a:lnTo>
                    <a:pt x="325" y="392"/>
                  </a:lnTo>
                  <a:lnTo>
                    <a:pt x="354" y="372"/>
                  </a:lnTo>
                  <a:lnTo>
                    <a:pt x="387" y="383"/>
                  </a:lnTo>
                  <a:lnTo>
                    <a:pt x="416" y="389"/>
                  </a:lnTo>
                  <a:lnTo>
                    <a:pt x="440" y="388"/>
                  </a:lnTo>
                  <a:lnTo>
                    <a:pt x="460" y="383"/>
                  </a:lnTo>
                  <a:lnTo>
                    <a:pt x="476" y="370"/>
                  </a:lnTo>
                  <a:lnTo>
                    <a:pt x="487" y="354"/>
                  </a:lnTo>
                  <a:lnTo>
                    <a:pt x="495" y="333"/>
                  </a:lnTo>
                  <a:lnTo>
                    <a:pt x="501" y="308"/>
                  </a:lnTo>
                  <a:lnTo>
                    <a:pt x="536" y="300"/>
                  </a:lnTo>
                  <a:lnTo>
                    <a:pt x="567" y="290"/>
                  </a:lnTo>
                  <a:lnTo>
                    <a:pt x="590" y="273"/>
                  </a:lnTo>
                  <a:lnTo>
                    <a:pt x="608" y="253"/>
                  </a:lnTo>
                  <a:lnTo>
                    <a:pt x="618" y="227"/>
                  </a:lnTo>
                  <a:lnTo>
                    <a:pt x="624" y="200"/>
                  </a:lnTo>
                  <a:lnTo>
                    <a:pt x="622" y="166"/>
                  </a:lnTo>
                  <a:lnTo>
                    <a:pt x="617" y="131"/>
                  </a:lnTo>
                  <a:close/>
                </a:path>
              </a:pathLst>
            </a:custGeom>
            <a:solidFill>
              <a:srgbClr val="B87A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89" name="Freeform 21"/>
            <p:cNvSpPr>
              <a:spLocks/>
            </p:cNvSpPr>
            <p:nvPr/>
          </p:nvSpPr>
          <p:spPr bwMode="auto">
            <a:xfrm>
              <a:off x="4863" y="2209"/>
              <a:ext cx="168" cy="169"/>
            </a:xfrm>
            <a:custGeom>
              <a:avLst/>
              <a:gdLst>
                <a:gd name="T0" fmla="*/ 501 w 506"/>
                <a:gd name="T1" fmla="*/ 108 h 339"/>
                <a:gd name="T2" fmla="*/ 443 w 506"/>
                <a:gd name="T3" fmla="*/ 59 h 339"/>
                <a:gd name="T4" fmla="*/ 387 w 506"/>
                <a:gd name="T5" fmla="*/ 27 h 339"/>
                <a:gd name="T6" fmla="*/ 328 w 506"/>
                <a:gd name="T7" fmla="*/ 7 h 339"/>
                <a:gd name="T8" fmla="*/ 270 w 506"/>
                <a:gd name="T9" fmla="*/ 0 h 339"/>
                <a:gd name="T10" fmla="*/ 209 w 506"/>
                <a:gd name="T11" fmla="*/ 6 h 339"/>
                <a:gd name="T12" fmla="*/ 148 w 506"/>
                <a:gd name="T13" fmla="*/ 23 h 339"/>
                <a:gd name="T14" fmla="*/ 86 w 506"/>
                <a:gd name="T15" fmla="*/ 50 h 339"/>
                <a:gd name="T16" fmla="*/ 26 w 506"/>
                <a:gd name="T17" fmla="*/ 89 h 339"/>
                <a:gd name="T18" fmla="*/ 13 w 506"/>
                <a:gd name="T19" fmla="*/ 109 h 339"/>
                <a:gd name="T20" fmla="*/ 4 w 506"/>
                <a:gd name="T21" fmla="*/ 130 h 339"/>
                <a:gd name="T22" fmla="*/ 0 w 506"/>
                <a:gd name="T23" fmla="*/ 147 h 339"/>
                <a:gd name="T24" fmla="*/ 0 w 506"/>
                <a:gd name="T25" fmla="*/ 164 h 339"/>
                <a:gd name="T26" fmla="*/ 4 w 506"/>
                <a:gd name="T27" fmla="*/ 178 h 339"/>
                <a:gd name="T28" fmla="*/ 14 w 506"/>
                <a:gd name="T29" fmla="*/ 194 h 339"/>
                <a:gd name="T30" fmla="*/ 31 w 506"/>
                <a:gd name="T31" fmla="*/ 209 h 339"/>
                <a:gd name="T32" fmla="*/ 55 w 506"/>
                <a:gd name="T33" fmla="*/ 225 h 339"/>
                <a:gd name="T34" fmla="*/ 50 w 506"/>
                <a:gd name="T35" fmla="*/ 239 h 339"/>
                <a:gd name="T36" fmla="*/ 54 w 506"/>
                <a:gd name="T37" fmla="*/ 254 h 339"/>
                <a:gd name="T38" fmla="*/ 61 w 506"/>
                <a:gd name="T39" fmla="*/ 266 h 339"/>
                <a:gd name="T40" fmla="*/ 75 w 506"/>
                <a:gd name="T41" fmla="*/ 276 h 339"/>
                <a:gd name="T42" fmla="*/ 91 w 506"/>
                <a:gd name="T43" fmla="*/ 282 h 339"/>
                <a:gd name="T44" fmla="*/ 110 w 506"/>
                <a:gd name="T45" fmla="*/ 288 h 339"/>
                <a:gd name="T46" fmla="*/ 131 w 506"/>
                <a:gd name="T47" fmla="*/ 292 h 339"/>
                <a:gd name="T48" fmla="*/ 155 w 506"/>
                <a:gd name="T49" fmla="*/ 293 h 339"/>
                <a:gd name="T50" fmla="*/ 167 w 506"/>
                <a:gd name="T51" fmla="*/ 311 h 339"/>
                <a:gd name="T52" fmla="*/ 179 w 506"/>
                <a:gd name="T53" fmla="*/ 326 h 339"/>
                <a:gd name="T54" fmla="*/ 192 w 506"/>
                <a:gd name="T55" fmla="*/ 333 h 339"/>
                <a:gd name="T56" fmla="*/ 208 w 506"/>
                <a:gd name="T57" fmla="*/ 339 h 339"/>
                <a:gd name="T58" fmla="*/ 223 w 506"/>
                <a:gd name="T59" fmla="*/ 337 h 339"/>
                <a:gd name="T60" fmla="*/ 243 w 506"/>
                <a:gd name="T61" fmla="*/ 331 h 339"/>
                <a:gd name="T62" fmla="*/ 263 w 506"/>
                <a:gd name="T63" fmla="*/ 318 h 339"/>
                <a:gd name="T64" fmla="*/ 287 w 506"/>
                <a:gd name="T65" fmla="*/ 302 h 339"/>
                <a:gd name="T66" fmla="*/ 314 w 506"/>
                <a:gd name="T67" fmla="*/ 311 h 339"/>
                <a:gd name="T68" fmla="*/ 338 w 506"/>
                <a:gd name="T69" fmla="*/ 316 h 339"/>
                <a:gd name="T70" fmla="*/ 356 w 506"/>
                <a:gd name="T71" fmla="*/ 315 h 339"/>
                <a:gd name="T72" fmla="*/ 373 w 506"/>
                <a:gd name="T73" fmla="*/ 311 h 339"/>
                <a:gd name="T74" fmla="*/ 386 w 506"/>
                <a:gd name="T75" fmla="*/ 301 h 339"/>
                <a:gd name="T76" fmla="*/ 395 w 506"/>
                <a:gd name="T77" fmla="*/ 289 h 339"/>
                <a:gd name="T78" fmla="*/ 401 w 506"/>
                <a:gd name="T79" fmla="*/ 271 h 339"/>
                <a:gd name="T80" fmla="*/ 407 w 506"/>
                <a:gd name="T81" fmla="*/ 251 h 339"/>
                <a:gd name="T82" fmla="*/ 435 w 506"/>
                <a:gd name="T83" fmla="*/ 245 h 339"/>
                <a:gd name="T84" fmla="*/ 460 w 506"/>
                <a:gd name="T85" fmla="*/ 237 h 339"/>
                <a:gd name="T86" fmla="*/ 479 w 506"/>
                <a:gd name="T87" fmla="*/ 222 h 339"/>
                <a:gd name="T88" fmla="*/ 494 w 506"/>
                <a:gd name="T89" fmla="*/ 207 h 339"/>
                <a:gd name="T90" fmla="*/ 501 w 506"/>
                <a:gd name="T91" fmla="*/ 187 h 339"/>
                <a:gd name="T92" fmla="*/ 506 w 506"/>
                <a:gd name="T93" fmla="*/ 164 h 339"/>
                <a:gd name="T94" fmla="*/ 506 w 506"/>
                <a:gd name="T95" fmla="*/ 136 h 339"/>
                <a:gd name="T96" fmla="*/ 501 w 506"/>
                <a:gd name="T97" fmla="*/ 108 h 33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06"/>
                <a:gd name="T148" fmla="*/ 0 h 339"/>
                <a:gd name="T149" fmla="*/ 506 w 506"/>
                <a:gd name="T150" fmla="*/ 339 h 33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06" h="339">
                  <a:moveTo>
                    <a:pt x="501" y="108"/>
                  </a:moveTo>
                  <a:lnTo>
                    <a:pt x="443" y="59"/>
                  </a:lnTo>
                  <a:lnTo>
                    <a:pt x="387" y="27"/>
                  </a:lnTo>
                  <a:lnTo>
                    <a:pt x="328" y="7"/>
                  </a:lnTo>
                  <a:lnTo>
                    <a:pt x="270" y="0"/>
                  </a:lnTo>
                  <a:lnTo>
                    <a:pt x="209" y="6"/>
                  </a:lnTo>
                  <a:lnTo>
                    <a:pt x="148" y="23"/>
                  </a:lnTo>
                  <a:lnTo>
                    <a:pt x="86" y="50"/>
                  </a:lnTo>
                  <a:lnTo>
                    <a:pt x="26" y="89"/>
                  </a:lnTo>
                  <a:lnTo>
                    <a:pt x="13" y="109"/>
                  </a:lnTo>
                  <a:lnTo>
                    <a:pt x="4" y="130"/>
                  </a:lnTo>
                  <a:lnTo>
                    <a:pt x="0" y="147"/>
                  </a:lnTo>
                  <a:lnTo>
                    <a:pt x="0" y="164"/>
                  </a:lnTo>
                  <a:lnTo>
                    <a:pt x="4" y="178"/>
                  </a:lnTo>
                  <a:lnTo>
                    <a:pt x="14" y="194"/>
                  </a:lnTo>
                  <a:lnTo>
                    <a:pt x="31" y="209"/>
                  </a:lnTo>
                  <a:lnTo>
                    <a:pt x="55" y="225"/>
                  </a:lnTo>
                  <a:lnTo>
                    <a:pt x="50" y="239"/>
                  </a:lnTo>
                  <a:lnTo>
                    <a:pt x="54" y="254"/>
                  </a:lnTo>
                  <a:lnTo>
                    <a:pt x="61" y="266"/>
                  </a:lnTo>
                  <a:lnTo>
                    <a:pt x="75" y="276"/>
                  </a:lnTo>
                  <a:lnTo>
                    <a:pt x="91" y="282"/>
                  </a:lnTo>
                  <a:lnTo>
                    <a:pt x="110" y="288"/>
                  </a:lnTo>
                  <a:lnTo>
                    <a:pt x="131" y="292"/>
                  </a:lnTo>
                  <a:lnTo>
                    <a:pt x="155" y="293"/>
                  </a:lnTo>
                  <a:lnTo>
                    <a:pt x="167" y="311"/>
                  </a:lnTo>
                  <a:lnTo>
                    <a:pt x="179" y="326"/>
                  </a:lnTo>
                  <a:lnTo>
                    <a:pt x="192" y="333"/>
                  </a:lnTo>
                  <a:lnTo>
                    <a:pt x="208" y="339"/>
                  </a:lnTo>
                  <a:lnTo>
                    <a:pt x="223" y="337"/>
                  </a:lnTo>
                  <a:lnTo>
                    <a:pt x="243" y="331"/>
                  </a:lnTo>
                  <a:lnTo>
                    <a:pt x="263" y="318"/>
                  </a:lnTo>
                  <a:lnTo>
                    <a:pt x="287" y="302"/>
                  </a:lnTo>
                  <a:lnTo>
                    <a:pt x="314" y="311"/>
                  </a:lnTo>
                  <a:lnTo>
                    <a:pt x="338" y="316"/>
                  </a:lnTo>
                  <a:lnTo>
                    <a:pt x="356" y="315"/>
                  </a:lnTo>
                  <a:lnTo>
                    <a:pt x="373" y="311"/>
                  </a:lnTo>
                  <a:lnTo>
                    <a:pt x="386" y="301"/>
                  </a:lnTo>
                  <a:lnTo>
                    <a:pt x="395" y="289"/>
                  </a:lnTo>
                  <a:lnTo>
                    <a:pt x="401" y="271"/>
                  </a:lnTo>
                  <a:lnTo>
                    <a:pt x="407" y="251"/>
                  </a:lnTo>
                  <a:lnTo>
                    <a:pt x="435" y="245"/>
                  </a:lnTo>
                  <a:lnTo>
                    <a:pt x="460" y="237"/>
                  </a:lnTo>
                  <a:lnTo>
                    <a:pt x="479" y="222"/>
                  </a:lnTo>
                  <a:lnTo>
                    <a:pt x="494" y="207"/>
                  </a:lnTo>
                  <a:lnTo>
                    <a:pt x="501" y="187"/>
                  </a:lnTo>
                  <a:lnTo>
                    <a:pt x="506" y="164"/>
                  </a:lnTo>
                  <a:lnTo>
                    <a:pt x="506" y="136"/>
                  </a:lnTo>
                  <a:lnTo>
                    <a:pt x="501" y="108"/>
                  </a:lnTo>
                  <a:close/>
                </a:path>
              </a:pathLst>
            </a:custGeom>
            <a:solidFill>
              <a:srgbClr val="A67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90" name="Freeform 22"/>
            <p:cNvSpPr>
              <a:spLocks/>
            </p:cNvSpPr>
            <p:nvPr/>
          </p:nvSpPr>
          <p:spPr bwMode="auto">
            <a:xfrm>
              <a:off x="4895" y="2222"/>
              <a:ext cx="108" cy="109"/>
            </a:xfrm>
            <a:custGeom>
              <a:avLst/>
              <a:gdLst>
                <a:gd name="T0" fmla="*/ 323 w 326"/>
                <a:gd name="T1" fmla="*/ 69 h 218"/>
                <a:gd name="T2" fmla="*/ 285 w 326"/>
                <a:gd name="T3" fmla="*/ 37 h 218"/>
                <a:gd name="T4" fmla="*/ 249 w 326"/>
                <a:gd name="T5" fmla="*/ 17 h 218"/>
                <a:gd name="T6" fmla="*/ 211 w 326"/>
                <a:gd name="T7" fmla="*/ 3 h 218"/>
                <a:gd name="T8" fmla="*/ 174 w 326"/>
                <a:gd name="T9" fmla="*/ 0 h 218"/>
                <a:gd name="T10" fmla="*/ 134 w 326"/>
                <a:gd name="T11" fmla="*/ 2 h 218"/>
                <a:gd name="T12" fmla="*/ 95 w 326"/>
                <a:gd name="T13" fmla="*/ 14 h 218"/>
                <a:gd name="T14" fmla="*/ 55 w 326"/>
                <a:gd name="T15" fmla="*/ 31 h 218"/>
                <a:gd name="T16" fmla="*/ 16 w 326"/>
                <a:gd name="T17" fmla="*/ 57 h 218"/>
                <a:gd name="T18" fmla="*/ 7 w 326"/>
                <a:gd name="T19" fmla="*/ 69 h 218"/>
                <a:gd name="T20" fmla="*/ 3 w 326"/>
                <a:gd name="T21" fmla="*/ 82 h 218"/>
                <a:gd name="T22" fmla="*/ 0 w 326"/>
                <a:gd name="T23" fmla="*/ 94 h 218"/>
                <a:gd name="T24" fmla="*/ 2 w 326"/>
                <a:gd name="T25" fmla="*/ 105 h 218"/>
                <a:gd name="T26" fmla="*/ 3 w 326"/>
                <a:gd name="T27" fmla="*/ 114 h 218"/>
                <a:gd name="T28" fmla="*/ 11 w 326"/>
                <a:gd name="T29" fmla="*/ 125 h 218"/>
                <a:gd name="T30" fmla="*/ 21 w 326"/>
                <a:gd name="T31" fmla="*/ 134 h 218"/>
                <a:gd name="T32" fmla="*/ 38 w 326"/>
                <a:gd name="T33" fmla="*/ 144 h 218"/>
                <a:gd name="T34" fmla="*/ 34 w 326"/>
                <a:gd name="T35" fmla="*/ 152 h 218"/>
                <a:gd name="T36" fmla="*/ 34 w 326"/>
                <a:gd name="T37" fmla="*/ 161 h 218"/>
                <a:gd name="T38" fmla="*/ 38 w 326"/>
                <a:gd name="T39" fmla="*/ 169 h 218"/>
                <a:gd name="T40" fmla="*/ 48 w 326"/>
                <a:gd name="T41" fmla="*/ 176 h 218"/>
                <a:gd name="T42" fmla="*/ 58 w 326"/>
                <a:gd name="T43" fmla="*/ 180 h 218"/>
                <a:gd name="T44" fmla="*/ 71 w 326"/>
                <a:gd name="T45" fmla="*/ 184 h 218"/>
                <a:gd name="T46" fmla="*/ 85 w 326"/>
                <a:gd name="T47" fmla="*/ 185 h 218"/>
                <a:gd name="T48" fmla="*/ 100 w 326"/>
                <a:gd name="T49" fmla="*/ 186 h 218"/>
                <a:gd name="T50" fmla="*/ 107 w 326"/>
                <a:gd name="T51" fmla="*/ 198 h 218"/>
                <a:gd name="T52" fmla="*/ 116 w 326"/>
                <a:gd name="T53" fmla="*/ 208 h 218"/>
                <a:gd name="T54" fmla="*/ 124 w 326"/>
                <a:gd name="T55" fmla="*/ 214 h 218"/>
                <a:gd name="T56" fmla="*/ 134 w 326"/>
                <a:gd name="T57" fmla="*/ 218 h 218"/>
                <a:gd name="T58" fmla="*/ 143 w 326"/>
                <a:gd name="T59" fmla="*/ 216 h 218"/>
                <a:gd name="T60" fmla="*/ 155 w 326"/>
                <a:gd name="T61" fmla="*/ 212 h 218"/>
                <a:gd name="T62" fmla="*/ 168 w 326"/>
                <a:gd name="T63" fmla="*/ 205 h 218"/>
                <a:gd name="T64" fmla="*/ 185 w 326"/>
                <a:gd name="T65" fmla="*/ 195 h 218"/>
                <a:gd name="T66" fmla="*/ 202 w 326"/>
                <a:gd name="T67" fmla="*/ 201 h 218"/>
                <a:gd name="T68" fmla="*/ 218 w 326"/>
                <a:gd name="T69" fmla="*/ 203 h 218"/>
                <a:gd name="T70" fmla="*/ 229 w 326"/>
                <a:gd name="T71" fmla="*/ 202 h 218"/>
                <a:gd name="T72" fmla="*/ 240 w 326"/>
                <a:gd name="T73" fmla="*/ 199 h 218"/>
                <a:gd name="T74" fmla="*/ 247 w 326"/>
                <a:gd name="T75" fmla="*/ 192 h 218"/>
                <a:gd name="T76" fmla="*/ 254 w 326"/>
                <a:gd name="T77" fmla="*/ 184 h 218"/>
                <a:gd name="T78" fmla="*/ 259 w 326"/>
                <a:gd name="T79" fmla="*/ 172 h 218"/>
                <a:gd name="T80" fmla="*/ 263 w 326"/>
                <a:gd name="T81" fmla="*/ 160 h 218"/>
                <a:gd name="T82" fmla="*/ 280 w 326"/>
                <a:gd name="T83" fmla="*/ 156 h 218"/>
                <a:gd name="T84" fmla="*/ 297 w 326"/>
                <a:gd name="T85" fmla="*/ 150 h 218"/>
                <a:gd name="T86" fmla="*/ 308 w 326"/>
                <a:gd name="T87" fmla="*/ 142 h 218"/>
                <a:gd name="T88" fmla="*/ 318 w 326"/>
                <a:gd name="T89" fmla="*/ 131 h 218"/>
                <a:gd name="T90" fmla="*/ 322 w 326"/>
                <a:gd name="T91" fmla="*/ 118 h 218"/>
                <a:gd name="T92" fmla="*/ 326 w 326"/>
                <a:gd name="T93" fmla="*/ 104 h 218"/>
                <a:gd name="T94" fmla="*/ 325 w 326"/>
                <a:gd name="T95" fmla="*/ 87 h 218"/>
                <a:gd name="T96" fmla="*/ 323 w 326"/>
                <a:gd name="T97" fmla="*/ 69 h 2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6"/>
                <a:gd name="T148" fmla="*/ 0 h 218"/>
                <a:gd name="T149" fmla="*/ 326 w 326"/>
                <a:gd name="T150" fmla="*/ 218 h 2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6" h="218">
                  <a:moveTo>
                    <a:pt x="323" y="69"/>
                  </a:moveTo>
                  <a:lnTo>
                    <a:pt x="285" y="37"/>
                  </a:lnTo>
                  <a:lnTo>
                    <a:pt x="249" y="17"/>
                  </a:lnTo>
                  <a:lnTo>
                    <a:pt x="211" y="3"/>
                  </a:lnTo>
                  <a:lnTo>
                    <a:pt x="174" y="0"/>
                  </a:lnTo>
                  <a:lnTo>
                    <a:pt x="134" y="2"/>
                  </a:lnTo>
                  <a:lnTo>
                    <a:pt x="95" y="14"/>
                  </a:lnTo>
                  <a:lnTo>
                    <a:pt x="55" y="31"/>
                  </a:lnTo>
                  <a:lnTo>
                    <a:pt x="16" y="57"/>
                  </a:lnTo>
                  <a:lnTo>
                    <a:pt x="7" y="69"/>
                  </a:lnTo>
                  <a:lnTo>
                    <a:pt x="3" y="82"/>
                  </a:lnTo>
                  <a:lnTo>
                    <a:pt x="0" y="94"/>
                  </a:lnTo>
                  <a:lnTo>
                    <a:pt x="2" y="105"/>
                  </a:lnTo>
                  <a:lnTo>
                    <a:pt x="3" y="114"/>
                  </a:lnTo>
                  <a:lnTo>
                    <a:pt x="11" y="125"/>
                  </a:lnTo>
                  <a:lnTo>
                    <a:pt x="21" y="134"/>
                  </a:lnTo>
                  <a:lnTo>
                    <a:pt x="38" y="144"/>
                  </a:lnTo>
                  <a:lnTo>
                    <a:pt x="34" y="152"/>
                  </a:lnTo>
                  <a:lnTo>
                    <a:pt x="34" y="161"/>
                  </a:lnTo>
                  <a:lnTo>
                    <a:pt x="38" y="169"/>
                  </a:lnTo>
                  <a:lnTo>
                    <a:pt x="48" y="176"/>
                  </a:lnTo>
                  <a:lnTo>
                    <a:pt x="58" y="180"/>
                  </a:lnTo>
                  <a:lnTo>
                    <a:pt x="71" y="184"/>
                  </a:lnTo>
                  <a:lnTo>
                    <a:pt x="85" y="185"/>
                  </a:lnTo>
                  <a:lnTo>
                    <a:pt x="100" y="186"/>
                  </a:lnTo>
                  <a:lnTo>
                    <a:pt x="107" y="198"/>
                  </a:lnTo>
                  <a:lnTo>
                    <a:pt x="116" y="208"/>
                  </a:lnTo>
                  <a:lnTo>
                    <a:pt x="124" y="214"/>
                  </a:lnTo>
                  <a:lnTo>
                    <a:pt x="134" y="218"/>
                  </a:lnTo>
                  <a:lnTo>
                    <a:pt x="143" y="216"/>
                  </a:lnTo>
                  <a:lnTo>
                    <a:pt x="155" y="212"/>
                  </a:lnTo>
                  <a:lnTo>
                    <a:pt x="168" y="205"/>
                  </a:lnTo>
                  <a:lnTo>
                    <a:pt x="185" y="195"/>
                  </a:lnTo>
                  <a:lnTo>
                    <a:pt x="202" y="201"/>
                  </a:lnTo>
                  <a:lnTo>
                    <a:pt x="218" y="203"/>
                  </a:lnTo>
                  <a:lnTo>
                    <a:pt x="229" y="202"/>
                  </a:lnTo>
                  <a:lnTo>
                    <a:pt x="240" y="199"/>
                  </a:lnTo>
                  <a:lnTo>
                    <a:pt x="247" y="192"/>
                  </a:lnTo>
                  <a:lnTo>
                    <a:pt x="254" y="184"/>
                  </a:lnTo>
                  <a:lnTo>
                    <a:pt x="259" y="172"/>
                  </a:lnTo>
                  <a:lnTo>
                    <a:pt x="263" y="160"/>
                  </a:lnTo>
                  <a:lnTo>
                    <a:pt x="280" y="156"/>
                  </a:lnTo>
                  <a:lnTo>
                    <a:pt x="297" y="150"/>
                  </a:lnTo>
                  <a:lnTo>
                    <a:pt x="308" y="142"/>
                  </a:lnTo>
                  <a:lnTo>
                    <a:pt x="318" y="131"/>
                  </a:lnTo>
                  <a:lnTo>
                    <a:pt x="322" y="118"/>
                  </a:lnTo>
                  <a:lnTo>
                    <a:pt x="326" y="104"/>
                  </a:lnTo>
                  <a:lnTo>
                    <a:pt x="325" y="87"/>
                  </a:lnTo>
                  <a:lnTo>
                    <a:pt x="323" y="69"/>
                  </a:lnTo>
                  <a:close/>
                </a:path>
              </a:pathLst>
            </a:custGeom>
            <a:solidFill>
              <a:srgbClr val="734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91" name="Freeform 23"/>
            <p:cNvSpPr>
              <a:spLocks/>
            </p:cNvSpPr>
            <p:nvPr/>
          </p:nvSpPr>
          <p:spPr bwMode="auto">
            <a:xfrm>
              <a:off x="4692" y="1761"/>
              <a:ext cx="543" cy="569"/>
            </a:xfrm>
            <a:custGeom>
              <a:avLst/>
              <a:gdLst>
                <a:gd name="T0" fmla="*/ 65 w 1629"/>
                <a:gd name="T1" fmla="*/ 491 h 1139"/>
                <a:gd name="T2" fmla="*/ 86 w 1629"/>
                <a:gd name="T3" fmla="*/ 405 h 1139"/>
                <a:gd name="T4" fmla="*/ 113 w 1629"/>
                <a:gd name="T5" fmla="*/ 329 h 1139"/>
                <a:gd name="T6" fmla="*/ 144 w 1629"/>
                <a:gd name="T7" fmla="*/ 260 h 1139"/>
                <a:gd name="T8" fmla="*/ 179 w 1629"/>
                <a:gd name="T9" fmla="*/ 202 h 1139"/>
                <a:gd name="T10" fmla="*/ 219 w 1629"/>
                <a:gd name="T11" fmla="*/ 149 h 1139"/>
                <a:gd name="T12" fmla="*/ 264 w 1629"/>
                <a:gd name="T13" fmla="*/ 105 h 1139"/>
                <a:gd name="T14" fmla="*/ 312 w 1629"/>
                <a:gd name="T15" fmla="*/ 70 h 1139"/>
                <a:gd name="T16" fmla="*/ 366 w 1629"/>
                <a:gd name="T17" fmla="*/ 42 h 1139"/>
                <a:gd name="T18" fmla="*/ 419 w 1629"/>
                <a:gd name="T19" fmla="*/ 20 h 1139"/>
                <a:gd name="T20" fmla="*/ 479 w 1629"/>
                <a:gd name="T21" fmla="*/ 7 h 1139"/>
                <a:gd name="T22" fmla="*/ 541 w 1629"/>
                <a:gd name="T23" fmla="*/ 0 h 1139"/>
                <a:gd name="T24" fmla="*/ 606 w 1629"/>
                <a:gd name="T25" fmla="*/ 2 h 1139"/>
                <a:gd name="T26" fmla="*/ 672 w 1629"/>
                <a:gd name="T27" fmla="*/ 8 h 1139"/>
                <a:gd name="T28" fmla="*/ 741 w 1629"/>
                <a:gd name="T29" fmla="*/ 21 h 1139"/>
                <a:gd name="T30" fmla="*/ 812 w 1629"/>
                <a:gd name="T31" fmla="*/ 40 h 1139"/>
                <a:gd name="T32" fmla="*/ 887 w 1629"/>
                <a:gd name="T33" fmla="*/ 66 h 1139"/>
                <a:gd name="T34" fmla="*/ 971 w 1629"/>
                <a:gd name="T35" fmla="*/ 49 h 1139"/>
                <a:gd name="T36" fmla="*/ 1057 w 1629"/>
                <a:gd name="T37" fmla="*/ 37 h 1139"/>
                <a:gd name="T38" fmla="*/ 1144 w 1629"/>
                <a:gd name="T39" fmla="*/ 30 h 1139"/>
                <a:gd name="T40" fmla="*/ 1230 w 1629"/>
                <a:gd name="T41" fmla="*/ 28 h 1139"/>
                <a:gd name="T42" fmla="*/ 1314 w 1629"/>
                <a:gd name="T43" fmla="*/ 27 h 1139"/>
                <a:gd name="T44" fmla="*/ 1400 w 1629"/>
                <a:gd name="T45" fmla="*/ 30 h 1139"/>
                <a:gd name="T46" fmla="*/ 1487 w 1629"/>
                <a:gd name="T47" fmla="*/ 37 h 1139"/>
                <a:gd name="T48" fmla="*/ 1573 w 1629"/>
                <a:gd name="T49" fmla="*/ 46 h 1139"/>
                <a:gd name="T50" fmla="*/ 1581 w 1629"/>
                <a:gd name="T51" fmla="*/ 102 h 1139"/>
                <a:gd name="T52" fmla="*/ 1590 w 1629"/>
                <a:gd name="T53" fmla="*/ 158 h 1139"/>
                <a:gd name="T54" fmla="*/ 1594 w 1629"/>
                <a:gd name="T55" fmla="*/ 215 h 1139"/>
                <a:gd name="T56" fmla="*/ 1597 w 1629"/>
                <a:gd name="T57" fmla="*/ 272 h 1139"/>
                <a:gd name="T58" fmla="*/ 1595 w 1629"/>
                <a:gd name="T59" fmla="*/ 328 h 1139"/>
                <a:gd name="T60" fmla="*/ 1594 w 1629"/>
                <a:gd name="T61" fmla="*/ 386 h 1139"/>
                <a:gd name="T62" fmla="*/ 1588 w 1629"/>
                <a:gd name="T63" fmla="*/ 442 h 1139"/>
                <a:gd name="T64" fmla="*/ 1583 w 1629"/>
                <a:gd name="T65" fmla="*/ 499 h 1139"/>
                <a:gd name="T66" fmla="*/ 1629 w 1629"/>
                <a:gd name="T67" fmla="*/ 709 h 1139"/>
                <a:gd name="T68" fmla="*/ 1614 w 1629"/>
                <a:gd name="T69" fmla="*/ 880 h 1139"/>
                <a:gd name="T70" fmla="*/ 1544 w 1629"/>
                <a:gd name="T71" fmla="*/ 1010 h 1139"/>
                <a:gd name="T72" fmla="*/ 1437 w 1629"/>
                <a:gd name="T73" fmla="*/ 1097 h 1139"/>
                <a:gd name="T74" fmla="*/ 1303 w 1629"/>
                <a:gd name="T75" fmla="*/ 1139 h 1139"/>
                <a:gd name="T76" fmla="*/ 1158 w 1629"/>
                <a:gd name="T77" fmla="*/ 1135 h 1139"/>
                <a:gd name="T78" fmla="*/ 1014 w 1629"/>
                <a:gd name="T79" fmla="*/ 1083 h 1139"/>
                <a:gd name="T80" fmla="*/ 887 w 1629"/>
                <a:gd name="T81" fmla="*/ 982 h 1139"/>
                <a:gd name="T82" fmla="*/ 861 w 1629"/>
                <a:gd name="T83" fmla="*/ 976 h 1139"/>
                <a:gd name="T84" fmla="*/ 836 w 1629"/>
                <a:gd name="T85" fmla="*/ 971 h 1139"/>
                <a:gd name="T86" fmla="*/ 810 w 1629"/>
                <a:gd name="T87" fmla="*/ 964 h 1139"/>
                <a:gd name="T88" fmla="*/ 785 w 1629"/>
                <a:gd name="T89" fmla="*/ 959 h 1139"/>
                <a:gd name="T90" fmla="*/ 760 w 1629"/>
                <a:gd name="T91" fmla="*/ 952 h 1139"/>
                <a:gd name="T92" fmla="*/ 734 w 1629"/>
                <a:gd name="T93" fmla="*/ 947 h 1139"/>
                <a:gd name="T94" fmla="*/ 709 w 1629"/>
                <a:gd name="T95" fmla="*/ 941 h 1139"/>
                <a:gd name="T96" fmla="*/ 685 w 1629"/>
                <a:gd name="T97" fmla="*/ 937 h 1139"/>
                <a:gd name="T98" fmla="*/ 514 w 1629"/>
                <a:gd name="T99" fmla="*/ 1033 h 1139"/>
                <a:gd name="T100" fmla="*/ 359 w 1629"/>
                <a:gd name="T101" fmla="*/ 1085 h 1139"/>
                <a:gd name="T102" fmla="*/ 223 w 1629"/>
                <a:gd name="T103" fmla="*/ 1092 h 1139"/>
                <a:gd name="T104" fmla="*/ 116 w 1629"/>
                <a:gd name="T105" fmla="*/ 1057 h 1139"/>
                <a:gd name="T106" fmla="*/ 38 w 1629"/>
                <a:gd name="T107" fmla="*/ 976 h 1139"/>
                <a:gd name="T108" fmla="*/ 0 w 1629"/>
                <a:gd name="T109" fmla="*/ 854 h 1139"/>
                <a:gd name="T110" fmla="*/ 7 w 1629"/>
                <a:gd name="T111" fmla="*/ 692 h 1139"/>
                <a:gd name="T112" fmla="*/ 65 w 1629"/>
                <a:gd name="T113" fmla="*/ 491 h 113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629"/>
                <a:gd name="T172" fmla="*/ 0 h 1139"/>
                <a:gd name="T173" fmla="*/ 1629 w 1629"/>
                <a:gd name="T174" fmla="*/ 1139 h 113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629" h="1139">
                  <a:moveTo>
                    <a:pt x="65" y="491"/>
                  </a:moveTo>
                  <a:lnTo>
                    <a:pt x="86" y="405"/>
                  </a:lnTo>
                  <a:lnTo>
                    <a:pt x="113" y="329"/>
                  </a:lnTo>
                  <a:lnTo>
                    <a:pt x="144" y="260"/>
                  </a:lnTo>
                  <a:lnTo>
                    <a:pt x="179" y="202"/>
                  </a:lnTo>
                  <a:lnTo>
                    <a:pt x="219" y="149"/>
                  </a:lnTo>
                  <a:lnTo>
                    <a:pt x="264" y="105"/>
                  </a:lnTo>
                  <a:lnTo>
                    <a:pt x="312" y="70"/>
                  </a:lnTo>
                  <a:lnTo>
                    <a:pt x="366" y="42"/>
                  </a:lnTo>
                  <a:lnTo>
                    <a:pt x="419" y="20"/>
                  </a:lnTo>
                  <a:lnTo>
                    <a:pt x="479" y="7"/>
                  </a:lnTo>
                  <a:lnTo>
                    <a:pt x="541" y="0"/>
                  </a:lnTo>
                  <a:lnTo>
                    <a:pt x="606" y="2"/>
                  </a:lnTo>
                  <a:lnTo>
                    <a:pt x="672" y="8"/>
                  </a:lnTo>
                  <a:lnTo>
                    <a:pt x="741" y="21"/>
                  </a:lnTo>
                  <a:lnTo>
                    <a:pt x="812" y="40"/>
                  </a:lnTo>
                  <a:lnTo>
                    <a:pt x="887" y="66"/>
                  </a:lnTo>
                  <a:lnTo>
                    <a:pt x="971" y="49"/>
                  </a:lnTo>
                  <a:lnTo>
                    <a:pt x="1057" y="37"/>
                  </a:lnTo>
                  <a:lnTo>
                    <a:pt x="1144" y="30"/>
                  </a:lnTo>
                  <a:lnTo>
                    <a:pt x="1230" y="28"/>
                  </a:lnTo>
                  <a:lnTo>
                    <a:pt x="1314" y="27"/>
                  </a:lnTo>
                  <a:lnTo>
                    <a:pt x="1400" y="30"/>
                  </a:lnTo>
                  <a:lnTo>
                    <a:pt x="1487" y="37"/>
                  </a:lnTo>
                  <a:lnTo>
                    <a:pt x="1573" y="46"/>
                  </a:lnTo>
                  <a:lnTo>
                    <a:pt x="1581" y="102"/>
                  </a:lnTo>
                  <a:lnTo>
                    <a:pt x="1590" y="158"/>
                  </a:lnTo>
                  <a:lnTo>
                    <a:pt x="1594" y="215"/>
                  </a:lnTo>
                  <a:lnTo>
                    <a:pt x="1597" y="272"/>
                  </a:lnTo>
                  <a:lnTo>
                    <a:pt x="1595" y="328"/>
                  </a:lnTo>
                  <a:lnTo>
                    <a:pt x="1594" y="386"/>
                  </a:lnTo>
                  <a:lnTo>
                    <a:pt x="1588" y="442"/>
                  </a:lnTo>
                  <a:lnTo>
                    <a:pt x="1583" y="499"/>
                  </a:lnTo>
                  <a:lnTo>
                    <a:pt x="1629" y="709"/>
                  </a:lnTo>
                  <a:lnTo>
                    <a:pt x="1614" y="880"/>
                  </a:lnTo>
                  <a:lnTo>
                    <a:pt x="1544" y="1010"/>
                  </a:lnTo>
                  <a:lnTo>
                    <a:pt x="1437" y="1097"/>
                  </a:lnTo>
                  <a:lnTo>
                    <a:pt x="1303" y="1139"/>
                  </a:lnTo>
                  <a:lnTo>
                    <a:pt x="1158" y="1135"/>
                  </a:lnTo>
                  <a:lnTo>
                    <a:pt x="1014" y="1083"/>
                  </a:lnTo>
                  <a:lnTo>
                    <a:pt x="887" y="982"/>
                  </a:lnTo>
                  <a:lnTo>
                    <a:pt x="861" y="976"/>
                  </a:lnTo>
                  <a:lnTo>
                    <a:pt x="836" y="971"/>
                  </a:lnTo>
                  <a:lnTo>
                    <a:pt x="810" y="964"/>
                  </a:lnTo>
                  <a:lnTo>
                    <a:pt x="785" y="959"/>
                  </a:lnTo>
                  <a:lnTo>
                    <a:pt x="760" y="952"/>
                  </a:lnTo>
                  <a:lnTo>
                    <a:pt x="734" y="947"/>
                  </a:lnTo>
                  <a:lnTo>
                    <a:pt x="709" y="941"/>
                  </a:lnTo>
                  <a:lnTo>
                    <a:pt x="685" y="937"/>
                  </a:lnTo>
                  <a:lnTo>
                    <a:pt x="514" y="1033"/>
                  </a:lnTo>
                  <a:lnTo>
                    <a:pt x="359" y="1085"/>
                  </a:lnTo>
                  <a:lnTo>
                    <a:pt x="223" y="1092"/>
                  </a:lnTo>
                  <a:lnTo>
                    <a:pt x="116" y="1057"/>
                  </a:lnTo>
                  <a:lnTo>
                    <a:pt x="38" y="976"/>
                  </a:lnTo>
                  <a:lnTo>
                    <a:pt x="0" y="854"/>
                  </a:lnTo>
                  <a:lnTo>
                    <a:pt x="7" y="692"/>
                  </a:lnTo>
                  <a:lnTo>
                    <a:pt x="65" y="491"/>
                  </a:lnTo>
                  <a:close/>
                </a:path>
              </a:pathLst>
            </a:custGeom>
            <a:solidFill>
              <a:srgbClr val="C2917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92" name="Freeform 24"/>
            <p:cNvSpPr>
              <a:spLocks/>
            </p:cNvSpPr>
            <p:nvPr/>
          </p:nvSpPr>
          <p:spPr bwMode="auto">
            <a:xfrm>
              <a:off x="4712" y="1784"/>
              <a:ext cx="505" cy="511"/>
            </a:xfrm>
            <a:custGeom>
              <a:avLst/>
              <a:gdLst>
                <a:gd name="T0" fmla="*/ 59 w 1513"/>
                <a:gd name="T1" fmla="*/ 440 h 1024"/>
                <a:gd name="T2" fmla="*/ 79 w 1513"/>
                <a:gd name="T3" fmla="*/ 363 h 1024"/>
                <a:gd name="T4" fmla="*/ 103 w 1513"/>
                <a:gd name="T5" fmla="*/ 295 h 1024"/>
                <a:gd name="T6" fmla="*/ 131 w 1513"/>
                <a:gd name="T7" fmla="*/ 234 h 1024"/>
                <a:gd name="T8" fmla="*/ 165 w 1513"/>
                <a:gd name="T9" fmla="*/ 180 h 1024"/>
                <a:gd name="T10" fmla="*/ 201 w 1513"/>
                <a:gd name="T11" fmla="*/ 132 h 1024"/>
                <a:gd name="T12" fmla="*/ 242 w 1513"/>
                <a:gd name="T13" fmla="*/ 93 h 1024"/>
                <a:gd name="T14" fmla="*/ 287 w 1513"/>
                <a:gd name="T15" fmla="*/ 60 h 1024"/>
                <a:gd name="T16" fmla="*/ 338 w 1513"/>
                <a:gd name="T17" fmla="*/ 37 h 1024"/>
                <a:gd name="T18" fmla="*/ 388 w 1513"/>
                <a:gd name="T19" fmla="*/ 17 h 1024"/>
                <a:gd name="T20" fmla="*/ 443 w 1513"/>
                <a:gd name="T21" fmla="*/ 5 h 1024"/>
                <a:gd name="T22" fmla="*/ 501 w 1513"/>
                <a:gd name="T23" fmla="*/ 0 h 1024"/>
                <a:gd name="T24" fmla="*/ 561 w 1513"/>
                <a:gd name="T25" fmla="*/ 1 h 1024"/>
                <a:gd name="T26" fmla="*/ 622 w 1513"/>
                <a:gd name="T27" fmla="*/ 7 h 1024"/>
                <a:gd name="T28" fmla="*/ 687 w 1513"/>
                <a:gd name="T29" fmla="*/ 18 h 1024"/>
                <a:gd name="T30" fmla="*/ 753 w 1513"/>
                <a:gd name="T31" fmla="*/ 34 h 1024"/>
                <a:gd name="T32" fmla="*/ 822 w 1513"/>
                <a:gd name="T33" fmla="*/ 58 h 1024"/>
                <a:gd name="T34" fmla="*/ 901 w 1513"/>
                <a:gd name="T35" fmla="*/ 43 h 1024"/>
                <a:gd name="T36" fmla="*/ 981 w 1513"/>
                <a:gd name="T37" fmla="*/ 33 h 1024"/>
                <a:gd name="T38" fmla="*/ 1060 w 1513"/>
                <a:gd name="T39" fmla="*/ 26 h 1024"/>
                <a:gd name="T40" fmla="*/ 1140 w 1513"/>
                <a:gd name="T41" fmla="*/ 24 h 1024"/>
                <a:gd name="T42" fmla="*/ 1219 w 1513"/>
                <a:gd name="T43" fmla="*/ 22 h 1024"/>
                <a:gd name="T44" fmla="*/ 1300 w 1513"/>
                <a:gd name="T45" fmla="*/ 26 h 1024"/>
                <a:gd name="T46" fmla="*/ 1380 w 1513"/>
                <a:gd name="T47" fmla="*/ 33 h 1024"/>
                <a:gd name="T48" fmla="*/ 1460 w 1513"/>
                <a:gd name="T49" fmla="*/ 42 h 1024"/>
                <a:gd name="T50" fmla="*/ 1468 w 1513"/>
                <a:gd name="T51" fmla="*/ 93 h 1024"/>
                <a:gd name="T52" fmla="*/ 1475 w 1513"/>
                <a:gd name="T53" fmla="*/ 144 h 1024"/>
                <a:gd name="T54" fmla="*/ 1479 w 1513"/>
                <a:gd name="T55" fmla="*/ 195 h 1024"/>
                <a:gd name="T56" fmla="*/ 1482 w 1513"/>
                <a:gd name="T57" fmla="*/ 246 h 1024"/>
                <a:gd name="T58" fmla="*/ 1480 w 1513"/>
                <a:gd name="T59" fmla="*/ 297 h 1024"/>
                <a:gd name="T60" fmla="*/ 1479 w 1513"/>
                <a:gd name="T61" fmla="*/ 347 h 1024"/>
                <a:gd name="T62" fmla="*/ 1475 w 1513"/>
                <a:gd name="T63" fmla="*/ 398 h 1024"/>
                <a:gd name="T64" fmla="*/ 1469 w 1513"/>
                <a:gd name="T65" fmla="*/ 449 h 1024"/>
                <a:gd name="T66" fmla="*/ 1513 w 1513"/>
                <a:gd name="T67" fmla="*/ 637 h 1024"/>
                <a:gd name="T68" fmla="*/ 1497 w 1513"/>
                <a:gd name="T69" fmla="*/ 791 h 1024"/>
                <a:gd name="T70" fmla="*/ 1432 w 1513"/>
                <a:gd name="T71" fmla="*/ 908 h 1024"/>
                <a:gd name="T72" fmla="*/ 1333 w 1513"/>
                <a:gd name="T73" fmla="*/ 986 h 1024"/>
                <a:gd name="T74" fmla="*/ 1209 w 1513"/>
                <a:gd name="T75" fmla="*/ 1024 h 1024"/>
                <a:gd name="T76" fmla="*/ 1074 w 1513"/>
                <a:gd name="T77" fmla="*/ 1020 h 1024"/>
                <a:gd name="T78" fmla="*/ 941 w 1513"/>
                <a:gd name="T79" fmla="*/ 973 h 1024"/>
                <a:gd name="T80" fmla="*/ 822 w 1513"/>
                <a:gd name="T81" fmla="*/ 883 h 1024"/>
                <a:gd name="T82" fmla="*/ 798 w 1513"/>
                <a:gd name="T83" fmla="*/ 876 h 1024"/>
                <a:gd name="T84" fmla="*/ 776 w 1513"/>
                <a:gd name="T85" fmla="*/ 872 h 1024"/>
                <a:gd name="T86" fmla="*/ 752 w 1513"/>
                <a:gd name="T87" fmla="*/ 866 h 1024"/>
                <a:gd name="T88" fmla="*/ 729 w 1513"/>
                <a:gd name="T89" fmla="*/ 862 h 1024"/>
                <a:gd name="T90" fmla="*/ 705 w 1513"/>
                <a:gd name="T91" fmla="*/ 855 h 1024"/>
                <a:gd name="T92" fmla="*/ 683 w 1513"/>
                <a:gd name="T93" fmla="*/ 850 h 1024"/>
                <a:gd name="T94" fmla="*/ 659 w 1513"/>
                <a:gd name="T95" fmla="*/ 845 h 1024"/>
                <a:gd name="T96" fmla="*/ 636 w 1513"/>
                <a:gd name="T97" fmla="*/ 841 h 1024"/>
                <a:gd name="T98" fmla="*/ 477 w 1513"/>
                <a:gd name="T99" fmla="*/ 927 h 1024"/>
                <a:gd name="T100" fmla="*/ 333 w 1513"/>
                <a:gd name="T101" fmla="*/ 975 h 1024"/>
                <a:gd name="T102" fmla="*/ 206 w 1513"/>
                <a:gd name="T103" fmla="*/ 981 h 1024"/>
                <a:gd name="T104" fmla="*/ 105 w 1513"/>
                <a:gd name="T105" fmla="*/ 949 h 1024"/>
                <a:gd name="T106" fmla="*/ 33 w 1513"/>
                <a:gd name="T107" fmla="*/ 876 h 1024"/>
                <a:gd name="T108" fmla="*/ 0 w 1513"/>
                <a:gd name="T109" fmla="*/ 768 h 1024"/>
                <a:gd name="T110" fmla="*/ 5 w 1513"/>
                <a:gd name="T111" fmla="*/ 622 h 1024"/>
                <a:gd name="T112" fmla="*/ 59 w 1513"/>
                <a:gd name="T113" fmla="*/ 440 h 102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513"/>
                <a:gd name="T172" fmla="*/ 0 h 1024"/>
                <a:gd name="T173" fmla="*/ 1513 w 1513"/>
                <a:gd name="T174" fmla="*/ 1024 h 102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513" h="1024">
                  <a:moveTo>
                    <a:pt x="59" y="440"/>
                  </a:moveTo>
                  <a:lnTo>
                    <a:pt x="79" y="363"/>
                  </a:lnTo>
                  <a:lnTo>
                    <a:pt x="103" y="295"/>
                  </a:lnTo>
                  <a:lnTo>
                    <a:pt x="131" y="234"/>
                  </a:lnTo>
                  <a:lnTo>
                    <a:pt x="165" y="180"/>
                  </a:lnTo>
                  <a:lnTo>
                    <a:pt x="201" y="132"/>
                  </a:lnTo>
                  <a:lnTo>
                    <a:pt x="242" y="93"/>
                  </a:lnTo>
                  <a:lnTo>
                    <a:pt x="287" y="60"/>
                  </a:lnTo>
                  <a:lnTo>
                    <a:pt x="338" y="37"/>
                  </a:lnTo>
                  <a:lnTo>
                    <a:pt x="388" y="17"/>
                  </a:lnTo>
                  <a:lnTo>
                    <a:pt x="443" y="5"/>
                  </a:lnTo>
                  <a:lnTo>
                    <a:pt x="501" y="0"/>
                  </a:lnTo>
                  <a:lnTo>
                    <a:pt x="561" y="1"/>
                  </a:lnTo>
                  <a:lnTo>
                    <a:pt x="622" y="7"/>
                  </a:lnTo>
                  <a:lnTo>
                    <a:pt x="687" y="18"/>
                  </a:lnTo>
                  <a:lnTo>
                    <a:pt x="753" y="34"/>
                  </a:lnTo>
                  <a:lnTo>
                    <a:pt x="822" y="58"/>
                  </a:lnTo>
                  <a:lnTo>
                    <a:pt x="901" y="43"/>
                  </a:lnTo>
                  <a:lnTo>
                    <a:pt x="981" y="33"/>
                  </a:lnTo>
                  <a:lnTo>
                    <a:pt x="1060" y="26"/>
                  </a:lnTo>
                  <a:lnTo>
                    <a:pt x="1140" y="24"/>
                  </a:lnTo>
                  <a:lnTo>
                    <a:pt x="1219" y="22"/>
                  </a:lnTo>
                  <a:lnTo>
                    <a:pt x="1300" y="26"/>
                  </a:lnTo>
                  <a:lnTo>
                    <a:pt x="1380" y="33"/>
                  </a:lnTo>
                  <a:lnTo>
                    <a:pt x="1460" y="42"/>
                  </a:lnTo>
                  <a:lnTo>
                    <a:pt x="1468" y="93"/>
                  </a:lnTo>
                  <a:lnTo>
                    <a:pt x="1475" y="144"/>
                  </a:lnTo>
                  <a:lnTo>
                    <a:pt x="1479" y="195"/>
                  </a:lnTo>
                  <a:lnTo>
                    <a:pt x="1482" y="246"/>
                  </a:lnTo>
                  <a:lnTo>
                    <a:pt x="1480" y="297"/>
                  </a:lnTo>
                  <a:lnTo>
                    <a:pt x="1479" y="347"/>
                  </a:lnTo>
                  <a:lnTo>
                    <a:pt x="1475" y="398"/>
                  </a:lnTo>
                  <a:lnTo>
                    <a:pt x="1469" y="449"/>
                  </a:lnTo>
                  <a:lnTo>
                    <a:pt x="1513" y="637"/>
                  </a:lnTo>
                  <a:lnTo>
                    <a:pt x="1497" y="791"/>
                  </a:lnTo>
                  <a:lnTo>
                    <a:pt x="1432" y="908"/>
                  </a:lnTo>
                  <a:lnTo>
                    <a:pt x="1333" y="986"/>
                  </a:lnTo>
                  <a:lnTo>
                    <a:pt x="1209" y="1024"/>
                  </a:lnTo>
                  <a:lnTo>
                    <a:pt x="1074" y="1020"/>
                  </a:lnTo>
                  <a:lnTo>
                    <a:pt x="941" y="973"/>
                  </a:lnTo>
                  <a:lnTo>
                    <a:pt x="822" y="883"/>
                  </a:lnTo>
                  <a:lnTo>
                    <a:pt x="798" y="876"/>
                  </a:lnTo>
                  <a:lnTo>
                    <a:pt x="776" y="872"/>
                  </a:lnTo>
                  <a:lnTo>
                    <a:pt x="752" y="866"/>
                  </a:lnTo>
                  <a:lnTo>
                    <a:pt x="729" y="862"/>
                  </a:lnTo>
                  <a:lnTo>
                    <a:pt x="705" y="855"/>
                  </a:lnTo>
                  <a:lnTo>
                    <a:pt x="683" y="850"/>
                  </a:lnTo>
                  <a:lnTo>
                    <a:pt x="659" y="845"/>
                  </a:lnTo>
                  <a:lnTo>
                    <a:pt x="636" y="841"/>
                  </a:lnTo>
                  <a:lnTo>
                    <a:pt x="477" y="927"/>
                  </a:lnTo>
                  <a:lnTo>
                    <a:pt x="333" y="975"/>
                  </a:lnTo>
                  <a:lnTo>
                    <a:pt x="206" y="981"/>
                  </a:lnTo>
                  <a:lnTo>
                    <a:pt x="105" y="949"/>
                  </a:lnTo>
                  <a:lnTo>
                    <a:pt x="33" y="876"/>
                  </a:lnTo>
                  <a:lnTo>
                    <a:pt x="0" y="768"/>
                  </a:lnTo>
                  <a:lnTo>
                    <a:pt x="5" y="622"/>
                  </a:lnTo>
                  <a:lnTo>
                    <a:pt x="59" y="440"/>
                  </a:lnTo>
                  <a:close/>
                </a:path>
              </a:pathLst>
            </a:custGeom>
            <a:solidFill>
              <a:srgbClr val="F2C2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93" name="Freeform 25"/>
            <p:cNvSpPr>
              <a:spLocks/>
            </p:cNvSpPr>
            <p:nvPr/>
          </p:nvSpPr>
          <p:spPr bwMode="auto">
            <a:xfrm>
              <a:off x="4774" y="1793"/>
              <a:ext cx="93" cy="246"/>
            </a:xfrm>
            <a:custGeom>
              <a:avLst/>
              <a:gdLst>
                <a:gd name="T0" fmla="*/ 281 w 281"/>
                <a:gd name="T1" fmla="*/ 117 h 493"/>
                <a:gd name="T2" fmla="*/ 281 w 281"/>
                <a:gd name="T3" fmla="*/ 110 h 493"/>
                <a:gd name="T4" fmla="*/ 281 w 281"/>
                <a:gd name="T5" fmla="*/ 97 h 493"/>
                <a:gd name="T6" fmla="*/ 280 w 281"/>
                <a:gd name="T7" fmla="*/ 76 h 493"/>
                <a:gd name="T8" fmla="*/ 276 w 281"/>
                <a:gd name="T9" fmla="*/ 55 h 493"/>
                <a:gd name="T10" fmla="*/ 266 w 281"/>
                <a:gd name="T11" fmla="*/ 33 h 493"/>
                <a:gd name="T12" fmla="*/ 252 w 281"/>
                <a:gd name="T13" fmla="*/ 15 h 493"/>
                <a:gd name="T14" fmla="*/ 231 w 281"/>
                <a:gd name="T15" fmla="*/ 2 h 493"/>
                <a:gd name="T16" fmla="*/ 202 w 281"/>
                <a:gd name="T17" fmla="*/ 0 h 493"/>
                <a:gd name="T18" fmla="*/ 168 w 281"/>
                <a:gd name="T19" fmla="*/ 4 h 493"/>
                <a:gd name="T20" fmla="*/ 139 w 281"/>
                <a:gd name="T21" fmla="*/ 16 h 493"/>
                <a:gd name="T22" fmla="*/ 112 w 281"/>
                <a:gd name="T23" fmla="*/ 34 h 493"/>
                <a:gd name="T24" fmla="*/ 88 w 281"/>
                <a:gd name="T25" fmla="*/ 62 h 493"/>
                <a:gd name="T26" fmla="*/ 64 w 281"/>
                <a:gd name="T27" fmla="*/ 96 h 493"/>
                <a:gd name="T28" fmla="*/ 44 w 281"/>
                <a:gd name="T29" fmla="*/ 139 h 493"/>
                <a:gd name="T30" fmla="*/ 26 w 281"/>
                <a:gd name="T31" fmla="*/ 192 h 493"/>
                <a:gd name="T32" fmla="*/ 12 w 281"/>
                <a:gd name="T33" fmla="*/ 256 h 493"/>
                <a:gd name="T34" fmla="*/ 2 w 281"/>
                <a:gd name="T35" fmla="*/ 318 h 493"/>
                <a:gd name="T36" fmla="*/ 0 w 281"/>
                <a:gd name="T37" fmla="*/ 370 h 493"/>
                <a:gd name="T38" fmla="*/ 6 w 281"/>
                <a:gd name="T39" fmla="*/ 410 h 493"/>
                <a:gd name="T40" fmla="*/ 16 w 281"/>
                <a:gd name="T41" fmla="*/ 443 h 493"/>
                <a:gd name="T42" fmla="*/ 27 w 281"/>
                <a:gd name="T43" fmla="*/ 465 h 493"/>
                <a:gd name="T44" fmla="*/ 39 w 281"/>
                <a:gd name="T45" fmla="*/ 481 h 493"/>
                <a:gd name="T46" fmla="*/ 47 w 281"/>
                <a:gd name="T47" fmla="*/ 489 h 493"/>
                <a:gd name="T48" fmla="*/ 51 w 281"/>
                <a:gd name="T49" fmla="*/ 493 h 493"/>
                <a:gd name="T50" fmla="*/ 281 w 281"/>
                <a:gd name="T51" fmla="*/ 117 h 49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81"/>
                <a:gd name="T79" fmla="*/ 0 h 493"/>
                <a:gd name="T80" fmla="*/ 281 w 281"/>
                <a:gd name="T81" fmla="*/ 493 h 49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81" h="493">
                  <a:moveTo>
                    <a:pt x="281" y="117"/>
                  </a:moveTo>
                  <a:lnTo>
                    <a:pt x="281" y="110"/>
                  </a:lnTo>
                  <a:lnTo>
                    <a:pt x="281" y="97"/>
                  </a:lnTo>
                  <a:lnTo>
                    <a:pt x="280" y="76"/>
                  </a:lnTo>
                  <a:lnTo>
                    <a:pt x="276" y="55"/>
                  </a:lnTo>
                  <a:lnTo>
                    <a:pt x="266" y="33"/>
                  </a:lnTo>
                  <a:lnTo>
                    <a:pt x="252" y="15"/>
                  </a:lnTo>
                  <a:lnTo>
                    <a:pt x="231" y="2"/>
                  </a:lnTo>
                  <a:lnTo>
                    <a:pt x="202" y="0"/>
                  </a:lnTo>
                  <a:lnTo>
                    <a:pt x="168" y="4"/>
                  </a:lnTo>
                  <a:lnTo>
                    <a:pt x="139" y="16"/>
                  </a:lnTo>
                  <a:lnTo>
                    <a:pt x="112" y="34"/>
                  </a:lnTo>
                  <a:lnTo>
                    <a:pt x="88" y="62"/>
                  </a:lnTo>
                  <a:lnTo>
                    <a:pt x="64" y="96"/>
                  </a:lnTo>
                  <a:lnTo>
                    <a:pt x="44" y="139"/>
                  </a:lnTo>
                  <a:lnTo>
                    <a:pt x="26" y="192"/>
                  </a:lnTo>
                  <a:lnTo>
                    <a:pt x="12" y="256"/>
                  </a:lnTo>
                  <a:lnTo>
                    <a:pt x="2" y="318"/>
                  </a:lnTo>
                  <a:lnTo>
                    <a:pt x="0" y="370"/>
                  </a:lnTo>
                  <a:lnTo>
                    <a:pt x="6" y="410"/>
                  </a:lnTo>
                  <a:lnTo>
                    <a:pt x="16" y="443"/>
                  </a:lnTo>
                  <a:lnTo>
                    <a:pt x="27" y="465"/>
                  </a:lnTo>
                  <a:lnTo>
                    <a:pt x="39" y="481"/>
                  </a:lnTo>
                  <a:lnTo>
                    <a:pt x="47" y="489"/>
                  </a:lnTo>
                  <a:lnTo>
                    <a:pt x="51" y="493"/>
                  </a:lnTo>
                  <a:lnTo>
                    <a:pt x="281" y="117"/>
                  </a:lnTo>
                  <a:close/>
                </a:path>
              </a:pathLst>
            </a:custGeom>
            <a:solidFill>
              <a:srgbClr val="5221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94" name="Freeform 26"/>
            <p:cNvSpPr>
              <a:spLocks/>
            </p:cNvSpPr>
            <p:nvPr/>
          </p:nvSpPr>
          <p:spPr bwMode="auto">
            <a:xfrm>
              <a:off x="5085" y="1841"/>
              <a:ext cx="75" cy="217"/>
            </a:xfrm>
            <a:custGeom>
              <a:avLst/>
              <a:gdLst>
                <a:gd name="T0" fmla="*/ 72 w 226"/>
                <a:gd name="T1" fmla="*/ 434 h 434"/>
                <a:gd name="T2" fmla="*/ 0 w 226"/>
                <a:gd name="T3" fmla="*/ 74 h 434"/>
                <a:gd name="T4" fmla="*/ 3 w 226"/>
                <a:gd name="T5" fmla="*/ 71 h 434"/>
                <a:gd name="T6" fmla="*/ 12 w 226"/>
                <a:gd name="T7" fmla="*/ 61 h 434"/>
                <a:gd name="T8" fmla="*/ 24 w 226"/>
                <a:gd name="T9" fmla="*/ 50 h 434"/>
                <a:gd name="T10" fmla="*/ 44 w 226"/>
                <a:gd name="T11" fmla="*/ 37 h 434"/>
                <a:gd name="T12" fmla="*/ 64 w 226"/>
                <a:gd name="T13" fmla="*/ 22 h 434"/>
                <a:gd name="T14" fmla="*/ 88 w 226"/>
                <a:gd name="T15" fmla="*/ 10 h 434"/>
                <a:gd name="T16" fmla="*/ 112 w 226"/>
                <a:gd name="T17" fmla="*/ 3 h 434"/>
                <a:gd name="T18" fmla="*/ 137 w 226"/>
                <a:gd name="T19" fmla="*/ 0 h 434"/>
                <a:gd name="T20" fmla="*/ 164 w 226"/>
                <a:gd name="T21" fmla="*/ 3 h 434"/>
                <a:gd name="T22" fmla="*/ 191 w 226"/>
                <a:gd name="T23" fmla="*/ 17 h 434"/>
                <a:gd name="T24" fmla="*/ 212 w 226"/>
                <a:gd name="T25" fmla="*/ 42 h 434"/>
                <a:gd name="T26" fmla="*/ 226 w 226"/>
                <a:gd name="T27" fmla="*/ 84 h 434"/>
                <a:gd name="T28" fmla="*/ 222 w 226"/>
                <a:gd name="T29" fmla="*/ 140 h 434"/>
                <a:gd name="T30" fmla="*/ 199 w 226"/>
                <a:gd name="T31" fmla="*/ 217 h 434"/>
                <a:gd name="T32" fmla="*/ 150 w 226"/>
                <a:gd name="T33" fmla="*/ 313 h 434"/>
                <a:gd name="T34" fmla="*/ 72 w 226"/>
                <a:gd name="T35" fmla="*/ 434 h 43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6"/>
                <a:gd name="T55" fmla="*/ 0 h 434"/>
                <a:gd name="T56" fmla="*/ 226 w 226"/>
                <a:gd name="T57" fmla="*/ 434 h 43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6" h="434">
                  <a:moveTo>
                    <a:pt x="72" y="434"/>
                  </a:moveTo>
                  <a:lnTo>
                    <a:pt x="0" y="74"/>
                  </a:lnTo>
                  <a:lnTo>
                    <a:pt x="3" y="71"/>
                  </a:lnTo>
                  <a:lnTo>
                    <a:pt x="12" y="61"/>
                  </a:lnTo>
                  <a:lnTo>
                    <a:pt x="24" y="50"/>
                  </a:lnTo>
                  <a:lnTo>
                    <a:pt x="44" y="37"/>
                  </a:lnTo>
                  <a:lnTo>
                    <a:pt x="64" y="22"/>
                  </a:lnTo>
                  <a:lnTo>
                    <a:pt x="88" y="10"/>
                  </a:lnTo>
                  <a:lnTo>
                    <a:pt x="112" y="3"/>
                  </a:lnTo>
                  <a:lnTo>
                    <a:pt x="137" y="0"/>
                  </a:lnTo>
                  <a:lnTo>
                    <a:pt x="164" y="3"/>
                  </a:lnTo>
                  <a:lnTo>
                    <a:pt x="191" y="17"/>
                  </a:lnTo>
                  <a:lnTo>
                    <a:pt x="212" y="42"/>
                  </a:lnTo>
                  <a:lnTo>
                    <a:pt x="226" y="84"/>
                  </a:lnTo>
                  <a:lnTo>
                    <a:pt x="222" y="140"/>
                  </a:lnTo>
                  <a:lnTo>
                    <a:pt x="199" y="217"/>
                  </a:lnTo>
                  <a:lnTo>
                    <a:pt x="150" y="313"/>
                  </a:lnTo>
                  <a:lnTo>
                    <a:pt x="72" y="434"/>
                  </a:lnTo>
                  <a:close/>
                </a:path>
              </a:pathLst>
            </a:custGeom>
            <a:solidFill>
              <a:srgbClr val="5221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95" name="Freeform 27"/>
            <p:cNvSpPr>
              <a:spLocks/>
            </p:cNvSpPr>
            <p:nvPr/>
          </p:nvSpPr>
          <p:spPr bwMode="auto">
            <a:xfrm>
              <a:off x="4890" y="1805"/>
              <a:ext cx="227" cy="118"/>
            </a:xfrm>
            <a:custGeom>
              <a:avLst/>
              <a:gdLst>
                <a:gd name="T0" fmla="*/ 0 w 683"/>
                <a:gd name="T1" fmla="*/ 0 h 235"/>
                <a:gd name="T2" fmla="*/ 0 w 683"/>
                <a:gd name="T3" fmla="*/ 5 h 235"/>
                <a:gd name="T4" fmla="*/ 0 w 683"/>
                <a:gd name="T5" fmla="*/ 21 h 235"/>
                <a:gd name="T6" fmla="*/ 2 w 683"/>
                <a:gd name="T7" fmla="*/ 43 h 235"/>
                <a:gd name="T8" fmla="*/ 10 w 683"/>
                <a:gd name="T9" fmla="*/ 72 h 235"/>
                <a:gd name="T10" fmla="*/ 18 w 683"/>
                <a:gd name="T11" fmla="*/ 101 h 235"/>
                <a:gd name="T12" fmla="*/ 32 w 683"/>
                <a:gd name="T13" fmla="*/ 129 h 235"/>
                <a:gd name="T14" fmla="*/ 52 w 683"/>
                <a:gd name="T15" fmla="*/ 154 h 235"/>
                <a:gd name="T16" fmla="*/ 79 w 683"/>
                <a:gd name="T17" fmla="*/ 177 h 235"/>
                <a:gd name="T18" fmla="*/ 108 w 683"/>
                <a:gd name="T19" fmla="*/ 191 h 235"/>
                <a:gd name="T20" fmla="*/ 144 w 683"/>
                <a:gd name="T21" fmla="*/ 207 h 235"/>
                <a:gd name="T22" fmla="*/ 180 w 683"/>
                <a:gd name="T23" fmla="*/ 220 h 235"/>
                <a:gd name="T24" fmla="*/ 218 w 683"/>
                <a:gd name="T25" fmla="*/ 230 h 235"/>
                <a:gd name="T26" fmla="*/ 257 w 683"/>
                <a:gd name="T27" fmla="*/ 235 h 235"/>
                <a:gd name="T28" fmla="*/ 295 w 683"/>
                <a:gd name="T29" fmla="*/ 235 h 235"/>
                <a:gd name="T30" fmla="*/ 331 w 683"/>
                <a:gd name="T31" fmla="*/ 229 h 235"/>
                <a:gd name="T32" fmla="*/ 368 w 683"/>
                <a:gd name="T33" fmla="*/ 214 h 235"/>
                <a:gd name="T34" fmla="*/ 406 w 683"/>
                <a:gd name="T35" fmla="*/ 190 h 235"/>
                <a:gd name="T36" fmla="*/ 454 w 683"/>
                <a:gd name="T37" fmla="*/ 162 h 235"/>
                <a:gd name="T38" fmla="*/ 506 w 683"/>
                <a:gd name="T39" fmla="*/ 132 h 235"/>
                <a:gd name="T40" fmla="*/ 559 w 683"/>
                <a:gd name="T41" fmla="*/ 103 h 235"/>
                <a:gd name="T42" fmla="*/ 607 w 683"/>
                <a:gd name="T43" fmla="*/ 77 h 235"/>
                <a:gd name="T44" fmla="*/ 646 w 683"/>
                <a:gd name="T45" fmla="*/ 56 h 235"/>
                <a:gd name="T46" fmla="*/ 673 w 683"/>
                <a:gd name="T47" fmla="*/ 41 h 235"/>
                <a:gd name="T48" fmla="*/ 683 w 683"/>
                <a:gd name="T49" fmla="*/ 37 h 235"/>
                <a:gd name="T50" fmla="*/ 670 w 683"/>
                <a:gd name="T51" fmla="*/ 37 h 235"/>
                <a:gd name="T52" fmla="*/ 638 w 683"/>
                <a:gd name="T53" fmla="*/ 37 h 235"/>
                <a:gd name="T54" fmla="*/ 590 w 683"/>
                <a:gd name="T55" fmla="*/ 37 h 235"/>
                <a:gd name="T56" fmla="*/ 530 w 683"/>
                <a:gd name="T57" fmla="*/ 39 h 235"/>
                <a:gd name="T58" fmla="*/ 464 w 683"/>
                <a:gd name="T59" fmla="*/ 41 h 235"/>
                <a:gd name="T60" fmla="*/ 399 w 683"/>
                <a:gd name="T61" fmla="*/ 46 h 235"/>
                <a:gd name="T62" fmla="*/ 336 w 683"/>
                <a:gd name="T63" fmla="*/ 52 h 235"/>
                <a:gd name="T64" fmla="*/ 282 w 683"/>
                <a:gd name="T65" fmla="*/ 62 h 235"/>
                <a:gd name="T66" fmla="*/ 234 w 683"/>
                <a:gd name="T67" fmla="*/ 69 h 235"/>
                <a:gd name="T68" fmla="*/ 193 w 683"/>
                <a:gd name="T69" fmla="*/ 77 h 235"/>
                <a:gd name="T70" fmla="*/ 155 w 683"/>
                <a:gd name="T71" fmla="*/ 81 h 235"/>
                <a:gd name="T72" fmla="*/ 122 w 683"/>
                <a:gd name="T73" fmla="*/ 82 h 235"/>
                <a:gd name="T74" fmla="*/ 90 w 683"/>
                <a:gd name="T75" fmla="*/ 75 h 235"/>
                <a:gd name="T76" fmla="*/ 60 w 683"/>
                <a:gd name="T77" fmla="*/ 60 h 235"/>
                <a:gd name="T78" fmla="*/ 29 w 683"/>
                <a:gd name="T79" fmla="*/ 35 h 235"/>
                <a:gd name="T80" fmla="*/ 0 w 683"/>
                <a:gd name="T81" fmla="*/ 0 h 23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83"/>
                <a:gd name="T124" fmla="*/ 0 h 235"/>
                <a:gd name="T125" fmla="*/ 683 w 683"/>
                <a:gd name="T126" fmla="*/ 235 h 23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83" h="235">
                  <a:moveTo>
                    <a:pt x="0" y="0"/>
                  </a:moveTo>
                  <a:lnTo>
                    <a:pt x="0" y="5"/>
                  </a:lnTo>
                  <a:lnTo>
                    <a:pt x="0" y="21"/>
                  </a:lnTo>
                  <a:lnTo>
                    <a:pt x="2" y="43"/>
                  </a:lnTo>
                  <a:lnTo>
                    <a:pt x="10" y="72"/>
                  </a:lnTo>
                  <a:lnTo>
                    <a:pt x="18" y="101"/>
                  </a:lnTo>
                  <a:lnTo>
                    <a:pt x="32" y="129"/>
                  </a:lnTo>
                  <a:lnTo>
                    <a:pt x="52" y="154"/>
                  </a:lnTo>
                  <a:lnTo>
                    <a:pt x="79" y="177"/>
                  </a:lnTo>
                  <a:lnTo>
                    <a:pt x="108" y="191"/>
                  </a:lnTo>
                  <a:lnTo>
                    <a:pt x="144" y="207"/>
                  </a:lnTo>
                  <a:lnTo>
                    <a:pt x="180" y="220"/>
                  </a:lnTo>
                  <a:lnTo>
                    <a:pt x="218" y="230"/>
                  </a:lnTo>
                  <a:lnTo>
                    <a:pt x="257" y="235"/>
                  </a:lnTo>
                  <a:lnTo>
                    <a:pt x="295" y="235"/>
                  </a:lnTo>
                  <a:lnTo>
                    <a:pt x="331" y="229"/>
                  </a:lnTo>
                  <a:lnTo>
                    <a:pt x="368" y="214"/>
                  </a:lnTo>
                  <a:lnTo>
                    <a:pt x="406" y="190"/>
                  </a:lnTo>
                  <a:lnTo>
                    <a:pt x="454" y="162"/>
                  </a:lnTo>
                  <a:lnTo>
                    <a:pt x="506" y="132"/>
                  </a:lnTo>
                  <a:lnTo>
                    <a:pt x="559" y="103"/>
                  </a:lnTo>
                  <a:lnTo>
                    <a:pt x="607" y="77"/>
                  </a:lnTo>
                  <a:lnTo>
                    <a:pt x="646" y="56"/>
                  </a:lnTo>
                  <a:lnTo>
                    <a:pt x="673" y="41"/>
                  </a:lnTo>
                  <a:lnTo>
                    <a:pt x="683" y="37"/>
                  </a:lnTo>
                  <a:lnTo>
                    <a:pt x="670" y="37"/>
                  </a:lnTo>
                  <a:lnTo>
                    <a:pt x="638" y="37"/>
                  </a:lnTo>
                  <a:lnTo>
                    <a:pt x="590" y="37"/>
                  </a:lnTo>
                  <a:lnTo>
                    <a:pt x="530" y="39"/>
                  </a:lnTo>
                  <a:lnTo>
                    <a:pt x="464" y="41"/>
                  </a:lnTo>
                  <a:lnTo>
                    <a:pt x="399" y="46"/>
                  </a:lnTo>
                  <a:lnTo>
                    <a:pt x="336" y="52"/>
                  </a:lnTo>
                  <a:lnTo>
                    <a:pt x="282" y="62"/>
                  </a:lnTo>
                  <a:lnTo>
                    <a:pt x="234" y="69"/>
                  </a:lnTo>
                  <a:lnTo>
                    <a:pt x="193" y="77"/>
                  </a:lnTo>
                  <a:lnTo>
                    <a:pt x="155" y="81"/>
                  </a:lnTo>
                  <a:lnTo>
                    <a:pt x="122" y="82"/>
                  </a:lnTo>
                  <a:lnTo>
                    <a:pt x="90" y="75"/>
                  </a:lnTo>
                  <a:lnTo>
                    <a:pt x="60" y="60"/>
                  </a:lnTo>
                  <a:lnTo>
                    <a:pt x="2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9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96" name="Freeform 28"/>
            <p:cNvSpPr>
              <a:spLocks/>
            </p:cNvSpPr>
            <p:nvPr/>
          </p:nvSpPr>
          <p:spPr bwMode="auto">
            <a:xfrm>
              <a:off x="4898" y="1824"/>
              <a:ext cx="192" cy="99"/>
            </a:xfrm>
            <a:custGeom>
              <a:avLst/>
              <a:gdLst>
                <a:gd name="T0" fmla="*/ 0 w 574"/>
                <a:gd name="T1" fmla="*/ 0 h 197"/>
                <a:gd name="T2" fmla="*/ 0 w 574"/>
                <a:gd name="T3" fmla="*/ 4 h 197"/>
                <a:gd name="T4" fmla="*/ 0 w 574"/>
                <a:gd name="T5" fmla="*/ 17 h 197"/>
                <a:gd name="T6" fmla="*/ 2 w 574"/>
                <a:gd name="T7" fmla="*/ 37 h 197"/>
                <a:gd name="T8" fmla="*/ 8 w 574"/>
                <a:gd name="T9" fmla="*/ 60 h 197"/>
                <a:gd name="T10" fmla="*/ 15 w 574"/>
                <a:gd name="T11" fmla="*/ 84 h 197"/>
                <a:gd name="T12" fmla="*/ 27 w 574"/>
                <a:gd name="T13" fmla="*/ 108 h 197"/>
                <a:gd name="T14" fmla="*/ 43 w 574"/>
                <a:gd name="T15" fmla="*/ 129 h 197"/>
                <a:gd name="T16" fmla="*/ 65 w 574"/>
                <a:gd name="T17" fmla="*/ 148 h 197"/>
                <a:gd name="T18" fmla="*/ 89 w 574"/>
                <a:gd name="T19" fmla="*/ 161 h 197"/>
                <a:gd name="T20" fmla="*/ 119 w 574"/>
                <a:gd name="T21" fmla="*/ 174 h 197"/>
                <a:gd name="T22" fmla="*/ 150 w 574"/>
                <a:gd name="T23" fmla="*/ 184 h 197"/>
                <a:gd name="T24" fmla="*/ 183 w 574"/>
                <a:gd name="T25" fmla="*/ 193 h 197"/>
                <a:gd name="T26" fmla="*/ 215 w 574"/>
                <a:gd name="T27" fmla="*/ 197 h 197"/>
                <a:gd name="T28" fmla="*/ 248 w 574"/>
                <a:gd name="T29" fmla="*/ 197 h 197"/>
                <a:gd name="T30" fmla="*/ 279 w 574"/>
                <a:gd name="T31" fmla="*/ 191 h 197"/>
                <a:gd name="T32" fmla="*/ 310 w 574"/>
                <a:gd name="T33" fmla="*/ 179 h 197"/>
                <a:gd name="T34" fmla="*/ 341 w 574"/>
                <a:gd name="T35" fmla="*/ 158 h 197"/>
                <a:gd name="T36" fmla="*/ 382 w 574"/>
                <a:gd name="T37" fmla="*/ 136 h 197"/>
                <a:gd name="T38" fmla="*/ 425 w 574"/>
                <a:gd name="T39" fmla="*/ 110 h 197"/>
                <a:gd name="T40" fmla="*/ 469 w 574"/>
                <a:gd name="T41" fmla="*/ 86 h 197"/>
                <a:gd name="T42" fmla="*/ 509 w 574"/>
                <a:gd name="T43" fmla="*/ 64 h 197"/>
                <a:gd name="T44" fmla="*/ 543 w 574"/>
                <a:gd name="T45" fmla="*/ 46 h 197"/>
                <a:gd name="T46" fmla="*/ 564 w 574"/>
                <a:gd name="T47" fmla="*/ 34 h 197"/>
                <a:gd name="T48" fmla="*/ 574 w 574"/>
                <a:gd name="T49" fmla="*/ 30 h 197"/>
                <a:gd name="T50" fmla="*/ 562 w 574"/>
                <a:gd name="T51" fmla="*/ 30 h 197"/>
                <a:gd name="T52" fmla="*/ 535 w 574"/>
                <a:gd name="T53" fmla="*/ 30 h 197"/>
                <a:gd name="T54" fmla="*/ 495 w 574"/>
                <a:gd name="T55" fmla="*/ 30 h 197"/>
                <a:gd name="T56" fmla="*/ 447 w 574"/>
                <a:gd name="T57" fmla="*/ 33 h 197"/>
                <a:gd name="T58" fmla="*/ 390 w 574"/>
                <a:gd name="T59" fmla="*/ 34 h 197"/>
                <a:gd name="T60" fmla="*/ 335 w 574"/>
                <a:gd name="T61" fmla="*/ 38 h 197"/>
                <a:gd name="T62" fmla="*/ 283 w 574"/>
                <a:gd name="T63" fmla="*/ 43 h 197"/>
                <a:gd name="T64" fmla="*/ 238 w 574"/>
                <a:gd name="T65" fmla="*/ 51 h 197"/>
                <a:gd name="T66" fmla="*/ 197 w 574"/>
                <a:gd name="T67" fmla="*/ 58 h 197"/>
                <a:gd name="T68" fmla="*/ 163 w 574"/>
                <a:gd name="T69" fmla="*/ 64 h 197"/>
                <a:gd name="T70" fmla="*/ 130 w 574"/>
                <a:gd name="T71" fmla="*/ 68 h 197"/>
                <a:gd name="T72" fmla="*/ 104 w 574"/>
                <a:gd name="T73" fmla="*/ 68 h 197"/>
                <a:gd name="T74" fmla="*/ 77 w 574"/>
                <a:gd name="T75" fmla="*/ 63 h 197"/>
                <a:gd name="T76" fmla="*/ 51 w 574"/>
                <a:gd name="T77" fmla="*/ 51 h 197"/>
                <a:gd name="T78" fmla="*/ 26 w 574"/>
                <a:gd name="T79" fmla="*/ 30 h 197"/>
                <a:gd name="T80" fmla="*/ 0 w 574"/>
                <a:gd name="T81" fmla="*/ 0 h 19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74"/>
                <a:gd name="T124" fmla="*/ 0 h 197"/>
                <a:gd name="T125" fmla="*/ 574 w 574"/>
                <a:gd name="T126" fmla="*/ 197 h 19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74" h="197">
                  <a:moveTo>
                    <a:pt x="0" y="0"/>
                  </a:moveTo>
                  <a:lnTo>
                    <a:pt x="0" y="4"/>
                  </a:lnTo>
                  <a:lnTo>
                    <a:pt x="0" y="17"/>
                  </a:lnTo>
                  <a:lnTo>
                    <a:pt x="2" y="37"/>
                  </a:lnTo>
                  <a:lnTo>
                    <a:pt x="8" y="60"/>
                  </a:lnTo>
                  <a:lnTo>
                    <a:pt x="15" y="84"/>
                  </a:lnTo>
                  <a:lnTo>
                    <a:pt x="27" y="108"/>
                  </a:lnTo>
                  <a:lnTo>
                    <a:pt x="43" y="129"/>
                  </a:lnTo>
                  <a:lnTo>
                    <a:pt x="65" y="148"/>
                  </a:lnTo>
                  <a:lnTo>
                    <a:pt x="89" y="161"/>
                  </a:lnTo>
                  <a:lnTo>
                    <a:pt x="119" y="174"/>
                  </a:lnTo>
                  <a:lnTo>
                    <a:pt x="150" y="184"/>
                  </a:lnTo>
                  <a:lnTo>
                    <a:pt x="183" y="193"/>
                  </a:lnTo>
                  <a:lnTo>
                    <a:pt x="215" y="197"/>
                  </a:lnTo>
                  <a:lnTo>
                    <a:pt x="248" y="197"/>
                  </a:lnTo>
                  <a:lnTo>
                    <a:pt x="279" y="191"/>
                  </a:lnTo>
                  <a:lnTo>
                    <a:pt x="310" y="179"/>
                  </a:lnTo>
                  <a:lnTo>
                    <a:pt x="341" y="158"/>
                  </a:lnTo>
                  <a:lnTo>
                    <a:pt x="382" y="136"/>
                  </a:lnTo>
                  <a:lnTo>
                    <a:pt x="425" y="110"/>
                  </a:lnTo>
                  <a:lnTo>
                    <a:pt x="469" y="86"/>
                  </a:lnTo>
                  <a:lnTo>
                    <a:pt x="509" y="64"/>
                  </a:lnTo>
                  <a:lnTo>
                    <a:pt x="543" y="46"/>
                  </a:lnTo>
                  <a:lnTo>
                    <a:pt x="564" y="34"/>
                  </a:lnTo>
                  <a:lnTo>
                    <a:pt x="574" y="30"/>
                  </a:lnTo>
                  <a:lnTo>
                    <a:pt x="562" y="30"/>
                  </a:lnTo>
                  <a:lnTo>
                    <a:pt x="535" y="30"/>
                  </a:lnTo>
                  <a:lnTo>
                    <a:pt x="495" y="30"/>
                  </a:lnTo>
                  <a:lnTo>
                    <a:pt x="447" y="33"/>
                  </a:lnTo>
                  <a:lnTo>
                    <a:pt x="390" y="34"/>
                  </a:lnTo>
                  <a:lnTo>
                    <a:pt x="335" y="38"/>
                  </a:lnTo>
                  <a:lnTo>
                    <a:pt x="283" y="43"/>
                  </a:lnTo>
                  <a:lnTo>
                    <a:pt x="238" y="51"/>
                  </a:lnTo>
                  <a:lnTo>
                    <a:pt x="197" y="58"/>
                  </a:lnTo>
                  <a:lnTo>
                    <a:pt x="163" y="64"/>
                  </a:lnTo>
                  <a:lnTo>
                    <a:pt x="130" y="68"/>
                  </a:lnTo>
                  <a:lnTo>
                    <a:pt x="104" y="68"/>
                  </a:lnTo>
                  <a:lnTo>
                    <a:pt x="77" y="63"/>
                  </a:lnTo>
                  <a:lnTo>
                    <a:pt x="51" y="51"/>
                  </a:lnTo>
                  <a:lnTo>
                    <a:pt x="26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D1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97" name="Freeform 29"/>
            <p:cNvSpPr>
              <a:spLocks/>
            </p:cNvSpPr>
            <p:nvPr/>
          </p:nvSpPr>
          <p:spPr bwMode="auto">
            <a:xfrm>
              <a:off x="4907" y="1843"/>
              <a:ext cx="155" cy="80"/>
            </a:xfrm>
            <a:custGeom>
              <a:avLst/>
              <a:gdLst>
                <a:gd name="T0" fmla="*/ 0 w 463"/>
                <a:gd name="T1" fmla="*/ 0 h 159"/>
                <a:gd name="T2" fmla="*/ 0 w 463"/>
                <a:gd name="T3" fmla="*/ 3 h 159"/>
                <a:gd name="T4" fmla="*/ 0 w 463"/>
                <a:gd name="T5" fmla="*/ 14 h 159"/>
                <a:gd name="T6" fmla="*/ 2 w 463"/>
                <a:gd name="T7" fmla="*/ 29 h 159"/>
                <a:gd name="T8" fmla="*/ 6 w 463"/>
                <a:gd name="T9" fmla="*/ 48 h 159"/>
                <a:gd name="T10" fmla="*/ 12 w 463"/>
                <a:gd name="T11" fmla="*/ 68 h 159"/>
                <a:gd name="T12" fmla="*/ 21 w 463"/>
                <a:gd name="T13" fmla="*/ 87 h 159"/>
                <a:gd name="T14" fmla="*/ 34 w 463"/>
                <a:gd name="T15" fmla="*/ 106 h 159"/>
                <a:gd name="T16" fmla="*/ 53 w 463"/>
                <a:gd name="T17" fmla="*/ 120 h 159"/>
                <a:gd name="T18" fmla="*/ 72 w 463"/>
                <a:gd name="T19" fmla="*/ 129 h 159"/>
                <a:gd name="T20" fmla="*/ 96 w 463"/>
                <a:gd name="T21" fmla="*/ 140 h 159"/>
                <a:gd name="T22" fmla="*/ 122 w 463"/>
                <a:gd name="T23" fmla="*/ 148 h 159"/>
                <a:gd name="T24" fmla="*/ 147 w 463"/>
                <a:gd name="T25" fmla="*/ 155 h 159"/>
                <a:gd name="T26" fmla="*/ 173 w 463"/>
                <a:gd name="T27" fmla="*/ 159 h 159"/>
                <a:gd name="T28" fmla="*/ 199 w 463"/>
                <a:gd name="T29" fmla="*/ 159 h 159"/>
                <a:gd name="T30" fmla="*/ 225 w 463"/>
                <a:gd name="T31" fmla="*/ 154 h 159"/>
                <a:gd name="T32" fmla="*/ 250 w 463"/>
                <a:gd name="T33" fmla="*/ 145 h 159"/>
                <a:gd name="T34" fmla="*/ 276 w 463"/>
                <a:gd name="T35" fmla="*/ 128 h 159"/>
                <a:gd name="T36" fmla="*/ 308 w 463"/>
                <a:gd name="T37" fmla="*/ 110 h 159"/>
                <a:gd name="T38" fmla="*/ 343 w 463"/>
                <a:gd name="T39" fmla="*/ 89 h 159"/>
                <a:gd name="T40" fmla="*/ 380 w 463"/>
                <a:gd name="T41" fmla="*/ 70 h 159"/>
                <a:gd name="T42" fmla="*/ 411 w 463"/>
                <a:gd name="T43" fmla="*/ 52 h 159"/>
                <a:gd name="T44" fmla="*/ 438 w 463"/>
                <a:gd name="T45" fmla="*/ 38 h 159"/>
                <a:gd name="T46" fmla="*/ 456 w 463"/>
                <a:gd name="T47" fmla="*/ 27 h 159"/>
                <a:gd name="T48" fmla="*/ 463 w 463"/>
                <a:gd name="T49" fmla="*/ 25 h 159"/>
                <a:gd name="T50" fmla="*/ 453 w 463"/>
                <a:gd name="T51" fmla="*/ 25 h 159"/>
                <a:gd name="T52" fmla="*/ 432 w 463"/>
                <a:gd name="T53" fmla="*/ 25 h 159"/>
                <a:gd name="T54" fmla="*/ 400 w 463"/>
                <a:gd name="T55" fmla="*/ 25 h 159"/>
                <a:gd name="T56" fmla="*/ 360 w 463"/>
                <a:gd name="T57" fmla="*/ 26 h 159"/>
                <a:gd name="T58" fmla="*/ 315 w 463"/>
                <a:gd name="T59" fmla="*/ 27 h 159"/>
                <a:gd name="T60" fmla="*/ 270 w 463"/>
                <a:gd name="T61" fmla="*/ 31 h 159"/>
                <a:gd name="T62" fmla="*/ 226 w 463"/>
                <a:gd name="T63" fmla="*/ 34 h 159"/>
                <a:gd name="T64" fmla="*/ 191 w 463"/>
                <a:gd name="T65" fmla="*/ 40 h 159"/>
                <a:gd name="T66" fmla="*/ 158 w 463"/>
                <a:gd name="T67" fmla="*/ 46 h 159"/>
                <a:gd name="T68" fmla="*/ 130 w 463"/>
                <a:gd name="T69" fmla="*/ 51 h 159"/>
                <a:gd name="T70" fmla="*/ 103 w 463"/>
                <a:gd name="T71" fmla="*/ 53 h 159"/>
                <a:gd name="T72" fmla="*/ 82 w 463"/>
                <a:gd name="T73" fmla="*/ 55 h 159"/>
                <a:gd name="T74" fmla="*/ 60 w 463"/>
                <a:gd name="T75" fmla="*/ 50 h 159"/>
                <a:gd name="T76" fmla="*/ 40 w 463"/>
                <a:gd name="T77" fmla="*/ 40 h 159"/>
                <a:gd name="T78" fmla="*/ 20 w 463"/>
                <a:gd name="T79" fmla="*/ 23 h 159"/>
                <a:gd name="T80" fmla="*/ 0 w 463"/>
                <a:gd name="T81" fmla="*/ 0 h 15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3"/>
                <a:gd name="T124" fmla="*/ 0 h 159"/>
                <a:gd name="T125" fmla="*/ 463 w 463"/>
                <a:gd name="T126" fmla="*/ 159 h 15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3" h="159">
                  <a:moveTo>
                    <a:pt x="0" y="0"/>
                  </a:moveTo>
                  <a:lnTo>
                    <a:pt x="0" y="3"/>
                  </a:lnTo>
                  <a:lnTo>
                    <a:pt x="0" y="14"/>
                  </a:lnTo>
                  <a:lnTo>
                    <a:pt x="2" y="29"/>
                  </a:lnTo>
                  <a:lnTo>
                    <a:pt x="6" y="48"/>
                  </a:lnTo>
                  <a:lnTo>
                    <a:pt x="12" y="68"/>
                  </a:lnTo>
                  <a:lnTo>
                    <a:pt x="21" y="87"/>
                  </a:lnTo>
                  <a:lnTo>
                    <a:pt x="34" y="106"/>
                  </a:lnTo>
                  <a:lnTo>
                    <a:pt x="53" y="120"/>
                  </a:lnTo>
                  <a:lnTo>
                    <a:pt x="72" y="129"/>
                  </a:lnTo>
                  <a:lnTo>
                    <a:pt x="96" y="140"/>
                  </a:lnTo>
                  <a:lnTo>
                    <a:pt x="122" y="148"/>
                  </a:lnTo>
                  <a:lnTo>
                    <a:pt x="147" y="155"/>
                  </a:lnTo>
                  <a:lnTo>
                    <a:pt x="173" y="159"/>
                  </a:lnTo>
                  <a:lnTo>
                    <a:pt x="199" y="159"/>
                  </a:lnTo>
                  <a:lnTo>
                    <a:pt x="225" y="154"/>
                  </a:lnTo>
                  <a:lnTo>
                    <a:pt x="250" y="145"/>
                  </a:lnTo>
                  <a:lnTo>
                    <a:pt x="276" y="128"/>
                  </a:lnTo>
                  <a:lnTo>
                    <a:pt x="308" y="110"/>
                  </a:lnTo>
                  <a:lnTo>
                    <a:pt x="343" y="89"/>
                  </a:lnTo>
                  <a:lnTo>
                    <a:pt x="380" y="70"/>
                  </a:lnTo>
                  <a:lnTo>
                    <a:pt x="411" y="52"/>
                  </a:lnTo>
                  <a:lnTo>
                    <a:pt x="438" y="38"/>
                  </a:lnTo>
                  <a:lnTo>
                    <a:pt x="456" y="27"/>
                  </a:lnTo>
                  <a:lnTo>
                    <a:pt x="463" y="25"/>
                  </a:lnTo>
                  <a:lnTo>
                    <a:pt x="453" y="25"/>
                  </a:lnTo>
                  <a:lnTo>
                    <a:pt x="432" y="25"/>
                  </a:lnTo>
                  <a:lnTo>
                    <a:pt x="400" y="25"/>
                  </a:lnTo>
                  <a:lnTo>
                    <a:pt x="360" y="26"/>
                  </a:lnTo>
                  <a:lnTo>
                    <a:pt x="315" y="27"/>
                  </a:lnTo>
                  <a:lnTo>
                    <a:pt x="270" y="31"/>
                  </a:lnTo>
                  <a:lnTo>
                    <a:pt x="226" y="34"/>
                  </a:lnTo>
                  <a:lnTo>
                    <a:pt x="191" y="40"/>
                  </a:lnTo>
                  <a:lnTo>
                    <a:pt x="158" y="46"/>
                  </a:lnTo>
                  <a:lnTo>
                    <a:pt x="130" y="51"/>
                  </a:lnTo>
                  <a:lnTo>
                    <a:pt x="103" y="53"/>
                  </a:lnTo>
                  <a:lnTo>
                    <a:pt x="82" y="55"/>
                  </a:lnTo>
                  <a:lnTo>
                    <a:pt x="60" y="50"/>
                  </a:lnTo>
                  <a:lnTo>
                    <a:pt x="40" y="40"/>
                  </a:lnTo>
                  <a:lnTo>
                    <a:pt x="2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D9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98" name="Freeform 30"/>
            <p:cNvSpPr>
              <a:spLocks/>
            </p:cNvSpPr>
            <p:nvPr/>
          </p:nvSpPr>
          <p:spPr bwMode="auto">
            <a:xfrm>
              <a:off x="4916" y="1862"/>
              <a:ext cx="118" cy="60"/>
            </a:xfrm>
            <a:custGeom>
              <a:avLst/>
              <a:gdLst>
                <a:gd name="T0" fmla="*/ 0 w 354"/>
                <a:gd name="T1" fmla="*/ 0 h 120"/>
                <a:gd name="T2" fmla="*/ 0 w 354"/>
                <a:gd name="T3" fmla="*/ 2 h 120"/>
                <a:gd name="T4" fmla="*/ 0 w 354"/>
                <a:gd name="T5" fmla="*/ 10 h 120"/>
                <a:gd name="T6" fmla="*/ 0 w 354"/>
                <a:gd name="T7" fmla="*/ 21 h 120"/>
                <a:gd name="T8" fmla="*/ 4 w 354"/>
                <a:gd name="T9" fmla="*/ 36 h 120"/>
                <a:gd name="T10" fmla="*/ 8 w 354"/>
                <a:gd name="T11" fmla="*/ 51 h 120"/>
                <a:gd name="T12" fmla="*/ 15 w 354"/>
                <a:gd name="T13" fmla="*/ 66 h 120"/>
                <a:gd name="T14" fmla="*/ 25 w 354"/>
                <a:gd name="T15" fmla="*/ 79 h 120"/>
                <a:gd name="T16" fmla="*/ 41 w 354"/>
                <a:gd name="T17" fmla="*/ 91 h 120"/>
                <a:gd name="T18" fmla="*/ 56 w 354"/>
                <a:gd name="T19" fmla="*/ 99 h 120"/>
                <a:gd name="T20" fmla="*/ 73 w 354"/>
                <a:gd name="T21" fmla="*/ 107 h 120"/>
                <a:gd name="T22" fmla="*/ 91 w 354"/>
                <a:gd name="T23" fmla="*/ 112 h 120"/>
                <a:gd name="T24" fmla="*/ 113 w 354"/>
                <a:gd name="T25" fmla="*/ 119 h 120"/>
                <a:gd name="T26" fmla="*/ 131 w 354"/>
                <a:gd name="T27" fmla="*/ 120 h 120"/>
                <a:gd name="T28" fmla="*/ 151 w 354"/>
                <a:gd name="T29" fmla="*/ 120 h 120"/>
                <a:gd name="T30" fmla="*/ 171 w 354"/>
                <a:gd name="T31" fmla="*/ 116 h 120"/>
                <a:gd name="T32" fmla="*/ 190 w 354"/>
                <a:gd name="T33" fmla="*/ 110 h 120"/>
                <a:gd name="T34" fmla="*/ 210 w 354"/>
                <a:gd name="T35" fmla="*/ 96 h 120"/>
                <a:gd name="T36" fmla="*/ 235 w 354"/>
                <a:gd name="T37" fmla="*/ 83 h 120"/>
                <a:gd name="T38" fmla="*/ 262 w 354"/>
                <a:gd name="T39" fmla="*/ 68 h 120"/>
                <a:gd name="T40" fmla="*/ 289 w 354"/>
                <a:gd name="T41" fmla="*/ 53 h 120"/>
                <a:gd name="T42" fmla="*/ 313 w 354"/>
                <a:gd name="T43" fmla="*/ 38 h 120"/>
                <a:gd name="T44" fmla="*/ 334 w 354"/>
                <a:gd name="T45" fmla="*/ 27 h 120"/>
                <a:gd name="T46" fmla="*/ 348 w 354"/>
                <a:gd name="T47" fmla="*/ 21 h 120"/>
                <a:gd name="T48" fmla="*/ 354 w 354"/>
                <a:gd name="T49" fmla="*/ 18 h 120"/>
                <a:gd name="T50" fmla="*/ 347 w 354"/>
                <a:gd name="T51" fmla="*/ 18 h 120"/>
                <a:gd name="T52" fmla="*/ 330 w 354"/>
                <a:gd name="T53" fmla="*/ 18 h 120"/>
                <a:gd name="T54" fmla="*/ 305 w 354"/>
                <a:gd name="T55" fmla="*/ 18 h 120"/>
                <a:gd name="T56" fmla="*/ 275 w 354"/>
                <a:gd name="T57" fmla="*/ 19 h 120"/>
                <a:gd name="T58" fmla="*/ 241 w 354"/>
                <a:gd name="T59" fmla="*/ 19 h 120"/>
                <a:gd name="T60" fmla="*/ 207 w 354"/>
                <a:gd name="T61" fmla="*/ 23 h 120"/>
                <a:gd name="T62" fmla="*/ 175 w 354"/>
                <a:gd name="T63" fmla="*/ 26 h 120"/>
                <a:gd name="T64" fmla="*/ 147 w 354"/>
                <a:gd name="T65" fmla="*/ 31 h 120"/>
                <a:gd name="T66" fmla="*/ 121 w 354"/>
                <a:gd name="T67" fmla="*/ 35 h 120"/>
                <a:gd name="T68" fmla="*/ 101 w 354"/>
                <a:gd name="T69" fmla="*/ 39 h 120"/>
                <a:gd name="T70" fmla="*/ 82 w 354"/>
                <a:gd name="T71" fmla="*/ 42 h 120"/>
                <a:gd name="T72" fmla="*/ 65 w 354"/>
                <a:gd name="T73" fmla="*/ 42 h 120"/>
                <a:gd name="T74" fmla="*/ 48 w 354"/>
                <a:gd name="T75" fmla="*/ 38 h 120"/>
                <a:gd name="T76" fmla="*/ 32 w 354"/>
                <a:gd name="T77" fmla="*/ 30 h 120"/>
                <a:gd name="T78" fmla="*/ 15 w 354"/>
                <a:gd name="T79" fmla="*/ 17 h 120"/>
                <a:gd name="T80" fmla="*/ 0 w 354"/>
                <a:gd name="T81" fmla="*/ 0 h 1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54"/>
                <a:gd name="T124" fmla="*/ 0 h 120"/>
                <a:gd name="T125" fmla="*/ 354 w 354"/>
                <a:gd name="T126" fmla="*/ 120 h 12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54" h="120">
                  <a:moveTo>
                    <a:pt x="0" y="0"/>
                  </a:moveTo>
                  <a:lnTo>
                    <a:pt x="0" y="2"/>
                  </a:lnTo>
                  <a:lnTo>
                    <a:pt x="0" y="10"/>
                  </a:lnTo>
                  <a:lnTo>
                    <a:pt x="0" y="21"/>
                  </a:lnTo>
                  <a:lnTo>
                    <a:pt x="4" y="36"/>
                  </a:lnTo>
                  <a:lnTo>
                    <a:pt x="8" y="51"/>
                  </a:lnTo>
                  <a:lnTo>
                    <a:pt x="15" y="66"/>
                  </a:lnTo>
                  <a:lnTo>
                    <a:pt x="25" y="79"/>
                  </a:lnTo>
                  <a:lnTo>
                    <a:pt x="41" y="91"/>
                  </a:lnTo>
                  <a:lnTo>
                    <a:pt x="56" y="99"/>
                  </a:lnTo>
                  <a:lnTo>
                    <a:pt x="73" y="107"/>
                  </a:lnTo>
                  <a:lnTo>
                    <a:pt x="91" y="112"/>
                  </a:lnTo>
                  <a:lnTo>
                    <a:pt x="113" y="119"/>
                  </a:lnTo>
                  <a:lnTo>
                    <a:pt x="131" y="120"/>
                  </a:lnTo>
                  <a:lnTo>
                    <a:pt x="151" y="120"/>
                  </a:lnTo>
                  <a:lnTo>
                    <a:pt x="171" y="116"/>
                  </a:lnTo>
                  <a:lnTo>
                    <a:pt x="190" y="110"/>
                  </a:lnTo>
                  <a:lnTo>
                    <a:pt x="210" y="96"/>
                  </a:lnTo>
                  <a:lnTo>
                    <a:pt x="235" y="83"/>
                  </a:lnTo>
                  <a:lnTo>
                    <a:pt x="262" y="68"/>
                  </a:lnTo>
                  <a:lnTo>
                    <a:pt x="289" y="53"/>
                  </a:lnTo>
                  <a:lnTo>
                    <a:pt x="313" y="38"/>
                  </a:lnTo>
                  <a:lnTo>
                    <a:pt x="334" y="27"/>
                  </a:lnTo>
                  <a:lnTo>
                    <a:pt x="348" y="21"/>
                  </a:lnTo>
                  <a:lnTo>
                    <a:pt x="354" y="18"/>
                  </a:lnTo>
                  <a:lnTo>
                    <a:pt x="347" y="18"/>
                  </a:lnTo>
                  <a:lnTo>
                    <a:pt x="330" y="18"/>
                  </a:lnTo>
                  <a:lnTo>
                    <a:pt x="305" y="18"/>
                  </a:lnTo>
                  <a:lnTo>
                    <a:pt x="275" y="19"/>
                  </a:lnTo>
                  <a:lnTo>
                    <a:pt x="241" y="19"/>
                  </a:lnTo>
                  <a:lnTo>
                    <a:pt x="207" y="23"/>
                  </a:lnTo>
                  <a:lnTo>
                    <a:pt x="175" y="26"/>
                  </a:lnTo>
                  <a:lnTo>
                    <a:pt x="147" y="31"/>
                  </a:lnTo>
                  <a:lnTo>
                    <a:pt x="121" y="35"/>
                  </a:lnTo>
                  <a:lnTo>
                    <a:pt x="101" y="39"/>
                  </a:lnTo>
                  <a:lnTo>
                    <a:pt x="82" y="42"/>
                  </a:lnTo>
                  <a:lnTo>
                    <a:pt x="65" y="42"/>
                  </a:lnTo>
                  <a:lnTo>
                    <a:pt x="48" y="38"/>
                  </a:lnTo>
                  <a:lnTo>
                    <a:pt x="32" y="30"/>
                  </a:lnTo>
                  <a:lnTo>
                    <a:pt x="15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99" name="Freeform 31"/>
            <p:cNvSpPr>
              <a:spLocks/>
            </p:cNvSpPr>
            <p:nvPr/>
          </p:nvSpPr>
          <p:spPr bwMode="auto">
            <a:xfrm>
              <a:off x="4912" y="2079"/>
              <a:ext cx="95" cy="160"/>
            </a:xfrm>
            <a:custGeom>
              <a:avLst/>
              <a:gdLst>
                <a:gd name="T0" fmla="*/ 271 w 286"/>
                <a:gd name="T1" fmla="*/ 89 h 322"/>
                <a:gd name="T2" fmla="*/ 238 w 286"/>
                <a:gd name="T3" fmla="*/ 47 h 322"/>
                <a:gd name="T4" fmla="*/ 204 w 286"/>
                <a:gd name="T5" fmla="*/ 20 h 322"/>
                <a:gd name="T6" fmla="*/ 170 w 286"/>
                <a:gd name="T7" fmla="*/ 4 h 322"/>
                <a:gd name="T8" fmla="*/ 136 w 286"/>
                <a:gd name="T9" fmla="*/ 0 h 322"/>
                <a:gd name="T10" fmla="*/ 102 w 286"/>
                <a:gd name="T11" fmla="*/ 7 h 322"/>
                <a:gd name="T12" fmla="*/ 68 w 286"/>
                <a:gd name="T13" fmla="*/ 23 h 322"/>
                <a:gd name="T14" fmla="*/ 34 w 286"/>
                <a:gd name="T15" fmla="*/ 46 h 322"/>
                <a:gd name="T16" fmla="*/ 2 w 286"/>
                <a:gd name="T17" fmla="*/ 77 h 322"/>
                <a:gd name="T18" fmla="*/ 0 w 286"/>
                <a:gd name="T19" fmla="*/ 94 h 322"/>
                <a:gd name="T20" fmla="*/ 0 w 286"/>
                <a:gd name="T21" fmla="*/ 114 h 322"/>
                <a:gd name="T22" fmla="*/ 2 w 286"/>
                <a:gd name="T23" fmla="*/ 131 h 322"/>
                <a:gd name="T24" fmla="*/ 5 w 286"/>
                <a:gd name="T25" fmla="*/ 150 h 322"/>
                <a:gd name="T26" fmla="*/ 6 w 286"/>
                <a:gd name="T27" fmla="*/ 167 h 322"/>
                <a:gd name="T28" fmla="*/ 9 w 286"/>
                <a:gd name="T29" fmla="*/ 186 h 322"/>
                <a:gd name="T30" fmla="*/ 12 w 286"/>
                <a:gd name="T31" fmla="*/ 204 h 322"/>
                <a:gd name="T32" fmla="*/ 16 w 286"/>
                <a:gd name="T33" fmla="*/ 224 h 322"/>
                <a:gd name="T34" fmla="*/ 70 w 286"/>
                <a:gd name="T35" fmla="*/ 293 h 322"/>
                <a:gd name="T36" fmla="*/ 115 w 286"/>
                <a:gd name="T37" fmla="*/ 322 h 322"/>
                <a:gd name="T38" fmla="*/ 149 w 286"/>
                <a:gd name="T39" fmla="*/ 316 h 322"/>
                <a:gd name="T40" fmla="*/ 180 w 286"/>
                <a:gd name="T41" fmla="*/ 288 h 322"/>
                <a:gd name="T42" fmla="*/ 204 w 286"/>
                <a:gd name="T43" fmla="*/ 243 h 322"/>
                <a:gd name="T44" fmla="*/ 229 w 286"/>
                <a:gd name="T45" fmla="*/ 196 h 322"/>
                <a:gd name="T46" fmla="*/ 253 w 286"/>
                <a:gd name="T47" fmla="*/ 154 h 322"/>
                <a:gd name="T48" fmla="*/ 283 w 286"/>
                <a:gd name="T49" fmla="*/ 130 h 322"/>
                <a:gd name="T50" fmla="*/ 286 w 286"/>
                <a:gd name="T51" fmla="*/ 119 h 322"/>
                <a:gd name="T52" fmla="*/ 284 w 286"/>
                <a:gd name="T53" fmla="*/ 110 h 322"/>
                <a:gd name="T54" fmla="*/ 280 w 286"/>
                <a:gd name="T55" fmla="*/ 100 h 322"/>
                <a:gd name="T56" fmla="*/ 271 w 286"/>
                <a:gd name="T57" fmla="*/ 89 h 32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6"/>
                <a:gd name="T88" fmla="*/ 0 h 322"/>
                <a:gd name="T89" fmla="*/ 286 w 286"/>
                <a:gd name="T90" fmla="*/ 322 h 32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6" h="322">
                  <a:moveTo>
                    <a:pt x="271" y="89"/>
                  </a:moveTo>
                  <a:lnTo>
                    <a:pt x="238" y="47"/>
                  </a:lnTo>
                  <a:lnTo>
                    <a:pt x="204" y="20"/>
                  </a:lnTo>
                  <a:lnTo>
                    <a:pt x="170" y="4"/>
                  </a:lnTo>
                  <a:lnTo>
                    <a:pt x="136" y="0"/>
                  </a:lnTo>
                  <a:lnTo>
                    <a:pt x="102" y="7"/>
                  </a:lnTo>
                  <a:lnTo>
                    <a:pt x="68" y="23"/>
                  </a:lnTo>
                  <a:lnTo>
                    <a:pt x="34" y="46"/>
                  </a:lnTo>
                  <a:lnTo>
                    <a:pt x="2" y="77"/>
                  </a:lnTo>
                  <a:lnTo>
                    <a:pt x="0" y="94"/>
                  </a:lnTo>
                  <a:lnTo>
                    <a:pt x="0" y="114"/>
                  </a:lnTo>
                  <a:lnTo>
                    <a:pt x="2" y="131"/>
                  </a:lnTo>
                  <a:lnTo>
                    <a:pt x="5" y="150"/>
                  </a:lnTo>
                  <a:lnTo>
                    <a:pt x="6" y="167"/>
                  </a:lnTo>
                  <a:lnTo>
                    <a:pt x="9" y="186"/>
                  </a:lnTo>
                  <a:lnTo>
                    <a:pt x="12" y="204"/>
                  </a:lnTo>
                  <a:lnTo>
                    <a:pt x="16" y="224"/>
                  </a:lnTo>
                  <a:lnTo>
                    <a:pt x="70" y="293"/>
                  </a:lnTo>
                  <a:lnTo>
                    <a:pt x="115" y="322"/>
                  </a:lnTo>
                  <a:lnTo>
                    <a:pt x="149" y="316"/>
                  </a:lnTo>
                  <a:lnTo>
                    <a:pt x="180" y="288"/>
                  </a:lnTo>
                  <a:lnTo>
                    <a:pt x="204" y="243"/>
                  </a:lnTo>
                  <a:lnTo>
                    <a:pt x="229" y="196"/>
                  </a:lnTo>
                  <a:lnTo>
                    <a:pt x="253" y="154"/>
                  </a:lnTo>
                  <a:lnTo>
                    <a:pt x="283" y="130"/>
                  </a:lnTo>
                  <a:lnTo>
                    <a:pt x="286" y="119"/>
                  </a:lnTo>
                  <a:lnTo>
                    <a:pt x="284" y="110"/>
                  </a:lnTo>
                  <a:lnTo>
                    <a:pt x="280" y="100"/>
                  </a:lnTo>
                  <a:lnTo>
                    <a:pt x="271" y="89"/>
                  </a:lnTo>
                  <a:close/>
                </a:path>
              </a:pathLst>
            </a:custGeom>
            <a:solidFill>
              <a:srgbClr val="59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00" name="Freeform 32"/>
            <p:cNvSpPr>
              <a:spLocks/>
            </p:cNvSpPr>
            <p:nvPr/>
          </p:nvSpPr>
          <p:spPr bwMode="auto">
            <a:xfrm>
              <a:off x="4941" y="2135"/>
              <a:ext cx="49" cy="81"/>
            </a:xfrm>
            <a:custGeom>
              <a:avLst/>
              <a:gdLst>
                <a:gd name="T0" fmla="*/ 141 w 146"/>
                <a:gd name="T1" fmla="*/ 45 h 163"/>
                <a:gd name="T2" fmla="*/ 122 w 146"/>
                <a:gd name="T3" fmla="*/ 23 h 163"/>
                <a:gd name="T4" fmla="*/ 104 w 146"/>
                <a:gd name="T5" fmla="*/ 10 h 163"/>
                <a:gd name="T6" fmla="*/ 87 w 146"/>
                <a:gd name="T7" fmla="*/ 1 h 163"/>
                <a:gd name="T8" fmla="*/ 70 w 146"/>
                <a:gd name="T9" fmla="*/ 0 h 163"/>
                <a:gd name="T10" fmla="*/ 52 w 146"/>
                <a:gd name="T11" fmla="*/ 2 h 163"/>
                <a:gd name="T12" fmla="*/ 33 w 146"/>
                <a:gd name="T13" fmla="*/ 10 h 163"/>
                <a:gd name="T14" fmla="*/ 16 w 146"/>
                <a:gd name="T15" fmla="*/ 23 h 163"/>
                <a:gd name="T16" fmla="*/ 0 w 146"/>
                <a:gd name="T17" fmla="*/ 40 h 163"/>
                <a:gd name="T18" fmla="*/ 0 w 146"/>
                <a:gd name="T19" fmla="*/ 48 h 163"/>
                <a:gd name="T20" fmla="*/ 0 w 146"/>
                <a:gd name="T21" fmla="*/ 58 h 163"/>
                <a:gd name="T22" fmla="*/ 0 w 146"/>
                <a:gd name="T23" fmla="*/ 66 h 163"/>
                <a:gd name="T24" fmla="*/ 2 w 146"/>
                <a:gd name="T25" fmla="*/ 77 h 163"/>
                <a:gd name="T26" fmla="*/ 2 w 146"/>
                <a:gd name="T27" fmla="*/ 84 h 163"/>
                <a:gd name="T28" fmla="*/ 5 w 146"/>
                <a:gd name="T29" fmla="*/ 95 h 163"/>
                <a:gd name="T30" fmla="*/ 7 w 146"/>
                <a:gd name="T31" fmla="*/ 103 h 163"/>
                <a:gd name="T32" fmla="*/ 9 w 146"/>
                <a:gd name="T33" fmla="*/ 113 h 163"/>
                <a:gd name="T34" fmla="*/ 36 w 146"/>
                <a:gd name="T35" fmla="*/ 148 h 163"/>
                <a:gd name="T36" fmla="*/ 59 w 146"/>
                <a:gd name="T37" fmla="*/ 163 h 163"/>
                <a:gd name="T38" fmla="*/ 76 w 146"/>
                <a:gd name="T39" fmla="*/ 160 h 163"/>
                <a:gd name="T40" fmla="*/ 91 w 146"/>
                <a:gd name="T41" fmla="*/ 146 h 163"/>
                <a:gd name="T42" fmla="*/ 103 w 146"/>
                <a:gd name="T43" fmla="*/ 124 h 163"/>
                <a:gd name="T44" fmla="*/ 115 w 146"/>
                <a:gd name="T45" fmla="*/ 100 h 163"/>
                <a:gd name="T46" fmla="*/ 128 w 146"/>
                <a:gd name="T47" fmla="*/ 79 h 163"/>
                <a:gd name="T48" fmla="*/ 143 w 146"/>
                <a:gd name="T49" fmla="*/ 66 h 163"/>
                <a:gd name="T50" fmla="*/ 146 w 146"/>
                <a:gd name="T51" fmla="*/ 56 h 163"/>
                <a:gd name="T52" fmla="*/ 141 w 146"/>
                <a:gd name="T53" fmla="*/ 45 h 16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46"/>
                <a:gd name="T82" fmla="*/ 0 h 163"/>
                <a:gd name="T83" fmla="*/ 146 w 146"/>
                <a:gd name="T84" fmla="*/ 163 h 16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46" h="163">
                  <a:moveTo>
                    <a:pt x="141" y="45"/>
                  </a:moveTo>
                  <a:lnTo>
                    <a:pt x="122" y="23"/>
                  </a:lnTo>
                  <a:lnTo>
                    <a:pt x="104" y="10"/>
                  </a:lnTo>
                  <a:lnTo>
                    <a:pt x="87" y="1"/>
                  </a:lnTo>
                  <a:lnTo>
                    <a:pt x="70" y="0"/>
                  </a:lnTo>
                  <a:lnTo>
                    <a:pt x="52" y="2"/>
                  </a:lnTo>
                  <a:lnTo>
                    <a:pt x="33" y="10"/>
                  </a:lnTo>
                  <a:lnTo>
                    <a:pt x="16" y="23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0" y="58"/>
                  </a:lnTo>
                  <a:lnTo>
                    <a:pt x="0" y="66"/>
                  </a:lnTo>
                  <a:lnTo>
                    <a:pt x="2" y="77"/>
                  </a:lnTo>
                  <a:lnTo>
                    <a:pt x="2" y="84"/>
                  </a:lnTo>
                  <a:lnTo>
                    <a:pt x="5" y="95"/>
                  </a:lnTo>
                  <a:lnTo>
                    <a:pt x="7" y="103"/>
                  </a:lnTo>
                  <a:lnTo>
                    <a:pt x="9" y="113"/>
                  </a:lnTo>
                  <a:lnTo>
                    <a:pt x="36" y="148"/>
                  </a:lnTo>
                  <a:lnTo>
                    <a:pt x="59" y="163"/>
                  </a:lnTo>
                  <a:lnTo>
                    <a:pt x="76" y="160"/>
                  </a:lnTo>
                  <a:lnTo>
                    <a:pt x="91" y="146"/>
                  </a:lnTo>
                  <a:lnTo>
                    <a:pt x="103" y="124"/>
                  </a:lnTo>
                  <a:lnTo>
                    <a:pt x="115" y="100"/>
                  </a:lnTo>
                  <a:lnTo>
                    <a:pt x="128" y="79"/>
                  </a:lnTo>
                  <a:lnTo>
                    <a:pt x="143" y="66"/>
                  </a:lnTo>
                  <a:lnTo>
                    <a:pt x="146" y="56"/>
                  </a:lnTo>
                  <a:lnTo>
                    <a:pt x="141" y="45"/>
                  </a:lnTo>
                  <a:close/>
                </a:path>
              </a:pathLst>
            </a:custGeom>
            <a:solidFill>
              <a:srgbClr val="DE0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01" name="Freeform 33"/>
            <p:cNvSpPr>
              <a:spLocks/>
            </p:cNvSpPr>
            <p:nvPr/>
          </p:nvSpPr>
          <p:spPr bwMode="auto">
            <a:xfrm>
              <a:off x="4697" y="1611"/>
              <a:ext cx="131" cy="318"/>
            </a:xfrm>
            <a:custGeom>
              <a:avLst/>
              <a:gdLst>
                <a:gd name="T0" fmla="*/ 395 w 395"/>
                <a:gd name="T1" fmla="*/ 320 h 636"/>
                <a:gd name="T2" fmla="*/ 347 w 395"/>
                <a:gd name="T3" fmla="*/ 350 h 636"/>
                <a:gd name="T4" fmla="*/ 303 w 395"/>
                <a:gd name="T5" fmla="*/ 384 h 636"/>
                <a:gd name="T6" fmla="*/ 261 w 395"/>
                <a:gd name="T7" fmla="*/ 418 h 636"/>
                <a:gd name="T8" fmla="*/ 222 w 395"/>
                <a:gd name="T9" fmla="*/ 457 h 636"/>
                <a:gd name="T10" fmla="*/ 183 w 395"/>
                <a:gd name="T11" fmla="*/ 497 h 636"/>
                <a:gd name="T12" fmla="*/ 151 w 395"/>
                <a:gd name="T13" fmla="*/ 541 h 636"/>
                <a:gd name="T14" fmla="*/ 120 w 395"/>
                <a:gd name="T15" fmla="*/ 587 h 636"/>
                <a:gd name="T16" fmla="*/ 93 w 395"/>
                <a:gd name="T17" fmla="*/ 636 h 636"/>
                <a:gd name="T18" fmla="*/ 44 w 395"/>
                <a:gd name="T19" fmla="*/ 585 h 636"/>
                <a:gd name="T20" fmla="*/ 14 w 395"/>
                <a:gd name="T21" fmla="*/ 524 h 636"/>
                <a:gd name="T22" fmla="*/ 0 w 395"/>
                <a:gd name="T23" fmla="*/ 452 h 636"/>
                <a:gd name="T24" fmla="*/ 1 w 395"/>
                <a:gd name="T25" fmla="*/ 374 h 636"/>
                <a:gd name="T26" fmla="*/ 13 w 395"/>
                <a:gd name="T27" fmla="*/ 286 h 636"/>
                <a:gd name="T28" fmla="*/ 35 w 395"/>
                <a:gd name="T29" fmla="*/ 195 h 636"/>
                <a:gd name="T30" fmla="*/ 63 w 395"/>
                <a:gd name="T31" fmla="*/ 98 h 636"/>
                <a:gd name="T32" fmla="*/ 99 w 395"/>
                <a:gd name="T33" fmla="*/ 0 h 636"/>
                <a:gd name="T34" fmla="*/ 97 w 395"/>
                <a:gd name="T35" fmla="*/ 80 h 636"/>
                <a:gd name="T36" fmla="*/ 111 w 395"/>
                <a:gd name="T37" fmla="*/ 144 h 636"/>
                <a:gd name="T38" fmla="*/ 137 w 395"/>
                <a:gd name="T39" fmla="*/ 196 h 636"/>
                <a:gd name="T40" fmla="*/ 175 w 395"/>
                <a:gd name="T41" fmla="*/ 237 h 636"/>
                <a:gd name="T42" fmla="*/ 219 w 395"/>
                <a:gd name="T43" fmla="*/ 267 h 636"/>
                <a:gd name="T44" fmla="*/ 272 w 395"/>
                <a:gd name="T45" fmla="*/ 290 h 636"/>
                <a:gd name="T46" fmla="*/ 332 w 395"/>
                <a:gd name="T47" fmla="*/ 307 h 636"/>
                <a:gd name="T48" fmla="*/ 395 w 395"/>
                <a:gd name="T49" fmla="*/ 320 h 6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95"/>
                <a:gd name="T76" fmla="*/ 0 h 636"/>
                <a:gd name="T77" fmla="*/ 395 w 395"/>
                <a:gd name="T78" fmla="*/ 636 h 6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95" h="636">
                  <a:moveTo>
                    <a:pt x="395" y="320"/>
                  </a:moveTo>
                  <a:lnTo>
                    <a:pt x="347" y="350"/>
                  </a:lnTo>
                  <a:lnTo>
                    <a:pt x="303" y="384"/>
                  </a:lnTo>
                  <a:lnTo>
                    <a:pt x="261" y="418"/>
                  </a:lnTo>
                  <a:lnTo>
                    <a:pt x="222" y="457"/>
                  </a:lnTo>
                  <a:lnTo>
                    <a:pt x="183" y="497"/>
                  </a:lnTo>
                  <a:lnTo>
                    <a:pt x="151" y="541"/>
                  </a:lnTo>
                  <a:lnTo>
                    <a:pt x="120" y="587"/>
                  </a:lnTo>
                  <a:lnTo>
                    <a:pt x="93" y="636"/>
                  </a:lnTo>
                  <a:lnTo>
                    <a:pt x="44" y="585"/>
                  </a:lnTo>
                  <a:lnTo>
                    <a:pt x="14" y="524"/>
                  </a:lnTo>
                  <a:lnTo>
                    <a:pt x="0" y="452"/>
                  </a:lnTo>
                  <a:lnTo>
                    <a:pt x="1" y="374"/>
                  </a:lnTo>
                  <a:lnTo>
                    <a:pt x="13" y="286"/>
                  </a:lnTo>
                  <a:lnTo>
                    <a:pt x="35" y="195"/>
                  </a:lnTo>
                  <a:lnTo>
                    <a:pt x="63" y="98"/>
                  </a:lnTo>
                  <a:lnTo>
                    <a:pt x="99" y="0"/>
                  </a:lnTo>
                  <a:lnTo>
                    <a:pt x="97" y="80"/>
                  </a:lnTo>
                  <a:lnTo>
                    <a:pt x="111" y="144"/>
                  </a:lnTo>
                  <a:lnTo>
                    <a:pt x="137" y="196"/>
                  </a:lnTo>
                  <a:lnTo>
                    <a:pt x="175" y="237"/>
                  </a:lnTo>
                  <a:lnTo>
                    <a:pt x="219" y="267"/>
                  </a:lnTo>
                  <a:lnTo>
                    <a:pt x="272" y="290"/>
                  </a:lnTo>
                  <a:lnTo>
                    <a:pt x="332" y="307"/>
                  </a:lnTo>
                  <a:lnTo>
                    <a:pt x="395" y="320"/>
                  </a:lnTo>
                  <a:close/>
                </a:path>
              </a:pathLst>
            </a:custGeom>
            <a:solidFill>
              <a:srgbClr val="9969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02" name="Freeform 34"/>
            <p:cNvSpPr>
              <a:spLocks/>
            </p:cNvSpPr>
            <p:nvPr/>
          </p:nvSpPr>
          <p:spPr bwMode="auto">
            <a:xfrm>
              <a:off x="4717" y="1674"/>
              <a:ext cx="102" cy="210"/>
            </a:xfrm>
            <a:custGeom>
              <a:avLst/>
              <a:gdLst>
                <a:gd name="T0" fmla="*/ 305 w 305"/>
                <a:gd name="T1" fmla="*/ 218 h 420"/>
                <a:gd name="T2" fmla="*/ 271 w 305"/>
                <a:gd name="T3" fmla="*/ 239 h 420"/>
                <a:gd name="T4" fmla="*/ 240 w 305"/>
                <a:gd name="T5" fmla="*/ 260 h 420"/>
                <a:gd name="T6" fmla="*/ 209 w 305"/>
                <a:gd name="T7" fmla="*/ 281 h 420"/>
                <a:gd name="T8" fmla="*/ 182 w 305"/>
                <a:gd name="T9" fmla="*/ 305 h 420"/>
                <a:gd name="T10" fmla="*/ 155 w 305"/>
                <a:gd name="T11" fmla="*/ 329 h 420"/>
                <a:gd name="T12" fmla="*/ 133 w 305"/>
                <a:gd name="T13" fmla="*/ 356 h 420"/>
                <a:gd name="T14" fmla="*/ 110 w 305"/>
                <a:gd name="T15" fmla="*/ 386 h 420"/>
                <a:gd name="T16" fmla="*/ 92 w 305"/>
                <a:gd name="T17" fmla="*/ 420 h 420"/>
                <a:gd name="T18" fmla="*/ 55 w 305"/>
                <a:gd name="T19" fmla="*/ 385 h 420"/>
                <a:gd name="T20" fmla="*/ 30 w 305"/>
                <a:gd name="T21" fmla="*/ 346 h 420"/>
                <a:gd name="T22" fmla="*/ 11 w 305"/>
                <a:gd name="T23" fmla="*/ 299 h 420"/>
                <a:gd name="T24" fmla="*/ 1 w 305"/>
                <a:gd name="T25" fmla="*/ 249 h 420"/>
                <a:gd name="T26" fmla="*/ 0 w 305"/>
                <a:gd name="T27" fmla="*/ 192 h 420"/>
                <a:gd name="T28" fmla="*/ 7 w 305"/>
                <a:gd name="T29" fmla="*/ 132 h 420"/>
                <a:gd name="T30" fmla="*/ 21 w 305"/>
                <a:gd name="T31" fmla="*/ 68 h 420"/>
                <a:gd name="T32" fmla="*/ 44 w 305"/>
                <a:gd name="T33" fmla="*/ 0 h 420"/>
                <a:gd name="T34" fmla="*/ 45 w 305"/>
                <a:gd name="T35" fmla="*/ 55 h 420"/>
                <a:gd name="T36" fmla="*/ 61 w 305"/>
                <a:gd name="T37" fmla="*/ 99 h 420"/>
                <a:gd name="T38" fmla="*/ 88 w 305"/>
                <a:gd name="T39" fmla="*/ 134 h 420"/>
                <a:gd name="T40" fmla="*/ 123 w 305"/>
                <a:gd name="T41" fmla="*/ 162 h 420"/>
                <a:gd name="T42" fmla="*/ 164 w 305"/>
                <a:gd name="T43" fmla="*/ 181 h 420"/>
                <a:gd name="T44" fmla="*/ 210 w 305"/>
                <a:gd name="T45" fmla="*/ 197 h 420"/>
                <a:gd name="T46" fmla="*/ 257 w 305"/>
                <a:gd name="T47" fmla="*/ 209 h 420"/>
                <a:gd name="T48" fmla="*/ 305 w 305"/>
                <a:gd name="T49" fmla="*/ 218 h 4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5"/>
                <a:gd name="T76" fmla="*/ 0 h 420"/>
                <a:gd name="T77" fmla="*/ 305 w 305"/>
                <a:gd name="T78" fmla="*/ 420 h 4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5" h="420">
                  <a:moveTo>
                    <a:pt x="305" y="218"/>
                  </a:moveTo>
                  <a:lnTo>
                    <a:pt x="271" y="239"/>
                  </a:lnTo>
                  <a:lnTo>
                    <a:pt x="240" y="260"/>
                  </a:lnTo>
                  <a:lnTo>
                    <a:pt x="209" y="281"/>
                  </a:lnTo>
                  <a:lnTo>
                    <a:pt x="182" y="305"/>
                  </a:lnTo>
                  <a:lnTo>
                    <a:pt x="155" y="329"/>
                  </a:lnTo>
                  <a:lnTo>
                    <a:pt x="133" y="356"/>
                  </a:lnTo>
                  <a:lnTo>
                    <a:pt x="110" y="386"/>
                  </a:lnTo>
                  <a:lnTo>
                    <a:pt x="92" y="420"/>
                  </a:lnTo>
                  <a:lnTo>
                    <a:pt x="55" y="385"/>
                  </a:lnTo>
                  <a:lnTo>
                    <a:pt x="30" y="346"/>
                  </a:lnTo>
                  <a:lnTo>
                    <a:pt x="11" y="299"/>
                  </a:lnTo>
                  <a:lnTo>
                    <a:pt x="1" y="249"/>
                  </a:lnTo>
                  <a:lnTo>
                    <a:pt x="0" y="192"/>
                  </a:lnTo>
                  <a:lnTo>
                    <a:pt x="7" y="132"/>
                  </a:lnTo>
                  <a:lnTo>
                    <a:pt x="21" y="68"/>
                  </a:lnTo>
                  <a:lnTo>
                    <a:pt x="44" y="0"/>
                  </a:lnTo>
                  <a:lnTo>
                    <a:pt x="45" y="55"/>
                  </a:lnTo>
                  <a:lnTo>
                    <a:pt x="61" y="99"/>
                  </a:lnTo>
                  <a:lnTo>
                    <a:pt x="88" y="134"/>
                  </a:lnTo>
                  <a:lnTo>
                    <a:pt x="123" y="162"/>
                  </a:lnTo>
                  <a:lnTo>
                    <a:pt x="164" y="181"/>
                  </a:lnTo>
                  <a:lnTo>
                    <a:pt x="210" y="197"/>
                  </a:lnTo>
                  <a:lnTo>
                    <a:pt x="257" y="209"/>
                  </a:lnTo>
                  <a:lnTo>
                    <a:pt x="305" y="218"/>
                  </a:lnTo>
                  <a:close/>
                </a:path>
              </a:pathLst>
            </a:custGeom>
            <a:solidFill>
              <a:srgbClr val="5221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03" name="Freeform 35"/>
            <p:cNvSpPr>
              <a:spLocks/>
            </p:cNvSpPr>
            <p:nvPr/>
          </p:nvSpPr>
          <p:spPr bwMode="auto">
            <a:xfrm>
              <a:off x="4728" y="1695"/>
              <a:ext cx="85" cy="177"/>
            </a:xfrm>
            <a:custGeom>
              <a:avLst/>
              <a:gdLst>
                <a:gd name="T0" fmla="*/ 255 w 255"/>
                <a:gd name="T1" fmla="*/ 182 h 353"/>
                <a:gd name="T2" fmla="*/ 225 w 255"/>
                <a:gd name="T3" fmla="*/ 199 h 353"/>
                <a:gd name="T4" fmla="*/ 200 w 255"/>
                <a:gd name="T5" fmla="*/ 218 h 353"/>
                <a:gd name="T6" fmla="*/ 175 w 255"/>
                <a:gd name="T7" fmla="*/ 236 h 353"/>
                <a:gd name="T8" fmla="*/ 152 w 255"/>
                <a:gd name="T9" fmla="*/ 255 h 353"/>
                <a:gd name="T10" fmla="*/ 129 w 255"/>
                <a:gd name="T11" fmla="*/ 275 h 353"/>
                <a:gd name="T12" fmla="*/ 110 w 255"/>
                <a:gd name="T13" fmla="*/ 299 h 353"/>
                <a:gd name="T14" fmla="*/ 91 w 255"/>
                <a:gd name="T15" fmla="*/ 323 h 353"/>
                <a:gd name="T16" fmla="*/ 77 w 255"/>
                <a:gd name="T17" fmla="*/ 353 h 353"/>
                <a:gd name="T18" fmla="*/ 46 w 255"/>
                <a:gd name="T19" fmla="*/ 323 h 353"/>
                <a:gd name="T20" fmla="*/ 24 w 255"/>
                <a:gd name="T21" fmla="*/ 291 h 353"/>
                <a:gd name="T22" fmla="*/ 8 w 255"/>
                <a:gd name="T23" fmla="*/ 252 h 353"/>
                <a:gd name="T24" fmla="*/ 1 w 255"/>
                <a:gd name="T25" fmla="*/ 210 h 353"/>
                <a:gd name="T26" fmla="*/ 0 w 255"/>
                <a:gd name="T27" fmla="*/ 161 h 353"/>
                <a:gd name="T28" fmla="*/ 5 w 255"/>
                <a:gd name="T29" fmla="*/ 111 h 353"/>
                <a:gd name="T30" fmla="*/ 16 w 255"/>
                <a:gd name="T31" fmla="*/ 56 h 353"/>
                <a:gd name="T32" fmla="*/ 36 w 255"/>
                <a:gd name="T33" fmla="*/ 0 h 353"/>
                <a:gd name="T34" fmla="*/ 36 w 255"/>
                <a:gd name="T35" fmla="*/ 45 h 353"/>
                <a:gd name="T36" fmla="*/ 50 w 255"/>
                <a:gd name="T37" fmla="*/ 83 h 353"/>
                <a:gd name="T38" fmla="*/ 71 w 255"/>
                <a:gd name="T39" fmla="*/ 112 h 353"/>
                <a:gd name="T40" fmla="*/ 103 w 255"/>
                <a:gd name="T41" fmla="*/ 135 h 353"/>
                <a:gd name="T42" fmla="*/ 136 w 255"/>
                <a:gd name="T43" fmla="*/ 152 h 353"/>
                <a:gd name="T44" fmla="*/ 176 w 255"/>
                <a:gd name="T45" fmla="*/ 165 h 353"/>
                <a:gd name="T46" fmla="*/ 215 w 255"/>
                <a:gd name="T47" fmla="*/ 173 h 353"/>
                <a:gd name="T48" fmla="*/ 255 w 255"/>
                <a:gd name="T49" fmla="*/ 182 h 35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55"/>
                <a:gd name="T76" fmla="*/ 0 h 353"/>
                <a:gd name="T77" fmla="*/ 255 w 255"/>
                <a:gd name="T78" fmla="*/ 353 h 35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55" h="353">
                  <a:moveTo>
                    <a:pt x="255" y="182"/>
                  </a:moveTo>
                  <a:lnTo>
                    <a:pt x="225" y="199"/>
                  </a:lnTo>
                  <a:lnTo>
                    <a:pt x="200" y="218"/>
                  </a:lnTo>
                  <a:lnTo>
                    <a:pt x="175" y="236"/>
                  </a:lnTo>
                  <a:lnTo>
                    <a:pt x="152" y="255"/>
                  </a:lnTo>
                  <a:lnTo>
                    <a:pt x="129" y="275"/>
                  </a:lnTo>
                  <a:lnTo>
                    <a:pt x="110" y="299"/>
                  </a:lnTo>
                  <a:lnTo>
                    <a:pt x="91" y="323"/>
                  </a:lnTo>
                  <a:lnTo>
                    <a:pt x="77" y="353"/>
                  </a:lnTo>
                  <a:lnTo>
                    <a:pt x="46" y="323"/>
                  </a:lnTo>
                  <a:lnTo>
                    <a:pt x="24" y="291"/>
                  </a:lnTo>
                  <a:lnTo>
                    <a:pt x="8" y="252"/>
                  </a:lnTo>
                  <a:lnTo>
                    <a:pt x="1" y="210"/>
                  </a:lnTo>
                  <a:lnTo>
                    <a:pt x="0" y="161"/>
                  </a:lnTo>
                  <a:lnTo>
                    <a:pt x="5" y="111"/>
                  </a:lnTo>
                  <a:lnTo>
                    <a:pt x="16" y="56"/>
                  </a:lnTo>
                  <a:lnTo>
                    <a:pt x="36" y="0"/>
                  </a:lnTo>
                  <a:lnTo>
                    <a:pt x="36" y="45"/>
                  </a:lnTo>
                  <a:lnTo>
                    <a:pt x="50" y="83"/>
                  </a:lnTo>
                  <a:lnTo>
                    <a:pt x="71" y="112"/>
                  </a:lnTo>
                  <a:lnTo>
                    <a:pt x="103" y="135"/>
                  </a:lnTo>
                  <a:lnTo>
                    <a:pt x="136" y="152"/>
                  </a:lnTo>
                  <a:lnTo>
                    <a:pt x="176" y="165"/>
                  </a:lnTo>
                  <a:lnTo>
                    <a:pt x="215" y="173"/>
                  </a:lnTo>
                  <a:lnTo>
                    <a:pt x="255" y="182"/>
                  </a:lnTo>
                  <a:close/>
                </a:path>
              </a:pathLst>
            </a:custGeom>
            <a:solidFill>
              <a:srgbClr val="400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04" name="Freeform 36"/>
            <p:cNvSpPr>
              <a:spLocks/>
            </p:cNvSpPr>
            <p:nvPr/>
          </p:nvSpPr>
          <p:spPr bwMode="auto">
            <a:xfrm>
              <a:off x="4738" y="1716"/>
              <a:ext cx="69" cy="143"/>
            </a:xfrm>
            <a:custGeom>
              <a:avLst/>
              <a:gdLst>
                <a:gd name="T0" fmla="*/ 208 w 208"/>
                <a:gd name="T1" fmla="*/ 149 h 286"/>
                <a:gd name="T2" fmla="*/ 184 w 208"/>
                <a:gd name="T3" fmla="*/ 162 h 286"/>
                <a:gd name="T4" fmla="*/ 162 w 208"/>
                <a:gd name="T5" fmla="*/ 177 h 286"/>
                <a:gd name="T6" fmla="*/ 141 w 208"/>
                <a:gd name="T7" fmla="*/ 191 h 286"/>
                <a:gd name="T8" fmla="*/ 124 w 208"/>
                <a:gd name="T9" fmla="*/ 208 h 286"/>
                <a:gd name="T10" fmla="*/ 106 w 208"/>
                <a:gd name="T11" fmla="*/ 224 h 286"/>
                <a:gd name="T12" fmla="*/ 90 w 208"/>
                <a:gd name="T13" fmla="*/ 242 h 286"/>
                <a:gd name="T14" fmla="*/ 75 w 208"/>
                <a:gd name="T15" fmla="*/ 261 h 286"/>
                <a:gd name="T16" fmla="*/ 64 w 208"/>
                <a:gd name="T17" fmla="*/ 286 h 286"/>
                <a:gd name="T18" fmla="*/ 38 w 208"/>
                <a:gd name="T19" fmla="*/ 263 h 286"/>
                <a:gd name="T20" fmla="*/ 20 w 208"/>
                <a:gd name="T21" fmla="*/ 235 h 286"/>
                <a:gd name="T22" fmla="*/ 7 w 208"/>
                <a:gd name="T23" fmla="*/ 204 h 286"/>
                <a:gd name="T24" fmla="*/ 3 w 208"/>
                <a:gd name="T25" fmla="*/ 170 h 286"/>
                <a:gd name="T26" fmla="*/ 0 w 208"/>
                <a:gd name="T27" fmla="*/ 131 h 286"/>
                <a:gd name="T28" fmla="*/ 6 w 208"/>
                <a:gd name="T29" fmla="*/ 90 h 286"/>
                <a:gd name="T30" fmla="*/ 14 w 208"/>
                <a:gd name="T31" fmla="*/ 46 h 286"/>
                <a:gd name="T32" fmla="*/ 30 w 208"/>
                <a:gd name="T33" fmla="*/ 0 h 286"/>
                <a:gd name="T34" fmla="*/ 31 w 208"/>
                <a:gd name="T35" fmla="*/ 37 h 286"/>
                <a:gd name="T36" fmla="*/ 42 w 208"/>
                <a:gd name="T37" fmla="*/ 67 h 286"/>
                <a:gd name="T38" fmla="*/ 59 w 208"/>
                <a:gd name="T39" fmla="*/ 90 h 286"/>
                <a:gd name="T40" fmla="*/ 85 w 208"/>
                <a:gd name="T41" fmla="*/ 110 h 286"/>
                <a:gd name="T42" fmla="*/ 112 w 208"/>
                <a:gd name="T43" fmla="*/ 123 h 286"/>
                <a:gd name="T44" fmla="*/ 144 w 208"/>
                <a:gd name="T45" fmla="*/ 135 h 286"/>
                <a:gd name="T46" fmla="*/ 175 w 208"/>
                <a:gd name="T47" fmla="*/ 141 h 286"/>
                <a:gd name="T48" fmla="*/ 208 w 208"/>
                <a:gd name="T49" fmla="*/ 149 h 28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8"/>
                <a:gd name="T76" fmla="*/ 0 h 286"/>
                <a:gd name="T77" fmla="*/ 208 w 208"/>
                <a:gd name="T78" fmla="*/ 286 h 28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8" h="286">
                  <a:moveTo>
                    <a:pt x="208" y="149"/>
                  </a:moveTo>
                  <a:lnTo>
                    <a:pt x="184" y="162"/>
                  </a:lnTo>
                  <a:lnTo>
                    <a:pt x="162" y="177"/>
                  </a:lnTo>
                  <a:lnTo>
                    <a:pt x="141" y="191"/>
                  </a:lnTo>
                  <a:lnTo>
                    <a:pt x="124" y="208"/>
                  </a:lnTo>
                  <a:lnTo>
                    <a:pt x="106" y="224"/>
                  </a:lnTo>
                  <a:lnTo>
                    <a:pt x="90" y="242"/>
                  </a:lnTo>
                  <a:lnTo>
                    <a:pt x="75" y="261"/>
                  </a:lnTo>
                  <a:lnTo>
                    <a:pt x="64" y="286"/>
                  </a:lnTo>
                  <a:lnTo>
                    <a:pt x="38" y="263"/>
                  </a:lnTo>
                  <a:lnTo>
                    <a:pt x="20" y="235"/>
                  </a:lnTo>
                  <a:lnTo>
                    <a:pt x="7" y="204"/>
                  </a:lnTo>
                  <a:lnTo>
                    <a:pt x="3" y="170"/>
                  </a:lnTo>
                  <a:lnTo>
                    <a:pt x="0" y="131"/>
                  </a:lnTo>
                  <a:lnTo>
                    <a:pt x="6" y="90"/>
                  </a:lnTo>
                  <a:lnTo>
                    <a:pt x="14" y="46"/>
                  </a:lnTo>
                  <a:lnTo>
                    <a:pt x="30" y="0"/>
                  </a:lnTo>
                  <a:lnTo>
                    <a:pt x="31" y="37"/>
                  </a:lnTo>
                  <a:lnTo>
                    <a:pt x="42" y="67"/>
                  </a:lnTo>
                  <a:lnTo>
                    <a:pt x="59" y="90"/>
                  </a:lnTo>
                  <a:lnTo>
                    <a:pt x="85" y="110"/>
                  </a:lnTo>
                  <a:lnTo>
                    <a:pt x="112" y="123"/>
                  </a:lnTo>
                  <a:lnTo>
                    <a:pt x="144" y="135"/>
                  </a:lnTo>
                  <a:lnTo>
                    <a:pt x="175" y="141"/>
                  </a:lnTo>
                  <a:lnTo>
                    <a:pt x="208" y="149"/>
                  </a:lnTo>
                  <a:close/>
                </a:path>
              </a:pathLst>
            </a:custGeom>
            <a:solidFill>
              <a:srgbClr val="3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05" name="Freeform 37"/>
            <p:cNvSpPr>
              <a:spLocks/>
            </p:cNvSpPr>
            <p:nvPr/>
          </p:nvSpPr>
          <p:spPr bwMode="auto">
            <a:xfrm>
              <a:off x="4748" y="1736"/>
              <a:ext cx="53" cy="110"/>
            </a:xfrm>
            <a:custGeom>
              <a:avLst/>
              <a:gdLst>
                <a:gd name="T0" fmla="*/ 158 w 158"/>
                <a:gd name="T1" fmla="*/ 115 h 220"/>
                <a:gd name="T2" fmla="*/ 141 w 158"/>
                <a:gd name="T3" fmla="*/ 125 h 220"/>
                <a:gd name="T4" fmla="*/ 124 w 158"/>
                <a:gd name="T5" fmla="*/ 136 h 220"/>
                <a:gd name="T6" fmla="*/ 109 w 158"/>
                <a:gd name="T7" fmla="*/ 147 h 220"/>
                <a:gd name="T8" fmla="*/ 95 w 158"/>
                <a:gd name="T9" fmla="*/ 159 h 220"/>
                <a:gd name="T10" fmla="*/ 81 w 158"/>
                <a:gd name="T11" fmla="*/ 171 h 220"/>
                <a:gd name="T12" fmla="*/ 69 w 158"/>
                <a:gd name="T13" fmla="*/ 187 h 220"/>
                <a:gd name="T14" fmla="*/ 57 w 158"/>
                <a:gd name="T15" fmla="*/ 202 h 220"/>
                <a:gd name="T16" fmla="*/ 48 w 158"/>
                <a:gd name="T17" fmla="*/ 220 h 220"/>
                <a:gd name="T18" fmla="*/ 28 w 158"/>
                <a:gd name="T19" fmla="*/ 201 h 220"/>
                <a:gd name="T20" fmla="*/ 14 w 158"/>
                <a:gd name="T21" fmla="*/ 181 h 220"/>
                <a:gd name="T22" fmla="*/ 6 w 158"/>
                <a:gd name="T23" fmla="*/ 157 h 220"/>
                <a:gd name="T24" fmla="*/ 2 w 158"/>
                <a:gd name="T25" fmla="*/ 130 h 220"/>
                <a:gd name="T26" fmla="*/ 0 w 158"/>
                <a:gd name="T27" fmla="*/ 100 h 220"/>
                <a:gd name="T28" fmla="*/ 4 w 158"/>
                <a:gd name="T29" fmla="*/ 69 h 220"/>
                <a:gd name="T30" fmla="*/ 11 w 158"/>
                <a:gd name="T31" fmla="*/ 35 h 220"/>
                <a:gd name="T32" fmla="*/ 24 w 158"/>
                <a:gd name="T33" fmla="*/ 0 h 220"/>
                <a:gd name="T34" fmla="*/ 24 w 158"/>
                <a:gd name="T35" fmla="*/ 27 h 220"/>
                <a:gd name="T36" fmla="*/ 33 w 158"/>
                <a:gd name="T37" fmla="*/ 52 h 220"/>
                <a:gd name="T38" fmla="*/ 45 w 158"/>
                <a:gd name="T39" fmla="*/ 70 h 220"/>
                <a:gd name="T40" fmla="*/ 65 w 158"/>
                <a:gd name="T41" fmla="*/ 86 h 220"/>
                <a:gd name="T42" fmla="*/ 85 w 158"/>
                <a:gd name="T43" fmla="*/ 95 h 220"/>
                <a:gd name="T44" fmla="*/ 109 w 158"/>
                <a:gd name="T45" fmla="*/ 104 h 220"/>
                <a:gd name="T46" fmla="*/ 133 w 158"/>
                <a:gd name="T47" fmla="*/ 110 h 220"/>
                <a:gd name="T48" fmla="*/ 158 w 158"/>
                <a:gd name="T49" fmla="*/ 115 h 2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8"/>
                <a:gd name="T76" fmla="*/ 0 h 220"/>
                <a:gd name="T77" fmla="*/ 158 w 158"/>
                <a:gd name="T78" fmla="*/ 220 h 2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8" h="220">
                  <a:moveTo>
                    <a:pt x="158" y="115"/>
                  </a:moveTo>
                  <a:lnTo>
                    <a:pt x="141" y="125"/>
                  </a:lnTo>
                  <a:lnTo>
                    <a:pt x="124" y="136"/>
                  </a:lnTo>
                  <a:lnTo>
                    <a:pt x="109" y="147"/>
                  </a:lnTo>
                  <a:lnTo>
                    <a:pt x="95" y="159"/>
                  </a:lnTo>
                  <a:lnTo>
                    <a:pt x="81" y="171"/>
                  </a:lnTo>
                  <a:lnTo>
                    <a:pt x="69" y="187"/>
                  </a:lnTo>
                  <a:lnTo>
                    <a:pt x="57" y="202"/>
                  </a:lnTo>
                  <a:lnTo>
                    <a:pt x="48" y="220"/>
                  </a:lnTo>
                  <a:lnTo>
                    <a:pt x="28" y="201"/>
                  </a:lnTo>
                  <a:lnTo>
                    <a:pt x="14" y="181"/>
                  </a:lnTo>
                  <a:lnTo>
                    <a:pt x="6" y="157"/>
                  </a:lnTo>
                  <a:lnTo>
                    <a:pt x="2" y="130"/>
                  </a:lnTo>
                  <a:lnTo>
                    <a:pt x="0" y="100"/>
                  </a:lnTo>
                  <a:lnTo>
                    <a:pt x="4" y="69"/>
                  </a:lnTo>
                  <a:lnTo>
                    <a:pt x="11" y="35"/>
                  </a:lnTo>
                  <a:lnTo>
                    <a:pt x="24" y="0"/>
                  </a:lnTo>
                  <a:lnTo>
                    <a:pt x="24" y="27"/>
                  </a:lnTo>
                  <a:lnTo>
                    <a:pt x="33" y="52"/>
                  </a:lnTo>
                  <a:lnTo>
                    <a:pt x="45" y="70"/>
                  </a:lnTo>
                  <a:lnTo>
                    <a:pt x="65" y="86"/>
                  </a:lnTo>
                  <a:lnTo>
                    <a:pt x="85" y="95"/>
                  </a:lnTo>
                  <a:lnTo>
                    <a:pt x="109" y="104"/>
                  </a:lnTo>
                  <a:lnTo>
                    <a:pt x="133" y="110"/>
                  </a:lnTo>
                  <a:lnTo>
                    <a:pt x="158" y="115"/>
                  </a:lnTo>
                  <a:close/>
                </a:path>
              </a:pathLst>
            </a:custGeom>
            <a:solidFill>
              <a:srgbClr val="21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06" name="Freeform 38"/>
            <p:cNvSpPr>
              <a:spLocks/>
            </p:cNvSpPr>
            <p:nvPr/>
          </p:nvSpPr>
          <p:spPr bwMode="auto">
            <a:xfrm>
              <a:off x="4726" y="1614"/>
              <a:ext cx="104" cy="181"/>
            </a:xfrm>
            <a:custGeom>
              <a:avLst/>
              <a:gdLst>
                <a:gd name="T0" fmla="*/ 312 w 312"/>
                <a:gd name="T1" fmla="*/ 314 h 361"/>
                <a:gd name="T2" fmla="*/ 244 w 312"/>
                <a:gd name="T3" fmla="*/ 301 h 361"/>
                <a:gd name="T4" fmla="*/ 185 w 312"/>
                <a:gd name="T5" fmla="*/ 282 h 361"/>
                <a:gd name="T6" fmla="*/ 133 w 312"/>
                <a:gd name="T7" fmla="*/ 256 h 361"/>
                <a:gd name="T8" fmla="*/ 90 w 312"/>
                <a:gd name="T9" fmla="*/ 222 h 361"/>
                <a:gd name="T10" fmla="*/ 55 w 312"/>
                <a:gd name="T11" fmla="*/ 179 h 361"/>
                <a:gd name="T12" fmla="*/ 30 w 312"/>
                <a:gd name="T13" fmla="*/ 128 h 361"/>
                <a:gd name="T14" fmla="*/ 13 w 312"/>
                <a:gd name="T15" fmla="*/ 68 h 361"/>
                <a:gd name="T16" fmla="*/ 8 w 312"/>
                <a:gd name="T17" fmla="*/ 0 h 361"/>
                <a:gd name="T18" fmla="*/ 0 w 312"/>
                <a:gd name="T19" fmla="*/ 65 h 361"/>
                <a:gd name="T20" fmla="*/ 1 w 312"/>
                <a:gd name="T21" fmla="*/ 126 h 361"/>
                <a:gd name="T22" fmla="*/ 14 w 312"/>
                <a:gd name="T23" fmla="*/ 181 h 361"/>
                <a:gd name="T24" fmla="*/ 37 w 312"/>
                <a:gd name="T25" fmla="*/ 231 h 361"/>
                <a:gd name="T26" fmla="*/ 69 w 312"/>
                <a:gd name="T27" fmla="*/ 273 h 361"/>
                <a:gd name="T28" fmla="*/ 113 w 312"/>
                <a:gd name="T29" fmla="*/ 308 h 361"/>
                <a:gd name="T30" fmla="*/ 168 w 312"/>
                <a:gd name="T31" fmla="*/ 338 h 361"/>
                <a:gd name="T32" fmla="*/ 236 w 312"/>
                <a:gd name="T33" fmla="*/ 361 h 361"/>
                <a:gd name="T34" fmla="*/ 251 w 312"/>
                <a:gd name="T35" fmla="*/ 359 h 361"/>
                <a:gd name="T36" fmla="*/ 267 w 312"/>
                <a:gd name="T37" fmla="*/ 356 h 361"/>
                <a:gd name="T38" fmla="*/ 279 w 312"/>
                <a:gd name="T39" fmla="*/ 351 h 361"/>
                <a:gd name="T40" fmla="*/ 291 w 312"/>
                <a:gd name="T41" fmla="*/ 347 h 361"/>
                <a:gd name="T42" fmla="*/ 298 w 312"/>
                <a:gd name="T43" fmla="*/ 339 h 361"/>
                <a:gd name="T44" fmla="*/ 305 w 312"/>
                <a:gd name="T45" fmla="*/ 333 h 361"/>
                <a:gd name="T46" fmla="*/ 309 w 312"/>
                <a:gd name="T47" fmla="*/ 323 h 361"/>
                <a:gd name="T48" fmla="*/ 312 w 312"/>
                <a:gd name="T49" fmla="*/ 314 h 3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12"/>
                <a:gd name="T76" fmla="*/ 0 h 361"/>
                <a:gd name="T77" fmla="*/ 312 w 312"/>
                <a:gd name="T78" fmla="*/ 361 h 3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12" h="361">
                  <a:moveTo>
                    <a:pt x="312" y="314"/>
                  </a:moveTo>
                  <a:lnTo>
                    <a:pt x="244" y="301"/>
                  </a:lnTo>
                  <a:lnTo>
                    <a:pt x="185" y="282"/>
                  </a:lnTo>
                  <a:lnTo>
                    <a:pt x="133" y="256"/>
                  </a:lnTo>
                  <a:lnTo>
                    <a:pt x="90" y="222"/>
                  </a:lnTo>
                  <a:lnTo>
                    <a:pt x="55" y="179"/>
                  </a:lnTo>
                  <a:lnTo>
                    <a:pt x="30" y="128"/>
                  </a:lnTo>
                  <a:lnTo>
                    <a:pt x="13" y="68"/>
                  </a:lnTo>
                  <a:lnTo>
                    <a:pt x="8" y="0"/>
                  </a:lnTo>
                  <a:lnTo>
                    <a:pt x="0" y="65"/>
                  </a:lnTo>
                  <a:lnTo>
                    <a:pt x="1" y="126"/>
                  </a:lnTo>
                  <a:lnTo>
                    <a:pt x="14" y="181"/>
                  </a:lnTo>
                  <a:lnTo>
                    <a:pt x="37" y="231"/>
                  </a:lnTo>
                  <a:lnTo>
                    <a:pt x="69" y="273"/>
                  </a:lnTo>
                  <a:lnTo>
                    <a:pt x="113" y="308"/>
                  </a:lnTo>
                  <a:lnTo>
                    <a:pt x="168" y="338"/>
                  </a:lnTo>
                  <a:lnTo>
                    <a:pt x="236" y="361"/>
                  </a:lnTo>
                  <a:lnTo>
                    <a:pt x="251" y="359"/>
                  </a:lnTo>
                  <a:lnTo>
                    <a:pt x="267" y="356"/>
                  </a:lnTo>
                  <a:lnTo>
                    <a:pt x="279" y="351"/>
                  </a:lnTo>
                  <a:lnTo>
                    <a:pt x="291" y="347"/>
                  </a:lnTo>
                  <a:lnTo>
                    <a:pt x="298" y="339"/>
                  </a:lnTo>
                  <a:lnTo>
                    <a:pt x="305" y="333"/>
                  </a:lnTo>
                  <a:lnTo>
                    <a:pt x="309" y="323"/>
                  </a:lnTo>
                  <a:lnTo>
                    <a:pt x="312" y="314"/>
                  </a:lnTo>
                  <a:close/>
                </a:path>
              </a:pathLst>
            </a:custGeom>
            <a:solidFill>
              <a:srgbClr val="E0B09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07" name="Freeform 39"/>
            <p:cNvSpPr>
              <a:spLocks/>
            </p:cNvSpPr>
            <p:nvPr/>
          </p:nvSpPr>
          <p:spPr bwMode="auto">
            <a:xfrm>
              <a:off x="4783" y="1837"/>
              <a:ext cx="116" cy="265"/>
            </a:xfrm>
            <a:custGeom>
              <a:avLst/>
              <a:gdLst>
                <a:gd name="T0" fmla="*/ 349 w 349"/>
                <a:gd name="T1" fmla="*/ 160 h 529"/>
                <a:gd name="T2" fmla="*/ 332 w 349"/>
                <a:gd name="T3" fmla="*/ 139 h 529"/>
                <a:gd name="T4" fmla="*/ 318 w 349"/>
                <a:gd name="T5" fmla="*/ 119 h 529"/>
                <a:gd name="T6" fmla="*/ 301 w 349"/>
                <a:gd name="T7" fmla="*/ 99 h 529"/>
                <a:gd name="T8" fmla="*/ 287 w 349"/>
                <a:gd name="T9" fmla="*/ 80 h 529"/>
                <a:gd name="T10" fmla="*/ 271 w 349"/>
                <a:gd name="T11" fmla="*/ 59 h 529"/>
                <a:gd name="T12" fmla="*/ 256 w 349"/>
                <a:gd name="T13" fmla="*/ 39 h 529"/>
                <a:gd name="T14" fmla="*/ 240 w 349"/>
                <a:gd name="T15" fmla="*/ 20 h 529"/>
                <a:gd name="T16" fmla="*/ 226 w 349"/>
                <a:gd name="T17" fmla="*/ 0 h 529"/>
                <a:gd name="T18" fmla="*/ 151 w 349"/>
                <a:gd name="T19" fmla="*/ 21 h 529"/>
                <a:gd name="T20" fmla="*/ 88 w 349"/>
                <a:gd name="T21" fmla="*/ 69 h 529"/>
                <a:gd name="T22" fmla="*/ 38 w 349"/>
                <a:gd name="T23" fmla="*/ 136 h 529"/>
                <a:gd name="T24" fmla="*/ 9 w 349"/>
                <a:gd name="T25" fmla="*/ 217 h 529"/>
                <a:gd name="T26" fmla="*/ 0 w 349"/>
                <a:gd name="T27" fmla="*/ 302 h 529"/>
                <a:gd name="T28" fmla="*/ 20 w 349"/>
                <a:gd name="T29" fmla="*/ 388 h 529"/>
                <a:gd name="T30" fmla="*/ 72 w 349"/>
                <a:gd name="T31" fmla="*/ 465 h 529"/>
                <a:gd name="T32" fmla="*/ 161 w 349"/>
                <a:gd name="T33" fmla="*/ 529 h 529"/>
                <a:gd name="T34" fmla="*/ 243 w 349"/>
                <a:gd name="T35" fmla="*/ 529 h 529"/>
                <a:gd name="T36" fmla="*/ 295 w 349"/>
                <a:gd name="T37" fmla="*/ 506 h 529"/>
                <a:gd name="T38" fmla="*/ 322 w 349"/>
                <a:gd name="T39" fmla="*/ 461 h 529"/>
                <a:gd name="T40" fmla="*/ 333 w 349"/>
                <a:gd name="T41" fmla="*/ 405 h 529"/>
                <a:gd name="T42" fmla="*/ 332 w 349"/>
                <a:gd name="T43" fmla="*/ 340 h 529"/>
                <a:gd name="T44" fmla="*/ 331 w 349"/>
                <a:gd name="T45" fmla="*/ 274 h 529"/>
                <a:gd name="T46" fmla="*/ 333 w 349"/>
                <a:gd name="T47" fmla="*/ 210 h 529"/>
                <a:gd name="T48" fmla="*/ 349 w 349"/>
                <a:gd name="T49" fmla="*/ 160 h 5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9"/>
                <a:gd name="T76" fmla="*/ 0 h 529"/>
                <a:gd name="T77" fmla="*/ 349 w 349"/>
                <a:gd name="T78" fmla="*/ 529 h 5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9" h="529">
                  <a:moveTo>
                    <a:pt x="349" y="160"/>
                  </a:moveTo>
                  <a:lnTo>
                    <a:pt x="332" y="139"/>
                  </a:lnTo>
                  <a:lnTo>
                    <a:pt x="318" y="119"/>
                  </a:lnTo>
                  <a:lnTo>
                    <a:pt x="301" y="99"/>
                  </a:lnTo>
                  <a:lnTo>
                    <a:pt x="287" y="80"/>
                  </a:lnTo>
                  <a:lnTo>
                    <a:pt x="271" y="59"/>
                  </a:lnTo>
                  <a:lnTo>
                    <a:pt x="256" y="39"/>
                  </a:lnTo>
                  <a:lnTo>
                    <a:pt x="240" y="20"/>
                  </a:lnTo>
                  <a:lnTo>
                    <a:pt x="226" y="0"/>
                  </a:lnTo>
                  <a:lnTo>
                    <a:pt x="151" y="21"/>
                  </a:lnTo>
                  <a:lnTo>
                    <a:pt x="88" y="69"/>
                  </a:lnTo>
                  <a:lnTo>
                    <a:pt x="38" y="136"/>
                  </a:lnTo>
                  <a:lnTo>
                    <a:pt x="9" y="217"/>
                  </a:lnTo>
                  <a:lnTo>
                    <a:pt x="0" y="302"/>
                  </a:lnTo>
                  <a:lnTo>
                    <a:pt x="20" y="388"/>
                  </a:lnTo>
                  <a:lnTo>
                    <a:pt x="72" y="465"/>
                  </a:lnTo>
                  <a:lnTo>
                    <a:pt x="161" y="529"/>
                  </a:lnTo>
                  <a:lnTo>
                    <a:pt x="243" y="529"/>
                  </a:lnTo>
                  <a:lnTo>
                    <a:pt x="295" y="506"/>
                  </a:lnTo>
                  <a:lnTo>
                    <a:pt x="322" y="461"/>
                  </a:lnTo>
                  <a:lnTo>
                    <a:pt x="333" y="405"/>
                  </a:lnTo>
                  <a:lnTo>
                    <a:pt x="332" y="340"/>
                  </a:lnTo>
                  <a:lnTo>
                    <a:pt x="331" y="274"/>
                  </a:lnTo>
                  <a:lnTo>
                    <a:pt x="333" y="210"/>
                  </a:lnTo>
                  <a:lnTo>
                    <a:pt x="349" y="160"/>
                  </a:lnTo>
                  <a:close/>
                </a:path>
              </a:pathLst>
            </a:custGeom>
            <a:solidFill>
              <a:srgbClr val="8F8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08" name="Freeform 40"/>
            <p:cNvSpPr>
              <a:spLocks/>
            </p:cNvSpPr>
            <p:nvPr/>
          </p:nvSpPr>
          <p:spPr bwMode="auto">
            <a:xfrm>
              <a:off x="4795" y="1844"/>
              <a:ext cx="103" cy="235"/>
            </a:xfrm>
            <a:custGeom>
              <a:avLst/>
              <a:gdLst>
                <a:gd name="T0" fmla="*/ 309 w 309"/>
                <a:gd name="T1" fmla="*/ 144 h 470"/>
                <a:gd name="T2" fmla="*/ 295 w 309"/>
                <a:gd name="T3" fmla="*/ 124 h 470"/>
                <a:gd name="T4" fmla="*/ 280 w 309"/>
                <a:gd name="T5" fmla="*/ 107 h 470"/>
                <a:gd name="T6" fmla="*/ 266 w 309"/>
                <a:gd name="T7" fmla="*/ 89 h 470"/>
                <a:gd name="T8" fmla="*/ 254 w 309"/>
                <a:gd name="T9" fmla="*/ 72 h 470"/>
                <a:gd name="T10" fmla="*/ 239 w 309"/>
                <a:gd name="T11" fmla="*/ 52 h 470"/>
                <a:gd name="T12" fmla="*/ 225 w 309"/>
                <a:gd name="T13" fmla="*/ 36 h 470"/>
                <a:gd name="T14" fmla="*/ 211 w 309"/>
                <a:gd name="T15" fmla="*/ 17 h 470"/>
                <a:gd name="T16" fmla="*/ 199 w 309"/>
                <a:gd name="T17" fmla="*/ 0 h 470"/>
                <a:gd name="T18" fmla="*/ 134 w 309"/>
                <a:gd name="T19" fmla="*/ 19 h 470"/>
                <a:gd name="T20" fmla="*/ 77 w 309"/>
                <a:gd name="T21" fmla="*/ 60 h 470"/>
                <a:gd name="T22" fmla="*/ 33 w 309"/>
                <a:gd name="T23" fmla="*/ 120 h 470"/>
                <a:gd name="T24" fmla="*/ 7 w 309"/>
                <a:gd name="T25" fmla="*/ 192 h 470"/>
                <a:gd name="T26" fmla="*/ 0 w 309"/>
                <a:gd name="T27" fmla="*/ 268 h 470"/>
                <a:gd name="T28" fmla="*/ 18 w 309"/>
                <a:gd name="T29" fmla="*/ 345 h 470"/>
                <a:gd name="T30" fmla="*/ 63 w 309"/>
                <a:gd name="T31" fmla="*/ 413 h 470"/>
                <a:gd name="T32" fmla="*/ 142 w 309"/>
                <a:gd name="T33" fmla="*/ 470 h 470"/>
                <a:gd name="T34" fmla="*/ 214 w 309"/>
                <a:gd name="T35" fmla="*/ 470 h 470"/>
                <a:gd name="T36" fmla="*/ 261 w 309"/>
                <a:gd name="T37" fmla="*/ 449 h 470"/>
                <a:gd name="T38" fmla="*/ 285 w 309"/>
                <a:gd name="T39" fmla="*/ 410 h 470"/>
                <a:gd name="T40" fmla="*/ 295 w 309"/>
                <a:gd name="T41" fmla="*/ 361 h 470"/>
                <a:gd name="T42" fmla="*/ 293 w 309"/>
                <a:gd name="T43" fmla="*/ 303 h 470"/>
                <a:gd name="T44" fmla="*/ 292 w 309"/>
                <a:gd name="T45" fmla="*/ 244 h 470"/>
                <a:gd name="T46" fmla="*/ 295 w 309"/>
                <a:gd name="T47" fmla="*/ 190 h 470"/>
                <a:gd name="T48" fmla="*/ 309 w 309"/>
                <a:gd name="T49" fmla="*/ 144 h 4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9"/>
                <a:gd name="T76" fmla="*/ 0 h 470"/>
                <a:gd name="T77" fmla="*/ 309 w 309"/>
                <a:gd name="T78" fmla="*/ 470 h 4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9" h="470">
                  <a:moveTo>
                    <a:pt x="309" y="144"/>
                  </a:moveTo>
                  <a:lnTo>
                    <a:pt x="295" y="124"/>
                  </a:lnTo>
                  <a:lnTo>
                    <a:pt x="280" y="107"/>
                  </a:lnTo>
                  <a:lnTo>
                    <a:pt x="266" y="89"/>
                  </a:lnTo>
                  <a:lnTo>
                    <a:pt x="254" y="72"/>
                  </a:lnTo>
                  <a:lnTo>
                    <a:pt x="239" y="52"/>
                  </a:lnTo>
                  <a:lnTo>
                    <a:pt x="225" y="36"/>
                  </a:lnTo>
                  <a:lnTo>
                    <a:pt x="211" y="17"/>
                  </a:lnTo>
                  <a:lnTo>
                    <a:pt x="199" y="0"/>
                  </a:lnTo>
                  <a:lnTo>
                    <a:pt x="134" y="19"/>
                  </a:lnTo>
                  <a:lnTo>
                    <a:pt x="77" y="60"/>
                  </a:lnTo>
                  <a:lnTo>
                    <a:pt x="33" y="120"/>
                  </a:lnTo>
                  <a:lnTo>
                    <a:pt x="7" y="192"/>
                  </a:lnTo>
                  <a:lnTo>
                    <a:pt x="0" y="268"/>
                  </a:lnTo>
                  <a:lnTo>
                    <a:pt x="18" y="345"/>
                  </a:lnTo>
                  <a:lnTo>
                    <a:pt x="63" y="413"/>
                  </a:lnTo>
                  <a:lnTo>
                    <a:pt x="142" y="470"/>
                  </a:lnTo>
                  <a:lnTo>
                    <a:pt x="214" y="470"/>
                  </a:lnTo>
                  <a:lnTo>
                    <a:pt x="261" y="449"/>
                  </a:lnTo>
                  <a:lnTo>
                    <a:pt x="285" y="410"/>
                  </a:lnTo>
                  <a:lnTo>
                    <a:pt x="295" y="361"/>
                  </a:lnTo>
                  <a:lnTo>
                    <a:pt x="293" y="303"/>
                  </a:lnTo>
                  <a:lnTo>
                    <a:pt x="292" y="244"/>
                  </a:lnTo>
                  <a:lnTo>
                    <a:pt x="295" y="190"/>
                  </a:lnTo>
                  <a:lnTo>
                    <a:pt x="309" y="144"/>
                  </a:lnTo>
                  <a:close/>
                </a:path>
              </a:pathLst>
            </a:custGeom>
            <a:solidFill>
              <a:srgbClr val="A8A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09" name="Freeform 41"/>
            <p:cNvSpPr>
              <a:spLocks/>
            </p:cNvSpPr>
            <p:nvPr/>
          </p:nvSpPr>
          <p:spPr bwMode="auto">
            <a:xfrm>
              <a:off x="4807" y="1851"/>
              <a:ext cx="90" cy="205"/>
            </a:xfrm>
            <a:custGeom>
              <a:avLst/>
              <a:gdLst>
                <a:gd name="T0" fmla="*/ 270 w 270"/>
                <a:gd name="T1" fmla="*/ 124 h 410"/>
                <a:gd name="T2" fmla="*/ 257 w 270"/>
                <a:gd name="T3" fmla="*/ 108 h 410"/>
                <a:gd name="T4" fmla="*/ 244 w 270"/>
                <a:gd name="T5" fmla="*/ 92 h 410"/>
                <a:gd name="T6" fmla="*/ 233 w 270"/>
                <a:gd name="T7" fmla="*/ 77 h 410"/>
                <a:gd name="T8" fmla="*/ 222 w 270"/>
                <a:gd name="T9" fmla="*/ 61 h 410"/>
                <a:gd name="T10" fmla="*/ 209 w 270"/>
                <a:gd name="T11" fmla="*/ 45 h 410"/>
                <a:gd name="T12" fmla="*/ 196 w 270"/>
                <a:gd name="T13" fmla="*/ 30 h 410"/>
                <a:gd name="T14" fmla="*/ 185 w 270"/>
                <a:gd name="T15" fmla="*/ 14 h 410"/>
                <a:gd name="T16" fmla="*/ 174 w 270"/>
                <a:gd name="T17" fmla="*/ 0 h 410"/>
                <a:gd name="T18" fmla="*/ 116 w 270"/>
                <a:gd name="T19" fmla="*/ 15 h 410"/>
                <a:gd name="T20" fmla="*/ 68 w 270"/>
                <a:gd name="T21" fmla="*/ 52 h 410"/>
                <a:gd name="T22" fmla="*/ 28 w 270"/>
                <a:gd name="T23" fmla="*/ 103 h 410"/>
                <a:gd name="T24" fmla="*/ 6 w 270"/>
                <a:gd name="T25" fmla="*/ 167 h 410"/>
                <a:gd name="T26" fmla="*/ 0 w 270"/>
                <a:gd name="T27" fmla="*/ 233 h 410"/>
                <a:gd name="T28" fmla="*/ 16 w 270"/>
                <a:gd name="T29" fmla="*/ 300 h 410"/>
                <a:gd name="T30" fmla="*/ 55 w 270"/>
                <a:gd name="T31" fmla="*/ 359 h 410"/>
                <a:gd name="T32" fmla="*/ 124 w 270"/>
                <a:gd name="T33" fmla="*/ 410 h 410"/>
                <a:gd name="T34" fmla="*/ 188 w 270"/>
                <a:gd name="T35" fmla="*/ 410 h 410"/>
                <a:gd name="T36" fmla="*/ 227 w 270"/>
                <a:gd name="T37" fmla="*/ 390 h 410"/>
                <a:gd name="T38" fmla="*/ 249 w 270"/>
                <a:gd name="T39" fmla="*/ 356 h 410"/>
                <a:gd name="T40" fmla="*/ 257 w 270"/>
                <a:gd name="T41" fmla="*/ 313 h 410"/>
                <a:gd name="T42" fmla="*/ 256 w 270"/>
                <a:gd name="T43" fmla="*/ 262 h 410"/>
                <a:gd name="T44" fmla="*/ 256 w 270"/>
                <a:gd name="T45" fmla="*/ 212 h 410"/>
                <a:gd name="T46" fmla="*/ 257 w 270"/>
                <a:gd name="T47" fmla="*/ 164 h 410"/>
                <a:gd name="T48" fmla="*/ 270 w 270"/>
                <a:gd name="T49" fmla="*/ 124 h 41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70"/>
                <a:gd name="T76" fmla="*/ 0 h 410"/>
                <a:gd name="T77" fmla="*/ 270 w 270"/>
                <a:gd name="T78" fmla="*/ 410 h 41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70" h="410">
                  <a:moveTo>
                    <a:pt x="270" y="124"/>
                  </a:moveTo>
                  <a:lnTo>
                    <a:pt x="257" y="108"/>
                  </a:lnTo>
                  <a:lnTo>
                    <a:pt x="244" y="92"/>
                  </a:lnTo>
                  <a:lnTo>
                    <a:pt x="233" y="77"/>
                  </a:lnTo>
                  <a:lnTo>
                    <a:pt x="222" y="61"/>
                  </a:lnTo>
                  <a:lnTo>
                    <a:pt x="209" y="45"/>
                  </a:lnTo>
                  <a:lnTo>
                    <a:pt x="196" y="30"/>
                  </a:lnTo>
                  <a:lnTo>
                    <a:pt x="185" y="14"/>
                  </a:lnTo>
                  <a:lnTo>
                    <a:pt x="174" y="0"/>
                  </a:lnTo>
                  <a:lnTo>
                    <a:pt x="116" y="15"/>
                  </a:lnTo>
                  <a:lnTo>
                    <a:pt x="68" y="52"/>
                  </a:lnTo>
                  <a:lnTo>
                    <a:pt x="28" y="103"/>
                  </a:lnTo>
                  <a:lnTo>
                    <a:pt x="6" y="167"/>
                  </a:lnTo>
                  <a:lnTo>
                    <a:pt x="0" y="233"/>
                  </a:lnTo>
                  <a:lnTo>
                    <a:pt x="16" y="300"/>
                  </a:lnTo>
                  <a:lnTo>
                    <a:pt x="55" y="359"/>
                  </a:lnTo>
                  <a:lnTo>
                    <a:pt x="124" y="410"/>
                  </a:lnTo>
                  <a:lnTo>
                    <a:pt x="188" y="410"/>
                  </a:lnTo>
                  <a:lnTo>
                    <a:pt x="227" y="390"/>
                  </a:lnTo>
                  <a:lnTo>
                    <a:pt x="249" y="356"/>
                  </a:lnTo>
                  <a:lnTo>
                    <a:pt x="257" y="313"/>
                  </a:lnTo>
                  <a:lnTo>
                    <a:pt x="256" y="262"/>
                  </a:lnTo>
                  <a:lnTo>
                    <a:pt x="256" y="212"/>
                  </a:lnTo>
                  <a:lnTo>
                    <a:pt x="257" y="164"/>
                  </a:lnTo>
                  <a:lnTo>
                    <a:pt x="270" y="124"/>
                  </a:lnTo>
                  <a:close/>
                </a:path>
              </a:pathLst>
            </a:custGeom>
            <a:solidFill>
              <a:srgbClr val="C2C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10" name="Freeform 42"/>
            <p:cNvSpPr>
              <a:spLocks/>
            </p:cNvSpPr>
            <p:nvPr/>
          </p:nvSpPr>
          <p:spPr bwMode="auto">
            <a:xfrm>
              <a:off x="4818" y="1858"/>
              <a:ext cx="77" cy="174"/>
            </a:xfrm>
            <a:custGeom>
              <a:avLst/>
              <a:gdLst>
                <a:gd name="T0" fmla="*/ 232 w 232"/>
                <a:gd name="T1" fmla="*/ 104 h 347"/>
                <a:gd name="T2" fmla="*/ 220 w 232"/>
                <a:gd name="T3" fmla="*/ 90 h 347"/>
                <a:gd name="T4" fmla="*/ 210 w 232"/>
                <a:gd name="T5" fmla="*/ 77 h 347"/>
                <a:gd name="T6" fmla="*/ 199 w 232"/>
                <a:gd name="T7" fmla="*/ 63 h 347"/>
                <a:gd name="T8" fmla="*/ 189 w 232"/>
                <a:gd name="T9" fmla="*/ 51 h 347"/>
                <a:gd name="T10" fmla="*/ 179 w 232"/>
                <a:gd name="T11" fmla="*/ 38 h 347"/>
                <a:gd name="T12" fmla="*/ 169 w 232"/>
                <a:gd name="T13" fmla="*/ 25 h 347"/>
                <a:gd name="T14" fmla="*/ 160 w 232"/>
                <a:gd name="T15" fmla="*/ 12 h 347"/>
                <a:gd name="T16" fmla="*/ 151 w 232"/>
                <a:gd name="T17" fmla="*/ 0 h 347"/>
                <a:gd name="T18" fmla="*/ 102 w 232"/>
                <a:gd name="T19" fmla="*/ 12 h 347"/>
                <a:gd name="T20" fmla="*/ 59 w 232"/>
                <a:gd name="T21" fmla="*/ 44 h 347"/>
                <a:gd name="T22" fmla="*/ 27 w 232"/>
                <a:gd name="T23" fmla="*/ 87 h 347"/>
                <a:gd name="T24" fmla="*/ 7 w 232"/>
                <a:gd name="T25" fmla="*/ 141 h 347"/>
                <a:gd name="T26" fmla="*/ 0 w 232"/>
                <a:gd name="T27" fmla="*/ 197 h 347"/>
                <a:gd name="T28" fmla="*/ 14 w 232"/>
                <a:gd name="T29" fmla="*/ 253 h 347"/>
                <a:gd name="T30" fmla="*/ 48 w 232"/>
                <a:gd name="T31" fmla="*/ 304 h 347"/>
                <a:gd name="T32" fmla="*/ 107 w 232"/>
                <a:gd name="T33" fmla="*/ 347 h 347"/>
                <a:gd name="T34" fmla="*/ 161 w 232"/>
                <a:gd name="T35" fmla="*/ 347 h 347"/>
                <a:gd name="T36" fmla="*/ 195 w 232"/>
                <a:gd name="T37" fmla="*/ 332 h 347"/>
                <a:gd name="T38" fmla="*/ 213 w 232"/>
                <a:gd name="T39" fmla="*/ 303 h 347"/>
                <a:gd name="T40" fmla="*/ 220 w 232"/>
                <a:gd name="T41" fmla="*/ 266 h 347"/>
                <a:gd name="T42" fmla="*/ 219 w 232"/>
                <a:gd name="T43" fmla="*/ 223 h 347"/>
                <a:gd name="T44" fmla="*/ 219 w 232"/>
                <a:gd name="T45" fmla="*/ 180 h 347"/>
                <a:gd name="T46" fmla="*/ 220 w 232"/>
                <a:gd name="T47" fmla="*/ 138 h 347"/>
                <a:gd name="T48" fmla="*/ 232 w 232"/>
                <a:gd name="T49" fmla="*/ 104 h 3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32"/>
                <a:gd name="T76" fmla="*/ 0 h 347"/>
                <a:gd name="T77" fmla="*/ 232 w 232"/>
                <a:gd name="T78" fmla="*/ 347 h 3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32" h="347">
                  <a:moveTo>
                    <a:pt x="232" y="104"/>
                  </a:moveTo>
                  <a:lnTo>
                    <a:pt x="220" y="90"/>
                  </a:lnTo>
                  <a:lnTo>
                    <a:pt x="210" y="77"/>
                  </a:lnTo>
                  <a:lnTo>
                    <a:pt x="199" y="63"/>
                  </a:lnTo>
                  <a:lnTo>
                    <a:pt x="189" y="51"/>
                  </a:lnTo>
                  <a:lnTo>
                    <a:pt x="179" y="38"/>
                  </a:lnTo>
                  <a:lnTo>
                    <a:pt x="169" y="25"/>
                  </a:lnTo>
                  <a:lnTo>
                    <a:pt x="160" y="12"/>
                  </a:lnTo>
                  <a:lnTo>
                    <a:pt x="151" y="0"/>
                  </a:lnTo>
                  <a:lnTo>
                    <a:pt x="102" y="12"/>
                  </a:lnTo>
                  <a:lnTo>
                    <a:pt x="59" y="44"/>
                  </a:lnTo>
                  <a:lnTo>
                    <a:pt x="27" y="87"/>
                  </a:lnTo>
                  <a:lnTo>
                    <a:pt x="7" y="141"/>
                  </a:lnTo>
                  <a:lnTo>
                    <a:pt x="0" y="197"/>
                  </a:lnTo>
                  <a:lnTo>
                    <a:pt x="14" y="253"/>
                  </a:lnTo>
                  <a:lnTo>
                    <a:pt x="48" y="304"/>
                  </a:lnTo>
                  <a:lnTo>
                    <a:pt x="107" y="347"/>
                  </a:lnTo>
                  <a:lnTo>
                    <a:pt x="161" y="347"/>
                  </a:lnTo>
                  <a:lnTo>
                    <a:pt x="195" y="332"/>
                  </a:lnTo>
                  <a:lnTo>
                    <a:pt x="213" y="303"/>
                  </a:lnTo>
                  <a:lnTo>
                    <a:pt x="220" y="266"/>
                  </a:lnTo>
                  <a:lnTo>
                    <a:pt x="219" y="223"/>
                  </a:lnTo>
                  <a:lnTo>
                    <a:pt x="219" y="180"/>
                  </a:lnTo>
                  <a:lnTo>
                    <a:pt x="220" y="138"/>
                  </a:lnTo>
                  <a:lnTo>
                    <a:pt x="232" y="104"/>
                  </a:lnTo>
                  <a:close/>
                </a:path>
              </a:pathLst>
            </a:custGeom>
            <a:solidFill>
              <a:srgbClr val="DE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11" name="Freeform 43"/>
            <p:cNvSpPr>
              <a:spLocks/>
            </p:cNvSpPr>
            <p:nvPr/>
          </p:nvSpPr>
          <p:spPr bwMode="auto">
            <a:xfrm>
              <a:off x="4858" y="1887"/>
              <a:ext cx="41" cy="90"/>
            </a:xfrm>
            <a:custGeom>
              <a:avLst/>
              <a:gdLst>
                <a:gd name="T0" fmla="*/ 123 w 123"/>
                <a:gd name="T1" fmla="*/ 64 h 179"/>
                <a:gd name="T2" fmla="*/ 114 w 123"/>
                <a:gd name="T3" fmla="*/ 55 h 179"/>
                <a:gd name="T4" fmla="*/ 107 w 123"/>
                <a:gd name="T5" fmla="*/ 47 h 179"/>
                <a:gd name="T6" fmla="*/ 99 w 123"/>
                <a:gd name="T7" fmla="*/ 39 h 179"/>
                <a:gd name="T8" fmla="*/ 92 w 123"/>
                <a:gd name="T9" fmla="*/ 31 h 179"/>
                <a:gd name="T10" fmla="*/ 83 w 123"/>
                <a:gd name="T11" fmla="*/ 23 h 179"/>
                <a:gd name="T12" fmla="*/ 76 w 123"/>
                <a:gd name="T13" fmla="*/ 15 h 179"/>
                <a:gd name="T14" fmla="*/ 68 w 123"/>
                <a:gd name="T15" fmla="*/ 8 h 179"/>
                <a:gd name="T16" fmla="*/ 61 w 123"/>
                <a:gd name="T17" fmla="*/ 0 h 179"/>
                <a:gd name="T18" fmla="*/ 40 w 123"/>
                <a:gd name="T19" fmla="*/ 9 h 179"/>
                <a:gd name="T20" fmla="*/ 24 w 123"/>
                <a:gd name="T21" fmla="*/ 22 h 179"/>
                <a:gd name="T22" fmla="*/ 11 w 123"/>
                <a:gd name="T23" fmla="*/ 39 h 179"/>
                <a:gd name="T24" fmla="*/ 4 w 123"/>
                <a:gd name="T25" fmla="*/ 60 h 179"/>
                <a:gd name="T26" fmla="*/ 0 w 123"/>
                <a:gd name="T27" fmla="*/ 83 h 179"/>
                <a:gd name="T28" fmla="*/ 0 w 123"/>
                <a:gd name="T29" fmla="*/ 111 h 179"/>
                <a:gd name="T30" fmla="*/ 4 w 123"/>
                <a:gd name="T31" fmla="*/ 142 h 179"/>
                <a:gd name="T32" fmla="*/ 14 w 123"/>
                <a:gd name="T33" fmla="*/ 179 h 179"/>
                <a:gd name="T34" fmla="*/ 37 w 123"/>
                <a:gd name="T35" fmla="*/ 175 h 179"/>
                <a:gd name="T36" fmla="*/ 57 w 123"/>
                <a:gd name="T37" fmla="*/ 166 h 179"/>
                <a:gd name="T38" fmla="*/ 71 w 123"/>
                <a:gd name="T39" fmla="*/ 151 h 179"/>
                <a:gd name="T40" fmla="*/ 83 w 123"/>
                <a:gd name="T41" fmla="*/ 136 h 179"/>
                <a:gd name="T42" fmla="*/ 92 w 123"/>
                <a:gd name="T43" fmla="*/ 116 h 179"/>
                <a:gd name="T44" fmla="*/ 100 w 123"/>
                <a:gd name="T45" fmla="*/ 96 h 179"/>
                <a:gd name="T46" fmla="*/ 109 w 123"/>
                <a:gd name="T47" fmla="*/ 78 h 179"/>
                <a:gd name="T48" fmla="*/ 123 w 123"/>
                <a:gd name="T49" fmla="*/ 64 h 17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3"/>
                <a:gd name="T76" fmla="*/ 0 h 179"/>
                <a:gd name="T77" fmla="*/ 123 w 123"/>
                <a:gd name="T78" fmla="*/ 179 h 17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3" h="179">
                  <a:moveTo>
                    <a:pt x="123" y="64"/>
                  </a:moveTo>
                  <a:lnTo>
                    <a:pt x="114" y="55"/>
                  </a:lnTo>
                  <a:lnTo>
                    <a:pt x="107" y="47"/>
                  </a:lnTo>
                  <a:lnTo>
                    <a:pt x="99" y="39"/>
                  </a:lnTo>
                  <a:lnTo>
                    <a:pt x="92" y="31"/>
                  </a:lnTo>
                  <a:lnTo>
                    <a:pt x="83" y="23"/>
                  </a:lnTo>
                  <a:lnTo>
                    <a:pt x="76" y="15"/>
                  </a:lnTo>
                  <a:lnTo>
                    <a:pt x="68" y="8"/>
                  </a:lnTo>
                  <a:lnTo>
                    <a:pt x="61" y="0"/>
                  </a:lnTo>
                  <a:lnTo>
                    <a:pt x="40" y="9"/>
                  </a:lnTo>
                  <a:lnTo>
                    <a:pt x="24" y="22"/>
                  </a:lnTo>
                  <a:lnTo>
                    <a:pt x="11" y="39"/>
                  </a:lnTo>
                  <a:lnTo>
                    <a:pt x="4" y="60"/>
                  </a:lnTo>
                  <a:lnTo>
                    <a:pt x="0" y="83"/>
                  </a:lnTo>
                  <a:lnTo>
                    <a:pt x="0" y="111"/>
                  </a:lnTo>
                  <a:lnTo>
                    <a:pt x="4" y="142"/>
                  </a:lnTo>
                  <a:lnTo>
                    <a:pt x="14" y="179"/>
                  </a:lnTo>
                  <a:lnTo>
                    <a:pt x="37" y="175"/>
                  </a:lnTo>
                  <a:lnTo>
                    <a:pt x="57" y="166"/>
                  </a:lnTo>
                  <a:lnTo>
                    <a:pt x="71" y="151"/>
                  </a:lnTo>
                  <a:lnTo>
                    <a:pt x="83" y="136"/>
                  </a:lnTo>
                  <a:lnTo>
                    <a:pt x="92" y="116"/>
                  </a:lnTo>
                  <a:lnTo>
                    <a:pt x="100" y="96"/>
                  </a:lnTo>
                  <a:lnTo>
                    <a:pt x="109" y="78"/>
                  </a:lnTo>
                  <a:lnTo>
                    <a:pt x="123" y="64"/>
                  </a:lnTo>
                  <a:close/>
                </a:path>
              </a:pathLst>
            </a:custGeom>
            <a:solidFill>
              <a:srgbClr val="0000B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12" name="Freeform 44"/>
            <p:cNvSpPr>
              <a:spLocks/>
            </p:cNvSpPr>
            <p:nvPr/>
          </p:nvSpPr>
          <p:spPr bwMode="auto">
            <a:xfrm>
              <a:off x="4852" y="1796"/>
              <a:ext cx="108" cy="142"/>
            </a:xfrm>
            <a:custGeom>
              <a:avLst/>
              <a:gdLst>
                <a:gd name="T0" fmla="*/ 322 w 322"/>
                <a:gd name="T1" fmla="*/ 283 h 283"/>
                <a:gd name="T2" fmla="*/ 230 w 322"/>
                <a:gd name="T3" fmla="*/ 272 h 283"/>
                <a:gd name="T4" fmla="*/ 161 w 322"/>
                <a:gd name="T5" fmla="*/ 251 h 283"/>
                <a:gd name="T6" fmla="*/ 109 w 322"/>
                <a:gd name="T7" fmla="*/ 221 h 283"/>
                <a:gd name="T8" fmla="*/ 74 w 322"/>
                <a:gd name="T9" fmla="*/ 183 h 283"/>
                <a:gd name="T10" fmla="*/ 48 w 322"/>
                <a:gd name="T11" fmla="*/ 140 h 283"/>
                <a:gd name="T12" fmla="*/ 30 w 322"/>
                <a:gd name="T13" fmla="*/ 94 h 283"/>
                <a:gd name="T14" fmla="*/ 14 w 322"/>
                <a:gd name="T15" fmla="*/ 46 h 283"/>
                <a:gd name="T16" fmla="*/ 0 w 322"/>
                <a:gd name="T17" fmla="*/ 0 h 283"/>
                <a:gd name="T18" fmla="*/ 7 w 322"/>
                <a:gd name="T19" fmla="*/ 5 h 283"/>
                <a:gd name="T20" fmla="*/ 16 w 322"/>
                <a:gd name="T21" fmla="*/ 12 h 283"/>
                <a:gd name="T22" fmla="*/ 24 w 322"/>
                <a:gd name="T23" fmla="*/ 18 h 283"/>
                <a:gd name="T24" fmla="*/ 34 w 322"/>
                <a:gd name="T25" fmla="*/ 25 h 283"/>
                <a:gd name="T26" fmla="*/ 43 w 322"/>
                <a:gd name="T27" fmla="*/ 30 h 283"/>
                <a:gd name="T28" fmla="*/ 54 w 322"/>
                <a:gd name="T29" fmla="*/ 35 h 283"/>
                <a:gd name="T30" fmla="*/ 66 w 322"/>
                <a:gd name="T31" fmla="*/ 39 h 283"/>
                <a:gd name="T32" fmla="*/ 81 w 322"/>
                <a:gd name="T33" fmla="*/ 43 h 283"/>
                <a:gd name="T34" fmla="*/ 89 w 322"/>
                <a:gd name="T35" fmla="*/ 81 h 283"/>
                <a:gd name="T36" fmla="*/ 103 w 322"/>
                <a:gd name="T37" fmla="*/ 119 h 283"/>
                <a:gd name="T38" fmla="*/ 122 w 322"/>
                <a:gd name="T39" fmla="*/ 154 h 283"/>
                <a:gd name="T40" fmla="*/ 147 w 322"/>
                <a:gd name="T41" fmla="*/ 188 h 283"/>
                <a:gd name="T42" fmla="*/ 177 w 322"/>
                <a:gd name="T43" fmla="*/ 217 h 283"/>
                <a:gd name="T44" fmla="*/ 216 w 322"/>
                <a:gd name="T45" fmla="*/ 243 h 283"/>
                <a:gd name="T46" fmla="*/ 264 w 322"/>
                <a:gd name="T47" fmla="*/ 265 h 283"/>
                <a:gd name="T48" fmla="*/ 322 w 322"/>
                <a:gd name="T49" fmla="*/ 283 h 2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22"/>
                <a:gd name="T76" fmla="*/ 0 h 283"/>
                <a:gd name="T77" fmla="*/ 322 w 322"/>
                <a:gd name="T78" fmla="*/ 283 h 2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22" h="283">
                  <a:moveTo>
                    <a:pt x="322" y="283"/>
                  </a:moveTo>
                  <a:lnTo>
                    <a:pt x="230" y="272"/>
                  </a:lnTo>
                  <a:lnTo>
                    <a:pt x="161" y="251"/>
                  </a:lnTo>
                  <a:lnTo>
                    <a:pt x="109" y="221"/>
                  </a:lnTo>
                  <a:lnTo>
                    <a:pt x="74" y="183"/>
                  </a:lnTo>
                  <a:lnTo>
                    <a:pt x="48" y="140"/>
                  </a:lnTo>
                  <a:lnTo>
                    <a:pt x="30" y="94"/>
                  </a:lnTo>
                  <a:lnTo>
                    <a:pt x="14" y="46"/>
                  </a:lnTo>
                  <a:lnTo>
                    <a:pt x="0" y="0"/>
                  </a:lnTo>
                  <a:lnTo>
                    <a:pt x="7" y="5"/>
                  </a:lnTo>
                  <a:lnTo>
                    <a:pt x="16" y="12"/>
                  </a:lnTo>
                  <a:lnTo>
                    <a:pt x="24" y="18"/>
                  </a:lnTo>
                  <a:lnTo>
                    <a:pt x="34" y="25"/>
                  </a:lnTo>
                  <a:lnTo>
                    <a:pt x="43" y="30"/>
                  </a:lnTo>
                  <a:lnTo>
                    <a:pt x="54" y="35"/>
                  </a:lnTo>
                  <a:lnTo>
                    <a:pt x="66" y="39"/>
                  </a:lnTo>
                  <a:lnTo>
                    <a:pt x="81" y="43"/>
                  </a:lnTo>
                  <a:lnTo>
                    <a:pt x="89" y="81"/>
                  </a:lnTo>
                  <a:lnTo>
                    <a:pt x="103" y="119"/>
                  </a:lnTo>
                  <a:lnTo>
                    <a:pt x="122" y="154"/>
                  </a:lnTo>
                  <a:lnTo>
                    <a:pt x="147" y="188"/>
                  </a:lnTo>
                  <a:lnTo>
                    <a:pt x="177" y="217"/>
                  </a:lnTo>
                  <a:lnTo>
                    <a:pt x="216" y="243"/>
                  </a:lnTo>
                  <a:lnTo>
                    <a:pt x="264" y="265"/>
                  </a:lnTo>
                  <a:lnTo>
                    <a:pt x="322" y="28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13" name="Freeform 45"/>
            <p:cNvSpPr>
              <a:spLocks/>
            </p:cNvSpPr>
            <p:nvPr/>
          </p:nvSpPr>
          <p:spPr bwMode="auto">
            <a:xfrm>
              <a:off x="4987" y="1877"/>
              <a:ext cx="140" cy="238"/>
            </a:xfrm>
            <a:custGeom>
              <a:avLst/>
              <a:gdLst>
                <a:gd name="T0" fmla="*/ 293 w 419"/>
                <a:gd name="T1" fmla="*/ 4 h 476"/>
                <a:gd name="T2" fmla="*/ 261 w 419"/>
                <a:gd name="T3" fmla="*/ 30 h 476"/>
                <a:gd name="T4" fmla="*/ 229 w 419"/>
                <a:gd name="T5" fmla="*/ 53 h 476"/>
                <a:gd name="T6" fmla="*/ 193 w 419"/>
                <a:gd name="T7" fmla="*/ 74 h 476"/>
                <a:gd name="T8" fmla="*/ 159 w 419"/>
                <a:gd name="T9" fmla="*/ 93 h 476"/>
                <a:gd name="T10" fmla="*/ 121 w 419"/>
                <a:gd name="T11" fmla="*/ 107 h 476"/>
                <a:gd name="T12" fmla="*/ 85 w 419"/>
                <a:gd name="T13" fmla="*/ 119 h 476"/>
                <a:gd name="T14" fmla="*/ 45 w 419"/>
                <a:gd name="T15" fmla="*/ 127 h 476"/>
                <a:gd name="T16" fmla="*/ 7 w 419"/>
                <a:gd name="T17" fmla="*/ 132 h 476"/>
                <a:gd name="T18" fmla="*/ 4 w 419"/>
                <a:gd name="T19" fmla="*/ 146 h 476"/>
                <a:gd name="T20" fmla="*/ 4 w 419"/>
                <a:gd name="T21" fmla="*/ 160 h 476"/>
                <a:gd name="T22" fmla="*/ 1 w 419"/>
                <a:gd name="T23" fmla="*/ 175 h 476"/>
                <a:gd name="T24" fmla="*/ 1 w 419"/>
                <a:gd name="T25" fmla="*/ 190 h 476"/>
                <a:gd name="T26" fmla="*/ 0 w 419"/>
                <a:gd name="T27" fmla="*/ 204 h 476"/>
                <a:gd name="T28" fmla="*/ 1 w 419"/>
                <a:gd name="T29" fmla="*/ 218 h 476"/>
                <a:gd name="T30" fmla="*/ 3 w 419"/>
                <a:gd name="T31" fmla="*/ 234 h 476"/>
                <a:gd name="T32" fmla="*/ 7 w 419"/>
                <a:gd name="T33" fmla="*/ 249 h 476"/>
                <a:gd name="T34" fmla="*/ 25 w 419"/>
                <a:gd name="T35" fmla="*/ 279 h 476"/>
                <a:gd name="T36" fmla="*/ 39 w 419"/>
                <a:gd name="T37" fmla="*/ 315 h 476"/>
                <a:gd name="T38" fmla="*/ 51 w 419"/>
                <a:gd name="T39" fmla="*/ 351 h 476"/>
                <a:gd name="T40" fmla="*/ 63 w 419"/>
                <a:gd name="T41" fmla="*/ 389 h 476"/>
                <a:gd name="T42" fmla="*/ 80 w 419"/>
                <a:gd name="T43" fmla="*/ 422 h 476"/>
                <a:gd name="T44" fmla="*/ 106 w 419"/>
                <a:gd name="T45" fmla="*/ 449 h 476"/>
                <a:gd name="T46" fmla="*/ 142 w 419"/>
                <a:gd name="T47" fmla="*/ 467 h 476"/>
                <a:gd name="T48" fmla="*/ 197 w 419"/>
                <a:gd name="T49" fmla="*/ 476 h 476"/>
                <a:gd name="T50" fmla="*/ 245 w 419"/>
                <a:gd name="T51" fmla="*/ 461 h 476"/>
                <a:gd name="T52" fmla="*/ 288 w 419"/>
                <a:gd name="T53" fmla="*/ 435 h 476"/>
                <a:gd name="T54" fmla="*/ 322 w 419"/>
                <a:gd name="T55" fmla="*/ 397 h 476"/>
                <a:gd name="T56" fmla="*/ 353 w 419"/>
                <a:gd name="T57" fmla="*/ 352 h 476"/>
                <a:gd name="T58" fmla="*/ 375 w 419"/>
                <a:gd name="T59" fmla="*/ 298 h 476"/>
                <a:gd name="T60" fmla="*/ 394 w 419"/>
                <a:gd name="T61" fmla="*/ 236 h 476"/>
                <a:gd name="T62" fmla="*/ 406 w 419"/>
                <a:gd name="T63" fmla="*/ 170 h 476"/>
                <a:gd name="T64" fmla="*/ 419 w 419"/>
                <a:gd name="T65" fmla="*/ 98 h 476"/>
                <a:gd name="T66" fmla="*/ 411 w 419"/>
                <a:gd name="T67" fmla="*/ 74 h 476"/>
                <a:gd name="T68" fmla="*/ 404 w 419"/>
                <a:gd name="T69" fmla="*/ 53 h 476"/>
                <a:gd name="T70" fmla="*/ 392 w 419"/>
                <a:gd name="T71" fmla="*/ 35 h 476"/>
                <a:gd name="T72" fmla="*/ 381 w 419"/>
                <a:gd name="T73" fmla="*/ 21 h 476"/>
                <a:gd name="T74" fmla="*/ 364 w 419"/>
                <a:gd name="T75" fmla="*/ 9 h 476"/>
                <a:gd name="T76" fmla="*/ 344 w 419"/>
                <a:gd name="T77" fmla="*/ 2 h 476"/>
                <a:gd name="T78" fmla="*/ 320 w 419"/>
                <a:gd name="T79" fmla="*/ 0 h 476"/>
                <a:gd name="T80" fmla="*/ 293 w 419"/>
                <a:gd name="T81" fmla="*/ 4 h 47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19"/>
                <a:gd name="T124" fmla="*/ 0 h 476"/>
                <a:gd name="T125" fmla="*/ 419 w 419"/>
                <a:gd name="T126" fmla="*/ 476 h 47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19" h="476">
                  <a:moveTo>
                    <a:pt x="293" y="4"/>
                  </a:moveTo>
                  <a:lnTo>
                    <a:pt x="261" y="30"/>
                  </a:lnTo>
                  <a:lnTo>
                    <a:pt x="229" y="53"/>
                  </a:lnTo>
                  <a:lnTo>
                    <a:pt x="193" y="74"/>
                  </a:lnTo>
                  <a:lnTo>
                    <a:pt x="159" y="93"/>
                  </a:lnTo>
                  <a:lnTo>
                    <a:pt x="121" y="107"/>
                  </a:lnTo>
                  <a:lnTo>
                    <a:pt x="85" y="119"/>
                  </a:lnTo>
                  <a:lnTo>
                    <a:pt x="45" y="127"/>
                  </a:lnTo>
                  <a:lnTo>
                    <a:pt x="7" y="132"/>
                  </a:lnTo>
                  <a:lnTo>
                    <a:pt x="4" y="146"/>
                  </a:lnTo>
                  <a:lnTo>
                    <a:pt x="4" y="160"/>
                  </a:lnTo>
                  <a:lnTo>
                    <a:pt x="1" y="175"/>
                  </a:lnTo>
                  <a:lnTo>
                    <a:pt x="1" y="190"/>
                  </a:lnTo>
                  <a:lnTo>
                    <a:pt x="0" y="204"/>
                  </a:lnTo>
                  <a:lnTo>
                    <a:pt x="1" y="218"/>
                  </a:lnTo>
                  <a:lnTo>
                    <a:pt x="3" y="234"/>
                  </a:lnTo>
                  <a:lnTo>
                    <a:pt x="7" y="249"/>
                  </a:lnTo>
                  <a:lnTo>
                    <a:pt x="25" y="279"/>
                  </a:lnTo>
                  <a:lnTo>
                    <a:pt x="39" y="315"/>
                  </a:lnTo>
                  <a:lnTo>
                    <a:pt x="51" y="351"/>
                  </a:lnTo>
                  <a:lnTo>
                    <a:pt x="63" y="389"/>
                  </a:lnTo>
                  <a:lnTo>
                    <a:pt x="80" y="422"/>
                  </a:lnTo>
                  <a:lnTo>
                    <a:pt x="106" y="449"/>
                  </a:lnTo>
                  <a:lnTo>
                    <a:pt x="142" y="467"/>
                  </a:lnTo>
                  <a:lnTo>
                    <a:pt x="197" y="476"/>
                  </a:lnTo>
                  <a:lnTo>
                    <a:pt x="245" y="461"/>
                  </a:lnTo>
                  <a:lnTo>
                    <a:pt x="288" y="435"/>
                  </a:lnTo>
                  <a:lnTo>
                    <a:pt x="322" y="397"/>
                  </a:lnTo>
                  <a:lnTo>
                    <a:pt x="353" y="352"/>
                  </a:lnTo>
                  <a:lnTo>
                    <a:pt x="375" y="298"/>
                  </a:lnTo>
                  <a:lnTo>
                    <a:pt x="394" y="236"/>
                  </a:lnTo>
                  <a:lnTo>
                    <a:pt x="406" y="170"/>
                  </a:lnTo>
                  <a:lnTo>
                    <a:pt x="419" y="98"/>
                  </a:lnTo>
                  <a:lnTo>
                    <a:pt x="411" y="74"/>
                  </a:lnTo>
                  <a:lnTo>
                    <a:pt x="404" y="53"/>
                  </a:lnTo>
                  <a:lnTo>
                    <a:pt x="392" y="35"/>
                  </a:lnTo>
                  <a:lnTo>
                    <a:pt x="381" y="21"/>
                  </a:lnTo>
                  <a:lnTo>
                    <a:pt x="364" y="9"/>
                  </a:lnTo>
                  <a:lnTo>
                    <a:pt x="344" y="2"/>
                  </a:lnTo>
                  <a:lnTo>
                    <a:pt x="320" y="0"/>
                  </a:lnTo>
                  <a:lnTo>
                    <a:pt x="293" y="4"/>
                  </a:lnTo>
                  <a:close/>
                </a:path>
              </a:pathLst>
            </a:custGeom>
            <a:solidFill>
              <a:srgbClr val="8F8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14" name="Freeform 46"/>
            <p:cNvSpPr>
              <a:spLocks/>
            </p:cNvSpPr>
            <p:nvPr/>
          </p:nvSpPr>
          <p:spPr bwMode="auto">
            <a:xfrm>
              <a:off x="4989" y="1880"/>
              <a:ext cx="126" cy="217"/>
            </a:xfrm>
            <a:custGeom>
              <a:avLst/>
              <a:gdLst>
                <a:gd name="T0" fmla="*/ 265 w 378"/>
                <a:gd name="T1" fmla="*/ 4 h 434"/>
                <a:gd name="T2" fmla="*/ 236 w 378"/>
                <a:gd name="T3" fmla="*/ 28 h 434"/>
                <a:gd name="T4" fmla="*/ 206 w 378"/>
                <a:gd name="T5" fmla="*/ 50 h 434"/>
                <a:gd name="T6" fmla="*/ 175 w 378"/>
                <a:gd name="T7" fmla="*/ 68 h 434"/>
                <a:gd name="T8" fmla="*/ 144 w 378"/>
                <a:gd name="T9" fmla="*/ 85 h 434"/>
                <a:gd name="T10" fmla="*/ 110 w 378"/>
                <a:gd name="T11" fmla="*/ 97 h 434"/>
                <a:gd name="T12" fmla="*/ 76 w 378"/>
                <a:gd name="T13" fmla="*/ 109 h 434"/>
                <a:gd name="T14" fmla="*/ 41 w 378"/>
                <a:gd name="T15" fmla="*/ 115 h 434"/>
                <a:gd name="T16" fmla="*/ 6 w 378"/>
                <a:gd name="T17" fmla="*/ 122 h 434"/>
                <a:gd name="T18" fmla="*/ 3 w 378"/>
                <a:gd name="T19" fmla="*/ 134 h 434"/>
                <a:gd name="T20" fmla="*/ 3 w 378"/>
                <a:gd name="T21" fmla="*/ 147 h 434"/>
                <a:gd name="T22" fmla="*/ 1 w 378"/>
                <a:gd name="T23" fmla="*/ 160 h 434"/>
                <a:gd name="T24" fmla="*/ 1 w 378"/>
                <a:gd name="T25" fmla="*/ 174 h 434"/>
                <a:gd name="T26" fmla="*/ 0 w 378"/>
                <a:gd name="T27" fmla="*/ 186 h 434"/>
                <a:gd name="T28" fmla="*/ 0 w 378"/>
                <a:gd name="T29" fmla="*/ 200 h 434"/>
                <a:gd name="T30" fmla="*/ 1 w 378"/>
                <a:gd name="T31" fmla="*/ 212 h 434"/>
                <a:gd name="T32" fmla="*/ 6 w 378"/>
                <a:gd name="T33" fmla="*/ 226 h 434"/>
                <a:gd name="T34" fmla="*/ 22 w 378"/>
                <a:gd name="T35" fmla="*/ 254 h 434"/>
                <a:gd name="T36" fmla="*/ 35 w 378"/>
                <a:gd name="T37" fmla="*/ 286 h 434"/>
                <a:gd name="T38" fmla="*/ 46 w 378"/>
                <a:gd name="T39" fmla="*/ 320 h 434"/>
                <a:gd name="T40" fmla="*/ 58 w 378"/>
                <a:gd name="T41" fmla="*/ 354 h 434"/>
                <a:gd name="T42" fmla="*/ 72 w 378"/>
                <a:gd name="T43" fmla="*/ 383 h 434"/>
                <a:gd name="T44" fmla="*/ 96 w 378"/>
                <a:gd name="T45" fmla="*/ 409 h 434"/>
                <a:gd name="T46" fmla="*/ 128 w 378"/>
                <a:gd name="T47" fmla="*/ 426 h 434"/>
                <a:gd name="T48" fmla="*/ 178 w 378"/>
                <a:gd name="T49" fmla="*/ 434 h 434"/>
                <a:gd name="T50" fmla="*/ 220 w 378"/>
                <a:gd name="T51" fmla="*/ 418 h 434"/>
                <a:gd name="T52" fmla="*/ 260 w 378"/>
                <a:gd name="T53" fmla="*/ 395 h 434"/>
                <a:gd name="T54" fmla="*/ 291 w 378"/>
                <a:gd name="T55" fmla="*/ 361 h 434"/>
                <a:gd name="T56" fmla="*/ 318 w 378"/>
                <a:gd name="T57" fmla="*/ 320 h 434"/>
                <a:gd name="T58" fmla="*/ 337 w 378"/>
                <a:gd name="T59" fmla="*/ 271 h 434"/>
                <a:gd name="T60" fmla="*/ 354 w 378"/>
                <a:gd name="T61" fmla="*/ 216 h 434"/>
                <a:gd name="T62" fmla="*/ 367 w 378"/>
                <a:gd name="T63" fmla="*/ 153 h 434"/>
                <a:gd name="T64" fmla="*/ 378 w 378"/>
                <a:gd name="T65" fmla="*/ 88 h 434"/>
                <a:gd name="T66" fmla="*/ 371 w 378"/>
                <a:gd name="T67" fmla="*/ 67 h 434"/>
                <a:gd name="T68" fmla="*/ 364 w 378"/>
                <a:gd name="T69" fmla="*/ 49 h 434"/>
                <a:gd name="T70" fmla="*/ 354 w 378"/>
                <a:gd name="T71" fmla="*/ 32 h 434"/>
                <a:gd name="T72" fmla="*/ 344 w 378"/>
                <a:gd name="T73" fmla="*/ 20 h 434"/>
                <a:gd name="T74" fmla="*/ 329 w 378"/>
                <a:gd name="T75" fmla="*/ 10 h 434"/>
                <a:gd name="T76" fmla="*/ 312 w 378"/>
                <a:gd name="T77" fmla="*/ 3 h 434"/>
                <a:gd name="T78" fmla="*/ 291 w 378"/>
                <a:gd name="T79" fmla="*/ 0 h 434"/>
                <a:gd name="T80" fmla="*/ 265 w 378"/>
                <a:gd name="T81" fmla="*/ 4 h 43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78"/>
                <a:gd name="T124" fmla="*/ 0 h 434"/>
                <a:gd name="T125" fmla="*/ 378 w 378"/>
                <a:gd name="T126" fmla="*/ 434 h 43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78" h="434">
                  <a:moveTo>
                    <a:pt x="265" y="4"/>
                  </a:moveTo>
                  <a:lnTo>
                    <a:pt x="236" y="28"/>
                  </a:lnTo>
                  <a:lnTo>
                    <a:pt x="206" y="50"/>
                  </a:lnTo>
                  <a:lnTo>
                    <a:pt x="175" y="68"/>
                  </a:lnTo>
                  <a:lnTo>
                    <a:pt x="144" y="85"/>
                  </a:lnTo>
                  <a:lnTo>
                    <a:pt x="110" y="97"/>
                  </a:lnTo>
                  <a:lnTo>
                    <a:pt x="76" y="109"/>
                  </a:lnTo>
                  <a:lnTo>
                    <a:pt x="41" y="115"/>
                  </a:lnTo>
                  <a:lnTo>
                    <a:pt x="6" y="122"/>
                  </a:lnTo>
                  <a:lnTo>
                    <a:pt x="3" y="134"/>
                  </a:lnTo>
                  <a:lnTo>
                    <a:pt x="3" y="147"/>
                  </a:lnTo>
                  <a:lnTo>
                    <a:pt x="1" y="160"/>
                  </a:lnTo>
                  <a:lnTo>
                    <a:pt x="1" y="174"/>
                  </a:lnTo>
                  <a:lnTo>
                    <a:pt x="0" y="186"/>
                  </a:lnTo>
                  <a:lnTo>
                    <a:pt x="0" y="200"/>
                  </a:lnTo>
                  <a:lnTo>
                    <a:pt x="1" y="212"/>
                  </a:lnTo>
                  <a:lnTo>
                    <a:pt x="6" y="226"/>
                  </a:lnTo>
                  <a:lnTo>
                    <a:pt x="22" y="254"/>
                  </a:lnTo>
                  <a:lnTo>
                    <a:pt x="35" y="286"/>
                  </a:lnTo>
                  <a:lnTo>
                    <a:pt x="46" y="320"/>
                  </a:lnTo>
                  <a:lnTo>
                    <a:pt x="58" y="354"/>
                  </a:lnTo>
                  <a:lnTo>
                    <a:pt x="72" y="383"/>
                  </a:lnTo>
                  <a:lnTo>
                    <a:pt x="96" y="409"/>
                  </a:lnTo>
                  <a:lnTo>
                    <a:pt x="128" y="426"/>
                  </a:lnTo>
                  <a:lnTo>
                    <a:pt x="178" y="434"/>
                  </a:lnTo>
                  <a:lnTo>
                    <a:pt x="220" y="418"/>
                  </a:lnTo>
                  <a:lnTo>
                    <a:pt x="260" y="395"/>
                  </a:lnTo>
                  <a:lnTo>
                    <a:pt x="291" y="361"/>
                  </a:lnTo>
                  <a:lnTo>
                    <a:pt x="318" y="320"/>
                  </a:lnTo>
                  <a:lnTo>
                    <a:pt x="337" y="271"/>
                  </a:lnTo>
                  <a:lnTo>
                    <a:pt x="354" y="216"/>
                  </a:lnTo>
                  <a:lnTo>
                    <a:pt x="367" y="153"/>
                  </a:lnTo>
                  <a:lnTo>
                    <a:pt x="378" y="88"/>
                  </a:lnTo>
                  <a:lnTo>
                    <a:pt x="371" y="67"/>
                  </a:lnTo>
                  <a:lnTo>
                    <a:pt x="364" y="49"/>
                  </a:lnTo>
                  <a:lnTo>
                    <a:pt x="354" y="32"/>
                  </a:lnTo>
                  <a:lnTo>
                    <a:pt x="344" y="20"/>
                  </a:lnTo>
                  <a:lnTo>
                    <a:pt x="329" y="10"/>
                  </a:lnTo>
                  <a:lnTo>
                    <a:pt x="312" y="3"/>
                  </a:lnTo>
                  <a:lnTo>
                    <a:pt x="291" y="0"/>
                  </a:lnTo>
                  <a:lnTo>
                    <a:pt x="265" y="4"/>
                  </a:lnTo>
                  <a:close/>
                </a:path>
              </a:pathLst>
            </a:custGeom>
            <a:solidFill>
              <a:srgbClr val="A8A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15" name="Freeform 47"/>
            <p:cNvSpPr>
              <a:spLocks/>
            </p:cNvSpPr>
            <p:nvPr/>
          </p:nvSpPr>
          <p:spPr bwMode="auto">
            <a:xfrm>
              <a:off x="4992" y="1883"/>
              <a:ext cx="112" cy="194"/>
            </a:xfrm>
            <a:custGeom>
              <a:avLst/>
              <a:gdLst>
                <a:gd name="T0" fmla="*/ 237 w 337"/>
                <a:gd name="T1" fmla="*/ 4 h 386"/>
                <a:gd name="T2" fmla="*/ 210 w 337"/>
                <a:gd name="T3" fmla="*/ 25 h 386"/>
                <a:gd name="T4" fmla="*/ 183 w 337"/>
                <a:gd name="T5" fmla="*/ 44 h 386"/>
                <a:gd name="T6" fmla="*/ 155 w 337"/>
                <a:gd name="T7" fmla="*/ 60 h 386"/>
                <a:gd name="T8" fmla="*/ 128 w 337"/>
                <a:gd name="T9" fmla="*/ 76 h 386"/>
                <a:gd name="T10" fmla="*/ 99 w 337"/>
                <a:gd name="T11" fmla="*/ 87 h 386"/>
                <a:gd name="T12" fmla="*/ 69 w 337"/>
                <a:gd name="T13" fmla="*/ 97 h 386"/>
                <a:gd name="T14" fmla="*/ 37 w 337"/>
                <a:gd name="T15" fmla="*/ 103 h 386"/>
                <a:gd name="T16" fmla="*/ 6 w 337"/>
                <a:gd name="T17" fmla="*/ 108 h 386"/>
                <a:gd name="T18" fmla="*/ 3 w 337"/>
                <a:gd name="T19" fmla="*/ 120 h 386"/>
                <a:gd name="T20" fmla="*/ 3 w 337"/>
                <a:gd name="T21" fmla="*/ 132 h 386"/>
                <a:gd name="T22" fmla="*/ 0 w 337"/>
                <a:gd name="T23" fmla="*/ 144 h 386"/>
                <a:gd name="T24" fmla="*/ 0 w 337"/>
                <a:gd name="T25" fmla="*/ 155 h 386"/>
                <a:gd name="T26" fmla="*/ 0 w 337"/>
                <a:gd name="T27" fmla="*/ 167 h 386"/>
                <a:gd name="T28" fmla="*/ 0 w 337"/>
                <a:gd name="T29" fmla="*/ 179 h 386"/>
                <a:gd name="T30" fmla="*/ 1 w 337"/>
                <a:gd name="T31" fmla="*/ 191 h 386"/>
                <a:gd name="T32" fmla="*/ 6 w 337"/>
                <a:gd name="T33" fmla="*/ 202 h 386"/>
                <a:gd name="T34" fmla="*/ 21 w 337"/>
                <a:gd name="T35" fmla="*/ 227 h 386"/>
                <a:gd name="T36" fmla="*/ 32 w 337"/>
                <a:gd name="T37" fmla="*/ 256 h 386"/>
                <a:gd name="T38" fmla="*/ 41 w 337"/>
                <a:gd name="T39" fmla="*/ 286 h 386"/>
                <a:gd name="T40" fmla="*/ 51 w 337"/>
                <a:gd name="T41" fmla="*/ 316 h 386"/>
                <a:gd name="T42" fmla="*/ 63 w 337"/>
                <a:gd name="T43" fmla="*/ 342 h 386"/>
                <a:gd name="T44" fmla="*/ 85 w 337"/>
                <a:gd name="T45" fmla="*/ 364 h 386"/>
                <a:gd name="T46" fmla="*/ 114 w 337"/>
                <a:gd name="T47" fmla="*/ 379 h 386"/>
                <a:gd name="T48" fmla="*/ 158 w 337"/>
                <a:gd name="T49" fmla="*/ 386 h 386"/>
                <a:gd name="T50" fmla="*/ 196 w 337"/>
                <a:gd name="T51" fmla="*/ 373 h 386"/>
                <a:gd name="T52" fmla="*/ 231 w 337"/>
                <a:gd name="T53" fmla="*/ 354 h 386"/>
                <a:gd name="T54" fmla="*/ 260 w 337"/>
                <a:gd name="T55" fmla="*/ 324 h 386"/>
                <a:gd name="T56" fmla="*/ 284 w 337"/>
                <a:gd name="T57" fmla="*/ 287 h 386"/>
                <a:gd name="T58" fmla="*/ 302 w 337"/>
                <a:gd name="T59" fmla="*/ 243 h 386"/>
                <a:gd name="T60" fmla="*/ 316 w 337"/>
                <a:gd name="T61" fmla="*/ 193 h 386"/>
                <a:gd name="T62" fmla="*/ 327 w 337"/>
                <a:gd name="T63" fmla="*/ 138 h 386"/>
                <a:gd name="T64" fmla="*/ 337 w 337"/>
                <a:gd name="T65" fmla="*/ 80 h 386"/>
                <a:gd name="T66" fmla="*/ 332 w 337"/>
                <a:gd name="T67" fmla="*/ 60 h 386"/>
                <a:gd name="T68" fmla="*/ 326 w 337"/>
                <a:gd name="T69" fmla="*/ 43 h 386"/>
                <a:gd name="T70" fmla="*/ 316 w 337"/>
                <a:gd name="T71" fmla="*/ 29 h 386"/>
                <a:gd name="T72" fmla="*/ 308 w 337"/>
                <a:gd name="T73" fmla="*/ 18 h 386"/>
                <a:gd name="T74" fmla="*/ 294 w 337"/>
                <a:gd name="T75" fmla="*/ 8 h 386"/>
                <a:gd name="T76" fmla="*/ 278 w 337"/>
                <a:gd name="T77" fmla="*/ 3 h 386"/>
                <a:gd name="T78" fmla="*/ 258 w 337"/>
                <a:gd name="T79" fmla="*/ 0 h 386"/>
                <a:gd name="T80" fmla="*/ 237 w 337"/>
                <a:gd name="T81" fmla="*/ 4 h 38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37"/>
                <a:gd name="T124" fmla="*/ 0 h 386"/>
                <a:gd name="T125" fmla="*/ 337 w 337"/>
                <a:gd name="T126" fmla="*/ 386 h 38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37" h="386">
                  <a:moveTo>
                    <a:pt x="237" y="4"/>
                  </a:moveTo>
                  <a:lnTo>
                    <a:pt x="210" y="25"/>
                  </a:lnTo>
                  <a:lnTo>
                    <a:pt x="183" y="44"/>
                  </a:lnTo>
                  <a:lnTo>
                    <a:pt x="155" y="60"/>
                  </a:lnTo>
                  <a:lnTo>
                    <a:pt x="128" y="76"/>
                  </a:lnTo>
                  <a:lnTo>
                    <a:pt x="99" y="87"/>
                  </a:lnTo>
                  <a:lnTo>
                    <a:pt x="69" y="97"/>
                  </a:lnTo>
                  <a:lnTo>
                    <a:pt x="37" y="103"/>
                  </a:lnTo>
                  <a:lnTo>
                    <a:pt x="6" y="108"/>
                  </a:lnTo>
                  <a:lnTo>
                    <a:pt x="3" y="120"/>
                  </a:lnTo>
                  <a:lnTo>
                    <a:pt x="3" y="132"/>
                  </a:lnTo>
                  <a:lnTo>
                    <a:pt x="0" y="144"/>
                  </a:lnTo>
                  <a:lnTo>
                    <a:pt x="0" y="155"/>
                  </a:lnTo>
                  <a:lnTo>
                    <a:pt x="0" y="167"/>
                  </a:lnTo>
                  <a:lnTo>
                    <a:pt x="0" y="179"/>
                  </a:lnTo>
                  <a:lnTo>
                    <a:pt x="1" y="191"/>
                  </a:lnTo>
                  <a:lnTo>
                    <a:pt x="6" y="202"/>
                  </a:lnTo>
                  <a:lnTo>
                    <a:pt x="21" y="227"/>
                  </a:lnTo>
                  <a:lnTo>
                    <a:pt x="32" y="256"/>
                  </a:lnTo>
                  <a:lnTo>
                    <a:pt x="41" y="286"/>
                  </a:lnTo>
                  <a:lnTo>
                    <a:pt x="51" y="316"/>
                  </a:lnTo>
                  <a:lnTo>
                    <a:pt x="63" y="342"/>
                  </a:lnTo>
                  <a:lnTo>
                    <a:pt x="85" y="364"/>
                  </a:lnTo>
                  <a:lnTo>
                    <a:pt x="114" y="379"/>
                  </a:lnTo>
                  <a:lnTo>
                    <a:pt x="158" y="386"/>
                  </a:lnTo>
                  <a:lnTo>
                    <a:pt x="196" y="373"/>
                  </a:lnTo>
                  <a:lnTo>
                    <a:pt x="231" y="354"/>
                  </a:lnTo>
                  <a:lnTo>
                    <a:pt x="260" y="324"/>
                  </a:lnTo>
                  <a:lnTo>
                    <a:pt x="284" y="287"/>
                  </a:lnTo>
                  <a:lnTo>
                    <a:pt x="302" y="243"/>
                  </a:lnTo>
                  <a:lnTo>
                    <a:pt x="316" y="193"/>
                  </a:lnTo>
                  <a:lnTo>
                    <a:pt x="327" y="138"/>
                  </a:lnTo>
                  <a:lnTo>
                    <a:pt x="337" y="80"/>
                  </a:lnTo>
                  <a:lnTo>
                    <a:pt x="332" y="60"/>
                  </a:lnTo>
                  <a:lnTo>
                    <a:pt x="326" y="43"/>
                  </a:lnTo>
                  <a:lnTo>
                    <a:pt x="316" y="29"/>
                  </a:lnTo>
                  <a:lnTo>
                    <a:pt x="308" y="18"/>
                  </a:lnTo>
                  <a:lnTo>
                    <a:pt x="294" y="8"/>
                  </a:lnTo>
                  <a:lnTo>
                    <a:pt x="278" y="3"/>
                  </a:lnTo>
                  <a:lnTo>
                    <a:pt x="258" y="0"/>
                  </a:lnTo>
                  <a:lnTo>
                    <a:pt x="237" y="4"/>
                  </a:lnTo>
                  <a:close/>
                </a:path>
              </a:pathLst>
            </a:custGeom>
            <a:solidFill>
              <a:srgbClr val="C2C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16" name="Freeform 48"/>
            <p:cNvSpPr>
              <a:spLocks/>
            </p:cNvSpPr>
            <p:nvPr/>
          </p:nvSpPr>
          <p:spPr bwMode="auto">
            <a:xfrm>
              <a:off x="4993" y="1887"/>
              <a:ext cx="101" cy="171"/>
            </a:xfrm>
            <a:custGeom>
              <a:avLst/>
              <a:gdLst>
                <a:gd name="T0" fmla="*/ 212 w 302"/>
                <a:gd name="T1" fmla="*/ 2 h 341"/>
                <a:gd name="T2" fmla="*/ 188 w 302"/>
                <a:gd name="T3" fmla="*/ 21 h 341"/>
                <a:gd name="T4" fmla="*/ 165 w 302"/>
                <a:gd name="T5" fmla="*/ 39 h 341"/>
                <a:gd name="T6" fmla="*/ 140 w 302"/>
                <a:gd name="T7" fmla="*/ 53 h 341"/>
                <a:gd name="T8" fmla="*/ 116 w 302"/>
                <a:gd name="T9" fmla="*/ 66 h 341"/>
                <a:gd name="T10" fmla="*/ 89 w 302"/>
                <a:gd name="T11" fmla="*/ 75 h 341"/>
                <a:gd name="T12" fmla="*/ 62 w 302"/>
                <a:gd name="T13" fmla="*/ 85 h 341"/>
                <a:gd name="T14" fmla="*/ 34 w 302"/>
                <a:gd name="T15" fmla="*/ 90 h 341"/>
                <a:gd name="T16" fmla="*/ 7 w 302"/>
                <a:gd name="T17" fmla="*/ 95 h 341"/>
                <a:gd name="T18" fmla="*/ 4 w 302"/>
                <a:gd name="T19" fmla="*/ 104 h 341"/>
                <a:gd name="T20" fmla="*/ 4 w 302"/>
                <a:gd name="T21" fmla="*/ 115 h 341"/>
                <a:gd name="T22" fmla="*/ 2 w 302"/>
                <a:gd name="T23" fmla="*/ 125 h 341"/>
                <a:gd name="T24" fmla="*/ 2 w 302"/>
                <a:gd name="T25" fmla="*/ 137 h 341"/>
                <a:gd name="T26" fmla="*/ 0 w 302"/>
                <a:gd name="T27" fmla="*/ 146 h 341"/>
                <a:gd name="T28" fmla="*/ 2 w 302"/>
                <a:gd name="T29" fmla="*/ 156 h 341"/>
                <a:gd name="T30" fmla="*/ 3 w 302"/>
                <a:gd name="T31" fmla="*/ 167 h 341"/>
                <a:gd name="T32" fmla="*/ 7 w 302"/>
                <a:gd name="T33" fmla="*/ 179 h 341"/>
                <a:gd name="T34" fmla="*/ 20 w 302"/>
                <a:gd name="T35" fmla="*/ 200 h 341"/>
                <a:gd name="T36" fmla="*/ 28 w 302"/>
                <a:gd name="T37" fmla="*/ 226 h 341"/>
                <a:gd name="T38" fmla="*/ 35 w 302"/>
                <a:gd name="T39" fmla="*/ 252 h 341"/>
                <a:gd name="T40" fmla="*/ 45 w 302"/>
                <a:gd name="T41" fmla="*/ 279 h 341"/>
                <a:gd name="T42" fmla="*/ 57 w 302"/>
                <a:gd name="T43" fmla="*/ 301 h 341"/>
                <a:gd name="T44" fmla="*/ 76 w 302"/>
                <a:gd name="T45" fmla="*/ 321 h 341"/>
                <a:gd name="T46" fmla="*/ 103 w 302"/>
                <a:gd name="T47" fmla="*/ 334 h 341"/>
                <a:gd name="T48" fmla="*/ 143 w 302"/>
                <a:gd name="T49" fmla="*/ 341 h 341"/>
                <a:gd name="T50" fmla="*/ 177 w 302"/>
                <a:gd name="T51" fmla="*/ 329 h 341"/>
                <a:gd name="T52" fmla="*/ 206 w 302"/>
                <a:gd name="T53" fmla="*/ 311 h 341"/>
                <a:gd name="T54" fmla="*/ 232 w 302"/>
                <a:gd name="T55" fmla="*/ 284 h 341"/>
                <a:gd name="T56" fmla="*/ 253 w 302"/>
                <a:gd name="T57" fmla="*/ 252 h 341"/>
                <a:gd name="T58" fmla="*/ 270 w 302"/>
                <a:gd name="T59" fmla="*/ 213 h 341"/>
                <a:gd name="T60" fmla="*/ 283 w 302"/>
                <a:gd name="T61" fmla="*/ 169 h 341"/>
                <a:gd name="T62" fmla="*/ 292 w 302"/>
                <a:gd name="T63" fmla="*/ 120 h 341"/>
                <a:gd name="T64" fmla="*/ 302 w 302"/>
                <a:gd name="T65" fmla="*/ 69 h 341"/>
                <a:gd name="T66" fmla="*/ 297 w 302"/>
                <a:gd name="T67" fmla="*/ 52 h 341"/>
                <a:gd name="T68" fmla="*/ 291 w 302"/>
                <a:gd name="T69" fmla="*/ 38 h 341"/>
                <a:gd name="T70" fmla="*/ 283 w 302"/>
                <a:gd name="T71" fmla="*/ 25 h 341"/>
                <a:gd name="T72" fmla="*/ 274 w 302"/>
                <a:gd name="T73" fmla="*/ 15 h 341"/>
                <a:gd name="T74" fmla="*/ 261 w 302"/>
                <a:gd name="T75" fmla="*/ 6 h 341"/>
                <a:gd name="T76" fmla="*/ 247 w 302"/>
                <a:gd name="T77" fmla="*/ 1 h 341"/>
                <a:gd name="T78" fmla="*/ 230 w 302"/>
                <a:gd name="T79" fmla="*/ 0 h 341"/>
                <a:gd name="T80" fmla="*/ 212 w 302"/>
                <a:gd name="T81" fmla="*/ 2 h 34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2"/>
                <a:gd name="T124" fmla="*/ 0 h 341"/>
                <a:gd name="T125" fmla="*/ 302 w 302"/>
                <a:gd name="T126" fmla="*/ 341 h 34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2" h="341">
                  <a:moveTo>
                    <a:pt x="212" y="2"/>
                  </a:moveTo>
                  <a:lnTo>
                    <a:pt x="188" y="21"/>
                  </a:lnTo>
                  <a:lnTo>
                    <a:pt x="165" y="39"/>
                  </a:lnTo>
                  <a:lnTo>
                    <a:pt x="140" y="53"/>
                  </a:lnTo>
                  <a:lnTo>
                    <a:pt x="116" y="66"/>
                  </a:lnTo>
                  <a:lnTo>
                    <a:pt x="89" y="75"/>
                  </a:lnTo>
                  <a:lnTo>
                    <a:pt x="62" y="85"/>
                  </a:lnTo>
                  <a:lnTo>
                    <a:pt x="34" y="90"/>
                  </a:lnTo>
                  <a:lnTo>
                    <a:pt x="7" y="95"/>
                  </a:lnTo>
                  <a:lnTo>
                    <a:pt x="4" y="104"/>
                  </a:lnTo>
                  <a:lnTo>
                    <a:pt x="4" y="115"/>
                  </a:lnTo>
                  <a:lnTo>
                    <a:pt x="2" y="125"/>
                  </a:lnTo>
                  <a:lnTo>
                    <a:pt x="2" y="137"/>
                  </a:lnTo>
                  <a:lnTo>
                    <a:pt x="0" y="146"/>
                  </a:lnTo>
                  <a:lnTo>
                    <a:pt x="2" y="156"/>
                  </a:lnTo>
                  <a:lnTo>
                    <a:pt x="3" y="167"/>
                  </a:lnTo>
                  <a:lnTo>
                    <a:pt x="7" y="179"/>
                  </a:lnTo>
                  <a:lnTo>
                    <a:pt x="20" y="200"/>
                  </a:lnTo>
                  <a:lnTo>
                    <a:pt x="28" y="226"/>
                  </a:lnTo>
                  <a:lnTo>
                    <a:pt x="35" y="252"/>
                  </a:lnTo>
                  <a:lnTo>
                    <a:pt x="45" y="279"/>
                  </a:lnTo>
                  <a:lnTo>
                    <a:pt x="57" y="301"/>
                  </a:lnTo>
                  <a:lnTo>
                    <a:pt x="76" y="321"/>
                  </a:lnTo>
                  <a:lnTo>
                    <a:pt x="103" y="334"/>
                  </a:lnTo>
                  <a:lnTo>
                    <a:pt x="143" y="341"/>
                  </a:lnTo>
                  <a:lnTo>
                    <a:pt x="177" y="329"/>
                  </a:lnTo>
                  <a:lnTo>
                    <a:pt x="206" y="311"/>
                  </a:lnTo>
                  <a:lnTo>
                    <a:pt x="232" y="284"/>
                  </a:lnTo>
                  <a:lnTo>
                    <a:pt x="253" y="252"/>
                  </a:lnTo>
                  <a:lnTo>
                    <a:pt x="270" y="213"/>
                  </a:lnTo>
                  <a:lnTo>
                    <a:pt x="283" y="169"/>
                  </a:lnTo>
                  <a:lnTo>
                    <a:pt x="292" y="120"/>
                  </a:lnTo>
                  <a:lnTo>
                    <a:pt x="302" y="69"/>
                  </a:lnTo>
                  <a:lnTo>
                    <a:pt x="297" y="52"/>
                  </a:lnTo>
                  <a:lnTo>
                    <a:pt x="291" y="38"/>
                  </a:lnTo>
                  <a:lnTo>
                    <a:pt x="283" y="25"/>
                  </a:lnTo>
                  <a:lnTo>
                    <a:pt x="274" y="15"/>
                  </a:lnTo>
                  <a:lnTo>
                    <a:pt x="261" y="6"/>
                  </a:lnTo>
                  <a:lnTo>
                    <a:pt x="247" y="1"/>
                  </a:lnTo>
                  <a:lnTo>
                    <a:pt x="230" y="0"/>
                  </a:lnTo>
                  <a:lnTo>
                    <a:pt x="212" y="2"/>
                  </a:lnTo>
                  <a:close/>
                </a:path>
              </a:pathLst>
            </a:custGeom>
            <a:solidFill>
              <a:srgbClr val="DE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17" name="Freeform 49"/>
            <p:cNvSpPr>
              <a:spLocks/>
            </p:cNvSpPr>
            <p:nvPr/>
          </p:nvSpPr>
          <p:spPr bwMode="auto">
            <a:xfrm>
              <a:off x="4984" y="1863"/>
              <a:ext cx="108" cy="82"/>
            </a:xfrm>
            <a:custGeom>
              <a:avLst/>
              <a:gdLst>
                <a:gd name="T0" fmla="*/ 292 w 326"/>
                <a:gd name="T1" fmla="*/ 0 h 165"/>
                <a:gd name="T2" fmla="*/ 260 w 326"/>
                <a:gd name="T3" fmla="*/ 29 h 165"/>
                <a:gd name="T4" fmla="*/ 229 w 326"/>
                <a:gd name="T5" fmla="*/ 57 h 165"/>
                <a:gd name="T6" fmla="*/ 195 w 326"/>
                <a:gd name="T7" fmla="*/ 81 h 165"/>
                <a:gd name="T8" fmla="*/ 161 w 326"/>
                <a:gd name="T9" fmla="*/ 105 h 165"/>
                <a:gd name="T10" fmla="*/ 123 w 326"/>
                <a:gd name="T11" fmla="*/ 123 h 165"/>
                <a:gd name="T12" fmla="*/ 85 w 326"/>
                <a:gd name="T13" fmla="*/ 139 h 165"/>
                <a:gd name="T14" fmla="*/ 42 w 326"/>
                <a:gd name="T15" fmla="*/ 151 h 165"/>
                <a:gd name="T16" fmla="*/ 0 w 326"/>
                <a:gd name="T17" fmla="*/ 158 h 165"/>
                <a:gd name="T18" fmla="*/ 51 w 326"/>
                <a:gd name="T19" fmla="*/ 165 h 165"/>
                <a:gd name="T20" fmla="*/ 99 w 326"/>
                <a:gd name="T21" fmla="*/ 164 h 165"/>
                <a:gd name="T22" fmla="*/ 141 w 326"/>
                <a:gd name="T23" fmla="*/ 153 h 165"/>
                <a:gd name="T24" fmla="*/ 183 w 326"/>
                <a:gd name="T25" fmla="*/ 138 h 165"/>
                <a:gd name="T26" fmla="*/ 220 w 326"/>
                <a:gd name="T27" fmla="*/ 114 h 165"/>
                <a:gd name="T28" fmla="*/ 257 w 326"/>
                <a:gd name="T29" fmla="*/ 87 h 165"/>
                <a:gd name="T30" fmla="*/ 291 w 326"/>
                <a:gd name="T31" fmla="*/ 55 h 165"/>
                <a:gd name="T32" fmla="*/ 326 w 326"/>
                <a:gd name="T33" fmla="*/ 23 h 165"/>
                <a:gd name="T34" fmla="*/ 316 w 326"/>
                <a:gd name="T35" fmla="*/ 17 h 165"/>
                <a:gd name="T36" fmla="*/ 308 w 326"/>
                <a:gd name="T37" fmla="*/ 12 h 165"/>
                <a:gd name="T38" fmla="*/ 299 w 326"/>
                <a:gd name="T39" fmla="*/ 6 h 165"/>
                <a:gd name="T40" fmla="*/ 292 w 326"/>
                <a:gd name="T41" fmla="*/ 0 h 16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26"/>
                <a:gd name="T64" fmla="*/ 0 h 165"/>
                <a:gd name="T65" fmla="*/ 326 w 326"/>
                <a:gd name="T66" fmla="*/ 165 h 16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26" h="165">
                  <a:moveTo>
                    <a:pt x="292" y="0"/>
                  </a:moveTo>
                  <a:lnTo>
                    <a:pt x="260" y="29"/>
                  </a:lnTo>
                  <a:lnTo>
                    <a:pt x="229" y="57"/>
                  </a:lnTo>
                  <a:lnTo>
                    <a:pt x="195" y="81"/>
                  </a:lnTo>
                  <a:lnTo>
                    <a:pt x="161" y="105"/>
                  </a:lnTo>
                  <a:lnTo>
                    <a:pt x="123" y="123"/>
                  </a:lnTo>
                  <a:lnTo>
                    <a:pt x="85" y="139"/>
                  </a:lnTo>
                  <a:lnTo>
                    <a:pt x="42" y="151"/>
                  </a:lnTo>
                  <a:lnTo>
                    <a:pt x="0" y="158"/>
                  </a:lnTo>
                  <a:lnTo>
                    <a:pt x="51" y="165"/>
                  </a:lnTo>
                  <a:lnTo>
                    <a:pt x="99" y="164"/>
                  </a:lnTo>
                  <a:lnTo>
                    <a:pt x="141" y="153"/>
                  </a:lnTo>
                  <a:lnTo>
                    <a:pt x="183" y="138"/>
                  </a:lnTo>
                  <a:lnTo>
                    <a:pt x="220" y="114"/>
                  </a:lnTo>
                  <a:lnTo>
                    <a:pt x="257" y="87"/>
                  </a:lnTo>
                  <a:lnTo>
                    <a:pt x="291" y="55"/>
                  </a:lnTo>
                  <a:lnTo>
                    <a:pt x="326" y="23"/>
                  </a:lnTo>
                  <a:lnTo>
                    <a:pt x="316" y="17"/>
                  </a:lnTo>
                  <a:lnTo>
                    <a:pt x="308" y="12"/>
                  </a:lnTo>
                  <a:lnTo>
                    <a:pt x="299" y="6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18" name="Freeform 50"/>
            <p:cNvSpPr>
              <a:spLocks/>
            </p:cNvSpPr>
            <p:nvPr/>
          </p:nvSpPr>
          <p:spPr bwMode="auto">
            <a:xfrm>
              <a:off x="5046" y="1900"/>
              <a:ext cx="28" cy="100"/>
            </a:xfrm>
            <a:custGeom>
              <a:avLst/>
              <a:gdLst>
                <a:gd name="T0" fmla="*/ 84 w 86"/>
                <a:gd name="T1" fmla="*/ 0 h 201"/>
                <a:gd name="T2" fmla="*/ 74 w 86"/>
                <a:gd name="T3" fmla="*/ 3 h 201"/>
                <a:gd name="T4" fmla="*/ 64 w 86"/>
                <a:gd name="T5" fmla="*/ 9 h 201"/>
                <a:gd name="T6" fmla="*/ 54 w 86"/>
                <a:gd name="T7" fmla="*/ 14 h 201"/>
                <a:gd name="T8" fmla="*/ 45 w 86"/>
                <a:gd name="T9" fmla="*/ 19 h 201"/>
                <a:gd name="T10" fmla="*/ 36 w 86"/>
                <a:gd name="T11" fmla="*/ 24 h 201"/>
                <a:gd name="T12" fmla="*/ 27 w 86"/>
                <a:gd name="T13" fmla="*/ 30 h 201"/>
                <a:gd name="T14" fmla="*/ 17 w 86"/>
                <a:gd name="T15" fmla="*/ 35 h 201"/>
                <a:gd name="T16" fmla="*/ 9 w 86"/>
                <a:gd name="T17" fmla="*/ 41 h 201"/>
                <a:gd name="T18" fmla="*/ 5 w 86"/>
                <a:gd name="T19" fmla="*/ 67 h 201"/>
                <a:gd name="T20" fmla="*/ 3 w 86"/>
                <a:gd name="T21" fmla="*/ 95 h 201"/>
                <a:gd name="T22" fmla="*/ 0 w 86"/>
                <a:gd name="T23" fmla="*/ 120 h 201"/>
                <a:gd name="T24" fmla="*/ 2 w 86"/>
                <a:gd name="T25" fmla="*/ 144 h 201"/>
                <a:gd name="T26" fmla="*/ 3 w 86"/>
                <a:gd name="T27" fmla="*/ 164 h 201"/>
                <a:gd name="T28" fmla="*/ 10 w 86"/>
                <a:gd name="T29" fmla="*/ 181 h 201"/>
                <a:gd name="T30" fmla="*/ 19 w 86"/>
                <a:gd name="T31" fmla="*/ 193 h 201"/>
                <a:gd name="T32" fmla="*/ 33 w 86"/>
                <a:gd name="T33" fmla="*/ 201 h 201"/>
                <a:gd name="T34" fmla="*/ 54 w 86"/>
                <a:gd name="T35" fmla="*/ 190 h 201"/>
                <a:gd name="T36" fmla="*/ 69 w 86"/>
                <a:gd name="T37" fmla="*/ 175 h 201"/>
                <a:gd name="T38" fmla="*/ 79 w 86"/>
                <a:gd name="T39" fmla="*/ 152 h 201"/>
                <a:gd name="T40" fmla="*/ 86 w 86"/>
                <a:gd name="T41" fmla="*/ 128 h 201"/>
                <a:gd name="T42" fmla="*/ 86 w 86"/>
                <a:gd name="T43" fmla="*/ 97 h 201"/>
                <a:gd name="T44" fmla="*/ 86 w 86"/>
                <a:gd name="T45" fmla="*/ 66 h 201"/>
                <a:gd name="T46" fmla="*/ 85 w 86"/>
                <a:gd name="T47" fmla="*/ 32 h 201"/>
                <a:gd name="T48" fmla="*/ 84 w 86"/>
                <a:gd name="T49" fmla="*/ 0 h 20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6"/>
                <a:gd name="T76" fmla="*/ 0 h 201"/>
                <a:gd name="T77" fmla="*/ 86 w 86"/>
                <a:gd name="T78" fmla="*/ 201 h 20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6" h="201">
                  <a:moveTo>
                    <a:pt x="84" y="0"/>
                  </a:moveTo>
                  <a:lnTo>
                    <a:pt x="74" y="3"/>
                  </a:lnTo>
                  <a:lnTo>
                    <a:pt x="64" y="9"/>
                  </a:lnTo>
                  <a:lnTo>
                    <a:pt x="54" y="14"/>
                  </a:lnTo>
                  <a:lnTo>
                    <a:pt x="45" y="19"/>
                  </a:lnTo>
                  <a:lnTo>
                    <a:pt x="36" y="24"/>
                  </a:lnTo>
                  <a:lnTo>
                    <a:pt x="27" y="30"/>
                  </a:lnTo>
                  <a:lnTo>
                    <a:pt x="17" y="35"/>
                  </a:lnTo>
                  <a:lnTo>
                    <a:pt x="9" y="41"/>
                  </a:lnTo>
                  <a:lnTo>
                    <a:pt x="5" y="67"/>
                  </a:lnTo>
                  <a:lnTo>
                    <a:pt x="3" y="95"/>
                  </a:lnTo>
                  <a:lnTo>
                    <a:pt x="0" y="120"/>
                  </a:lnTo>
                  <a:lnTo>
                    <a:pt x="2" y="144"/>
                  </a:lnTo>
                  <a:lnTo>
                    <a:pt x="3" y="164"/>
                  </a:lnTo>
                  <a:lnTo>
                    <a:pt x="10" y="181"/>
                  </a:lnTo>
                  <a:lnTo>
                    <a:pt x="19" y="193"/>
                  </a:lnTo>
                  <a:lnTo>
                    <a:pt x="33" y="201"/>
                  </a:lnTo>
                  <a:lnTo>
                    <a:pt x="54" y="190"/>
                  </a:lnTo>
                  <a:lnTo>
                    <a:pt x="69" y="175"/>
                  </a:lnTo>
                  <a:lnTo>
                    <a:pt x="79" y="152"/>
                  </a:lnTo>
                  <a:lnTo>
                    <a:pt x="86" y="128"/>
                  </a:lnTo>
                  <a:lnTo>
                    <a:pt x="86" y="97"/>
                  </a:lnTo>
                  <a:lnTo>
                    <a:pt x="86" y="66"/>
                  </a:lnTo>
                  <a:lnTo>
                    <a:pt x="85" y="32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B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19" name="Freeform 51"/>
            <p:cNvSpPr>
              <a:spLocks/>
            </p:cNvSpPr>
            <p:nvPr/>
          </p:nvSpPr>
          <p:spPr bwMode="auto">
            <a:xfrm>
              <a:off x="5254" y="2021"/>
              <a:ext cx="368" cy="508"/>
            </a:xfrm>
            <a:custGeom>
              <a:avLst/>
              <a:gdLst>
                <a:gd name="T0" fmla="*/ 1102 w 1102"/>
                <a:gd name="T1" fmla="*/ 118 h 1016"/>
                <a:gd name="T2" fmla="*/ 1057 w 1102"/>
                <a:gd name="T3" fmla="*/ 225 h 1016"/>
                <a:gd name="T4" fmla="*/ 1012 w 1102"/>
                <a:gd name="T5" fmla="*/ 327 h 1016"/>
                <a:gd name="T6" fmla="*/ 957 w 1102"/>
                <a:gd name="T7" fmla="*/ 426 h 1016"/>
                <a:gd name="T8" fmla="*/ 882 w 1102"/>
                <a:gd name="T9" fmla="*/ 529 h 1016"/>
                <a:gd name="T10" fmla="*/ 773 w 1102"/>
                <a:gd name="T11" fmla="*/ 634 h 1016"/>
                <a:gd name="T12" fmla="*/ 625 w 1102"/>
                <a:gd name="T13" fmla="*/ 749 h 1016"/>
                <a:gd name="T14" fmla="*/ 423 w 1102"/>
                <a:gd name="T15" fmla="*/ 874 h 1016"/>
                <a:gd name="T16" fmla="*/ 162 w 1102"/>
                <a:gd name="T17" fmla="*/ 1016 h 1016"/>
                <a:gd name="T18" fmla="*/ 100 w 1102"/>
                <a:gd name="T19" fmla="*/ 909 h 1016"/>
                <a:gd name="T20" fmla="*/ 50 w 1102"/>
                <a:gd name="T21" fmla="*/ 805 h 1016"/>
                <a:gd name="T22" fmla="*/ 15 w 1102"/>
                <a:gd name="T23" fmla="*/ 703 h 1016"/>
                <a:gd name="T24" fmla="*/ 0 w 1102"/>
                <a:gd name="T25" fmla="*/ 604 h 1016"/>
                <a:gd name="T26" fmla="*/ 1 w 1102"/>
                <a:gd name="T27" fmla="*/ 504 h 1016"/>
                <a:gd name="T28" fmla="*/ 28 w 1102"/>
                <a:gd name="T29" fmla="*/ 408 h 1016"/>
                <a:gd name="T30" fmla="*/ 80 w 1102"/>
                <a:gd name="T31" fmla="*/ 311 h 1016"/>
                <a:gd name="T32" fmla="*/ 162 w 1102"/>
                <a:gd name="T33" fmla="*/ 217 h 1016"/>
                <a:gd name="T34" fmla="*/ 180 w 1102"/>
                <a:gd name="T35" fmla="*/ 217 h 1016"/>
                <a:gd name="T36" fmla="*/ 199 w 1102"/>
                <a:gd name="T37" fmla="*/ 218 h 1016"/>
                <a:gd name="T38" fmla="*/ 217 w 1102"/>
                <a:gd name="T39" fmla="*/ 220 h 1016"/>
                <a:gd name="T40" fmla="*/ 235 w 1102"/>
                <a:gd name="T41" fmla="*/ 222 h 1016"/>
                <a:gd name="T42" fmla="*/ 254 w 1102"/>
                <a:gd name="T43" fmla="*/ 222 h 1016"/>
                <a:gd name="T44" fmla="*/ 272 w 1102"/>
                <a:gd name="T45" fmla="*/ 225 h 1016"/>
                <a:gd name="T46" fmla="*/ 290 w 1102"/>
                <a:gd name="T47" fmla="*/ 226 h 1016"/>
                <a:gd name="T48" fmla="*/ 310 w 1102"/>
                <a:gd name="T49" fmla="*/ 229 h 1016"/>
                <a:gd name="T50" fmla="*/ 347 w 1102"/>
                <a:gd name="T51" fmla="*/ 200 h 1016"/>
                <a:gd name="T52" fmla="*/ 385 w 1102"/>
                <a:gd name="T53" fmla="*/ 171 h 1016"/>
                <a:gd name="T54" fmla="*/ 422 w 1102"/>
                <a:gd name="T55" fmla="*/ 143 h 1016"/>
                <a:gd name="T56" fmla="*/ 460 w 1102"/>
                <a:gd name="T57" fmla="*/ 114 h 1016"/>
                <a:gd name="T58" fmla="*/ 498 w 1102"/>
                <a:gd name="T59" fmla="*/ 85 h 1016"/>
                <a:gd name="T60" fmla="*/ 536 w 1102"/>
                <a:gd name="T61" fmla="*/ 57 h 1016"/>
                <a:gd name="T62" fmla="*/ 574 w 1102"/>
                <a:gd name="T63" fmla="*/ 28 h 1016"/>
                <a:gd name="T64" fmla="*/ 612 w 1102"/>
                <a:gd name="T65" fmla="*/ 0 h 1016"/>
                <a:gd name="T66" fmla="*/ 652 w 1102"/>
                <a:gd name="T67" fmla="*/ 27 h 1016"/>
                <a:gd name="T68" fmla="*/ 703 w 1102"/>
                <a:gd name="T69" fmla="*/ 54 h 1016"/>
                <a:gd name="T70" fmla="*/ 760 w 1102"/>
                <a:gd name="T71" fmla="*/ 80 h 1016"/>
                <a:gd name="T72" fmla="*/ 825 w 1102"/>
                <a:gd name="T73" fmla="*/ 102 h 1016"/>
                <a:gd name="T74" fmla="*/ 892 w 1102"/>
                <a:gd name="T75" fmla="*/ 118 h 1016"/>
                <a:gd name="T76" fmla="*/ 964 w 1102"/>
                <a:gd name="T77" fmla="*/ 127 h 1016"/>
                <a:gd name="T78" fmla="*/ 1033 w 1102"/>
                <a:gd name="T79" fmla="*/ 127 h 1016"/>
                <a:gd name="T80" fmla="*/ 1102 w 1102"/>
                <a:gd name="T81" fmla="*/ 118 h 101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02"/>
                <a:gd name="T124" fmla="*/ 0 h 1016"/>
                <a:gd name="T125" fmla="*/ 1102 w 1102"/>
                <a:gd name="T126" fmla="*/ 1016 h 101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02" h="1016">
                  <a:moveTo>
                    <a:pt x="1102" y="118"/>
                  </a:moveTo>
                  <a:lnTo>
                    <a:pt x="1057" y="225"/>
                  </a:lnTo>
                  <a:lnTo>
                    <a:pt x="1012" y="327"/>
                  </a:lnTo>
                  <a:lnTo>
                    <a:pt x="957" y="426"/>
                  </a:lnTo>
                  <a:lnTo>
                    <a:pt x="882" y="529"/>
                  </a:lnTo>
                  <a:lnTo>
                    <a:pt x="773" y="634"/>
                  </a:lnTo>
                  <a:lnTo>
                    <a:pt x="625" y="749"/>
                  </a:lnTo>
                  <a:lnTo>
                    <a:pt x="423" y="874"/>
                  </a:lnTo>
                  <a:lnTo>
                    <a:pt x="162" y="1016"/>
                  </a:lnTo>
                  <a:lnTo>
                    <a:pt x="100" y="909"/>
                  </a:lnTo>
                  <a:lnTo>
                    <a:pt x="50" y="805"/>
                  </a:lnTo>
                  <a:lnTo>
                    <a:pt x="15" y="703"/>
                  </a:lnTo>
                  <a:lnTo>
                    <a:pt x="0" y="604"/>
                  </a:lnTo>
                  <a:lnTo>
                    <a:pt x="1" y="504"/>
                  </a:lnTo>
                  <a:lnTo>
                    <a:pt x="28" y="408"/>
                  </a:lnTo>
                  <a:lnTo>
                    <a:pt x="80" y="311"/>
                  </a:lnTo>
                  <a:lnTo>
                    <a:pt x="162" y="217"/>
                  </a:lnTo>
                  <a:lnTo>
                    <a:pt x="180" y="217"/>
                  </a:lnTo>
                  <a:lnTo>
                    <a:pt x="199" y="218"/>
                  </a:lnTo>
                  <a:lnTo>
                    <a:pt x="217" y="220"/>
                  </a:lnTo>
                  <a:lnTo>
                    <a:pt x="235" y="222"/>
                  </a:lnTo>
                  <a:lnTo>
                    <a:pt x="254" y="222"/>
                  </a:lnTo>
                  <a:lnTo>
                    <a:pt x="272" y="225"/>
                  </a:lnTo>
                  <a:lnTo>
                    <a:pt x="290" y="226"/>
                  </a:lnTo>
                  <a:lnTo>
                    <a:pt x="310" y="229"/>
                  </a:lnTo>
                  <a:lnTo>
                    <a:pt x="347" y="200"/>
                  </a:lnTo>
                  <a:lnTo>
                    <a:pt x="385" y="171"/>
                  </a:lnTo>
                  <a:lnTo>
                    <a:pt x="422" y="143"/>
                  </a:lnTo>
                  <a:lnTo>
                    <a:pt x="460" y="114"/>
                  </a:lnTo>
                  <a:lnTo>
                    <a:pt x="498" y="85"/>
                  </a:lnTo>
                  <a:lnTo>
                    <a:pt x="536" y="57"/>
                  </a:lnTo>
                  <a:lnTo>
                    <a:pt x="574" y="28"/>
                  </a:lnTo>
                  <a:lnTo>
                    <a:pt x="612" y="0"/>
                  </a:lnTo>
                  <a:lnTo>
                    <a:pt x="652" y="27"/>
                  </a:lnTo>
                  <a:lnTo>
                    <a:pt x="703" y="54"/>
                  </a:lnTo>
                  <a:lnTo>
                    <a:pt x="760" y="80"/>
                  </a:lnTo>
                  <a:lnTo>
                    <a:pt x="825" y="102"/>
                  </a:lnTo>
                  <a:lnTo>
                    <a:pt x="892" y="118"/>
                  </a:lnTo>
                  <a:lnTo>
                    <a:pt x="964" y="127"/>
                  </a:lnTo>
                  <a:lnTo>
                    <a:pt x="1033" y="127"/>
                  </a:lnTo>
                  <a:lnTo>
                    <a:pt x="1102" y="118"/>
                  </a:lnTo>
                  <a:close/>
                </a:path>
              </a:pathLst>
            </a:custGeom>
            <a:solidFill>
              <a:srgbClr val="B86B0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20" name="Freeform 52"/>
            <p:cNvSpPr>
              <a:spLocks/>
            </p:cNvSpPr>
            <p:nvPr/>
          </p:nvSpPr>
          <p:spPr bwMode="auto">
            <a:xfrm>
              <a:off x="5269" y="2038"/>
              <a:ext cx="331" cy="458"/>
            </a:xfrm>
            <a:custGeom>
              <a:avLst/>
              <a:gdLst>
                <a:gd name="T0" fmla="*/ 994 w 994"/>
                <a:gd name="T1" fmla="*/ 107 h 916"/>
                <a:gd name="T2" fmla="*/ 953 w 994"/>
                <a:gd name="T3" fmla="*/ 203 h 916"/>
                <a:gd name="T4" fmla="*/ 914 w 994"/>
                <a:gd name="T5" fmla="*/ 295 h 916"/>
                <a:gd name="T6" fmla="*/ 864 w 994"/>
                <a:gd name="T7" fmla="*/ 384 h 916"/>
                <a:gd name="T8" fmla="*/ 796 w 994"/>
                <a:gd name="T9" fmla="*/ 476 h 916"/>
                <a:gd name="T10" fmla="*/ 699 w 994"/>
                <a:gd name="T11" fmla="*/ 571 h 916"/>
                <a:gd name="T12" fmla="*/ 565 w 994"/>
                <a:gd name="T13" fmla="*/ 674 h 916"/>
                <a:gd name="T14" fmla="*/ 384 w 994"/>
                <a:gd name="T15" fmla="*/ 788 h 916"/>
                <a:gd name="T16" fmla="*/ 147 w 994"/>
                <a:gd name="T17" fmla="*/ 916 h 916"/>
                <a:gd name="T18" fmla="*/ 91 w 994"/>
                <a:gd name="T19" fmla="*/ 819 h 916"/>
                <a:gd name="T20" fmla="*/ 47 w 994"/>
                <a:gd name="T21" fmla="*/ 725 h 916"/>
                <a:gd name="T22" fmla="*/ 14 w 994"/>
                <a:gd name="T23" fmla="*/ 632 h 916"/>
                <a:gd name="T24" fmla="*/ 0 w 994"/>
                <a:gd name="T25" fmla="*/ 544 h 916"/>
                <a:gd name="T26" fmla="*/ 3 w 994"/>
                <a:gd name="T27" fmla="*/ 453 h 916"/>
                <a:gd name="T28" fmla="*/ 27 w 994"/>
                <a:gd name="T29" fmla="*/ 366 h 916"/>
                <a:gd name="T30" fmla="*/ 74 w 994"/>
                <a:gd name="T31" fmla="*/ 280 h 916"/>
                <a:gd name="T32" fmla="*/ 147 w 994"/>
                <a:gd name="T33" fmla="*/ 196 h 916"/>
                <a:gd name="T34" fmla="*/ 163 w 994"/>
                <a:gd name="T35" fmla="*/ 196 h 916"/>
                <a:gd name="T36" fmla="*/ 180 w 994"/>
                <a:gd name="T37" fmla="*/ 198 h 916"/>
                <a:gd name="T38" fmla="*/ 197 w 994"/>
                <a:gd name="T39" fmla="*/ 199 h 916"/>
                <a:gd name="T40" fmla="*/ 214 w 994"/>
                <a:gd name="T41" fmla="*/ 200 h 916"/>
                <a:gd name="T42" fmla="*/ 230 w 994"/>
                <a:gd name="T43" fmla="*/ 200 h 916"/>
                <a:gd name="T44" fmla="*/ 247 w 994"/>
                <a:gd name="T45" fmla="*/ 203 h 916"/>
                <a:gd name="T46" fmla="*/ 264 w 994"/>
                <a:gd name="T47" fmla="*/ 203 h 916"/>
                <a:gd name="T48" fmla="*/ 281 w 994"/>
                <a:gd name="T49" fmla="*/ 205 h 916"/>
                <a:gd name="T50" fmla="*/ 315 w 994"/>
                <a:gd name="T51" fmla="*/ 179 h 916"/>
                <a:gd name="T52" fmla="*/ 349 w 994"/>
                <a:gd name="T53" fmla="*/ 153 h 916"/>
                <a:gd name="T54" fmla="*/ 383 w 994"/>
                <a:gd name="T55" fmla="*/ 127 h 916"/>
                <a:gd name="T56" fmla="*/ 417 w 994"/>
                <a:gd name="T57" fmla="*/ 102 h 916"/>
                <a:gd name="T58" fmla="*/ 451 w 994"/>
                <a:gd name="T59" fmla="*/ 76 h 916"/>
                <a:gd name="T60" fmla="*/ 485 w 994"/>
                <a:gd name="T61" fmla="*/ 51 h 916"/>
                <a:gd name="T62" fmla="*/ 518 w 994"/>
                <a:gd name="T63" fmla="*/ 25 h 916"/>
                <a:gd name="T64" fmla="*/ 552 w 994"/>
                <a:gd name="T65" fmla="*/ 0 h 916"/>
                <a:gd name="T66" fmla="*/ 592 w 994"/>
                <a:gd name="T67" fmla="*/ 13 h 916"/>
                <a:gd name="T68" fmla="*/ 641 w 994"/>
                <a:gd name="T69" fmla="*/ 32 h 916"/>
                <a:gd name="T70" fmla="*/ 695 w 994"/>
                <a:gd name="T71" fmla="*/ 50 h 916"/>
                <a:gd name="T72" fmla="*/ 754 w 994"/>
                <a:gd name="T73" fmla="*/ 70 h 916"/>
                <a:gd name="T74" fmla="*/ 815 w 994"/>
                <a:gd name="T75" fmla="*/ 85 h 916"/>
                <a:gd name="T76" fmla="*/ 876 w 994"/>
                <a:gd name="T77" fmla="*/ 98 h 916"/>
                <a:gd name="T78" fmla="*/ 936 w 994"/>
                <a:gd name="T79" fmla="*/ 105 h 916"/>
                <a:gd name="T80" fmla="*/ 994 w 994"/>
                <a:gd name="T81" fmla="*/ 107 h 91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94"/>
                <a:gd name="T124" fmla="*/ 0 h 916"/>
                <a:gd name="T125" fmla="*/ 994 w 994"/>
                <a:gd name="T126" fmla="*/ 916 h 91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94" h="916">
                  <a:moveTo>
                    <a:pt x="994" y="107"/>
                  </a:moveTo>
                  <a:lnTo>
                    <a:pt x="953" y="203"/>
                  </a:lnTo>
                  <a:lnTo>
                    <a:pt x="914" y="295"/>
                  </a:lnTo>
                  <a:lnTo>
                    <a:pt x="864" y="384"/>
                  </a:lnTo>
                  <a:lnTo>
                    <a:pt x="796" y="476"/>
                  </a:lnTo>
                  <a:lnTo>
                    <a:pt x="699" y="571"/>
                  </a:lnTo>
                  <a:lnTo>
                    <a:pt x="565" y="674"/>
                  </a:lnTo>
                  <a:lnTo>
                    <a:pt x="384" y="788"/>
                  </a:lnTo>
                  <a:lnTo>
                    <a:pt x="147" y="916"/>
                  </a:lnTo>
                  <a:lnTo>
                    <a:pt x="91" y="819"/>
                  </a:lnTo>
                  <a:lnTo>
                    <a:pt x="47" y="725"/>
                  </a:lnTo>
                  <a:lnTo>
                    <a:pt x="14" y="632"/>
                  </a:lnTo>
                  <a:lnTo>
                    <a:pt x="0" y="544"/>
                  </a:lnTo>
                  <a:lnTo>
                    <a:pt x="3" y="453"/>
                  </a:lnTo>
                  <a:lnTo>
                    <a:pt x="27" y="366"/>
                  </a:lnTo>
                  <a:lnTo>
                    <a:pt x="74" y="280"/>
                  </a:lnTo>
                  <a:lnTo>
                    <a:pt x="147" y="196"/>
                  </a:lnTo>
                  <a:lnTo>
                    <a:pt x="163" y="196"/>
                  </a:lnTo>
                  <a:lnTo>
                    <a:pt x="180" y="198"/>
                  </a:lnTo>
                  <a:lnTo>
                    <a:pt x="197" y="199"/>
                  </a:lnTo>
                  <a:lnTo>
                    <a:pt x="214" y="200"/>
                  </a:lnTo>
                  <a:lnTo>
                    <a:pt x="230" y="200"/>
                  </a:lnTo>
                  <a:lnTo>
                    <a:pt x="247" y="203"/>
                  </a:lnTo>
                  <a:lnTo>
                    <a:pt x="264" y="203"/>
                  </a:lnTo>
                  <a:lnTo>
                    <a:pt x="281" y="205"/>
                  </a:lnTo>
                  <a:lnTo>
                    <a:pt x="315" y="179"/>
                  </a:lnTo>
                  <a:lnTo>
                    <a:pt x="349" y="153"/>
                  </a:lnTo>
                  <a:lnTo>
                    <a:pt x="383" y="127"/>
                  </a:lnTo>
                  <a:lnTo>
                    <a:pt x="417" y="102"/>
                  </a:lnTo>
                  <a:lnTo>
                    <a:pt x="451" y="76"/>
                  </a:lnTo>
                  <a:lnTo>
                    <a:pt x="485" y="51"/>
                  </a:lnTo>
                  <a:lnTo>
                    <a:pt x="518" y="25"/>
                  </a:lnTo>
                  <a:lnTo>
                    <a:pt x="552" y="0"/>
                  </a:lnTo>
                  <a:lnTo>
                    <a:pt x="592" y="13"/>
                  </a:lnTo>
                  <a:lnTo>
                    <a:pt x="641" y="32"/>
                  </a:lnTo>
                  <a:lnTo>
                    <a:pt x="695" y="50"/>
                  </a:lnTo>
                  <a:lnTo>
                    <a:pt x="754" y="70"/>
                  </a:lnTo>
                  <a:lnTo>
                    <a:pt x="815" y="85"/>
                  </a:lnTo>
                  <a:lnTo>
                    <a:pt x="876" y="98"/>
                  </a:lnTo>
                  <a:lnTo>
                    <a:pt x="936" y="105"/>
                  </a:lnTo>
                  <a:lnTo>
                    <a:pt x="994" y="107"/>
                  </a:lnTo>
                  <a:close/>
                </a:path>
              </a:pathLst>
            </a:custGeom>
            <a:solidFill>
              <a:srgbClr val="C478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21" name="Freeform 53"/>
            <p:cNvSpPr>
              <a:spLocks/>
            </p:cNvSpPr>
            <p:nvPr/>
          </p:nvSpPr>
          <p:spPr bwMode="auto">
            <a:xfrm>
              <a:off x="5284" y="2055"/>
              <a:ext cx="295" cy="408"/>
            </a:xfrm>
            <a:custGeom>
              <a:avLst/>
              <a:gdLst>
                <a:gd name="T0" fmla="*/ 885 w 885"/>
                <a:gd name="T1" fmla="*/ 95 h 817"/>
                <a:gd name="T2" fmla="*/ 848 w 885"/>
                <a:gd name="T3" fmla="*/ 180 h 817"/>
                <a:gd name="T4" fmla="*/ 812 w 885"/>
                <a:gd name="T5" fmla="*/ 262 h 817"/>
                <a:gd name="T6" fmla="*/ 768 w 885"/>
                <a:gd name="T7" fmla="*/ 342 h 817"/>
                <a:gd name="T8" fmla="*/ 707 w 885"/>
                <a:gd name="T9" fmla="*/ 424 h 817"/>
                <a:gd name="T10" fmla="*/ 621 w 885"/>
                <a:gd name="T11" fmla="*/ 509 h 817"/>
                <a:gd name="T12" fmla="*/ 501 w 885"/>
                <a:gd name="T13" fmla="*/ 602 h 817"/>
                <a:gd name="T14" fmla="*/ 340 w 885"/>
                <a:gd name="T15" fmla="*/ 702 h 817"/>
                <a:gd name="T16" fmla="*/ 131 w 885"/>
                <a:gd name="T17" fmla="*/ 817 h 817"/>
                <a:gd name="T18" fmla="*/ 80 w 885"/>
                <a:gd name="T19" fmla="*/ 730 h 817"/>
                <a:gd name="T20" fmla="*/ 41 w 885"/>
                <a:gd name="T21" fmla="*/ 648 h 817"/>
                <a:gd name="T22" fmla="*/ 13 w 885"/>
                <a:gd name="T23" fmla="*/ 564 h 817"/>
                <a:gd name="T24" fmla="*/ 0 w 885"/>
                <a:gd name="T25" fmla="*/ 486 h 817"/>
                <a:gd name="T26" fmla="*/ 1 w 885"/>
                <a:gd name="T27" fmla="*/ 406 h 817"/>
                <a:gd name="T28" fmla="*/ 23 w 885"/>
                <a:gd name="T29" fmla="*/ 328 h 817"/>
                <a:gd name="T30" fmla="*/ 65 w 885"/>
                <a:gd name="T31" fmla="*/ 251 h 817"/>
                <a:gd name="T32" fmla="*/ 131 w 885"/>
                <a:gd name="T33" fmla="*/ 175 h 817"/>
                <a:gd name="T34" fmla="*/ 145 w 885"/>
                <a:gd name="T35" fmla="*/ 175 h 817"/>
                <a:gd name="T36" fmla="*/ 159 w 885"/>
                <a:gd name="T37" fmla="*/ 176 h 817"/>
                <a:gd name="T38" fmla="*/ 174 w 885"/>
                <a:gd name="T39" fmla="*/ 178 h 817"/>
                <a:gd name="T40" fmla="*/ 189 w 885"/>
                <a:gd name="T41" fmla="*/ 179 h 817"/>
                <a:gd name="T42" fmla="*/ 203 w 885"/>
                <a:gd name="T43" fmla="*/ 179 h 817"/>
                <a:gd name="T44" fmla="*/ 219 w 885"/>
                <a:gd name="T45" fmla="*/ 181 h 817"/>
                <a:gd name="T46" fmla="*/ 233 w 885"/>
                <a:gd name="T47" fmla="*/ 181 h 817"/>
                <a:gd name="T48" fmla="*/ 248 w 885"/>
                <a:gd name="T49" fmla="*/ 184 h 817"/>
                <a:gd name="T50" fmla="*/ 278 w 885"/>
                <a:gd name="T51" fmla="*/ 161 h 817"/>
                <a:gd name="T52" fmla="*/ 309 w 885"/>
                <a:gd name="T53" fmla="*/ 138 h 817"/>
                <a:gd name="T54" fmla="*/ 339 w 885"/>
                <a:gd name="T55" fmla="*/ 115 h 817"/>
                <a:gd name="T56" fmla="*/ 370 w 885"/>
                <a:gd name="T57" fmla="*/ 93 h 817"/>
                <a:gd name="T58" fmla="*/ 399 w 885"/>
                <a:gd name="T59" fmla="*/ 69 h 817"/>
                <a:gd name="T60" fmla="*/ 429 w 885"/>
                <a:gd name="T61" fmla="*/ 46 h 817"/>
                <a:gd name="T62" fmla="*/ 460 w 885"/>
                <a:gd name="T63" fmla="*/ 22 h 817"/>
                <a:gd name="T64" fmla="*/ 491 w 885"/>
                <a:gd name="T65" fmla="*/ 0 h 817"/>
                <a:gd name="T66" fmla="*/ 531 w 885"/>
                <a:gd name="T67" fmla="*/ 1 h 817"/>
                <a:gd name="T68" fmla="*/ 577 w 885"/>
                <a:gd name="T69" fmla="*/ 10 h 817"/>
                <a:gd name="T70" fmla="*/ 627 w 885"/>
                <a:gd name="T71" fmla="*/ 22 h 817"/>
                <a:gd name="T72" fmla="*/ 680 w 885"/>
                <a:gd name="T73" fmla="*/ 38 h 817"/>
                <a:gd name="T74" fmla="*/ 733 w 885"/>
                <a:gd name="T75" fmla="*/ 54 h 817"/>
                <a:gd name="T76" fmla="*/ 786 w 885"/>
                <a:gd name="T77" fmla="*/ 69 h 817"/>
                <a:gd name="T78" fmla="*/ 837 w 885"/>
                <a:gd name="T79" fmla="*/ 84 h 817"/>
                <a:gd name="T80" fmla="*/ 885 w 885"/>
                <a:gd name="T81" fmla="*/ 95 h 81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85"/>
                <a:gd name="T124" fmla="*/ 0 h 817"/>
                <a:gd name="T125" fmla="*/ 885 w 885"/>
                <a:gd name="T126" fmla="*/ 817 h 81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85" h="817">
                  <a:moveTo>
                    <a:pt x="885" y="95"/>
                  </a:moveTo>
                  <a:lnTo>
                    <a:pt x="848" y="180"/>
                  </a:lnTo>
                  <a:lnTo>
                    <a:pt x="812" y="262"/>
                  </a:lnTo>
                  <a:lnTo>
                    <a:pt x="768" y="342"/>
                  </a:lnTo>
                  <a:lnTo>
                    <a:pt x="707" y="424"/>
                  </a:lnTo>
                  <a:lnTo>
                    <a:pt x="621" y="509"/>
                  </a:lnTo>
                  <a:lnTo>
                    <a:pt x="501" y="602"/>
                  </a:lnTo>
                  <a:lnTo>
                    <a:pt x="340" y="702"/>
                  </a:lnTo>
                  <a:lnTo>
                    <a:pt x="131" y="817"/>
                  </a:lnTo>
                  <a:lnTo>
                    <a:pt x="80" y="730"/>
                  </a:lnTo>
                  <a:lnTo>
                    <a:pt x="41" y="648"/>
                  </a:lnTo>
                  <a:lnTo>
                    <a:pt x="13" y="564"/>
                  </a:lnTo>
                  <a:lnTo>
                    <a:pt x="0" y="486"/>
                  </a:lnTo>
                  <a:lnTo>
                    <a:pt x="1" y="406"/>
                  </a:lnTo>
                  <a:lnTo>
                    <a:pt x="23" y="328"/>
                  </a:lnTo>
                  <a:lnTo>
                    <a:pt x="65" y="251"/>
                  </a:lnTo>
                  <a:lnTo>
                    <a:pt x="131" y="175"/>
                  </a:lnTo>
                  <a:lnTo>
                    <a:pt x="145" y="175"/>
                  </a:lnTo>
                  <a:lnTo>
                    <a:pt x="159" y="176"/>
                  </a:lnTo>
                  <a:lnTo>
                    <a:pt x="174" y="178"/>
                  </a:lnTo>
                  <a:lnTo>
                    <a:pt x="189" y="179"/>
                  </a:lnTo>
                  <a:lnTo>
                    <a:pt x="203" y="179"/>
                  </a:lnTo>
                  <a:lnTo>
                    <a:pt x="219" y="181"/>
                  </a:lnTo>
                  <a:lnTo>
                    <a:pt x="233" y="181"/>
                  </a:lnTo>
                  <a:lnTo>
                    <a:pt x="248" y="184"/>
                  </a:lnTo>
                  <a:lnTo>
                    <a:pt x="278" y="161"/>
                  </a:lnTo>
                  <a:lnTo>
                    <a:pt x="309" y="138"/>
                  </a:lnTo>
                  <a:lnTo>
                    <a:pt x="339" y="115"/>
                  </a:lnTo>
                  <a:lnTo>
                    <a:pt x="370" y="93"/>
                  </a:lnTo>
                  <a:lnTo>
                    <a:pt x="399" y="69"/>
                  </a:lnTo>
                  <a:lnTo>
                    <a:pt x="429" y="46"/>
                  </a:lnTo>
                  <a:lnTo>
                    <a:pt x="460" y="22"/>
                  </a:lnTo>
                  <a:lnTo>
                    <a:pt x="491" y="0"/>
                  </a:lnTo>
                  <a:lnTo>
                    <a:pt x="531" y="1"/>
                  </a:lnTo>
                  <a:lnTo>
                    <a:pt x="577" y="10"/>
                  </a:lnTo>
                  <a:lnTo>
                    <a:pt x="627" y="22"/>
                  </a:lnTo>
                  <a:lnTo>
                    <a:pt x="680" y="38"/>
                  </a:lnTo>
                  <a:lnTo>
                    <a:pt x="733" y="54"/>
                  </a:lnTo>
                  <a:lnTo>
                    <a:pt x="786" y="69"/>
                  </a:lnTo>
                  <a:lnTo>
                    <a:pt x="837" y="84"/>
                  </a:lnTo>
                  <a:lnTo>
                    <a:pt x="885" y="95"/>
                  </a:lnTo>
                  <a:close/>
                </a:path>
              </a:pathLst>
            </a:custGeom>
            <a:solidFill>
              <a:srgbClr val="D18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22" name="Freeform 54"/>
            <p:cNvSpPr>
              <a:spLocks/>
            </p:cNvSpPr>
            <p:nvPr/>
          </p:nvSpPr>
          <p:spPr bwMode="auto">
            <a:xfrm>
              <a:off x="5299" y="2066"/>
              <a:ext cx="260" cy="364"/>
            </a:xfrm>
            <a:custGeom>
              <a:avLst/>
              <a:gdLst>
                <a:gd name="T0" fmla="*/ 778 w 778"/>
                <a:gd name="T1" fmla="*/ 96 h 729"/>
                <a:gd name="T2" fmla="*/ 745 w 778"/>
                <a:gd name="T3" fmla="*/ 170 h 729"/>
                <a:gd name="T4" fmla="*/ 714 w 778"/>
                <a:gd name="T5" fmla="*/ 242 h 729"/>
                <a:gd name="T6" fmla="*/ 673 w 778"/>
                <a:gd name="T7" fmla="*/ 312 h 729"/>
                <a:gd name="T8" fmla="*/ 621 w 778"/>
                <a:gd name="T9" fmla="*/ 384 h 729"/>
                <a:gd name="T10" fmla="*/ 545 w 778"/>
                <a:gd name="T11" fmla="*/ 458 h 729"/>
                <a:gd name="T12" fmla="*/ 441 w 778"/>
                <a:gd name="T13" fmla="*/ 539 h 729"/>
                <a:gd name="T14" fmla="*/ 299 w 778"/>
                <a:gd name="T15" fmla="*/ 628 h 729"/>
                <a:gd name="T16" fmla="*/ 114 w 778"/>
                <a:gd name="T17" fmla="*/ 729 h 729"/>
                <a:gd name="T18" fmla="*/ 71 w 778"/>
                <a:gd name="T19" fmla="*/ 653 h 729"/>
                <a:gd name="T20" fmla="*/ 35 w 778"/>
                <a:gd name="T21" fmla="*/ 579 h 729"/>
                <a:gd name="T22" fmla="*/ 11 w 778"/>
                <a:gd name="T23" fmla="*/ 507 h 729"/>
                <a:gd name="T24" fmla="*/ 0 w 778"/>
                <a:gd name="T25" fmla="*/ 438 h 729"/>
                <a:gd name="T26" fmla="*/ 2 w 778"/>
                <a:gd name="T27" fmla="*/ 367 h 729"/>
                <a:gd name="T28" fmla="*/ 20 w 778"/>
                <a:gd name="T29" fmla="*/ 299 h 729"/>
                <a:gd name="T30" fmla="*/ 57 w 778"/>
                <a:gd name="T31" fmla="*/ 233 h 729"/>
                <a:gd name="T32" fmla="*/ 114 w 778"/>
                <a:gd name="T33" fmla="*/ 166 h 729"/>
                <a:gd name="T34" fmla="*/ 127 w 778"/>
                <a:gd name="T35" fmla="*/ 166 h 729"/>
                <a:gd name="T36" fmla="*/ 140 w 778"/>
                <a:gd name="T37" fmla="*/ 166 h 729"/>
                <a:gd name="T38" fmla="*/ 153 w 778"/>
                <a:gd name="T39" fmla="*/ 167 h 729"/>
                <a:gd name="T40" fmla="*/ 167 w 778"/>
                <a:gd name="T41" fmla="*/ 169 h 729"/>
                <a:gd name="T42" fmla="*/ 179 w 778"/>
                <a:gd name="T43" fmla="*/ 169 h 729"/>
                <a:gd name="T44" fmla="*/ 192 w 778"/>
                <a:gd name="T45" fmla="*/ 171 h 729"/>
                <a:gd name="T46" fmla="*/ 205 w 778"/>
                <a:gd name="T47" fmla="*/ 171 h 729"/>
                <a:gd name="T48" fmla="*/ 219 w 778"/>
                <a:gd name="T49" fmla="*/ 174 h 729"/>
                <a:gd name="T50" fmla="*/ 244 w 778"/>
                <a:gd name="T51" fmla="*/ 153 h 729"/>
                <a:gd name="T52" fmla="*/ 271 w 778"/>
                <a:gd name="T53" fmla="*/ 132 h 729"/>
                <a:gd name="T54" fmla="*/ 298 w 778"/>
                <a:gd name="T55" fmla="*/ 112 h 729"/>
                <a:gd name="T56" fmla="*/ 325 w 778"/>
                <a:gd name="T57" fmla="*/ 93 h 729"/>
                <a:gd name="T58" fmla="*/ 350 w 778"/>
                <a:gd name="T59" fmla="*/ 72 h 729"/>
                <a:gd name="T60" fmla="*/ 378 w 778"/>
                <a:gd name="T61" fmla="*/ 52 h 729"/>
                <a:gd name="T62" fmla="*/ 404 w 778"/>
                <a:gd name="T63" fmla="*/ 33 h 729"/>
                <a:gd name="T64" fmla="*/ 432 w 778"/>
                <a:gd name="T65" fmla="*/ 13 h 729"/>
                <a:gd name="T66" fmla="*/ 472 w 778"/>
                <a:gd name="T67" fmla="*/ 2 h 729"/>
                <a:gd name="T68" fmla="*/ 515 w 778"/>
                <a:gd name="T69" fmla="*/ 0 h 729"/>
                <a:gd name="T70" fmla="*/ 560 w 778"/>
                <a:gd name="T71" fmla="*/ 5 h 729"/>
                <a:gd name="T72" fmla="*/ 608 w 778"/>
                <a:gd name="T73" fmla="*/ 17 h 729"/>
                <a:gd name="T74" fmla="*/ 654 w 778"/>
                <a:gd name="T75" fmla="*/ 33 h 729"/>
                <a:gd name="T76" fmla="*/ 699 w 778"/>
                <a:gd name="T77" fmla="*/ 52 h 729"/>
                <a:gd name="T78" fmla="*/ 740 w 778"/>
                <a:gd name="T79" fmla="*/ 73 h 729"/>
                <a:gd name="T80" fmla="*/ 778 w 778"/>
                <a:gd name="T81" fmla="*/ 96 h 72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78"/>
                <a:gd name="T124" fmla="*/ 0 h 729"/>
                <a:gd name="T125" fmla="*/ 778 w 778"/>
                <a:gd name="T126" fmla="*/ 729 h 72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78" h="729">
                  <a:moveTo>
                    <a:pt x="778" y="96"/>
                  </a:moveTo>
                  <a:lnTo>
                    <a:pt x="745" y="170"/>
                  </a:lnTo>
                  <a:lnTo>
                    <a:pt x="714" y="242"/>
                  </a:lnTo>
                  <a:lnTo>
                    <a:pt x="673" y="312"/>
                  </a:lnTo>
                  <a:lnTo>
                    <a:pt x="621" y="384"/>
                  </a:lnTo>
                  <a:lnTo>
                    <a:pt x="545" y="458"/>
                  </a:lnTo>
                  <a:lnTo>
                    <a:pt x="441" y="539"/>
                  </a:lnTo>
                  <a:lnTo>
                    <a:pt x="299" y="628"/>
                  </a:lnTo>
                  <a:lnTo>
                    <a:pt x="114" y="729"/>
                  </a:lnTo>
                  <a:lnTo>
                    <a:pt x="71" y="653"/>
                  </a:lnTo>
                  <a:lnTo>
                    <a:pt x="35" y="579"/>
                  </a:lnTo>
                  <a:lnTo>
                    <a:pt x="11" y="507"/>
                  </a:lnTo>
                  <a:lnTo>
                    <a:pt x="0" y="438"/>
                  </a:lnTo>
                  <a:lnTo>
                    <a:pt x="2" y="367"/>
                  </a:lnTo>
                  <a:lnTo>
                    <a:pt x="20" y="299"/>
                  </a:lnTo>
                  <a:lnTo>
                    <a:pt x="57" y="233"/>
                  </a:lnTo>
                  <a:lnTo>
                    <a:pt x="114" y="166"/>
                  </a:lnTo>
                  <a:lnTo>
                    <a:pt x="127" y="166"/>
                  </a:lnTo>
                  <a:lnTo>
                    <a:pt x="140" y="166"/>
                  </a:lnTo>
                  <a:lnTo>
                    <a:pt x="153" y="167"/>
                  </a:lnTo>
                  <a:lnTo>
                    <a:pt x="167" y="169"/>
                  </a:lnTo>
                  <a:lnTo>
                    <a:pt x="179" y="169"/>
                  </a:lnTo>
                  <a:lnTo>
                    <a:pt x="192" y="171"/>
                  </a:lnTo>
                  <a:lnTo>
                    <a:pt x="205" y="171"/>
                  </a:lnTo>
                  <a:lnTo>
                    <a:pt x="219" y="174"/>
                  </a:lnTo>
                  <a:lnTo>
                    <a:pt x="244" y="153"/>
                  </a:lnTo>
                  <a:lnTo>
                    <a:pt x="271" y="132"/>
                  </a:lnTo>
                  <a:lnTo>
                    <a:pt x="298" y="112"/>
                  </a:lnTo>
                  <a:lnTo>
                    <a:pt x="325" y="93"/>
                  </a:lnTo>
                  <a:lnTo>
                    <a:pt x="350" y="72"/>
                  </a:lnTo>
                  <a:lnTo>
                    <a:pt x="378" y="52"/>
                  </a:lnTo>
                  <a:lnTo>
                    <a:pt x="404" y="33"/>
                  </a:lnTo>
                  <a:lnTo>
                    <a:pt x="432" y="13"/>
                  </a:lnTo>
                  <a:lnTo>
                    <a:pt x="472" y="2"/>
                  </a:lnTo>
                  <a:lnTo>
                    <a:pt x="515" y="0"/>
                  </a:lnTo>
                  <a:lnTo>
                    <a:pt x="560" y="5"/>
                  </a:lnTo>
                  <a:lnTo>
                    <a:pt x="608" y="17"/>
                  </a:lnTo>
                  <a:lnTo>
                    <a:pt x="654" y="33"/>
                  </a:lnTo>
                  <a:lnTo>
                    <a:pt x="699" y="52"/>
                  </a:lnTo>
                  <a:lnTo>
                    <a:pt x="740" y="73"/>
                  </a:lnTo>
                  <a:lnTo>
                    <a:pt x="778" y="96"/>
                  </a:lnTo>
                  <a:close/>
                </a:path>
              </a:pathLst>
            </a:custGeom>
            <a:solidFill>
              <a:srgbClr val="E09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23" name="Freeform 55"/>
            <p:cNvSpPr>
              <a:spLocks/>
            </p:cNvSpPr>
            <p:nvPr/>
          </p:nvSpPr>
          <p:spPr bwMode="auto">
            <a:xfrm>
              <a:off x="4951" y="1616"/>
              <a:ext cx="694" cy="469"/>
            </a:xfrm>
            <a:custGeom>
              <a:avLst/>
              <a:gdLst>
                <a:gd name="T0" fmla="*/ 568 w 2080"/>
                <a:gd name="T1" fmla="*/ 371 h 936"/>
                <a:gd name="T2" fmla="*/ 427 w 2080"/>
                <a:gd name="T3" fmla="*/ 439 h 936"/>
                <a:gd name="T4" fmla="*/ 271 w 2080"/>
                <a:gd name="T5" fmla="*/ 473 h 936"/>
                <a:gd name="T6" fmla="*/ 96 w 2080"/>
                <a:gd name="T7" fmla="*/ 466 h 936"/>
                <a:gd name="T8" fmla="*/ 110 w 2080"/>
                <a:gd name="T9" fmla="*/ 431 h 936"/>
                <a:gd name="T10" fmla="*/ 288 w 2080"/>
                <a:gd name="T11" fmla="*/ 375 h 936"/>
                <a:gd name="T12" fmla="*/ 422 w 2080"/>
                <a:gd name="T13" fmla="*/ 288 h 936"/>
                <a:gd name="T14" fmla="*/ 518 w 2080"/>
                <a:gd name="T15" fmla="*/ 180 h 936"/>
                <a:gd name="T16" fmla="*/ 698 w 2080"/>
                <a:gd name="T17" fmla="*/ 33 h 936"/>
                <a:gd name="T18" fmla="*/ 917 w 2080"/>
                <a:gd name="T19" fmla="*/ 10 h 936"/>
                <a:gd name="T20" fmla="*/ 1084 w 2080"/>
                <a:gd name="T21" fmla="*/ 110 h 936"/>
                <a:gd name="T22" fmla="*/ 1246 w 2080"/>
                <a:gd name="T23" fmla="*/ 224 h 936"/>
                <a:gd name="T24" fmla="*/ 1438 w 2080"/>
                <a:gd name="T25" fmla="*/ 296 h 936"/>
                <a:gd name="T26" fmla="*/ 1699 w 2080"/>
                <a:gd name="T27" fmla="*/ 405 h 936"/>
                <a:gd name="T28" fmla="*/ 1949 w 2080"/>
                <a:gd name="T29" fmla="*/ 544 h 936"/>
                <a:gd name="T30" fmla="*/ 2080 w 2080"/>
                <a:gd name="T31" fmla="*/ 710 h 936"/>
                <a:gd name="T32" fmla="*/ 2062 w 2080"/>
                <a:gd name="T33" fmla="*/ 817 h 936"/>
                <a:gd name="T34" fmla="*/ 2045 w 2080"/>
                <a:gd name="T35" fmla="*/ 849 h 936"/>
                <a:gd name="T36" fmla="*/ 2029 w 2080"/>
                <a:gd name="T37" fmla="*/ 880 h 936"/>
                <a:gd name="T38" fmla="*/ 2017 w 2080"/>
                <a:gd name="T39" fmla="*/ 911 h 936"/>
                <a:gd name="T40" fmla="*/ 1942 w 2080"/>
                <a:gd name="T41" fmla="*/ 936 h 936"/>
                <a:gd name="T42" fmla="*/ 1801 w 2080"/>
                <a:gd name="T43" fmla="*/ 927 h 936"/>
                <a:gd name="T44" fmla="*/ 1669 w 2080"/>
                <a:gd name="T45" fmla="*/ 889 h 936"/>
                <a:gd name="T46" fmla="*/ 1561 w 2080"/>
                <a:gd name="T47" fmla="*/ 836 h 936"/>
                <a:gd name="T48" fmla="*/ 1527 w 2080"/>
                <a:gd name="T49" fmla="*/ 805 h 936"/>
                <a:gd name="T50" fmla="*/ 1490 w 2080"/>
                <a:gd name="T51" fmla="*/ 762 h 936"/>
                <a:gd name="T52" fmla="*/ 1427 w 2080"/>
                <a:gd name="T53" fmla="*/ 681 h 936"/>
                <a:gd name="T54" fmla="*/ 1370 w 2080"/>
                <a:gd name="T55" fmla="*/ 597 h 936"/>
                <a:gd name="T56" fmla="*/ 1302 w 2080"/>
                <a:gd name="T57" fmla="*/ 512 h 936"/>
                <a:gd name="T58" fmla="*/ 1211 w 2080"/>
                <a:gd name="T59" fmla="*/ 473 h 936"/>
                <a:gd name="T60" fmla="*/ 1130 w 2080"/>
                <a:gd name="T61" fmla="*/ 448 h 936"/>
                <a:gd name="T62" fmla="*/ 1054 w 2080"/>
                <a:gd name="T63" fmla="*/ 423 h 936"/>
                <a:gd name="T64" fmla="*/ 978 w 2080"/>
                <a:gd name="T65" fmla="*/ 432 h 936"/>
                <a:gd name="T66" fmla="*/ 916 w 2080"/>
                <a:gd name="T67" fmla="*/ 531 h 936"/>
                <a:gd name="T68" fmla="*/ 944 w 2080"/>
                <a:gd name="T69" fmla="*/ 637 h 936"/>
                <a:gd name="T70" fmla="*/ 1041 w 2080"/>
                <a:gd name="T71" fmla="*/ 678 h 936"/>
                <a:gd name="T72" fmla="*/ 1182 w 2080"/>
                <a:gd name="T73" fmla="*/ 634 h 936"/>
                <a:gd name="T74" fmla="*/ 1223 w 2080"/>
                <a:gd name="T75" fmla="*/ 624 h 936"/>
                <a:gd name="T76" fmla="*/ 1133 w 2080"/>
                <a:gd name="T77" fmla="*/ 689 h 936"/>
                <a:gd name="T78" fmla="*/ 1024 w 2080"/>
                <a:gd name="T79" fmla="*/ 702 h 936"/>
                <a:gd name="T80" fmla="*/ 894 w 2080"/>
                <a:gd name="T81" fmla="*/ 661 h 936"/>
                <a:gd name="T82" fmla="*/ 756 w 2080"/>
                <a:gd name="T83" fmla="*/ 610 h 936"/>
                <a:gd name="T84" fmla="*/ 676 w 2080"/>
                <a:gd name="T85" fmla="*/ 561 h 936"/>
                <a:gd name="T86" fmla="*/ 642 w 2080"/>
                <a:gd name="T87" fmla="*/ 479 h 936"/>
                <a:gd name="T88" fmla="*/ 633 w 2080"/>
                <a:gd name="T89" fmla="*/ 379 h 9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080"/>
                <a:gd name="T136" fmla="*/ 0 h 936"/>
                <a:gd name="T137" fmla="*/ 2080 w 2080"/>
                <a:gd name="T138" fmla="*/ 936 h 9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080" h="936">
                  <a:moveTo>
                    <a:pt x="635" y="326"/>
                  </a:moveTo>
                  <a:lnTo>
                    <a:pt x="568" y="371"/>
                  </a:lnTo>
                  <a:lnTo>
                    <a:pt x="499" y="409"/>
                  </a:lnTo>
                  <a:lnTo>
                    <a:pt x="427" y="439"/>
                  </a:lnTo>
                  <a:lnTo>
                    <a:pt x="352" y="461"/>
                  </a:lnTo>
                  <a:lnTo>
                    <a:pt x="271" y="473"/>
                  </a:lnTo>
                  <a:lnTo>
                    <a:pt x="186" y="475"/>
                  </a:lnTo>
                  <a:lnTo>
                    <a:pt x="96" y="466"/>
                  </a:lnTo>
                  <a:lnTo>
                    <a:pt x="0" y="446"/>
                  </a:lnTo>
                  <a:lnTo>
                    <a:pt x="110" y="431"/>
                  </a:lnTo>
                  <a:lnTo>
                    <a:pt x="206" y="407"/>
                  </a:lnTo>
                  <a:lnTo>
                    <a:pt x="288" y="375"/>
                  </a:lnTo>
                  <a:lnTo>
                    <a:pt x="361" y="335"/>
                  </a:lnTo>
                  <a:lnTo>
                    <a:pt x="422" y="288"/>
                  </a:lnTo>
                  <a:lnTo>
                    <a:pt x="474" y="238"/>
                  </a:lnTo>
                  <a:lnTo>
                    <a:pt x="518" y="180"/>
                  </a:lnTo>
                  <a:lnTo>
                    <a:pt x="559" y="121"/>
                  </a:lnTo>
                  <a:lnTo>
                    <a:pt x="698" y="33"/>
                  </a:lnTo>
                  <a:lnTo>
                    <a:pt x="817" y="0"/>
                  </a:lnTo>
                  <a:lnTo>
                    <a:pt x="917" y="10"/>
                  </a:lnTo>
                  <a:lnTo>
                    <a:pt x="1005" y="52"/>
                  </a:lnTo>
                  <a:lnTo>
                    <a:pt x="1084" y="110"/>
                  </a:lnTo>
                  <a:lnTo>
                    <a:pt x="1164" y="172"/>
                  </a:lnTo>
                  <a:lnTo>
                    <a:pt x="1246" y="224"/>
                  </a:lnTo>
                  <a:lnTo>
                    <a:pt x="1338" y="258"/>
                  </a:lnTo>
                  <a:lnTo>
                    <a:pt x="1438" y="296"/>
                  </a:lnTo>
                  <a:lnTo>
                    <a:pt x="1564" y="346"/>
                  </a:lnTo>
                  <a:lnTo>
                    <a:pt x="1699" y="405"/>
                  </a:lnTo>
                  <a:lnTo>
                    <a:pt x="1833" y="471"/>
                  </a:lnTo>
                  <a:lnTo>
                    <a:pt x="1949" y="544"/>
                  </a:lnTo>
                  <a:lnTo>
                    <a:pt x="2036" y="624"/>
                  </a:lnTo>
                  <a:lnTo>
                    <a:pt x="2080" y="710"/>
                  </a:lnTo>
                  <a:lnTo>
                    <a:pt x="2070" y="802"/>
                  </a:lnTo>
                  <a:lnTo>
                    <a:pt x="2062" y="817"/>
                  </a:lnTo>
                  <a:lnTo>
                    <a:pt x="2053" y="833"/>
                  </a:lnTo>
                  <a:lnTo>
                    <a:pt x="2045" y="849"/>
                  </a:lnTo>
                  <a:lnTo>
                    <a:pt x="2038" y="866"/>
                  </a:lnTo>
                  <a:lnTo>
                    <a:pt x="2029" y="880"/>
                  </a:lnTo>
                  <a:lnTo>
                    <a:pt x="2024" y="896"/>
                  </a:lnTo>
                  <a:lnTo>
                    <a:pt x="2017" y="911"/>
                  </a:lnTo>
                  <a:lnTo>
                    <a:pt x="2011" y="927"/>
                  </a:lnTo>
                  <a:lnTo>
                    <a:pt x="1942" y="936"/>
                  </a:lnTo>
                  <a:lnTo>
                    <a:pt x="1873" y="936"/>
                  </a:lnTo>
                  <a:lnTo>
                    <a:pt x="1801" y="927"/>
                  </a:lnTo>
                  <a:lnTo>
                    <a:pt x="1734" y="911"/>
                  </a:lnTo>
                  <a:lnTo>
                    <a:pt x="1669" y="889"/>
                  </a:lnTo>
                  <a:lnTo>
                    <a:pt x="1612" y="863"/>
                  </a:lnTo>
                  <a:lnTo>
                    <a:pt x="1561" y="836"/>
                  </a:lnTo>
                  <a:lnTo>
                    <a:pt x="1521" y="809"/>
                  </a:lnTo>
                  <a:lnTo>
                    <a:pt x="1527" y="805"/>
                  </a:lnTo>
                  <a:lnTo>
                    <a:pt x="1533" y="802"/>
                  </a:lnTo>
                  <a:lnTo>
                    <a:pt x="1490" y="762"/>
                  </a:lnTo>
                  <a:lnTo>
                    <a:pt x="1456" y="723"/>
                  </a:lnTo>
                  <a:lnTo>
                    <a:pt x="1427" y="681"/>
                  </a:lnTo>
                  <a:lnTo>
                    <a:pt x="1400" y="640"/>
                  </a:lnTo>
                  <a:lnTo>
                    <a:pt x="1370" y="597"/>
                  </a:lnTo>
                  <a:lnTo>
                    <a:pt x="1339" y="555"/>
                  </a:lnTo>
                  <a:lnTo>
                    <a:pt x="1302" y="512"/>
                  </a:lnTo>
                  <a:lnTo>
                    <a:pt x="1257" y="474"/>
                  </a:lnTo>
                  <a:lnTo>
                    <a:pt x="1211" y="473"/>
                  </a:lnTo>
                  <a:lnTo>
                    <a:pt x="1170" y="463"/>
                  </a:lnTo>
                  <a:lnTo>
                    <a:pt x="1130" y="448"/>
                  </a:lnTo>
                  <a:lnTo>
                    <a:pt x="1092" y="435"/>
                  </a:lnTo>
                  <a:lnTo>
                    <a:pt x="1054" y="423"/>
                  </a:lnTo>
                  <a:lnTo>
                    <a:pt x="1017" y="422"/>
                  </a:lnTo>
                  <a:lnTo>
                    <a:pt x="978" y="432"/>
                  </a:lnTo>
                  <a:lnTo>
                    <a:pt x="937" y="462"/>
                  </a:lnTo>
                  <a:lnTo>
                    <a:pt x="916" y="531"/>
                  </a:lnTo>
                  <a:lnTo>
                    <a:pt x="920" y="591"/>
                  </a:lnTo>
                  <a:lnTo>
                    <a:pt x="944" y="637"/>
                  </a:lnTo>
                  <a:lnTo>
                    <a:pt x="986" y="667"/>
                  </a:lnTo>
                  <a:lnTo>
                    <a:pt x="1041" y="678"/>
                  </a:lnTo>
                  <a:lnTo>
                    <a:pt x="1109" y="668"/>
                  </a:lnTo>
                  <a:lnTo>
                    <a:pt x="1182" y="634"/>
                  </a:lnTo>
                  <a:lnTo>
                    <a:pt x="1263" y="576"/>
                  </a:lnTo>
                  <a:lnTo>
                    <a:pt x="1223" y="624"/>
                  </a:lnTo>
                  <a:lnTo>
                    <a:pt x="1181" y="663"/>
                  </a:lnTo>
                  <a:lnTo>
                    <a:pt x="1133" y="689"/>
                  </a:lnTo>
                  <a:lnTo>
                    <a:pt x="1082" y="704"/>
                  </a:lnTo>
                  <a:lnTo>
                    <a:pt x="1024" y="702"/>
                  </a:lnTo>
                  <a:lnTo>
                    <a:pt x="962" y="689"/>
                  </a:lnTo>
                  <a:lnTo>
                    <a:pt x="894" y="661"/>
                  </a:lnTo>
                  <a:lnTo>
                    <a:pt x="821" y="617"/>
                  </a:lnTo>
                  <a:lnTo>
                    <a:pt x="756" y="610"/>
                  </a:lnTo>
                  <a:lnTo>
                    <a:pt x="710" y="591"/>
                  </a:lnTo>
                  <a:lnTo>
                    <a:pt x="676" y="561"/>
                  </a:lnTo>
                  <a:lnTo>
                    <a:pt x="655" y="525"/>
                  </a:lnTo>
                  <a:lnTo>
                    <a:pt x="642" y="479"/>
                  </a:lnTo>
                  <a:lnTo>
                    <a:pt x="636" y="431"/>
                  </a:lnTo>
                  <a:lnTo>
                    <a:pt x="633" y="379"/>
                  </a:lnTo>
                  <a:lnTo>
                    <a:pt x="635" y="326"/>
                  </a:lnTo>
                  <a:close/>
                </a:path>
              </a:pathLst>
            </a:custGeom>
            <a:solidFill>
              <a:srgbClr val="B86B0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24" name="Freeform 56"/>
            <p:cNvSpPr>
              <a:spLocks/>
            </p:cNvSpPr>
            <p:nvPr/>
          </p:nvSpPr>
          <p:spPr bwMode="auto">
            <a:xfrm>
              <a:off x="4990" y="1648"/>
              <a:ext cx="645" cy="382"/>
            </a:xfrm>
            <a:custGeom>
              <a:avLst/>
              <a:gdLst>
                <a:gd name="T0" fmla="*/ 516 w 1935"/>
                <a:gd name="T1" fmla="*/ 221 h 764"/>
                <a:gd name="T2" fmla="*/ 386 w 1935"/>
                <a:gd name="T3" fmla="*/ 305 h 764"/>
                <a:gd name="T4" fmla="*/ 240 w 1935"/>
                <a:gd name="T5" fmla="*/ 371 h 764"/>
                <a:gd name="T6" fmla="*/ 82 w 1935"/>
                <a:gd name="T7" fmla="*/ 392 h 764"/>
                <a:gd name="T8" fmla="*/ 91 w 1935"/>
                <a:gd name="T9" fmla="*/ 365 h 764"/>
                <a:gd name="T10" fmla="*/ 241 w 1935"/>
                <a:gd name="T11" fmla="*/ 318 h 764"/>
                <a:gd name="T12" fmla="*/ 354 w 1935"/>
                <a:gd name="T13" fmla="*/ 245 h 764"/>
                <a:gd name="T14" fmla="*/ 437 w 1935"/>
                <a:gd name="T15" fmla="*/ 154 h 764"/>
                <a:gd name="T16" fmla="*/ 591 w 1935"/>
                <a:gd name="T17" fmla="*/ 27 h 764"/>
                <a:gd name="T18" fmla="*/ 790 w 1935"/>
                <a:gd name="T19" fmla="*/ 8 h 764"/>
                <a:gd name="T20" fmla="*/ 953 w 1935"/>
                <a:gd name="T21" fmla="*/ 90 h 764"/>
                <a:gd name="T22" fmla="*/ 1104 w 1935"/>
                <a:gd name="T23" fmla="*/ 187 h 764"/>
                <a:gd name="T24" fmla="*/ 1274 w 1935"/>
                <a:gd name="T25" fmla="*/ 245 h 764"/>
                <a:gd name="T26" fmla="*/ 1527 w 1935"/>
                <a:gd name="T27" fmla="*/ 330 h 764"/>
                <a:gd name="T28" fmla="*/ 1781 w 1935"/>
                <a:gd name="T29" fmla="*/ 439 h 764"/>
                <a:gd name="T30" fmla="*/ 1925 w 1935"/>
                <a:gd name="T31" fmla="*/ 572 h 764"/>
                <a:gd name="T32" fmla="*/ 1931 w 1935"/>
                <a:gd name="T33" fmla="*/ 672 h 764"/>
                <a:gd name="T34" fmla="*/ 1935 w 1935"/>
                <a:gd name="T35" fmla="*/ 711 h 764"/>
                <a:gd name="T36" fmla="*/ 1922 w 1935"/>
                <a:gd name="T37" fmla="*/ 739 h 764"/>
                <a:gd name="T38" fmla="*/ 1891 w 1935"/>
                <a:gd name="T39" fmla="*/ 753 h 764"/>
                <a:gd name="T40" fmla="*/ 1811 w 1935"/>
                <a:gd name="T41" fmla="*/ 764 h 764"/>
                <a:gd name="T42" fmla="*/ 1694 w 1935"/>
                <a:gd name="T43" fmla="*/ 755 h 764"/>
                <a:gd name="T44" fmla="*/ 1582 w 1935"/>
                <a:gd name="T45" fmla="*/ 722 h 764"/>
                <a:gd name="T46" fmla="*/ 1489 w 1935"/>
                <a:gd name="T47" fmla="*/ 679 h 764"/>
                <a:gd name="T48" fmla="*/ 1447 w 1935"/>
                <a:gd name="T49" fmla="*/ 640 h 764"/>
                <a:gd name="T50" fmla="*/ 1372 w 1935"/>
                <a:gd name="T51" fmla="*/ 553 h 764"/>
                <a:gd name="T52" fmla="*/ 1260 w 1935"/>
                <a:gd name="T53" fmla="*/ 441 h 764"/>
                <a:gd name="T54" fmla="*/ 1166 w 1935"/>
                <a:gd name="T55" fmla="*/ 351 h 764"/>
                <a:gd name="T56" fmla="*/ 1098 w 1935"/>
                <a:gd name="T57" fmla="*/ 332 h 764"/>
                <a:gd name="T58" fmla="*/ 1008 w 1935"/>
                <a:gd name="T59" fmla="*/ 332 h 764"/>
                <a:gd name="T60" fmla="*/ 916 w 1935"/>
                <a:gd name="T61" fmla="*/ 337 h 764"/>
                <a:gd name="T62" fmla="*/ 830 w 1935"/>
                <a:gd name="T63" fmla="*/ 363 h 764"/>
                <a:gd name="T64" fmla="*/ 773 w 1935"/>
                <a:gd name="T65" fmla="*/ 454 h 764"/>
                <a:gd name="T66" fmla="*/ 797 w 1935"/>
                <a:gd name="T67" fmla="*/ 567 h 764"/>
                <a:gd name="T68" fmla="*/ 881 w 1935"/>
                <a:gd name="T69" fmla="*/ 632 h 764"/>
                <a:gd name="T70" fmla="*/ 1001 w 1935"/>
                <a:gd name="T71" fmla="*/ 619 h 764"/>
                <a:gd name="T72" fmla="*/ 1034 w 1935"/>
                <a:gd name="T73" fmla="*/ 611 h 764"/>
                <a:gd name="T74" fmla="*/ 958 w 1935"/>
                <a:gd name="T75" fmla="*/ 642 h 764"/>
                <a:gd name="T76" fmla="*/ 865 w 1935"/>
                <a:gd name="T77" fmla="*/ 624 h 764"/>
                <a:gd name="T78" fmla="*/ 755 w 1935"/>
                <a:gd name="T79" fmla="*/ 564 h 764"/>
                <a:gd name="T80" fmla="*/ 639 w 1935"/>
                <a:gd name="T81" fmla="*/ 513 h 764"/>
                <a:gd name="T82" fmla="*/ 583 w 1935"/>
                <a:gd name="T83" fmla="*/ 445 h 764"/>
                <a:gd name="T84" fmla="*/ 569 w 1935"/>
                <a:gd name="T85" fmla="*/ 339 h 764"/>
                <a:gd name="T86" fmla="*/ 573 w 1935"/>
                <a:gd name="T87" fmla="*/ 227 h 76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935"/>
                <a:gd name="T133" fmla="*/ 0 h 764"/>
                <a:gd name="T134" fmla="*/ 1935 w 1935"/>
                <a:gd name="T135" fmla="*/ 764 h 76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935" h="764">
                  <a:moveTo>
                    <a:pt x="576" y="180"/>
                  </a:moveTo>
                  <a:lnTo>
                    <a:pt x="516" y="221"/>
                  </a:lnTo>
                  <a:lnTo>
                    <a:pt x="454" y="265"/>
                  </a:lnTo>
                  <a:lnTo>
                    <a:pt x="386" y="305"/>
                  </a:lnTo>
                  <a:lnTo>
                    <a:pt x="316" y="342"/>
                  </a:lnTo>
                  <a:lnTo>
                    <a:pt x="240" y="371"/>
                  </a:lnTo>
                  <a:lnTo>
                    <a:pt x="162" y="388"/>
                  </a:lnTo>
                  <a:lnTo>
                    <a:pt x="82" y="392"/>
                  </a:lnTo>
                  <a:lnTo>
                    <a:pt x="0" y="379"/>
                  </a:lnTo>
                  <a:lnTo>
                    <a:pt x="91" y="365"/>
                  </a:lnTo>
                  <a:lnTo>
                    <a:pt x="172" y="346"/>
                  </a:lnTo>
                  <a:lnTo>
                    <a:pt x="241" y="318"/>
                  </a:lnTo>
                  <a:lnTo>
                    <a:pt x="303" y="286"/>
                  </a:lnTo>
                  <a:lnTo>
                    <a:pt x="354" y="245"/>
                  </a:lnTo>
                  <a:lnTo>
                    <a:pt x="399" y="202"/>
                  </a:lnTo>
                  <a:lnTo>
                    <a:pt x="437" y="154"/>
                  </a:lnTo>
                  <a:lnTo>
                    <a:pt x="471" y="104"/>
                  </a:lnTo>
                  <a:lnTo>
                    <a:pt x="591" y="27"/>
                  </a:lnTo>
                  <a:lnTo>
                    <a:pt x="697" y="0"/>
                  </a:lnTo>
                  <a:lnTo>
                    <a:pt x="790" y="8"/>
                  </a:lnTo>
                  <a:lnTo>
                    <a:pt x="875" y="42"/>
                  </a:lnTo>
                  <a:lnTo>
                    <a:pt x="953" y="90"/>
                  </a:lnTo>
                  <a:lnTo>
                    <a:pt x="1027" y="142"/>
                  </a:lnTo>
                  <a:lnTo>
                    <a:pt x="1104" y="187"/>
                  </a:lnTo>
                  <a:lnTo>
                    <a:pt x="1184" y="215"/>
                  </a:lnTo>
                  <a:lnTo>
                    <a:pt x="1274" y="245"/>
                  </a:lnTo>
                  <a:lnTo>
                    <a:pt x="1393" y="285"/>
                  </a:lnTo>
                  <a:lnTo>
                    <a:pt x="1527" y="330"/>
                  </a:lnTo>
                  <a:lnTo>
                    <a:pt x="1663" y="382"/>
                  </a:lnTo>
                  <a:lnTo>
                    <a:pt x="1781" y="439"/>
                  </a:lnTo>
                  <a:lnTo>
                    <a:pt x="1874" y="503"/>
                  </a:lnTo>
                  <a:lnTo>
                    <a:pt x="1925" y="572"/>
                  </a:lnTo>
                  <a:lnTo>
                    <a:pt x="1922" y="649"/>
                  </a:lnTo>
                  <a:lnTo>
                    <a:pt x="1931" y="672"/>
                  </a:lnTo>
                  <a:lnTo>
                    <a:pt x="1935" y="694"/>
                  </a:lnTo>
                  <a:lnTo>
                    <a:pt x="1935" y="711"/>
                  </a:lnTo>
                  <a:lnTo>
                    <a:pt x="1932" y="727"/>
                  </a:lnTo>
                  <a:lnTo>
                    <a:pt x="1922" y="739"/>
                  </a:lnTo>
                  <a:lnTo>
                    <a:pt x="1910" y="748"/>
                  </a:lnTo>
                  <a:lnTo>
                    <a:pt x="1891" y="753"/>
                  </a:lnTo>
                  <a:lnTo>
                    <a:pt x="1870" y="757"/>
                  </a:lnTo>
                  <a:lnTo>
                    <a:pt x="1811" y="764"/>
                  </a:lnTo>
                  <a:lnTo>
                    <a:pt x="1753" y="764"/>
                  </a:lnTo>
                  <a:lnTo>
                    <a:pt x="1694" y="755"/>
                  </a:lnTo>
                  <a:lnTo>
                    <a:pt x="1637" y="741"/>
                  </a:lnTo>
                  <a:lnTo>
                    <a:pt x="1582" y="722"/>
                  </a:lnTo>
                  <a:lnTo>
                    <a:pt x="1533" y="701"/>
                  </a:lnTo>
                  <a:lnTo>
                    <a:pt x="1489" y="679"/>
                  </a:lnTo>
                  <a:lnTo>
                    <a:pt x="1455" y="657"/>
                  </a:lnTo>
                  <a:lnTo>
                    <a:pt x="1447" y="640"/>
                  </a:lnTo>
                  <a:lnTo>
                    <a:pt x="1417" y="603"/>
                  </a:lnTo>
                  <a:lnTo>
                    <a:pt x="1372" y="553"/>
                  </a:lnTo>
                  <a:lnTo>
                    <a:pt x="1318" y="499"/>
                  </a:lnTo>
                  <a:lnTo>
                    <a:pt x="1260" y="441"/>
                  </a:lnTo>
                  <a:lnTo>
                    <a:pt x="1208" y="390"/>
                  </a:lnTo>
                  <a:lnTo>
                    <a:pt x="1166" y="351"/>
                  </a:lnTo>
                  <a:lnTo>
                    <a:pt x="1140" y="330"/>
                  </a:lnTo>
                  <a:lnTo>
                    <a:pt x="1098" y="332"/>
                  </a:lnTo>
                  <a:lnTo>
                    <a:pt x="1054" y="333"/>
                  </a:lnTo>
                  <a:lnTo>
                    <a:pt x="1008" y="332"/>
                  </a:lnTo>
                  <a:lnTo>
                    <a:pt x="962" y="333"/>
                  </a:lnTo>
                  <a:lnTo>
                    <a:pt x="916" y="337"/>
                  </a:lnTo>
                  <a:lnTo>
                    <a:pt x="872" y="346"/>
                  </a:lnTo>
                  <a:lnTo>
                    <a:pt x="830" y="363"/>
                  </a:lnTo>
                  <a:lnTo>
                    <a:pt x="792" y="392"/>
                  </a:lnTo>
                  <a:lnTo>
                    <a:pt x="773" y="454"/>
                  </a:lnTo>
                  <a:lnTo>
                    <a:pt x="776" y="514"/>
                  </a:lnTo>
                  <a:lnTo>
                    <a:pt x="797" y="567"/>
                  </a:lnTo>
                  <a:lnTo>
                    <a:pt x="834" y="608"/>
                  </a:lnTo>
                  <a:lnTo>
                    <a:pt x="881" y="632"/>
                  </a:lnTo>
                  <a:lnTo>
                    <a:pt x="937" y="637"/>
                  </a:lnTo>
                  <a:lnTo>
                    <a:pt x="1001" y="619"/>
                  </a:lnTo>
                  <a:lnTo>
                    <a:pt x="1068" y="573"/>
                  </a:lnTo>
                  <a:lnTo>
                    <a:pt x="1034" y="611"/>
                  </a:lnTo>
                  <a:lnTo>
                    <a:pt x="999" y="634"/>
                  </a:lnTo>
                  <a:lnTo>
                    <a:pt x="958" y="642"/>
                  </a:lnTo>
                  <a:lnTo>
                    <a:pt x="914" y="640"/>
                  </a:lnTo>
                  <a:lnTo>
                    <a:pt x="865" y="624"/>
                  </a:lnTo>
                  <a:lnTo>
                    <a:pt x="813" y="598"/>
                  </a:lnTo>
                  <a:lnTo>
                    <a:pt x="755" y="564"/>
                  </a:lnTo>
                  <a:lnTo>
                    <a:pt x="693" y="523"/>
                  </a:lnTo>
                  <a:lnTo>
                    <a:pt x="639" y="513"/>
                  </a:lnTo>
                  <a:lnTo>
                    <a:pt x="604" y="486"/>
                  </a:lnTo>
                  <a:lnTo>
                    <a:pt x="583" y="445"/>
                  </a:lnTo>
                  <a:lnTo>
                    <a:pt x="573" y="395"/>
                  </a:lnTo>
                  <a:lnTo>
                    <a:pt x="569" y="339"/>
                  </a:lnTo>
                  <a:lnTo>
                    <a:pt x="571" y="283"/>
                  </a:lnTo>
                  <a:lnTo>
                    <a:pt x="573" y="227"/>
                  </a:lnTo>
                  <a:lnTo>
                    <a:pt x="576" y="180"/>
                  </a:lnTo>
                  <a:close/>
                </a:path>
              </a:pathLst>
            </a:custGeom>
            <a:solidFill>
              <a:srgbClr val="E09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25" name="Freeform 57"/>
            <p:cNvSpPr>
              <a:spLocks/>
            </p:cNvSpPr>
            <p:nvPr/>
          </p:nvSpPr>
          <p:spPr bwMode="auto">
            <a:xfrm>
              <a:off x="5162" y="1697"/>
              <a:ext cx="43" cy="92"/>
            </a:xfrm>
            <a:custGeom>
              <a:avLst/>
              <a:gdLst>
                <a:gd name="T0" fmla="*/ 0 w 127"/>
                <a:gd name="T1" fmla="*/ 166 h 183"/>
                <a:gd name="T2" fmla="*/ 2 w 127"/>
                <a:gd name="T3" fmla="*/ 173 h 183"/>
                <a:gd name="T4" fmla="*/ 5 w 127"/>
                <a:gd name="T5" fmla="*/ 183 h 183"/>
                <a:gd name="T6" fmla="*/ 17 w 127"/>
                <a:gd name="T7" fmla="*/ 156 h 183"/>
                <a:gd name="T8" fmla="*/ 31 w 127"/>
                <a:gd name="T9" fmla="*/ 129 h 183"/>
                <a:gd name="T10" fmla="*/ 44 w 127"/>
                <a:gd name="T11" fmla="*/ 100 h 183"/>
                <a:gd name="T12" fmla="*/ 57 w 127"/>
                <a:gd name="T13" fmla="*/ 73 h 183"/>
                <a:gd name="T14" fmla="*/ 70 w 127"/>
                <a:gd name="T15" fmla="*/ 47 h 183"/>
                <a:gd name="T16" fmla="*/ 86 w 127"/>
                <a:gd name="T17" fmla="*/ 25 h 183"/>
                <a:gd name="T18" fmla="*/ 105 w 127"/>
                <a:gd name="T19" fmla="*/ 9 h 183"/>
                <a:gd name="T20" fmla="*/ 127 w 127"/>
                <a:gd name="T21" fmla="*/ 1 h 183"/>
                <a:gd name="T22" fmla="*/ 103 w 127"/>
                <a:gd name="T23" fmla="*/ 0 h 183"/>
                <a:gd name="T24" fmla="*/ 85 w 127"/>
                <a:gd name="T25" fmla="*/ 10 h 183"/>
                <a:gd name="T26" fmla="*/ 68 w 127"/>
                <a:gd name="T27" fmla="*/ 30 h 183"/>
                <a:gd name="T28" fmla="*/ 55 w 127"/>
                <a:gd name="T29" fmla="*/ 56 h 183"/>
                <a:gd name="T30" fmla="*/ 41 w 127"/>
                <a:gd name="T31" fmla="*/ 83 h 183"/>
                <a:gd name="T32" fmla="*/ 29 w 127"/>
                <a:gd name="T33" fmla="*/ 113 h 183"/>
                <a:gd name="T34" fmla="*/ 14 w 127"/>
                <a:gd name="T35" fmla="*/ 141 h 183"/>
                <a:gd name="T36" fmla="*/ 0 w 127"/>
                <a:gd name="T37" fmla="*/ 166 h 18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7"/>
                <a:gd name="T58" fmla="*/ 0 h 183"/>
                <a:gd name="T59" fmla="*/ 127 w 127"/>
                <a:gd name="T60" fmla="*/ 183 h 18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7" h="183">
                  <a:moveTo>
                    <a:pt x="0" y="166"/>
                  </a:moveTo>
                  <a:lnTo>
                    <a:pt x="2" y="173"/>
                  </a:lnTo>
                  <a:lnTo>
                    <a:pt x="5" y="183"/>
                  </a:lnTo>
                  <a:lnTo>
                    <a:pt x="17" y="156"/>
                  </a:lnTo>
                  <a:lnTo>
                    <a:pt x="31" y="129"/>
                  </a:lnTo>
                  <a:lnTo>
                    <a:pt x="44" y="100"/>
                  </a:lnTo>
                  <a:lnTo>
                    <a:pt x="57" y="73"/>
                  </a:lnTo>
                  <a:lnTo>
                    <a:pt x="70" y="47"/>
                  </a:lnTo>
                  <a:lnTo>
                    <a:pt x="86" y="25"/>
                  </a:lnTo>
                  <a:lnTo>
                    <a:pt x="105" y="9"/>
                  </a:lnTo>
                  <a:lnTo>
                    <a:pt x="127" y="1"/>
                  </a:lnTo>
                  <a:lnTo>
                    <a:pt x="103" y="0"/>
                  </a:lnTo>
                  <a:lnTo>
                    <a:pt x="85" y="10"/>
                  </a:lnTo>
                  <a:lnTo>
                    <a:pt x="68" y="30"/>
                  </a:lnTo>
                  <a:lnTo>
                    <a:pt x="55" y="56"/>
                  </a:lnTo>
                  <a:lnTo>
                    <a:pt x="41" y="83"/>
                  </a:lnTo>
                  <a:lnTo>
                    <a:pt x="29" y="113"/>
                  </a:lnTo>
                  <a:lnTo>
                    <a:pt x="14" y="141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6E2100"/>
            </a:solidFill>
            <a:ln w="0">
              <a:solidFill>
                <a:srgbClr val="6E21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26" name="Freeform 58"/>
            <p:cNvSpPr>
              <a:spLocks/>
            </p:cNvSpPr>
            <p:nvPr/>
          </p:nvSpPr>
          <p:spPr bwMode="auto">
            <a:xfrm>
              <a:off x="5200" y="1751"/>
              <a:ext cx="25" cy="173"/>
            </a:xfrm>
            <a:custGeom>
              <a:avLst/>
              <a:gdLst>
                <a:gd name="T0" fmla="*/ 60 w 74"/>
                <a:gd name="T1" fmla="*/ 346 h 346"/>
                <a:gd name="T2" fmla="*/ 26 w 74"/>
                <a:gd name="T3" fmla="*/ 294 h 346"/>
                <a:gd name="T4" fmla="*/ 7 w 74"/>
                <a:gd name="T5" fmla="*/ 247 h 346"/>
                <a:gd name="T6" fmla="*/ 0 w 74"/>
                <a:gd name="T7" fmla="*/ 201 h 346"/>
                <a:gd name="T8" fmla="*/ 5 w 74"/>
                <a:gd name="T9" fmla="*/ 159 h 346"/>
                <a:gd name="T10" fmla="*/ 14 w 74"/>
                <a:gd name="T11" fmla="*/ 117 h 346"/>
                <a:gd name="T12" fmla="*/ 30 w 74"/>
                <a:gd name="T13" fmla="*/ 77 h 346"/>
                <a:gd name="T14" fmla="*/ 48 w 74"/>
                <a:gd name="T15" fmla="*/ 38 h 346"/>
                <a:gd name="T16" fmla="*/ 68 w 74"/>
                <a:gd name="T17" fmla="*/ 0 h 346"/>
                <a:gd name="T18" fmla="*/ 50 w 74"/>
                <a:gd name="T19" fmla="*/ 43 h 346"/>
                <a:gd name="T20" fmla="*/ 34 w 74"/>
                <a:gd name="T21" fmla="*/ 86 h 346"/>
                <a:gd name="T22" fmla="*/ 23 w 74"/>
                <a:gd name="T23" fmla="*/ 129 h 346"/>
                <a:gd name="T24" fmla="*/ 16 w 74"/>
                <a:gd name="T25" fmla="*/ 172 h 346"/>
                <a:gd name="T26" fmla="*/ 16 w 74"/>
                <a:gd name="T27" fmla="*/ 215 h 346"/>
                <a:gd name="T28" fmla="*/ 24 w 74"/>
                <a:gd name="T29" fmla="*/ 258 h 346"/>
                <a:gd name="T30" fmla="*/ 43 w 74"/>
                <a:gd name="T31" fmla="*/ 301 h 346"/>
                <a:gd name="T32" fmla="*/ 74 w 74"/>
                <a:gd name="T33" fmla="*/ 346 h 346"/>
                <a:gd name="T34" fmla="*/ 65 w 74"/>
                <a:gd name="T35" fmla="*/ 346 h 346"/>
                <a:gd name="T36" fmla="*/ 60 w 74"/>
                <a:gd name="T37" fmla="*/ 346 h 3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4"/>
                <a:gd name="T58" fmla="*/ 0 h 346"/>
                <a:gd name="T59" fmla="*/ 74 w 74"/>
                <a:gd name="T60" fmla="*/ 346 h 3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4" h="346">
                  <a:moveTo>
                    <a:pt x="60" y="346"/>
                  </a:moveTo>
                  <a:lnTo>
                    <a:pt x="26" y="294"/>
                  </a:lnTo>
                  <a:lnTo>
                    <a:pt x="7" y="247"/>
                  </a:lnTo>
                  <a:lnTo>
                    <a:pt x="0" y="201"/>
                  </a:lnTo>
                  <a:lnTo>
                    <a:pt x="5" y="159"/>
                  </a:lnTo>
                  <a:lnTo>
                    <a:pt x="14" y="117"/>
                  </a:lnTo>
                  <a:lnTo>
                    <a:pt x="30" y="77"/>
                  </a:lnTo>
                  <a:lnTo>
                    <a:pt x="48" y="38"/>
                  </a:lnTo>
                  <a:lnTo>
                    <a:pt x="68" y="0"/>
                  </a:lnTo>
                  <a:lnTo>
                    <a:pt x="50" y="43"/>
                  </a:lnTo>
                  <a:lnTo>
                    <a:pt x="34" y="86"/>
                  </a:lnTo>
                  <a:lnTo>
                    <a:pt x="23" y="129"/>
                  </a:lnTo>
                  <a:lnTo>
                    <a:pt x="16" y="172"/>
                  </a:lnTo>
                  <a:lnTo>
                    <a:pt x="16" y="215"/>
                  </a:lnTo>
                  <a:lnTo>
                    <a:pt x="24" y="258"/>
                  </a:lnTo>
                  <a:lnTo>
                    <a:pt x="43" y="301"/>
                  </a:lnTo>
                  <a:lnTo>
                    <a:pt x="74" y="346"/>
                  </a:lnTo>
                  <a:lnTo>
                    <a:pt x="65" y="346"/>
                  </a:lnTo>
                  <a:lnTo>
                    <a:pt x="60" y="346"/>
                  </a:lnTo>
                  <a:close/>
                </a:path>
              </a:pathLst>
            </a:custGeom>
            <a:solidFill>
              <a:srgbClr val="6E2100"/>
            </a:solidFill>
            <a:ln w="0">
              <a:solidFill>
                <a:srgbClr val="6E21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27" name="Freeform 59"/>
            <p:cNvSpPr>
              <a:spLocks/>
            </p:cNvSpPr>
            <p:nvPr/>
          </p:nvSpPr>
          <p:spPr bwMode="auto">
            <a:xfrm>
              <a:off x="5457" y="2016"/>
              <a:ext cx="80" cy="61"/>
            </a:xfrm>
            <a:custGeom>
              <a:avLst/>
              <a:gdLst>
                <a:gd name="T0" fmla="*/ 15 w 240"/>
                <a:gd name="T1" fmla="*/ 0 h 121"/>
                <a:gd name="T2" fmla="*/ 7 w 240"/>
                <a:gd name="T3" fmla="*/ 5 h 121"/>
                <a:gd name="T4" fmla="*/ 0 w 240"/>
                <a:gd name="T5" fmla="*/ 12 h 121"/>
                <a:gd name="T6" fmla="*/ 29 w 240"/>
                <a:gd name="T7" fmla="*/ 26 h 121"/>
                <a:gd name="T8" fmla="*/ 57 w 240"/>
                <a:gd name="T9" fmla="*/ 42 h 121"/>
                <a:gd name="T10" fmla="*/ 84 w 240"/>
                <a:gd name="T11" fmla="*/ 57 h 121"/>
                <a:gd name="T12" fmla="*/ 113 w 240"/>
                <a:gd name="T13" fmla="*/ 74 h 121"/>
                <a:gd name="T14" fmla="*/ 140 w 240"/>
                <a:gd name="T15" fmla="*/ 89 h 121"/>
                <a:gd name="T16" fmla="*/ 171 w 240"/>
                <a:gd name="T17" fmla="*/ 102 h 121"/>
                <a:gd name="T18" fmla="*/ 204 w 240"/>
                <a:gd name="T19" fmla="*/ 114 h 121"/>
                <a:gd name="T20" fmla="*/ 240 w 240"/>
                <a:gd name="T21" fmla="*/ 121 h 121"/>
                <a:gd name="T22" fmla="*/ 202 w 240"/>
                <a:gd name="T23" fmla="*/ 110 h 121"/>
                <a:gd name="T24" fmla="*/ 171 w 240"/>
                <a:gd name="T25" fmla="*/ 97 h 121"/>
                <a:gd name="T26" fmla="*/ 142 w 240"/>
                <a:gd name="T27" fmla="*/ 81 h 121"/>
                <a:gd name="T28" fmla="*/ 116 w 240"/>
                <a:gd name="T29" fmla="*/ 67 h 121"/>
                <a:gd name="T30" fmla="*/ 91 w 240"/>
                <a:gd name="T31" fmla="*/ 48 h 121"/>
                <a:gd name="T32" fmla="*/ 67 w 240"/>
                <a:gd name="T33" fmla="*/ 33 h 121"/>
                <a:gd name="T34" fmla="*/ 40 w 240"/>
                <a:gd name="T35" fmla="*/ 16 h 121"/>
                <a:gd name="T36" fmla="*/ 15 w 240"/>
                <a:gd name="T37" fmla="*/ 0 h 1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0"/>
                <a:gd name="T58" fmla="*/ 0 h 121"/>
                <a:gd name="T59" fmla="*/ 240 w 240"/>
                <a:gd name="T60" fmla="*/ 121 h 12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0" h="121">
                  <a:moveTo>
                    <a:pt x="15" y="0"/>
                  </a:moveTo>
                  <a:lnTo>
                    <a:pt x="7" y="5"/>
                  </a:lnTo>
                  <a:lnTo>
                    <a:pt x="0" y="12"/>
                  </a:lnTo>
                  <a:lnTo>
                    <a:pt x="29" y="26"/>
                  </a:lnTo>
                  <a:lnTo>
                    <a:pt x="57" y="42"/>
                  </a:lnTo>
                  <a:lnTo>
                    <a:pt x="84" y="57"/>
                  </a:lnTo>
                  <a:lnTo>
                    <a:pt x="113" y="74"/>
                  </a:lnTo>
                  <a:lnTo>
                    <a:pt x="140" y="89"/>
                  </a:lnTo>
                  <a:lnTo>
                    <a:pt x="171" y="102"/>
                  </a:lnTo>
                  <a:lnTo>
                    <a:pt x="204" y="114"/>
                  </a:lnTo>
                  <a:lnTo>
                    <a:pt x="240" y="121"/>
                  </a:lnTo>
                  <a:lnTo>
                    <a:pt x="202" y="110"/>
                  </a:lnTo>
                  <a:lnTo>
                    <a:pt x="171" y="97"/>
                  </a:lnTo>
                  <a:lnTo>
                    <a:pt x="142" y="81"/>
                  </a:lnTo>
                  <a:lnTo>
                    <a:pt x="116" y="67"/>
                  </a:lnTo>
                  <a:lnTo>
                    <a:pt x="91" y="48"/>
                  </a:lnTo>
                  <a:lnTo>
                    <a:pt x="67" y="33"/>
                  </a:lnTo>
                  <a:lnTo>
                    <a:pt x="40" y="1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E21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28" name="Freeform 60"/>
            <p:cNvSpPr>
              <a:spLocks/>
            </p:cNvSpPr>
            <p:nvPr/>
          </p:nvSpPr>
          <p:spPr bwMode="auto">
            <a:xfrm>
              <a:off x="4646" y="2299"/>
              <a:ext cx="87" cy="160"/>
            </a:xfrm>
            <a:custGeom>
              <a:avLst/>
              <a:gdLst>
                <a:gd name="T0" fmla="*/ 17 w 263"/>
                <a:gd name="T1" fmla="*/ 293 h 322"/>
                <a:gd name="T2" fmla="*/ 12 w 263"/>
                <a:gd name="T3" fmla="*/ 298 h 322"/>
                <a:gd name="T4" fmla="*/ 8 w 263"/>
                <a:gd name="T5" fmla="*/ 306 h 322"/>
                <a:gd name="T6" fmla="*/ 3 w 263"/>
                <a:gd name="T7" fmla="*/ 314 h 322"/>
                <a:gd name="T8" fmla="*/ 0 w 263"/>
                <a:gd name="T9" fmla="*/ 322 h 322"/>
                <a:gd name="T10" fmla="*/ 34 w 263"/>
                <a:gd name="T11" fmla="*/ 284 h 322"/>
                <a:gd name="T12" fmla="*/ 72 w 263"/>
                <a:gd name="T13" fmla="*/ 251 h 322"/>
                <a:gd name="T14" fmla="*/ 112 w 263"/>
                <a:gd name="T15" fmla="*/ 221 h 322"/>
                <a:gd name="T16" fmla="*/ 153 w 263"/>
                <a:gd name="T17" fmla="*/ 191 h 322"/>
                <a:gd name="T18" fmla="*/ 190 w 263"/>
                <a:gd name="T19" fmla="*/ 156 h 322"/>
                <a:gd name="T20" fmla="*/ 222 w 263"/>
                <a:gd name="T21" fmla="*/ 114 h 322"/>
                <a:gd name="T22" fmla="*/ 246 w 263"/>
                <a:gd name="T23" fmla="*/ 63 h 322"/>
                <a:gd name="T24" fmla="*/ 263 w 263"/>
                <a:gd name="T25" fmla="*/ 0 h 322"/>
                <a:gd name="T26" fmla="*/ 239 w 263"/>
                <a:gd name="T27" fmla="*/ 54 h 322"/>
                <a:gd name="T28" fmla="*/ 212 w 263"/>
                <a:gd name="T29" fmla="*/ 100 h 322"/>
                <a:gd name="T30" fmla="*/ 183 w 263"/>
                <a:gd name="T31" fmla="*/ 136 h 322"/>
                <a:gd name="T32" fmla="*/ 150 w 263"/>
                <a:gd name="T33" fmla="*/ 170 h 322"/>
                <a:gd name="T34" fmla="*/ 116 w 263"/>
                <a:gd name="T35" fmla="*/ 199 h 322"/>
                <a:gd name="T36" fmla="*/ 82 w 263"/>
                <a:gd name="T37" fmla="*/ 228 h 322"/>
                <a:gd name="T38" fmla="*/ 48 w 263"/>
                <a:gd name="T39" fmla="*/ 258 h 322"/>
                <a:gd name="T40" fmla="*/ 17 w 263"/>
                <a:gd name="T41" fmla="*/ 293 h 3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63"/>
                <a:gd name="T64" fmla="*/ 0 h 322"/>
                <a:gd name="T65" fmla="*/ 263 w 263"/>
                <a:gd name="T66" fmla="*/ 322 h 3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63" h="322">
                  <a:moveTo>
                    <a:pt x="17" y="293"/>
                  </a:moveTo>
                  <a:lnTo>
                    <a:pt x="12" y="298"/>
                  </a:lnTo>
                  <a:lnTo>
                    <a:pt x="8" y="306"/>
                  </a:lnTo>
                  <a:lnTo>
                    <a:pt x="3" y="314"/>
                  </a:lnTo>
                  <a:lnTo>
                    <a:pt x="0" y="322"/>
                  </a:lnTo>
                  <a:lnTo>
                    <a:pt x="34" y="284"/>
                  </a:lnTo>
                  <a:lnTo>
                    <a:pt x="72" y="251"/>
                  </a:lnTo>
                  <a:lnTo>
                    <a:pt x="112" y="221"/>
                  </a:lnTo>
                  <a:lnTo>
                    <a:pt x="153" y="191"/>
                  </a:lnTo>
                  <a:lnTo>
                    <a:pt x="190" y="156"/>
                  </a:lnTo>
                  <a:lnTo>
                    <a:pt x="222" y="114"/>
                  </a:lnTo>
                  <a:lnTo>
                    <a:pt x="246" y="63"/>
                  </a:lnTo>
                  <a:lnTo>
                    <a:pt x="263" y="0"/>
                  </a:lnTo>
                  <a:lnTo>
                    <a:pt x="239" y="54"/>
                  </a:lnTo>
                  <a:lnTo>
                    <a:pt x="212" y="100"/>
                  </a:lnTo>
                  <a:lnTo>
                    <a:pt x="183" y="136"/>
                  </a:lnTo>
                  <a:lnTo>
                    <a:pt x="150" y="170"/>
                  </a:lnTo>
                  <a:lnTo>
                    <a:pt x="116" y="199"/>
                  </a:lnTo>
                  <a:lnTo>
                    <a:pt x="82" y="228"/>
                  </a:lnTo>
                  <a:lnTo>
                    <a:pt x="48" y="258"/>
                  </a:lnTo>
                  <a:lnTo>
                    <a:pt x="17" y="293"/>
                  </a:lnTo>
                  <a:close/>
                </a:path>
              </a:pathLst>
            </a:custGeom>
            <a:solidFill>
              <a:srgbClr val="450000"/>
            </a:solidFill>
            <a:ln w="0">
              <a:solidFill>
                <a:srgbClr val="45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29" name="Freeform 61"/>
            <p:cNvSpPr>
              <a:spLocks/>
            </p:cNvSpPr>
            <p:nvPr/>
          </p:nvSpPr>
          <p:spPr bwMode="auto">
            <a:xfrm>
              <a:off x="4676" y="2737"/>
              <a:ext cx="311" cy="90"/>
            </a:xfrm>
            <a:custGeom>
              <a:avLst/>
              <a:gdLst>
                <a:gd name="T0" fmla="*/ 785 w 933"/>
                <a:gd name="T1" fmla="*/ 26 h 180"/>
                <a:gd name="T2" fmla="*/ 686 w 933"/>
                <a:gd name="T3" fmla="*/ 14 h 180"/>
                <a:gd name="T4" fmla="*/ 588 w 933"/>
                <a:gd name="T5" fmla="*/ 8 h 180"/>
                <a:gd name="T6" fmla="*/ 490 w 933"/>
                <a:gd name="T7" fmla="*/ 2 h 180"/>
                <a:gd name="T8" fmla="*/ 392 w 933"/>
                <a:gd name="T9" fmla="*/ 1 h 180"/>
                <a:gd name="T10" fmla="*/ 293 w 933"/>
                <a:gd name="T11" fmla="*/ 0 h 180"/>
                <a:gd name="T12" fmla="*/ 196 w 933"/>
                <a:gd name="T13" fmla="*/ 1 h 180"/>
                <a:gd name="T14" fmla="*/ 97 w 933"/>
                <a:gd name="T15" fmla="*/ 1 h 180"/>
                <a:gd name="T16" fmla="*/ 0 w 933"/>
                <a:gd name="T17" fmla="*/ 4 h 180"/>
                <a:gd name="T18" fmla="*/ 1 w 933"/>
                <a:gd name="T19" fmla="*/ 19 h 180"/>
                <a:gd name="T20" fmla="*/ 3 w 933"/>
                <a:gd name="T21" fmla="*/ 35 h 180"/>
                <a:gd name="T22" fmla="*/ 4 w 933"/>
                <a:gd name="T23" fmla="*/ 51 h 180"/>
                <a:gd name="T24" fmla="*/ 7 w 933"/>
                <a:gd name="T25" fmla="*/ 66 h 180"/>
                <a:gd name="T26" fmla="*/ 8 w 933"/>
                <a:gd name="T27" fmla="*/ 82 h 180"/>
                <a:gd name="T28" fmla="*/ 10 w 933"/>
                <a:gd name="T29" fmla="*/ 98 h 180"/>
                <a:gd name="T30" fmla="*/ 11 w 933"/>
                <a:gd name="T31" fmla="*/ 113 h 180"/>
                <a:gd name="T32" fmla="*/ 14 w 933"/>
                <a:gd name="T33" fmla="*/ 129 h 180"/>
                <a:gd name="T34" fmla="*/ 73 w 933"/>
                <a:gd name="T35" fmla="*/ 139 h 180"/>
                <a:gd name="T36" fmla="*/ 133 w 933"/>
                <a:gd name="T37" fmla="*/ 150 h 180"/>
                <a:gd name="T38" fmla="*/ 193 w 933"/>
                <a:gd name="T39" fmla="*/ 158 h 180"/>
                <a:gd name="T40" fmla="*/ 257 w 933"/>
                <a:gd name="T41" fmla="*/ 167 h 180"/>
                <a:gd name="T42" fmla="*/ 320 w 933"/>
                <a:gd name="T43" fmla="*/ 172 h 180"/>
                <a:gd name="T44" fmla="*/ 385 w 933"/>
                <a:gd name="T45" fmla="*/ 177 h 180"/>
                <a:gd name="T46" fmla="*/ 450 w 933"/>
                <a:gd name="T47" fmla="*/ 179 h 180"/>
                <a:gd name="T48" fmla="*/ 519 w 933"/>
                <a:gd name="T49" fmla="*/ 180 h 180"/>
                <a:gd name="T50" fmla="*/ 577 w 933"/>
                <a:gd name="T51" fmla="*/ 180 h 180"/>
                <a:gd name="T52" fmla="*/ 632 w 933"/>
                <a:gd name="T53" fmla="*/ 176 h 180"/>
                <a:gd name="T54" fmla="*/ 684 w 933"/>
                <a:gd name="T55" fmla="*/ 171 h 180"/>
                <a:gd name="T56" fmla="*/ 737 w 933"/>
                <a:gd name="T57" fmla="*/ 164 h 180"/>
                <a:gd name="T58" fmla="*/ 786 w 933"/>
                <a:gd name="T59" fmla="*/ 154 h 180"/>
                <a:gd name="T60" fmla="*/ 834 w 933"/>
                <a:gd name="T61" fmla="*/ 146 h 180"/>
                <a:gd name="T62" fmla="*/ 882 w 933"/>
                <a:gd name="T63" fmla="*/ 137 h 180"/>
                <a:gd name="T64" fmla="*/ 933 w 933"/>
                <a:gd name="T65" fmla="*/ 129 h 180"/>
                <a:gd name="T66" fmla="*/ 920 w 933"/>
                <a:gd name="T67" fmla="*/ 113 h 180"/>
                <a:gd name="T68" fmla="*/ 907 w 933"/>
                <a:gd name="T69" fmla="*/ 99 h 180"/>
                <a:gd name="T70" fmla="*/ 893 w 933"/>
                <a:gd name="T71" fmla="*/ 85 h 180"/>
                <a:gd name="T72" fmla="*/ 878 w 933"/>
                <a:gd name="T73" fmla="*/ 72 h 180"/>
                <a:gd name="T74" fmla="*/ 858 w 933"/>
                <a:gd name="T75" fmla="*/ 59 h 180"/>
                <a:gd name="T76" fmla="*/ 837 w 933"/>
                <a:gd name="T77" fmla="*/ 47 h 180"/>
                <a:gd name="T78" fmla="*/ 813 w 933"/>
                <a:gd name="T79" fmla="*/ 35 h 180"/>
                <a:gd name="T80" fmla="*/ 785 w 933"/>
                <a:gd name="T81" fmla="*/ 26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33"/>
                <a:gd name="T124" fmla="*/ 0 h 180"/>
                <a:gd name="T125" fmla="*/ 933 w 933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33" h="180">
                  <a:moveTo>
                    <a:pt x="785" y="26"/>
                  </a:moveTo>
                  <a:lnTo>
                    <a:pt x="686" y="14"/>
                  </a:lnTo>
                  <a:lnTo>
                    <a:pt x="588" y="8"/>
                  </a:lnTo>
                  <a:lnTo>
                    <a:pt x="490" y="2"/>
                  </a:lnTo>
                  <a:lnTo>
                    <a:pt x="392" y="1"/>
                  </a:lnTo>
                  <a:lnTo>
                    <a:pt x="293" y="0"/>
                  </a:lnTo>
                  <a:lnTo>
                    <a:pt x="196" y="1"/>
                  </a:lnTo>
                  <a:lnTo>
                    <a:pt x="97" y="1"/>
                  </a:lnTo>
                  <a:lnTo>
                    <a:pt x="0" y="4"/>
                  </a:lnTo>
                  <a:lnTo>
                    <a:pt x="1" y="19"/>
                  </a:lnTo>
                  <a:lnTo>
                    <a:pt x="3" y="35"/>
                  </a:lnTo>
                  <a:lnTo>
                    <a:pt x="4" y="51"/>
                  </a:lnTo>
                  <a:lnTo>
                    <a:pt x="7" y="66"/>
                  </a:lnTo>
                  <a:lnTo>
                    <a:pt x="8" y="82"/>
                  </a:lnTo>
                  <a:lnTo>
                    <a:pt x="10" y="98"/>
                  </a:lnTo>
                  <a:lnTo>
                    <a:pt x="11" y="113"/>
                  </a:lnTo>
                  <a:lnTo>
                    <a:pt x="14" y="129"/>
                  </a:lnTo>
                  <a:lnTo>
                    <a:pt x="73" y="139"/>
                  </a:lnTo>
                  <a:lnTo>
                    <a:pt x="133" y="150"/>
                  </a:lnTo>
                  <a:lnTo>
                    <a:pt x="193" y="158"/>
                  </a:lnTo>
                  <a:lnTo>
                    <a:pt x="257" y="167"/>
                  </a:lnTo>
                  <a:lnTo>
                    <a:pt x="320" y="172"/>
                  </a:lnTo>
                  <a:lnTo>
                    <a:pt x="385" y="177"/>
                  </a:lnTo>
                  <a:lnTo>
                    <a:pt x="450" y="179"/>
                  </a:lnTo>
                  <a:lnTo>
                    <a:pt x="519" y="180"/>
                  </a:lnTo>
                  <a:lnTo>
                    <a:pt x="577" y="180"/>
                  </a:lnTo>
                  <a:lnTo>
                    <a:pt x="632" y="176"/>
                  </a:lnTo>
                  <a:lnTo>
                    <a:pt x="684" y="171"/>
                  </a:lnTo>
                  <a:lnTo>
                    <a:pt x="737" y="164"/>
                  </a:lnTo>
                  <a:lnTo>
                    <a:pt x="786" y="154"/>
                  </a:lnTo>
                  <a:lnTo>
                    <a:pt x="834" y="146"/>
                  </a:lnTo>
                  <a:lnTo>
                    <a:pt x="882" y="137"/>
                  </a:lnTo>
                  <a:lnTo>
                    <a:pt x="933" y="129"/>
                  </a:lnTo>
                  <a:lnTo>
                    <a:pt x="920" y="113"/>
                  </a:lnTo>
                  <a:lnTo>
                    <a:pt x="907" y="99"/>
                  </a:lnTo>
                  <a:lnTo>
                    <a:pt x="893" y="85"/>
                  </a:lnTo>
                  <a:lnTo>
                    <a:pt x="878" y="72"/>
                  </a:lnTo>
                  <a:lnTo>
                    <a:pt x="858" y="59"/>
                  </a:lnTo>
                  <a:lnTo>
                    <a:pt x="837" y="47"/>
                  </a:lnTo>
                  <a:lnTo>
                    <a:pt x="813" y="35"/>
                  </a:lnTo>
                  <a:lnTo>
                    <a:pt x="785" y="26"/>
                  </a:lnTo>
                  <a:close/>
                </a:path>
              </a:pathLst>
            </a:custGeom>
            <a:solidFill>
              <a:srgbClr val="45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30" name="Freeform 62"/>
            <p:cNvSpPr>
              <a:spLocks/>
            </p:cNvSpPr>
            <p:nvPr/>
          </p:nvSpPr>
          <p:spPr bwMode="auto">
            <a:xfrm>
              <a:off x="4676" y="2737"/>
              <a:ext cx="311" cy="79"/>
            </a:xfrm>
            <a:custGeom>
              <a:avLst/>
              <a:gdLst>
                <a:gd name="T0" fmla="*/ 785 w 933"/>
                <a:gd name="T1" fmla="*/ 23 h 158"/>
                <a:gd name="T2" fmla="*/ 686 w 933"/>
                <a:gd name="T3" fmla="*/ 12 h 158"/>
                <a:gd name="T4" fmla="*/ 588 w 933"/>
                <a:gd name="T5" fmla="*/ 7 h 158"/>
                <a:gd name="T6" fmla="*/ 490 w 933"/>
                <a:gd name="T7" fmla="*/ 2 h 158"/>
                <a:gd name="T8" fmla="*/ 392 w 933"/>
                <a:gd name="T9" fmla="*/ 2 h 158"/>
                <a:gd name="T10" fmla="*/ 293 w 933"/>
                <a:gd name="T11" fmla="*/ 0 h 158"/>
                <a:gd name="T12" fmla="*/ 196 w 933"/>
                <a:gd name="T13" fmla="*/ 2 h 158"/>
                <a:gd name="T14" fmla="*/ 97 w 933"/>
                <a:gd name="T15" fmla="*/ 2 h 158"/>
                <a:gd name="T16" fmla="*/ 0 w 933"/>
                <a:gd name="T17" fmla="*/ 4 h 158"/>
                <a:gd name="T18" fmla="*/ 1 w 933"/>
                <a:gd name="T19" fmla="*/ 17 h 158"/>
                <a:gd name="T20" fmla="*/ 3 w 933"/>
                <a:gd name="T21" fmla="*/ 30 h 158"/>
                <a:gd name="T22" fmla="*/ 4 w 933"/>
                <a:gd name="T23" fmla="*/ 44 h 158"/>
                <a:gd name="T24" fmla="*/ 7 w 933"/>
                <a:gd name="T25" fmla="*/ 58 h 158"/>
                <a:gd name="T26" fmla="*/ 8 w 933"/>
                <a:gd name="T27" fmla="*/ 71 h 158"/>
                <a:gd name="T28" fmla="*/ 10 w 933"/>
                <a:gd name="T29" fmla="*/ 85 h 158"/>
                <a:gd name="T30" fmla="*/ 11 w 933"/>
                <a:gd name="T31" fmla="*/ 98 h 158"/>
                <a:gd name="T32" fmla="*/ 14 w 933"/>
                <a:gd name="T33" fmla="*/ 113 h 158"/>
                <a:gd name="T34" fmla="*/ 73 w 933"/>
                <a:gd name="T35" fmla="*/ 122 h 158"/>
                <a:gd name="T36" fmla="*/ 133 w 933"/>
                <a:gd name="T37" fmla="*/ 131 h 158"/>
                <a:gd name="T38" fmla="*/ 193 w 933"/>
                <a:gd name="T39" fmla="*/ 139 h 158"/>
                <a:gd name="T40" fmla="*/ 257 w 933"/>
                <a:gd name="T41" fmla="*/ 147 h 158"/>
                <a:gd name="T42" fmla="*/ 320 w 933"/>
                <a:gd name="T43" fmla="*/ 151 h 158"/>
                <a:gd name="T44" fmla="*/ 385 w 933"/>
                <a:gd name="T45" fmla="*/ 156 h 158"/>
                <a:gd name="T46" fmla="*/ 450 w 933"/>
                <a:gd name="T47" fmla="*/ 157 h 158"/>
                <a:gd name="T48" fmla="*/ 519 w 933"/>
                <a:gd name="T49" fmla="*/ 158 h 158"/>
                <a:gd name="T50" fmla="*/ 577 w 933"/>
                <a:gd name="T51" fmla="*/ 157 h 158"/>
                <a:gd name="T52" fmla="*/ 632 w 933"/>
                <a:gd name="T53" fmla="*/ 155 h 158"/>
                <a:gd name="T54" fmla="*/ 684 w 933"/>
                <a:gd name="T55" fmla="*/ 149 h 158"/>
                <a:gd name="T56" fmla="*/ 737 w 933"/>
                <a:gd name="T57" fmla="*/ 144 h 158"/>
                <a:gd name="T58" fmla="*/ 786 w 933"/>
                <a:gd name="T59" fmla="*/ 136 h 158"/>
                <a:gd name="T60" fmla="*/ 834 w 933"/>
                <a:gd name="T61" fmla="*/ 128 h 158"/>
                <a:gd name="T62" fmla="*/ 882 w 933"/>
                <a:gd name="T63" fmla="*/ 119 h 158"/>
                <a:gd name="T64" fmla="*/ 933 w 933"/>
                <a:gd name="T65" fmla="*/ 113 h 158"/>
                <a:gd name="T66" fmla="*/ 920 w 933"/>
                <a:gd name="T67" fmla="*/ 100 h 158"/>
                <a:gd name="T68" fmla="*/ 907 w 933"/>
                <a:gd name="T69" fmla="*/ 88 h 158"/>
                <a:gd name="T70" fmla="*/ 893 w 933"/>
                <a:gd name="T71" fmla="*/ 76 h 158"/>
                <a:gd name="T72" fmla="*/ 878 w 933"/>
                <a:gd name="T73" fmla="*/ 64 h 158"/>
                <a:gd name="T74" fmla="*/ 858 w 933"/>
                <a:gd name="T75" fmla="*/ 53 h 158"/>
                <a:gd name="T76" fmla="*/ 837 w 933"/>
                <a:gd name="T77" fmla="*/ 41 h 158"/>
                <a:gd name="T78" fmla="*/ 813 w 933"/>
                <a:gd name="T79" fmla="*/ 30 h 158"/>
                <a:gd name="T80" fmla="*/ 785 w 933"/>
                <a:gd name="T81" fmla="*/ 23 h 15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33"/>
                <a:gd name="T124" fmla="*/ 0 h 158"/>
                <a:gd name="T125" fmla="*/ 933 w 933"/>
                <a:gd name="T126" fmla="*/ 158 h 15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33" h="158">
                  <a:moveTo>
                    <a:pt x="785" y="23"/>
                  </a:moveTo>
                  <a:lnTo>
                    <a:pt x="686" y="12"/>
                  </a:lnTo>
                  <a:lnTo>
                    <a:pt x="588" y="7"/>
                  </a:lnTo>
                  <a:lnTo>
                    <a:pt x="490" y="2"/>
                  </a:lnTo>
                  <a:lnTo>
                    <a:pt x="392" y="2"/>
                  </a:lnTo>
                  <a:lnTo>
                    <a:pt x="293" y="0"/>
                  </a:lnTo>
                  <a:lnTo>
                    <a:pt x="196" y="2"/>
                  </a:lnTo>
                  <a:lnTo>
                    <a:pt x="97" y="2"/>
                  </a:lnTo>
                  <a:lnTo>
                    <a:pt x="0" y="4"/>
                  </a:lnTo>
                  <a:lnTo>
                    <a:pt x="1" y="17"/>
                  </a:lnTo>
                  <a:lnTo>
                    <a:pt x="3" y="30"/>
                  </a:lnTo>
                  <a:lnTo>
                    <a:pt x="4" y="44"/>
                  </a:lnTo>
                  <a:lnTo>
                    <a:pt x="7" y="58"/>
                  </a:lnTo>
                  <a:lnTo>
                    <a:pt x="8" y="71"/>
                  </a:lnTo>
                  <a:lnTo>
                    <a:pt x="10" y="85"/>
                  </a:lnTo>
                  <a:lnTo>
                    <a:pt x="11" y="98"/>
                  </a:lnTo>
                  <a:lnTo>
                    <a:pt x="14" y="113"/>
                  </a:lnTo>
                  <a:lnTo>
                    <a:pt x="73" y="122"/>
                  </a:lnTo>
                  <a:lnTo>
                    <a:pt x="133" y="131"/>
                  </a:lnTo>
                  <a:lnTo>
                    <a:pt x="193" y="139"/>
                  </a:lnTo>
                  <a:lnTo>
                    <a:pt x="257" y="147"/>
                  </a:lnTo>
                  <a:lnTo>
                    <a:pt x="320" y="151"/>
                  </a:lnTo>
                  <a:lnTo>
                    <a:pt x="385" y="156"/>
                  </a:lnTo>
                  <a:lnTo>
                    <a:pt x="450" y="157"/>
                  </a:lnTo>
                  <a:lnTo>
                    <a:pt x="519" y="158"/>
                  </a:lnTo>
                  <a:lnTo>
                    <a:pt x="577" y="157"/>
                  </a:lnTo>
                  <a:lnTo>
                    <a:pt x="632" y="155"/>
                  </a:lnTo>
                  <a:lnTo>
                    <a:pt x="684" y="149"/>
                  </a:lnTo>
                  <a:lnTo>
                    <a:pt x="737" y="144"/>
                  </a:lnTo>
                  <a:lnTo>
                    <a:pt x="786" y="136"/>
                  </a:lnTo>
                  <a:lnTo>
                    <a:pt x="834" y="128"/>
                  </a:lnTo>
                  <a:lnTo>
                    <a:pt x="882" y="119"/>
                  </a:lnTo>
                  <a:lnTo>
                    <a:pt x="933" y="113"/>
                  </a:lnTo>
                  <a:lnTo>
                    <a:pt x="920" y="100"/>
                  </a:lnTo>
                  <a:lnTo>
                    <a:pt x="907" y="88"/>
                  </a:lnTo>
                  <a:lnTo>
                    <a:pt x="893" y="76"/>
                  </a:lnTo>
                  <a:lnTo>
                    <a:pt x="878" y="64"/>
                  </a:lnTo>
                  <a:lnTo>
                    <a:pt x="858" y="53"/>
                  </a:lnTo>
                  <a:lnTo>
                    <a:pt x="837" y="41"/>
                  </a:lnTo>
                  <a:lnTo>
                    <a:pt x="813" y="30"/>
                  </a:lnTo>
                  <a:lnTo>
                    <a:pt x="785" y="23"/>
                  </a:lnTo>
                  <a:close/>
                </a:path>
              </a:pathLst>
            </a:custGeom>
            <a:solidFill>
              <a:srgbClr val="52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31" name="Freeform 63"/>
            <p:cNvSpPr>
              <a:spLocks/>
            </p:cNvSpPr>
            <p:nvPr/>
          </p:nvSpPr>
          <p:spPr bwMode="auto">
            <a:xfrm>
              <a:off x="4676" y="2737"/>
              <a:ext cx="311" cy="68"/>
            </a:xfrm>
            <a:custGeom>
              <a:avLst/>
              <a:gdLst>
                <a:gd name="T0" fmla="*/ 785 w 933"/>
                <a:gd name="T1" fmla="*/ 19 h 136"/>
                <a:gd name="T2" fmla="*/ 686 w 933"/>
                <a:gd name="T3" fmla="*/ 10 h 136"/>
                <a:gd name="T4" fmla="*/ 588 w 933"/>
                <a:gd name="T5" fmla="*/ 6 h 136"/>
                <a:gd name="T6" fmla="*/ 490 w 933"/>
                <a:gd name="T7" fmla="*/ 0 h 136"/>
                <a:gd name="T8" fmla="*/ 392 w 933"/>
                <a:gd name="T9" fmla="*/ 0 h 136"/>
                <a:gd name="T10" fmla="*/ 293 w 933"/>
                <a:gd name="T11" fmla="*/ 0 h 136"/>
                <a:gd name="T12" fmla="*/ 196 w 933"/>
                <a:gd name="T13" fmla="*/ 0 h 136"/>
                <a:gd name="T14" fmla="*/ 97 w 933"/>
                <a:gd name="T15" fmla="*/ 2 h 136"/>
                <a:gd name="T16" fmla="*/ 0 w 933"/>
                <a:gd name="T17" fmla="*/ 3 h 136"/>
                <a:gd name="T18" fmla="*/ 1 w 933"/>
                <a:gd name="T19" fmla="*/ 15 h 136"/>
                <a:gd name="T20" fmla="*/ 3 w 933"/>
                <a:gd name="T21" fmla="*/ 27 h 136"/>
                <a:gd name="T22" fmla="*/ 4 w 933"/>
                <a:gd name="T23" fmla="*/ 38 h 136"/>
                <a:gd name="T24" fmla="*/ 7 w 933"/>
                <a:gd name="T25" fmla="*/ 50 h 136"/>
                <a:gd name="T26" fmla="*/ 8 w 933"/>
                <a:gd name="T27" fmla="*/ 62 h 136"/>
                <a:gd name="T28" fmla="*/ 10 w 933"/>
                <a:gd name="T29" fmla="*/ 74 h 136"/>
                <a:gd name="T30" fmla="*/ 11 w 933"/>
                <a:gd name="T31" fmla="*/ 85 h 136"/>
                <a:gd name="T32" fmla="*/ 14 w 933"/>
                <a:gd name="T33" fmla="*/ 97 h 136"/>
                <a:gd name="T34" fmla="*/ 73 w 933"/>
                <a:gd name="T35" fmla="*/ 105 h 136"/>
                <a:gd name="T36" fmla="*/ 133 w 933"/>
                <a:gd name="T37" fmla="*/ 113 h 136"/>
                <a:gd name="T38" fmla="*/ 193 w 933"/>
                <a:gd name="T39" fmla="*/ 119 h 136"/>
                <a:gd name="T40" fmla="*/ 257 w 933"/>
                <a:gd name="T41" fmla="*/ 126 h 136"/>
                <a:gd name="T42" fmla="*/ 320 w 933"/>
                <a:gd name="T43" fmla="*/ 128 h 136"/>
                <a:gd name="T44" fmla="*/ 385 w 933"/>
                <a:gd name="T45" fmla="*/ 132 h 136"/>
                <a:gd name="T46" fmla="*/ 450 w 933"/>
                <a:gd name="T47" fmla="*/ 135 h 136"/>
                <a:gd name="T48" fmla="*/ 519 w 933"/>
                <a:gd name="T49" fmla="*/ 136 h 136"/>
                <a:gd name="T50" fmla="*/ 577 w 933"/>
                <a:gd name="T51" fmla="*/ 135 h 136"/>
                <a:gd name="T52" fmla="*/ 632 w 933"/>
                <a:gd name="T53" fmla="*/ 132 h 136"/>
                <a:gd name="T54" fmla="*/ 684 w 933"/>
                <a:gd name="T55" fmla="*/ 127 h 136"/>
                <a:gd name="T56" fmla="*/ 737 w 933"/>
                <a:gd name="T57" fmla="*/ 123 h 136"/>
                <a:gd name="T58" fmla="*/ 786 w 933"/>
                <a:gd name="T59" fmla="*/ 117 h 136"/>
                <a:gd name="T60" fmla="*/ 834 w 933"/>
                <a:gd name="T61" fmla="*/ 110 h 136"/>
                <a:gd name="T62" fmla="*/ 882 w 933"/>
                <a:gd name="T63" fmla="*/ 102 h 136"/>
                <a:gd name="T64" fmla="*/ 933 w 933"/>
                <a:gd name="T65" fmla="*/ 97 h 136"/>
                <a:gd name="T66" fmla="*/ 920 w 933"/>
                <a:gd name="T67" fmla="*/ 85 h 136"/>
                <a:gd name="T68" fmla="*/ 907 w 933"/>
                <a:gd name="T69" fmla="*/ 75 h 136"/>
                <a:gd name="T70" fmla="*/ 893 w 933"/>
                <a:gd name="T71" fmla="*/ 64 h 136"/>
                <a:gd name="T72" fmla="*/ 878 w 933"/>
                <a:gd name="T73" fmla="*/ 54 h 136"/>
                <a:gd name="T74" fmla="*/ 858 w 933"/>
                <a:gd name="T75" fmla="*/ 44 h 136"/>
                <a:gd name="T76" fmla="*/ 837 w 933"/>
                <a:gd name="T77" fmla="*/ 34 h 136"/>
                <a:gd name="T78" fmla="*/ 813 w 933"/>
                <a:gd name="T79" fmla="*/ 27 h 136"/>
                <a:gd name="T80" fmla="*/ 785 w 933"/>
                <a:gd name="T81" fmla="*/ 19 h 1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33"/>
                <a:gd name="T124" fmla="*/ 0 h 136"/>
                <a:gd name="T125" fmla="*/ 933 w 933"/>
                <a:gd name="T126" fmla="*/ 136 h 1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33" h="136">
                  <a:moveTo>
                    <a:pt x="785" y="19"/>
                  </a:moveTo>
                  <a:lnTo>
                    <a:pt x="686" y="10"/>
                  </a:lnTo>
                  <a:lnTo>
                    <a:pt x="588" y="6"/>
                  </a:lnTo>
                  <a:lnTo>
                    <a:pt x="490" y="0"/>
                  </a:lnTo>
                  <a:lnTo>
                    <a:pt x="392" y="0"/>
                  </a:lnTo>
                  <a:lnTo>
                    <a:pt x="293" y="0"/>
                  </a:lnTo>
                  <a:lnTo>
                    <a:pt x="196" y="0"/>
                  </a:lnTo>
                  <a:lnTo>
                    <a:pt x="97" y="2"/>
                  </a:lnTo>
                  <a:lnTo>
                    <a:pt x="0" y="3"/>
                  </a:lnTo>
                  <a:lnTo>
                    <a:pt x="1" y="15"/>
                  </a:lnTo>
                  <a:lnTo>
                    <a:pt x="3" y="27"/>
                  </a:lnTo>
                  <a:lnTo>
                    <a:pt x="4" y="38"/>
                  </a:lnTo>
                  <a:lnTo>
                    <a:pt x="7" y="50"/>
                  </a:lnTo>
                  <a:lnTo>
                    <a:pt x="8" y="62"/>
                  </a:lnTo>
                  <a:lnTo>
                    <a:pt x="10" y="74"/>
                  </a:lnTo>
                  <a:lnTo>
                    <a:pt x="11" y="85"/>
                  </a:lnTo>
                  <a:lnTo>
                    <a:pt x="14" y="97"/>
                  </a:lnTo>
                  <a:lnTo>
                    <a:pt x="73" y="105"/>
                  </a:lnTo>
                  <a:lnTo>
                    <a:pt x="133" y="113"/>
                  </a:lnTo>
                  <a:lnTo>
                    <a:pt x="193" y="119"/>
                  </a:lnTo>
                  <a:lnTo>
                    <a:pt x="257" y="126"/>
                  </a:lnTo>
                  <a:lnTo>
                    <a:pt x="320" y="128"/>
                  </a:lnTo>
                  <a:lnTo>
                    <a:pt x="385" y="132"/>
                  </a:lnTo>
                  <a:lnTo>
                    <a:pt x="450" y="135"/>
                  </a:lnTo>
                  <a:lnTo>
                    <a:pt x="519" y="136"/>
                  </a:lnTo>
                  <a:lnTo>
                    <a:pt x="577" y="135"/>
                  </a:lnTo>
                  <a:lnTo>
                    <a:pt x="632" y="132"/>
                  </a:lnTo>
                  <a:lnTo>
                    <a:pt x="684" y="127"/>
                  </a:lnTo>
                  <a:lnTo>
                    <a:pt x="737" y="123"/>
                  </a:lnTo>
                  <a:lnTo>
                    <a:pt x="786" y="117"/>
                  </a:lnTo>
                  <a:lnTo>
                    <a:pt x="834" y="110"/>
                  </a:lnTo>
                  <a:lnTo>
                    <a:pt x="882" y="102"/>
                  </a:lnTo>
                  <a:lnTo>
                    <a:pt x="933" y="97"/>
                  </a:lnTo>
                  <a:lnTo>
                    <a:pt x="920" y="85"/>
                  </a:lnTo>
                  <a:lnTo>
                    <a:pt x="907" y="75"/>
                  </a:lnTo>
                  <a:lnTo>
                    <a:pt x="893" y="64"/>
                  </a:lnTo>
                  <a:lnTo>
                    <a:pt x="878" y="54"/>
                  </a:lnTo>
                  <a:lnTo>
                    <a:pt x="858" y="44"/>
                  </a:lnTo>
                  <a:lnTo>
                    <a:pt x="837" y="34"/>
                  </a:lnTo>
                  <a:lnTo>
                    <a:pt x="813" y="27"/>
                  </a:lnTo>
                  <a:lnTo>
                    <a:pt x="785" y="19"/>
                  </a:lnTo>
                  <a:close/>
                </a:path>
              </a:pathLst>
            </a:custGeom>
            <a:solidFill>
              <a:srgbClr val="5E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32" name="Freeform 64"/>
            <p:cNvSpPr>
              <a:spLocks/>
            </p:cNvSpPr>
            <p:nvPr/>
          </p:nvSpPr>
          <p:spPr bwMode="auto">
            <a:xfrm>
              <a:off x="4676" y="2735"/>
              <a:ext cx="311" cy="58"/>
            </a:xfrm>
            <a:custGeom>
              <a:avLst/>
              <a:gdLst>
                <a:gd name="T0" fmla="*/ 785 w 933"/>
                <a:gd name="T1" fmla="*/ 18 h 115"/>
                <a:gd name="T2" fmla="*/ 686 w 933"/>
                <a:gd name="T3" fmla="*/ 10 h 115"/>
                <a:gd name="T4" fmla="*/ 588 w 933"/>
                <a:gd name="T5" fmla="*/ 5 h 115"/>
                <a:gd name="T6" fmla="*/ 490 w 933"/>
                <a:gd name="T7" fmla="*/ 1 h 115"/>
                <a:gd name="T8" fmla="*/ 392 w 933"/>
                <a:gd name="T9" fmla="*/ 1 h 115"/>
                <a:gd name="T10" fmla="*/ 293 w 933"/>
                <a:gd name="T11" fmla="*/ 0 h 115"/>
                <a:gd name="T12" fmla="*/ 196 w 933"/>
                <a:gd name="T13" fmla="*/ 1 h 115"/>
                <a:gd name="T14" fmla="*/ 97 w 933"/>
                <a:gd name="T15" fmla="*/ 1 h 115"/>
                <a:gd name="T16" fmla="*/ 0 w 933"/>
                <a:gd name="T17" fmla="*/ 4 h 115"/>
                <a:gd name="T18" fmla="*/ 1 w 933"/>
                <a:gd name="T19" fmla="*/ 13 h 115"/>
                <a:gd name="T20" fmla="*/ 3 w 933"/>
                <a:gd name="T21" fmla="*/ 23 h 115"/>
                <a:gd name="T22" fmla="*/ 4 w 933"/>
                <a:gd name="T23" fmla="*/ 32 h 115"/>
                <a:gd name="T24" fmla="*/ 7 w 933"/>
                <a:gd name="T25" fmla="*/ 43 h 115"/>
                <a:gd name="T26" fmla="*/ 8 w 933"/>
                <a:gd name="T27" fmla="*/ 52 h 115"/>
                <a:gd name="T28" fmla="*/ 10 w 933"/>
                <a:gd name="T29" fmla="*/ 63 h 115"/>
                <a:gd name="T30" fmla="*/ 11 w 933"/>
                <a:gd name="T31" fmla="*/ 72 h 115"/>
                <a:gd name="T32" fmla="*/ 14 w 933"/>
                <a:gd name="T33" fmla="*/ 82 h 115"/>
                <a:gd name="T34" fmla="*/ 73 w 933"/>
                <a:gd name="T35" fmla="*/ 89 h 115"/>
                <a:gd name="T36" fmla="*/ 133 w 933"/>
                <a:gd name="T37" fmla="*/ 95 h 115"/>
                <a:gd name="T38" fmla="*/ 193 w 933"/>
                <a:gd name="T39" fmla="*/ 100 h 115"/>
                <a:gd name="T40" fmla="*/ 257 w 933"/>
                <a:gd name="T41" fmla="*/ 106 h 115"/>
                <a:gd name="T42" fmla="*/ 320 w 933"/>
                <a:gd name="T43" fmla="*/ 108 h 115"/>
                <a:gd name="T44" fmla="*/ 385 w 933"/>
                <a:gd name="T45" fmla="*/ 112 h 115"/>
                <a:gd name="T46" fmla="*/ 450 w 933"/>
                <a:gd name="T47" fmla="*/ 113 h 115"/>
                <a:gd name="T48" fmla="*/ 519 w 933"/>
                <a:gd name="T49" fmla="*/ 115 h 115"/>
                <a:gd name="T50" fmla="*/ 577 w 933"/>
                <a:gd name="T51" fmla="*/ 113 h 115"/>
                <a:gd name="T52" fmla="*/ 632 w 933"/>
                <a:gd name="T53" fmla="*/ 112 h 115"/>
                <a:gd name="T54" fmla="*/ 684 w 933"/>
                <a:gd name="T55" fmla="*/ 108 h 115"/>
                <a:gd name="T56" fmla="*/ 737 w 933"/>
                <a:gd name="T57" fmla="*/ 104 h 115"/>
                <a:gd name="T58" fmla="*/ 786 w 933"/>
                <a:gd name="T59" fmla="*/ 98 h 115"/>
                <a:gd name="T60" fmla="*/ 834 w 933"/>
                <a:gd name="T61" fmla="*/ 93 h 115"/>
                <a:gd name="T62" fmla="*/ 882 w 933"/>
                <a:gd name="T63" fmla="*/ 86 h 115"/>
                <a:gd name="T64" fmla="*/ 933 w 933"/>
                <a:gd name="T65" fmla="*/ 82 h 115"/>
                <a:gd name="T66" fmla="*/ 920 w 933"/>
                <a:gd name="T67" fmla="*/ 72 h 115"/>
                <a:gd name="T68" fmla="*/ 907 w 933"/>
                <a:gd name="T69" fmla="*/ 63 h 115"/>
                <a:gd name="T70" fmla="*/ 893 w 933"/>
                <a:gd name="T71" fmla="*/ 55 h 115"/>
                <a:gd name="T72" fmla="*/ 878 w 933"/>
                <a:gd name="T73" fmla="*/ 47 h 115"/>
                <a:gd name="T74" fmla="*/ 858 w 933"/>
                <a:gd name="T75" fmla="*/ 39 h 115"/>
                <a:gd name="T76" fmla="*/ 837 w 933"/>
                <a:gd name="T77" fmla="*/ 31 h 115"/>
                <a:gd name="T78" fmla="*/ 813 w 933"/>
                <a:gd name="T79" fmla="*/ 23 h 115"/>
                <a:gd name="T80" fmla="*/ 785 w 933"/>
                <a:gd name="T81" fmla="*/ 18 h 11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33"/>
                <a:gd name="T124" fmla="*/ 0 h 115"/>
                <a:gd name="T125" fmla="*/ 933 w 933"/>
                <a:gd name="T126" fmla="*/ 115 h 11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33" h="115">
                  <a:moveTo>
                    <a:pt x="785" y="18"/>
                  </a:moveTo>
                  <a:lnTo>
                    <a:pt x="686" y="10"/>
                  </a:lnTo>
                  <a:lnTo>
                    <a:pt x="588" y="5"/>
                  </a:lnTo>
                  <a:lnTo>
                    <a:pt x="490" y="1"/>
                  </a:lnTo>
                  <a:lnTo>
                    <a:pt x="392" y="1"/>
                  </a:lnTo>
                  <a:lnTo>
                    <a:pt x="293" y="0"/>
                  </a:lnTo>
                  <a:lnTo>
                    <a:pt x="196" y="1"/>
                  </a:lnTo>
                  <a:lnTo>
                    <a:pt x="97" y="1"/>
                  </a:lnTo>
                  <a:lnTo>
                    <a:pt x="0" y="4"/>
                  </a:lnTo>
                  <a:lnTo>
                    <a:pt x="1" y="13"/>
                  </a:lnTo>
                  <a:lnTo>
                    <a:pt x="3" y="23"/>
                  </a:lnTo>
                  <a:lnTo>
                    <a:pt x="4" y="32"/>
                  </a:lnTo>
                  <a:lnTo>
                    <a:pt x="7" y="43"/>
                  </a:lnTo>
                  <a:lnTo>
                    <a:pt x="8" y="52"/>
                  </a:lnTo>
                  <a:lnTo>
                    <a:pt x="10" y="63"/>
                  </a:lnTo>
                  <a:lnTo>
                    <a:pt x="11" y="72"/>
                  </a:lnTo>
                  <a:lnTo>
                    <a:pt x="14" y="82"/>
                  </a:lnTo>
                  <a:lnTo>
                    <a:pt x="73" y="89"/>
                  </a:lnTo>
                  <a:lnTo>
                    <a:pt x="133" y="95"/>
                  </a:lnTo>
                  <a:lnTo>
                    <a:pt x="193" y="100"/>
                  </a:lnTo>
                  <a:lnTo>
                    <a:pt x="257" y="106"/>
                  </a:lnTo>
                  <a:lnTo>
                    <a:pt x="320" y="108"/>
                  </a:lnTo>
                  <a:lnTo>
                    <a:pt x="385" y="112"/>
                  </a:lnTo>
                  <a:lnTo>
                    <a:pt x="450" y="113"/>
                  </a:lnTo>
                  <a:lnTo>
                    <a:pt x="519" y="115"/>
                  </a:lnTo>
                  <a:lnTo>
                    <a:pt x="577" y="113"/>
                  </a:lnTo>
                  <a:lnTo>
                    <a:pt x="632" y="112"/>
                  </a:lnTo>
                  <a:lnTo>
                    <a:pt x="684" y="108"/>
                  </a:lnTo>
                  <a:lnTo>
                    <a:pt x="737" y="104"/>
                  </a:lnTo>
                  <a:lnTo>
                    <a:pt x="786" y="98"/>
                  </a:lnTo>
                  <a:lnTo>
                    <a:pt x="834" y="93"/>
                  </a:lnTo>
                  <a:lnTo>
                    <a:pt x="882" y="86"/>
                  </a:lnTo>
                  <a:lnTo>
                    <a:pt x="933" y="82"/>
                  </a:lnTo>
                  <a:lnTo>
                    <a:pt x="920" y="72"/>
                  </a:lnTo>
                  <a:lnTo>
                    <a:pt x="907" y="63"/>
                  </a:lnTo>
                  <a:lnTo>
                    <a:pt x="893" y="55"/>
                  </a:lnTo>
                  <a:lnTo>
                    <a:pt x="878" y="47"/>
                  </a:lnTo>
                  <a:lnTo>
                    <a:pt x="858" y="39"/>
                  </a:lnTo>
                  <a:lnTo>
                    <a:pt x="837" y="31"/>
                  </a:lnTo>
                  <a:lnTo>
                    <a:pt x="813" y="23"/>
                  </a:lnTo>
                  <a:lnTo>
                    <a:pt x="785" y="18"/>
                  </a:lnTo>
                  <a:close/>
                </a:path>
              </a:pathLst>
            </a:custGeom>
            <a:solidFill>
              <a:srgbClr val="6B1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33" name="Freeform 65"/>
            <p:cNvSpPr>
              <a:spLocks/>
            </p:cNvSpPr>
            <p:nvPr/>
          </p:nvSpPr>
          <p:spPr bwMode="auto">
            <a:xfrm>
              <a:off x="4938" y="2643"/>
              <a:ext cx="325" cy="169"/>
            </a:xfrm>
            <a:custGeom>
              <a:avLst/>
              <a:gdLst>
                <a:gd name="T0" fmla="*/ 975 w 975"/>
                <a:gd name="T1" fmla="*/ 70 h 338"/>
                <a:gd name="T2" fmla="*/ 808 w 975"/>
                <a:gd name="T3" fmla="*/ 25 h 338"/>
                <a:gd name="T4" fmla="*/ 660 w 975"/>
                <a:gd name="T5" fmla="*/ 2 h 338"/>
                <a:gd name="T6" fmla="*/ 525 w 975"/>
                <a:gd name="T7" fmla="*/ 0 h 338"/>
                <a:gd name="T8" fmla="*/ 403 w 975"/>
                <a:gd name="T9" fmla="*/ 17 h 338"/>
                <a:gd name="T10" fmla="*/ 290 w 975"/>
                <a:gd name="T11" fmla="*/ 48 h 338"/>
                <a:gd name="T12" fmla="*/ 186 w 975"/>
                <a:gd name="T13" fmla="*/ 94 h 338"/>
                <a:gd name="T14" fmla="*/ 90 w 975"/>
                <a:gd name="T15" fmla="*/ 150 h 338"/>
                <a:gd name="T16" fmla="*/ 0 w 975"/>
                <a:gd name="T17" fmla="*/ 214 h 338"/>
                <a:gd name="T18" fmla="*/ 14 w 975"/>
                <a:gd name="T19" fmla="*/ 233 h 338"/>
                <a:gd name="T20" fmla="*/ 32 w 975"/>
                <a:gd name="T21" fmla="*/ 252 h 338"/>
                <a:gd name="T22" fmla="*/ 52 w 975"/>
                <a:gd name="T23" fmla="*/ 267 h 338"/>
                <a:gd name="T24" fmla="*/ 76 w 975"/>
                <a:gd name="T25" fmla="*/ 283 h 338"/>
                <a:gd name="T26" fmla="*/ 101 w 975"/>
                <a:gd name="T27" fmla="*/ 295 h 338"/>
                <a:gd name="T28" fmla="*/ 131 w 975"/>
                <a:gd name="T29" fmla="*/ 305 h 338"/>
                <a:gd name="T30" fmla="*/ 163 w 975"/>
                <a:gd name="T31" fmla="*/ 313 h 338"/>
                <a:gd name="T32" fmla="*/ 200 w 975"/>
                <a:gd name="T33" fmla="*/ 321 h 338"/>
                <a:gd name="T34" fmla="*/ 273 w 975"/>
                <a:gd name="T35" fmla="*/ 322 h 338"/>
                <a:gd name="T36" fmla="*/ 348 w 975"/>
                <a:gd name="T37" fmla="*/ 325 h 338"/>
                <a:gd name="T38" fmla="*/ 423 w 975"/>
                <a:gd name="T39" fmla="*/ 326 h 338"/>
                <a:gd name="T40" fmla="*/ 499 w 975"/>
                <a:gd name="T41" fmla="*/ 329 h 338"/>
                <a:gd name="T42" fmla="*/ 573 w 975"/>
                <a:gd name="T43" fmla="*/ 330 h 338"/>
                <a:gd name="T44" fmla="*/ 648 w 975"/>
                <a:gd name="T45" fmla="*/ 333 h 338"/>
                <a:gd name="T46" fmla="*/ 722 w 975"/>
                <a:gd name="T47" fmla="*/ 334 h 338"/>
                <a:gd name="T48" fmla="*/ 799 w 975"/>
                <a:gd name="T49" fmla="*/ 338 h 338"/>
                <a:gd name="T50" fmla="*/ 841 w 975"/>
                <a:gd name="T51" fmla="*/ 331 h 338"/>
                <a:gd name="T52" fmla="*/ 875 w 975"/>
                <a:gd name="T53" fmla="*/ 313 h 338"/>
                <a:gd name="T54" fmla="*/ 900 w 975"/>
                <a:gd name="T55" fmla="*/ 286 h 338"/>
                <a:gd name="T56" fmla="*/ 921 w 975"/>
                <a:gd name="T57" fmla="*/ 250 h 338"/>
                <a:gd name="T58" fmla="*/ 935 w 975"/>
                <a:gd name="T59" fmla="*/ 209 h 338"/>
                <a:gd name="T60" fmla="*/ 950 w 975"/>
                <a:gd name="T61" fmla="*/ 163 h 338"/>
                <a:gd name="T62" fmla="*/ 961 w 975"/>
                <a:gd name="T63" fmla="*/ 116 h 338"/>
                <a:gd name="T64" fmla="*/ 975 w 975"/>
                <a:gd name="T65" fmla="*/ 70 h 3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75"/>
                <a:gd name="T100" fmla="*/ 0 h 338"/>
                <a:gd name="T101" fmla="*/ 975 w 975"/>
                <a:gd name="T102" fmla="*/ 338 h 3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75" h="338">
                  <a:moveTo>
                    <a:pt x="975" y="70"/>
                  </a:moveTo>
                  <a:lnTo>
                    <a:pt x="808" y="25"/>
                  </a:lnTo>
                  <a:lnTo>
                    <a:pt x="660" y="2"/>
                  </a:lnTo>
                  <a:lnTo>
                    <a:pt x="525" y="0"/>
                  </a:lnTo>
                  <a:lnTo>
                    <a:pt x="403" y="17"/>
                  </a:lnTo>
                  <a:lnTo>
                    <a:pt x="290" y="48"/>
                  </a:lnTo>
                  <a:lnTo>
                    <a:pt x="186" y="94"/>
                  </a:lnTo>
                  <a:lnTo>
                    <a:pt x="90" y="150"/>
                  </a:lnTo>
                  <a:lnTo>
                    <a:pt x="0" y="214"/>
                  </a:lnTo>
                  <a:lnTo>
                    <a:pt x="14" y="233"/>
                  </a:lnTo>
                  <a:lnTo>
                    <a:pt x="32" y="252"/>
                  </a:lnTo>
                  <a:lnTo>
                    <a:pt x="52" y="267"/>
                  </a:lnTo>
                  <a:lnTo>
                    <a:pt x="76" y="283"/>
                  </a:lnTo>
                  <a:lnTo>
                    <a:pt x="101" y="295"/>
                  </a:lnTo>
                  <a:lnTo>
                    <a:pt x="131" y="305"/>
                  </a:lnTo>
                  <a:lnTo>
                    <a:pt x="163" y="313"/>
                  </a:lnTo>
                  <a:lnTo>
                    <a:pt x="200" y="321"/>
                  </a:lnTo>
                  <a:lnTo>
                    <a:pt x="273" y="322"/>
                  </a:lnTo>
                  <a:lnTo>
                    <a:pt x="348" y="325"/>
                  </a:lnTo>
                  <a:lnTo>
                    <a:pt x="423" y="326"/>
                  </a:lnTo>
                  <a:lnTo>
                    <a:pt x="499" y="329"/>
                  </a:lnTo>
                  <a:lnTo>
                    <a:pt x="573" y="330"/>
                  </a:lnTo>
                  <a:lnTo>
                    <a:pt x="648" y="333"/>
                  </a:lnTo>
                  <a:lnTo>
                    <a:pt x="722" y="334"/>
                  </a:lnTo>
                  <a:lnTo>
                    <a:pt x="799" y="338"/>
                  </a:lnTo>
                  <a:lnTo>
                    <a:pt x="841" y="331"/>
                  </a:lnTo>
                  <a:lnTo>
                    <a:pt x="875" y="313"/>
                  </a:lnTo>
                  <a:lnTo>
                    <a:pt x="900" y="286"/>
                  </a:lnTo>
                  <a:lnTo>
                    <a:pt x="921" y="250"/>
                  </a:lnTo>
                  <a:lnTo>
                    <a:pt x="935" y="209"/>
                  </a:lnTo>
                  <a:lnTo>
                    <a:pt x="950" y="163"/>
                  </a:lnTo>
                  <a:lnTo>
                    <a:pt x="961" y="116"/>
                  </a:lnTo>
                  <a:lnTo>
                    <a:pt x="975" y="70"/>
                  </a:lnTo>
                  <a:close/>
                </a:path>
              </a:pathLst>
            </a:custGeom>
            <a:solidFill>
              <a:srgbClr val="6317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34" name="Freeform 66"/>
            <p:cNvSpPr>
              <a:spLocks/>
            </p:cNvSpPr>
            <p:nvPr/>
          </p:nvSpPr>
          <p:spPr bwMode="auto">
            <a:xfrm>
              <a:off x="4949" y="2648"/>
              <a:ext cx="303" cy="157"/>
            </a:xfrm>
            <a:custGeom>
              <a:avLst/>
              <a:gdLst>
                <a:gd name="T0" fmla="*/ 909 w 909"/>
                <a:gd name="T1" fmla="*/ 66 h 315"/>
                <a:gd name="T2" fmla="*/ 753 w 909"/>
                <a:gd name="T3" fmla="*/ 22 h 315"/>
                <a:gd name="T4" fmla="*/ 615 w 909"/>
                <a:gd name="T5" fmla="*/ 1 h 315"/>
                <a:gd name="T6" fmla="*/ 488 w 909"/>
                <a:gd name="T7" fmla="*/ 0 h 315"/>
                <a:gd name="T8" fmla="*/ 375 w 909"/>
                <a:gd name="T9" fmla="*/ 16 h 315"/>
                <a:gd name="T10" fmla="*/ 269 w 909"/>
                <a:gd name="T11" fmla="*/ 46 h 315"/>
                <a:gd name="T12" fmla="*/ 173 w 909"/>
                <a:gd name="T13" fmla="*/ 87 h 315"/>
                <a:gd name="T14" fmla="*/ 83 w 909"/>
                <a:gd name="T15" fmla="*/ 138 h 315"/>
                <a:gd name="T16" fmla="*/ 0 w 909"/>
                <a:gd name="T17" fmla="*/ 198 h 315"/>
                <a:gd name="T18" fmla="*/ 11 w 909"/>
                <a:gd name="T19" fmla="*/ 217 h 315"/>
                <a:gd name="T20" fmla="*/ 28 w 909"/>
                <a:gd name="T21" fmla="*/ 235 h 315"/>
                <a:gd name="T22" fmla="*/ 48 w 909"/>
                <a:gd name="T23" fmla="*/ 249 h 315"/>
                <a:gd name="T24" fmla="*/ 70 w 909"/>
                <a:gd name="T25" fmla="*/ 264 h 315"/>
                <a:gd name="T26" fmla="*/ 94 w 909"/>
                <a:gd name="T27" fmla="*/ 274 h 315"/>
                <a:gd name="T28" fmla="*/ 122 w 909"/>
                <a:gd name="T29" fmla="*/ 285 h 315"/>
                <a:gd name="T30" fmla="*/ 152 w 909"/>
                <a:gd name="T31" fmla="*/ 291 h 315"/>
                <a:gd name="T32" fmla="*/ 186 w 909"/>
                <a:gd name="T33" fmla="*/ 298 h 315"/>
                <a:gd name="T34" fmla="*/ 255 w 909"/>
                <a:gd name="T35" fmla="*/ 299 h 315"/>
                <a:gd name="T36" fmla="*/ 324 w 909"/>
                <a:gd name="T37" fmla="*/ 301 h 315"/>
                <a:gd name="T38" fmla="*/ 393 w 909"/>
                <a:gd name="T39" fmla="*/ 303 h 315"/>
                <a:gd name="T40" fmla="*/ 464 w 909"/>
                <a:gd name="T41" fmla="*/ 305 h 315"/>
                <a:gd name="T42" fmla="*/ 533 w 909"/>
                <a:gd name="T43" fmla="*/ 307 h 315"/>
                <a:gd name="T44" fmla="*/ 604 w 909"/>
                <a:gd name="T45" fmla="*/ 309 h 315"/>
                <a:gd name="T46" fmla="*/ 673 w 909"/>
                <a:gd name="T47" fmla="*/ 312 h 315"/>
                <a:gd name="T48" fmla="*/ 743 w 909"/>
                <a:gd name="T49" fmla="*/ 315 h 315"/>
                <a:gd name="T50" fmla="*/ 783 w 909"/>
                <a:gd name="T51" fmla="*/ 308 h 315"/>
                <a:gd name="T52" fmla="*/ 814 w 909"/>
                <a:gd name="T53" fmla="*/ 292 h 315"/>
                <a:gd name="T54" fmla="*/ 838 w 909"/>
                <a:gd name="T55" fmla="*/ 266 h 315"/>
                <a:gd name="T56" fmla="*/ 858 w 909"/>
                <a:gd name="T57" fmla="*/ 234 h 315"/>
                <a:gd name="T58" fmla="*/ 872 w 909"/>
                <a:gd name="T59" fmla="*/ 194 h 315"/>
                <a:gd name="T60" fmla="*/ 885 w 909"/>
                <a:gd name="T61" fmla="*/ 153 h 315"/>
                <a:gd name="T62" fmla="*/ 896 w 909"/>
                <a:gd name="T63" fmla="*/ 108 h 315"/>
                <a:gd name="T64" fmla="*/ 909 w 909"/>
                <a:gd name="T65" fmla="*/ 66 h 31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09"/>
                <a:gd name="T100" fmla="*/ 0 h 315"/>
                <a:gd name="T101" fmla="*/ 909 w 909"/>
                <a:gd name="T102" fmla="*/ 315 h 31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09" h="315">
                  <a:moveTo>
                    <a:pt x="909" y="66"/>
                  </a:moveTo>
                  <a:lnTo>
                    <a:pt x="753" y="22"/>
                  </a:lnTo>
                  <a:lnTo>
                    <a:pt x="615" y="1"/>
                  </a:lnTo>
                  <a:lnTo>
                    <a:pt x="488" y="0"/>
                  </a:lnTo>
                  <a:lnTo>
                    <a:pt x="375" y="16"/>
                  </a:lnTo>
                  <a:lnTo>
                    <a:pt x="269" y="46"/>
                  </a:lnTo>
                  <a:lnTo>
                    <a:pt x="173" y="87"/>
                  </a:lnTo>
                  <a:lnTo>
                    <a:pt x="83" y="138"/>
                  </a:lnTo>
                  <a:lnTo>
                    <a:pt x="0" y="198"/>
                  </a:lnTo>
                  <a:lnTo>
                    <a:pt x="11" y="217"/>
                  </a:lnTo>
                  <a:lnTo>
                    <a:pt x="28" y="235"/>
                  </a:lnTo>
                  <a:lnTo>
                    <a:pt x="48" y="249"/>
                  </a:lnTo>
                  <a:lnTo>
                    <a:pt x="70" y="264"/>
                  </a:lnTo>
                  <a:lnTo>
                    <a:pt x="94" y="274"/>
                  </a:lnTo>
                  <a:lnTo>
                    <a:pt x="122" y="285"/>
                  </a:lnTo>
                  <a:lnTo>
                    <a:pt x="152" y="291"/>
                  </a:lnTo>
                  <a:lnTo>
                    <a:pt x="186" y="298"/>
                  </a:lnTo>
                  <a:lnTo>
                    <a:pt x="255" y="299"/>
                  </a:lnTo>
                  <a:lnTo>
                    <a:pt x="324" y="301"/>
                  </a:lnTo>
                  <a:lnTo>
                    <a:pt x="393" y="303"/>
                  </a:lnTo>
                  <a:lnTo>
                    <a:pt x="464" y="305"/>
                  </a:lnTo>
                  <a:lnTo>
                    <a:pt x="533" y="307"/>
                  </a:lnTo>
                  <a:lnTo>
                    <a:pt x="604" y="309"/>
                  </a:lnTo>
                  <a:lnTo>
                    <a:pt x="673" y="312"/>
                  </a:lnTo>
                  <a:lnTo>
                    <a:pt x="743" y="315"/>
                  </a:lnTo>
                  <a:lnTo>
                    <a:pt x="783" y="308"/>
                  </a:lnTo>
                  <a:lnTo>
                    <a:pt x="814" y="292"/>
                  </a:lnTo>
                  <a:lnTo>
                    <a:pt x="838" y="266"/>
                  </a:lnTo>
                  <a:lnTo>
                    <a:pt x="858" y="234"/>
                  </a:lnTo>
                  <a:lnTo>
                    <a:pt x="872" y="194"/>
                  </a:lnTo>
                  <a:lnTo>
                    <a:pt x="885" y="153"/>
                  </a:lnTo>
                  <a:lnTo>
                    <a:pt x="896" y="108"/>
                  </a:lnTo>
                  <a:lnTo>
                    <a:pt x="909" y="66"/>
                  </a:lnTo>
                  <a:close/>
                </a:path>
              </a:pathLst>
            </a:custGeom>
            <a:solidFill>
              <a:srgbClr val="702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35" name="Freeform 67"/>
            <p:cNvSpPr>
              <a:spLocks/>
            </p:cNvSpPr>
            <p:nvPr/>
          </p:nvSpPr>
          <p:spPr bwMode="auto">
            <a:xfrm>
              <a:off x="4960" y="2653"/>
              <a:ext cx="281" cy="145"/>
            </a:xfrm>
            <a:custGeom>
              <a:avLst/>
              <a:gdLst>
                <a:gd name="T0" fmla="*/ 843 w 843"/>
                <a:gd name="T1" fmla="*/ 61 h 291"/>
                <a:gd name="T2" fmla="*/ 700 w 843"/>
                <a:gd name="T3" fmla="*/ 21 h 291"/>
                <a:gd name="T4" fmla="*/ 572 w 843"/>
                <a:gd name="T5" fmla="*/ 1 h 291"/>
                <a:gd name="T6" fmla="*/ 454 w 843"/>
                <a:gd name="T7" fmla="*/ 0 h 291"/>
                <a:gd name="T8" fmla="*/ 349 w 843"/>
                <a:gd name="T9" fmla="*/ 14 h 291"/>
                <a:gd name="T10" fmla="*/ 250 w 843"/>
                <a:gd name="T11" fmla="*/ 42 h 291"/>
                <a:gd name="T12" fmla="*/ 161 w 843"/>
                <a:gd name="T13" fmla="*/ 81 h 291"/>
                <a:gd name="T14" fmla="*/ 78 w 843"/>
                <a:gd name="T15" fmla="*/ 128 h 291"/>
                <a:gd name="T16" fmla="*/ 0 w 843"/>
                <a:gd name="T17" fmla="*/ 184 h 291"/>
                <a:gd name="T18" fmla="*/ 11 w 843"/>
                <a:gd name="T19" fmla="*/ 201 h 291"/>
                <a:gd name="T20" fmla="*/ 27 w 843"/>
                <a:gd name="T21" fmla="*/ 218 h 291"/>
                <a:gd name="T22" fmla="*/ 44 w 843"/>
                <a:gd name="T23" fmla="*/ 231 h 291"/>
                <a:gd name="T24" fmla="*/ 66 w 843"/>
                <a:gd name="T25" fmla="*/ 244 h 291"/>
                <a:gd name="T26" fmla="*/ 87 w 843"/>
                <a:gd name="T27" fmla="*/ 255 h 291"/>
                <a:gd name="T28" fmla="*/ 113 w 843"/>
                <a:gd name="T29" fmla="*/ 264 h 291"/>
                <a:gd name="T30" fmla="*/ 141 w 843"/>
                <a:gd name="T31" fmla="*/ 270 h 291"/>
                <a:gd name="T32" fmla="*/ 172 w 843"/>
                <a:gd name="T33" fmla="*/ 276 h 291"/>
                <a:gd name="T34" fmla="*/ 236 w 843"/>
                <a:gd name="T35" fmla="*/ 277 h 291"/>
                <a:gd name="T36" fmla="*/ 301 w 843"/>
                <a:gd name="T37" fmla="*/ 279 h 291"/>
                <a:gd name="T38" fmla="*/ 366 w 843"/>
                <a:gd name="T39" fmla="*/ 281 h 291"/>
                <a:gd name="T40" fmla="*/ 431 w 843"/>
                <a:gd name="T41" fmla="*/ 283 h 291"/>
                <a:gd name="T42" fmla="*/ 494 w 843"/>
                <a:gd name="T43" fmla="*/ 285 h 291"/>
                <a:gd name="T44" fmla="*/ 560 w 843"/>
                <a:gd name="T45" fmla="*/ 287 h 291"/>
                <a:gd name="T46" fmla="*/ 624 w 843"/>
                <a:gd name="T47" fmla="*/ 289 h 291"/>
                <a:gd name="T48" fmla="*/ 690 w 843"/>
                <a:gd name="T49" fmla="*/ 291 h 291"/>
                <a:gd name="T50" fmla="*/ 726 w 843"/>
                <a:gd name="T51" fmla="*/ 285 h 291"/>
                <a:gd name="T52" fmla="*/ 755 w 843"/>
                <a:gd name="T53" fmla="*/ 270 h 291"/>
                <a:gd name="T54" fmla="*/ 778 w 843"/>
                <a:gd name="T55" fmla="*/ 245 h 291"/>
                <a:gd name="T56" fmla="*/ 796 w 843"/>
                <a:gd name="T57" fmla="*/ 215 h 291"/>
                <a:gd name="T58" fmla="*/ 809 w 843"/>
                <a:gd name="T59" fmla="*/ 179 h 291"/>
                <a:gd name="T60" fmla="*/ 820 w 843"/>
                <a:gd name="T61" fmla="*/ 140 h 291"/>
                <a:gd name="T62" fmla="*/ 830 w 843"/>
                <a:gd name="T63" fmla="*/ 99 h 291"/>
                <a:gd name="T64" fmla="*/ 843 w 843"/>
                <a:gd name="T65" fmla="*/ 61 h 2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3"/>
                <a:gd name="T100" fmla="*/ 0 h 291"/>
                <a:gd name="T101" fmla="*/ 843 w 843"/>
                <a:gd name="T102" fmla="*/ 291 h 29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3" h="291">
                  <a:moveTo>
                    <a:pt x="843" y="61"/>
                  </a:moveTo>
                  <a:lnTo>
                    <a:pt x="700" y="21"/>
                  </a:lnTo>
                  <a:lnTo>
                    <a:pt x="572" y="1"/>
                  </a:lnTo>
                  <a:lnTo>
                    <a:pt x="454" y="0"/>
                  </a:lnTo>
                  <a:lnTo>
                    <a:pt x="349" y="14"/>
                  </a:lnTo>
                  <a:lnTo>
                    <a:pt x="250" y="42"/>
                  </a:lnTo>
                  <a:lnTo>
                    <a:pt x="161" y="81"/>
                  </a:lnTo>
                  <a:lnTo>
                    <a:pt x="78" y="128"/>
                  </a:lnTo>
                  <a:lnTo>
                    <a:pt x="0" y="184"/>
                  </a:lnTo>
                  <a:lnTo>
                    <a:pt x="11" y="201"/>
                  </a:lnTo>
                  <a:lnTo>
                    <a:pt x="27" y="218"/>
                  </a:lnTo>
                  <a:lnTo>
                    <a:pt x="44" y="231"/>
                  </a:lnTo>
                  <a:lnTo>
                    <a:pt x="66" y="244"/>
                  </a:lnTo>
                  <a:lnTo>
                    <a:pt x="87" y="255"/>
                  </a:lnTo>
                  <a:lnTo>
                    <a:pt x="113" y="264"/>
                  </a:lnTo>
                  <a:lnTo>
                    <a:pt x="141" y="270"/>
                  </a:lnTo>
                  <a:lnTo>
                    <a:pt x="172" y="276"/>
                  </a:lnTo>
                  <a:lnTo>
                    <a:pt x="236" y="277"/>
                  </a:lnTo>
                  <a:lnTo>
                    <a:pt x="301" y="279"/>
                  </a:lnTo>
                  <a:lnTo>
                    <a:pt x="366" y="281"/>
                  </a:lnTo>
                  <a:lnTo>
                    <a:pt x="431" y="283"/>
                  </a:lnTo>
                  <a:lnTo>
                    <a:pt x="494" y="285"/>
                  </a:lnTo>
                  <a:lnTo>
                    <a:pt x="560" y="287"/>
                  </a:lnTo>
                  <a:lnTo>
                    <a:pt x="624" y="289"/>
                  </a:lnTo>
                  <a:lnTo>
                    <a:pt x="690" y="291"/>
                  </a:lnTo>
                  <a:lnTo>
                    <a:pt x="726" y="285"/>
                  </a:lnTo>
                  <a:lnTo>
                    <a:pt x="755" y="270"/>
                  </a:lnTo>
                  <a:lnTo>
                    <a:pt x="778" y="245"/>
                  </a:lnTo>
                  <a:lnTo>
                    <a:pt x="796" y="215"/>
                  </a:lnTo>
                  <a:lnTo>
                    <a:pt x="809" y="179"/>
                  </a:lnTo>
                  <a:lnTo>
                    <a:pt x="820" y="140"/>
                  </a:lnTo>
                  <a:lnTo>
                    <a:pt x="830" y="99"/>
                  </a:lnTo>
                  <a:lnTo>
                    <a:pt x="843" y="61"/>
                  </a:lnTo>
                  <a:close/>
                </a:path>
              </a:pathLst>
            </a:custGeom>
            <a:solidFill>
              <a:srgbClr val="8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36" name="Freeform 68"/>
            <p:cNvSpPr>
              <a:spLocks/>
            </p:cNvSpPr>
            <p:nvPr/>
          </p:nvSpPr>
          <p:spPr bwMode="auto">
            <a:xfrm>
              <a:off x="4971" y="2656"/>
              <a:ext cx="258" cy="136"/>
            </a:xfrm>
            <a:custGeom>
              <a:avLst/>
              <a:gdLst>
                <a:gd name="T0" fmla="*/ 775 w 775"/>
                <a:gd name="T1" fmla="*/ 57 h 270"/>
                <a:gd name="T2" fmla="*/ 644 w 775"/>
                <a:gd name="T3" fmla="*/ 19 h 270"/>
                <a:gd name="T4" fmla="*/ 525 w 775"/>
                <a:gd name="T5" fmla="*/ 1 h 270"/>
                <a:gd name="T6" fmla="*/ 418 w 775"/>
                <a:gd name="T7" fmla="*/ 0 h 270"/>
                <a:gd name="T8" fmla="*/ 320 w 775"/>
                <a:gd name="T9" fmla="*/ 13 h 270"/>
                <a:gd name="T10" fmla="*/ 230 w 775"/>
                <a:gd name="T11" fmla="*/ 38 h 270"/>
                <a:gd name="T12" fmla="*/ 148 w 775"/>
                <a:gd name="T13" fmla="*/ 74 h 270"/>
                <a:gd name="T14" fmla="*/ 72 w 775"/>
                <a:gd name="T15" fmla="*/ 119 h 270"/>
                <a:gd name="T16" fmla="*/ 0 w 775"/>
                <a:gd name="T17" fmla="*/ 170 h 270"/>
                <a:gd name="T18" fmla="*/ 11 w 775"/>
                <a:gd name="T19" fmla="*/ 185 h 270"/>
                <a:gd name="T20" fmla="*/ 25 w 775"/>
                <a:gd name="T21" fmla="*/ 201 h 270"/>
                <a:gd name="T22" fmla="*/ 41 w 775"/>
                <a:gd name="T23" fmla="*/ 213 h 270"/>
                <a:gd name="T24" fmla="*/ 61 w 775"/>
                <a:gd name="T25" fmla="*/ 226 h 270"/>
                <a:gd name="T26" fmla="*/ 80 w 775"/>
                <a:gd name="T27" fmla="*/ 235 h 270"/>
                <a:gd name="T28" fmla="*/ 104 w 775"/>
                <a:gd name="T29" fmla="*/ 243 h 270"/>
                <a:gd name="T30" fmla="*/ 130 w 775"/>
                <a:gd name="T31" fmla="*/ 249 h 270"/>
                <a:gd name="T32" fmla="*/ 158 w 775"/>
                <a:gd name="T33" fmla="*/ 254 h 270"/>
                <a:gd name="T34" fmla="*/ 217 w 775"/>
                <a:gd name="T35" fmla="*/ 256 h 270"/>
                <a:gd name="T36" fmla="*/ 277 w 775"/>
                <a:gd name="T37" fmla="*/ 258 h 270"/>
                <a:gd name="T38" fmla="*/ 336 w 775"/>
                <a:gd name="T39" fmla="*/ 260 h 270"/>
                <a:gd name="T40" fmla="*/ 395 w 775"/>
                <a:gd name="T41" fmla="*/ 262 h 270"/>
                <a:gd name="T42" fmla="*/ 454 w 775"/>
                <a:gd name="T43" fmla="*/ 264 h 270"/>
                <a:gd name="T44" fmla="*/ 514 w 775"/>
                <a:gd name="T45" fmla="*/ 266 h 270"/>
                <a:gd name="T46" fmla="*/ 573 w 775"/>
                <a:gd name="T47" fmla="*/ 268 h 270"/>
                <a:gd name="T48" fmla="*/ 634 w 775"/>
                <a:gd name="T49" fmla="*/ 270 h 270"/>
                <a:gd name="T50" fmla="*/ 668 w 775"/>
                <a:gd name="T51" fmla="*/ 264 h 270"/>
                <a:gd name="T52" fmla="*/ 694 w 775"/>
                <a:gd name="T53" fmla="*/ 249 h 270"/>
                <a:gd name="T54" fmla="*/ 714 w 775"/>
                <a:gd name="T55" fmla="*/ 226 h 270"/>
                <a:gd name="T56" fmla="*/ 731 w 775"/>
                <a:gd name="T57" fmla="*/ 198 h 270"/>
                <a:gd name="T58" fmla="*/ 744 w 775"/>
                <a:gd name="T59" fmla="*/ 164 h 270"/>
                <a:gd name="T60" fmla="*/ 755 w 775"/>
                <a:gd name="T61" fmla="*/ 129 h 270"/>
                <a:gd name="T62" fmla="*/ 763 w 775"/>
                <a:gd name="T63" fmla="*/ 93 h 270"/>
                <a:gd name="T64" fmla="*/ 775 w 775"/>
                <a:gd name="T65" fmla="*/ 57 h 2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75"/>
                <a:gd name="T100" fmla="*/ 0 h 270"/>
                <a:gd name="T101" fmla="*/ 775 w 775"/>
                <a:gd name="T102" fmla="*/ 270 h 27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75" h="270">
                  <a:moveTo>
                    <a:pt x="775" y="57"/>
                  </a:moveTo>
                  <a:lnTo>
                    <a:pt x="644" y="19"/>
                  </a:lnTo>
                  <a:lnTo>
                    <a:pt x="525" y="1"/>
                  </a:lnTo>
                  <a:lnTo>
                    <a:pt x="418" y="0"/>
                  </a:lnTo>
                  <a:lnTo>
                    <a:pt x="320" y="13"/>
                  </a:lnTo>
                  <a:lnTo>
                    <a:pt x="230" y="38"/>
                  </a:lnTo>
                  <a:lnTo>
                    <a:pt x="148" y="74"/>
                  </a:lnTo>
                  <a:lnTo>
                    <a:pt x="72" y="119"/>
                  </a:lnTo>
                  <a:lnTo>
                    <a:pt x="0" y="170"/>
                  </a:lnTo>
                  <a:lnTo>
                    <a:pt x="11" y="185"/>
                  </a:lnTo>
                  <a:lnTo>
                    <a:pt x="25" y="201"/>
                  </a:lnTo>
                  <a:lnTo>
                    <a:pt x="41" y="213"/>
                  </a:lnTo>
                  <a:lnTo>
                    <a:pt x="61" y="226"/>
                  </a:lnTo>
                  <a:lnTo>
                    <a:pt x="80" y="235"/>
                  </a:lnTo>
                  <a:lnTo>
                    <a:pt x="104" y="243"/>
                  </a:lnTo>
                  <a:lnTo>
                    <a:pt x="130" y="249"/>
                  </a:lnTo>
                  <a:lnTo>
                    <a:pt x="158" y="254"/>
                  </a:lnTo>
                  <a:lnTo>
                    <a:pt x="217" y="256"/>
                  </a:lnTo>
                  <a:lnTo>
                    <a:pt x="277" y="258"/>
                  </a:lnTo>
                  <a:lnTo>
                    <a:pt x="336" y="260"/>
                  </a:lnTo>
                  <a:lnTo>
                    <a:pt x="395" y="262"/>
                  </a:lnTo>
                  <a:lnTo>
                    <a:pt x="454" y="264"/>
                  </a:lnTo>
                  <a:lnTo>
                    <a:pt x="514" y="266"/>
                  </a:lnTo>
                  <a:lnTo>
                    <a:pt x="573" y="268"/>
                  </a:lnTo>
                  <a:lnTo>
                    <a:pt x="634" y="270"/>
                  </a:lnTo>
                  <a:lnTo>
                    <a:pt x="668" y="264"/>
                  </a:lnTo>
                  <a:lnTo>
                    <a:pt x="694" y="249"/>
                  </a:lnTo>
                  <a:lnTo>
                    <a:pt x="714" y="226"/>
                  </a:lnTo>
                  <a:lnTo>
                    <a:pt x="731" y="198"/>
                  </a:lnTo>
                  <a:lnTo>
                    <a:pt x="744" y="164"/>
                  </a:lnTo>
                  <a:lnTo>
                    <a:pt x="755" y="129"/>
                  </a:lnTo>
                  <a:lnTo>
                    <a:pt x="763" y="93"/>
                  </a:lnTo>
                  <a:lnTo>
                    <a:pt x="775" y="57"/>
                  </a:lnTo>
                  <a:close/>
                </a:path>
              </a:pathLst>
            </a:custGeom>
            <a:solidFill>
              <a:srgbClr val="8F4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37" name="Freeform 69"/>
            <p:cNvSpPr>
              <a:spLocks/>
            </p:cNvSpPr>
            <p:nvPr/>
          </p:nvSpPr>
          <p:spPr bwMode="auto">
            <a:xfrm>
              <a:off x="5004" y="2698"/>
              <a:ext cx="97" cy="164"/>
            </a:xfrm>
            <a:custGeom>
              <a:avLst/>
              <a:gdLst>
                <a:gd name="T0" fmla="*/ 240 w 289"/>
                <a:gd name="T1" fmla="*/ 280 h 329"/>
                <a:gd name="T2" fmla="*/ 246 w 289"/>
                <a:gd name="T3" fmla="*/ 244 h 329"/>
                <a:gd name="T4" fmla="*/ 251 w 289"/>
                <a:gd name="T5" fmla="*/ 209 h 329"/>
                <a:gd name="T6" fmla="*/ 257 w 289"/>
                <a:gd name="T7" fmla="*/ 174 h 329"/>
                <a:gd name="T8" fmla="*/ 264 w 289"/>
                <a:gd name="T9" fmla="*/ 140 h 329"/>
                <a:gd name="T10" fmla="*/ 270 w 289"/>
                <a:gd name="T11" fmla="*/ 105 h 329"/>
                <a:gd name="T12" fmla="*/ 277 w 289"/>
                <a:gd name="T13" fmla="*/ 69 h 329"/>
                <a:gd name="T14" fmla="*/ 282 w 289"/>
                <a:gd name="T15" fmla="*/ 34 h 329"/>
                <a:gd name="T16" fmla="*/ 289 w 289"/>
                <a:gd name="T17" fmla="*/ 0 h 329"/>
                <a:gd name="T18" fmla="*/ 225 w 289"/>
                <a:gd name="T19" fmla="*/ 1 h 329"/>
                <a:gd name="T20" fmla="*/ 168 w 289"/>
                <a:gd name="T21" fmla="*/ 12 h 329"/>
                <a:gd name="T22" fmla="*/ 119 w 289"/>
                <a:gd name="T23" fmla="*/ 30 h 329"/>
                <a:gd name="T24" fmla="*/ 79 w 289"/>
                <a:gd name="T25" fmla="*/ 56 h 329"/>
                <a:gd name="T26" fmla="*/ 45 w 289"/>
                <a:gd name="T27" fmla="*/ 90 h 329"/>
                <a:gd name="T28" fmla="*/ 21 w 289"/>
                <a:gd name="T29" fmla="*/ 133 h 329"/>
                <a:gd name="T30" fmla="*/ 6 w 289"/>
                <a:gd name="T31" fmla="*/ 184 h 329"/>
                <a:gd name="T32" fmla="*/ 0 w 289"/>
                <a:gd name="T33" fmla="*/ 246 h 329"/>
                <a:gd name="T34" fmla="*/ 16 w 289"/>
                <a:gd name="T35" fmla="*/ 286 h 329"/>
                <a:gd name="T36" fmla="*/ 38 w 289"/>
                <a:gd name="T37" fmla="*/ 312 h 329"/>
                <a:gd name="T38" fmla="*/ 64 w 289"/>
                <a:gd name="T39" fmla="*/ 325 h 329"/>
                <a:gd name="T40" fmla="*/ 96 w 289"/>
                <a:gd name="T41" fmla="*/ 329 h 329"/>
                <a:gd name="T42" fmla="*/ 129 w 289"/>
                <a:gd name="T43" fmla="*/ 323 h 329"/>
                <a:gd name="T44" fmla="*/ 164 w 289"/>
                <a:gd name="T45" fmla="*/ 311 h 329"/>
                <a:gd name="T46" fmla="*/ 202 w 289"/>
                <a:gd name="T47" fmla="*/ 295 h 329"/>
                <a:gd name="T48" fmla="*/ 240 w 289"/>
                <a:gd name="T49" fmla="*/ 280 h 3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9"/>
                <a:gd name="T76" fmla="*/ 0 h 329"/>
                <a:gd name="T77" fmla="*/ 289 w 289"/>
                <a:gd name="T78" fmla="*/ 329 h 3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9" h="329">
                  <a:moveTo>
                    <a:pt x="240" y="280"/>
                  </a:moveTo>
                  <a:lnTo>
                    <a:pt x="246" y="244"/>
                  </a:lnTo>
                  <a:lnTo>
                    <a:pt x="251" y="209"/>
                  </a:lnTo>
                  <a:lnTo>
                    <a:pt x="257" y="174"/>
                  </a:lnTo>
                  <a:lnTo>
                    <a:pt x="264" y="140"/>
                  </a:lnTo>
                  <a:lnTo>
                    <a:pt x="270" y="105"/>
                  </a:lnTo>
                  <a:lnTo>
                    <a:pt x="277" y="69"/>
                  </a:lnTo>
                  <a:lnTo>
                    <a:pt x="282" y="34"/>
                  </a:lnTo>
                  <a:lnTo>
                    <a:pt x="289" y="0"/>
                  </a:lnTo>
                  <a:lnTo>
                    <a:pt x="225" y="1"/>
                  </a:lnTo>
                  <a:lnTo>
                    <a:pt x="168" y="12"/>
                  </a:lnTo>
                  <a:lnTo>
                    <a:pt x="119" y="30"/>
                  </a:lnTo>
                  <a:lnTo>
                    <a:pt x="79" y="56"/>
                  </a:lnTo>
                  <a:lnTo>
                    <a:pt x="45" y="90"/>
                  </a:lnTo>
                  <a:lnTo>
                    <a:pt x="21" y="133"/>
                  </a:lnTo>
                  <a:lnTo>
                    <a:pt x="6" y="184"/>
                  </a:lnTo>
                  <a:lnTo>
                    <a:pt x="0" y="246"/>
                  </a:lnTo>
                  <a:lnTo>
                    <a:pt x="16" y="286"/>
                  </a:lnTo>
                  <a:lnTo>
                    <a:pt x="38" y="312"/>
                  </a:lnTo>
                  <a:lnTo>
                    <a:pt x="64" y="325"/>
                  </a:lnTo>
                  <a:lnTo>
                    <a:pt x="96" y="329"/>
                  </a:lnTo>
                  <a:lnTo>
                    <a:pt x="129" y="323"/>
                  </a:lnTo>
                  <a:lnTo>
                    <a:pt x="164" y="311"/>
                  </a:lnTo>
                  <a:lnTo>
                    <a:pt x="202" y="295"/>
                  </a:lnTo>
                  <a:lnTo>
                    <a:pt x="240" y="280"/>
                  </a:lnTo>
                  <a:close/>
                </a:path>
              </a:pathLst>
            </a:custGeom>
            <a:solidFill>
              <a:srgbClr val="802B2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38" name="Freeform 70"/>
            <p:cNvSpPr>
              <a:spLocks/>
            </p:cNvSpPr>
            <p:nvPr/>
          </p:nvSpPr>
          <p:spPr bwMode="auto">
            <a:xfrm>
              <a:off x="5017" y="2723"/>
              <a:ext cx="71" cy="120"/>
            </a:xfrm>
            <a:custGeom>
              <a:avLst/>
              <a:gdLst>
                <a:gd name="T0" fmla="*/ 177 w 212"/>
                <a:gd name="T1" fmla="*/ 204 h 240"/>
                <a:gd name="T2" fmla="*/ 181 w 212"/>
                <a:gd name="T3" fmla="*/ 178 h 240"/>
                <a:gd name="T4" fmla="*/ 185 w 212"/>
                <a:gd name="T5" fmla="*/ 153 h 240"/>
                <a:gd name="T6" fmla="*/ 189 w 212"/>
                <a:gd name="T7" fmla="*/ 127 h 240"/>
                <a:gd name="T8" fmla="*/ 195 w 212"/>
                <a:gd name="T9" fmla="*/ 102 h 240"/>
                <a:gd name="T10" fmla="*/ 199 w 212"/>
                <a:gd name="T11" fmla="*/ 76 h 240"/>
                <a:gd name="T12" fmla="*/ 203 w 212"/>
                <a:gd name="T13" fmla="*/ 51 h 240"/>
                <a:gd name="T14" fmla="*/ 208 w 212"/>
                <a:gd name="T15" fmla="*/ 25 h 240"/>
                <a:gd name="T16" fmla="*/ 212 w 212"/>
                <a:gd name="T17" fmla="*/ 0 h 240"/>
                <a:gd name="T18" fmla="*/ 164 w 212"/>
                <a:gd name="T19" fmla="*/ 0 h 240"/>
                <a:gd name="T20" fmla="*/ 123 w 212"/>
                <a:gd name="T21" fmla="*/ 8 h 240"/>
                <a:gd name="T22" fmla="*/ 88 w 212"/>
                <a:gd name="T23" fmla="*/ 21 h 240"/>
                <a:gd name="T24" fmla="*/ 58 w 212"/>
                <a:gd name="T25" fmla="*/ 41 h 240"/>
                <a:gd name="T26" fmla="*/ 33 w 212"/>
                <a:gd name="T27" fmla="*/ 64 h 240"/>
                <a:gd name="T28" fmla="*/ 16 w 212"/>
                <a:gd name="T29" fmla="*/ 95 h 240"/>
                <a:gd name="T30" fmla="*/ 4 w 212"/>
                <a:gd name="T31" fmla="*/ 133 h 240"/>
                <a:gd name="T32" fmla="*/ 0 w 212"/>
                <a:gd name="T33" fmla="*/ 179 h 240"/>
                <a:gd name="T34" fmla="*/ 11 w 212"/>
                <a:gd name="T35" fmla="*/ 208 h 240"/>
                <a:gd name="T36" fmla="*/ 27 w 212"/>
                <a:gd name="T37" fmla="*/ 227 h 240"/>
                <a:gd name="T38" fmla="*/ 47 w 212"/>
                <a:gd name="T39" fmla="*/ 238 h 240"/>
                <a:gd name="T40" fmla="*/ 71 w 212"/>
                <a:gd name="T41" fmla="*/ 240 h 240"/>
                <a:gd name="T42" fmla="*/ 95 w 212"/>
                <a:gd name="T43" fmla="*/ 235 h 240"/>
                <a:gd name="T44" fmla="*/ 122 w 212"/>
                <a:gd name="T45" fmla="*/ 226 h 240"/>
                <a:gd name="T46" fmla="*/ 148 w 212"/>
                <a:gd name="T47" fmla="*/ 214 h 240"/>
                <a:gd name="T48" fmla="*/ 177 w 212"/>
                <a:gd name="T49" fmla="*/ 204 h 24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2"/>
                <a:gd name="T76" fmla="*/ 0 h 240"/>
                <a:gd name="T77" fmla="*/ 212 w 212"/>
                <a:gd name="T78" fmla="*/ 240 h 24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2" h="240">
                  <a:moveTo>
                    <a:pt x="177" y="204"/>
                  </a:moveTo>
                  <a:lnTo>
                    <a:pt x="181" y="178"/>
                  </a:lnTo>
                  <a:lnTo>
                    <a:pt x="185" y="153"/>
                  </a:lnTo>
                  <a:lnTo>
                    <a:pt x="189" y="127"/>
                  </a:lnTo>
                  <a:lnTo>
                    <a:pt x="195" y="102"/>
                  </a:lnTo>
                  <a:lnTo>
                    <a:pt x="199" y="76"/>
                  </a:lnTo>
                  <a:lnTo>
                    <a:pt x="203" y="51"/>
                  </a:lnTo>
                  <a:lnTo>
                    <a:pt x="208" y="25"/>
                  </a:lnTo>
                  <a:lnTo>
                    <a:pt x="212" y="0"/>
                  </a:lnTo>
                  <a:lnTo>
                    <a:pt x="164" y="0"/>
                  </a:lnTo>
                  <a:lnTo>
                    <a:pt x="123" y="8"/>
                  </a:lnTo>
                  <a:lnTo>
                    <a:pt x="88" y="21"/>
                  </a:lnTo>
                  <a:lnTo>
                    <a:pt x="58" y="41"/>
                  </a:lnTo>
                  <a:lnTo>
                    <a:pt x="33" y="64"/>
                  </a:lnTo>
                  <a:lnTo>
                    <a:pt x="16" y="95"/>
                  </a:lnTo>
                  <a:lnTo>
                    <a:pt x="4" y="133"/>
                  </a:lnTo>
                  <a:lnTo>
                    <a:pt x="0" y="179"/>
                  </a:lnTo>
                  <a:lnTo>
                    <a:pt x="11" y="208"/>
                  </a:lnTo>
                  <a:lnTo>
                    <a:pt x="27" y="227"/>
                  </a:lnTo>
                  <a:lnTo>
                    <a:pt x="47" y="238"/>
                  </a:lnTo>
                  <a:lnTo>
                    <a:pt x="71" y="240"/>
                  </a:lnTo>
                  <a:lnTo>
                    <a:pt x="95" y="235"/>
                  </a:lnTo>
                  <a:lnTo>
                    <a:pt x="122" y="226"/>
                  </a:lnTo>
                  <a:lnTo>
                    <a:pt x="148" y="214"/>
                  </a:lnTo>
                  <a:lnTo>
                    <a:pt x="177" y="204"/>
                  </a:lnTo>
                  <a:close/>
                </a:path>
              </a:pathLst>
            </a:custGeom>
            <a:solidFill>
              <a:srgbClr val="A65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39" name="Freeform 71"/>
            <p:cNvSpPr>
              <a:spLocks/>
            </p:cNvSpPr>
            <p:nvPr/>
          </p:nvSpPr>
          <p:spPr bwMode="auto">
            <a:xfrm>
              <a:off x="5146" y="2715"/>
              <a:ext cx="62" cy="103"/>
            </a:xfrm>
            <a:custGeom>
              <a:avLst/>
              <a:gdLst>
                <a:gd name="T0" fmla="*/ 98 w 186"/>
                <a:gd name="T1" fmla="*/ 200 h 205"/>
                <a:gd name="T2" fmla="*/ 57 w 186"/>
                <a:gd name="T3" fmla="*/ 191 h 205"/>
                <a:gd name="T4" fmla="*/ 31 w 186"/>
                <a:gd name="T5" fmla="*/ 175 h 205"/>
                <a:gd name="T6" fmla="*/ 15 w 186"/>
                <a:gd name="T7" fmla="*/ 151 h 205"/>
                <a:gd name="T8" fmla="*/ 9 w 186"/>
                <a:gd name="T9" fmla="*/ 123 h 205"/>
                <a:gd name="T10" fmla="*/ 7 w 186"/>
                <a:gd name="T11" fmla="*/ 92 h 205"/>
                <a:gd name="T12" fmla="*/ 7 w 186"/>
                <a:gd name="T13" fmla="*/ 59 h 205"/>
                <a:gd name="T14" fmla="*/ 5 w 186"/>
                <a:gd name="T15" fmla="*/ 28 h 205"/>
                <a:gd name="T16" fmla="*/ 0 w 186"/>
                <a:gd name="T17" fmla="*/ 0 h 205"/>
                <a:gd name="T18" fmla="*/ 45 w 186"/>
                <a:gd name="T19" fmla="*/ 12 h 205"/>
                <a:gd name="T20" fmla="*/ 87 w 186"/>
                <a:gd name="T21" fmla="*/ 28 h 205"/>
                <a:gd name="T22" fmla="*/ 124 w 186"/>
                <a:gd name="T23" fmla="*/ 45 h 205"/>
                <a:gd name="T24" fmla="*/ 155 w 186"/>
                <a:gd name="T25" fmla="*/ 66 h 205"/>
                <a:gd name="T26" fmla="*/ 175 w 186"/>
                <a:gd name="T27" fmla="*/ 89 h 205"/>
                <a:gd name="T28" fmla="*/ 186 w 186"/>
                <a:gd name="T29" fmla="*/ 118 h 205"/>
                <a:gd name="T30" fmla="*/ 184 w 186"/>
                <a:gd name="T31" fmla="*/ 152 h 205"/>
                <a:gd name="T32" fmla="*/ 170 w 186"/>
                <a:gd name="T33" fmla="*/ 192 h 205"/>
                <a:gd name="T34" fmla="*/ 158 w 186"/>
                <a:gd name="T35" fmla="*/ 196 h 205"/>
                <a:gd name="T36" fmla="*/ 148 w 186"/>
                <a:gd name="T37" fmla="*/ 201 h 205"/>
                <a:gd name="T38" fmla="*/ 138 w 186"/>
                <a:gd name="T39" fmla="*/ 203 h 205"/>
                <a:gd name="T40" fmla="*/ 129 w 186"/>
                <a:gd name="T41" fmla="*/ 205 h 205"/>
                <a:gd name="T42" fmla="*/ 120 w 186"/>
                <a:gd name="T43" fmla="*/ 204 h 205"/>
                <a:gd name="T44" fmla="*/ 111 w 186"/>
                <a:gd name="T45" fmla="*/ 203 h 205"/>
                <a:gd name="T46" fmla="*/ 104 w 186"/>
                <a:gd name="T47" fmla="*/ 201 h 205"/>
                <a:gd name="T48" fmla="*/ 98 w 186"/>
                <a:gd name="T49" fmla="*/ 200 h 20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6"/>
                <a:gd name="T76" fmla="*/ 0 h 205"/>
                <a:gd name="T77" fmla="*/ 186 w 186"/>
                <a:gd name="T78" fmla="*/ 205 h 20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6" h="205">
                  <a:moveTo>
                    <a:pt x="98" y="200"/>
                  </a:moveTo>
                  <a:lnTo>
                    <a:pt x="57" y="191"/>
                  </a:lnTo>
                  <a:lnTo>
                    <a:pt x="31" y="175"/>
                  </a:lnTo>
                  <a:lnTo>
                    <a:pt x="15" y="151"/>
                  </a:lnTo>
                  <a:lnTo>
                    <a:pt x="9" y="123"/>
                  </a:lnTo>
                  <a:lnTo>
                    <a:pt x="7" y="92"/>
                  </a:lnTo>
                  <a:lnTo>
                    <a:pt x="7" y="59"/>
                  </a:lnTo>
                  <a:lnTo>
                    <a:pt x="5" y="28"/>
                  </a:lnTo>
                  <a:lnTo>
                    <a:pt x="0" y="0"/>
                  </a:lnTo>
                  <a:lnTo>
                    <a:pt x="45" y="12"/>
                  </a:lnTo>
                  <a:lnTo>
                    <a:pt x="87" y="28"/>
                  </a:lnTo>
                  <a:lnTo>
                    <a:pt x="124" y="45"/>
                  </a:lnTo>
                  <a:lnTo>
                    <a:pt x="155" y="66"/>
                  </a:lnTo>
                  <a:lnTo>
                    <a:pt x="175" y="89"/>
                  </a:lnTo>
                  <a:lnTo>
                    <a:pt x="186" y="118"/>
                  </a:lnTo>
                  <a:lnTo>
                    <a:pt x="184" y="152"/>
                  </a:lnTo>
                  <a:lnTo>
                    <a:pt x="170" y="192"/>
                  </a:lnTo>
                  <a:lnTo>
                    <a:pt x="158" y="196"/>
                  </a:lnTo>
                  <a:lnTo>
                    <a:pt x="148" y="201"/>
                  </a:lnTo>
                  <a:lnTo>
                    <a:pt x="138" y="203"/>
                  </a:lnTo>
                  <a:lnTo>
                    <a:pt x="129" y="205"/>
                  </a:lnTo>
                  <a:lnTo>
                    <a:pt x="120" y="204"/>
                  </a:lnTo>
                  <a:lnTo>
                    <a:pt x="111" y="203"/>
                  </a:lnTo>
                  <a:lnTo>
                    <a:pt x="104" y="201"/>
                  </a:lnTo>
                  <a:lnTo>
                    <a:pt x="98" y="200"/>
                  </a:lnTo>
                  <a:close/>
                </a:path>
              </a:pathLst>
            </a:custGeom>
            <a:solidFill>
              <a:srgbClr val="802B2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40" name="Freeform 72"/>
            <p:cNvSpPr>
              <a:spLocks/>
            </p:cNvSpPr>
            <p:nvPr/>
          </p:nvSpPr>
          <p:spPr bwMode="auto">
            <a:xfrm>
              <a:off x="5158" y="2735"/>
              <a:ext cx="38" cy="63"/>
            </a:xfrm>
            <a:custGeom>
              <a:avLst/>
              <a:gdLst>
                <a:gd name="T0" fmla="*/ 60 w 114"/>
                <a:gd name="T1" fmla="*/ 123 h 125"/>
                <a:gd name="T2" fmla="*/ 34 w 114"/>
                <a:gd name="T3" fmla="*/ 117 h 125"/>
                <a:gd name="T4" fmla="*/ 18 w 114"/>
                <a:gd name="T5" fmla="*/ 107 h 125"/>
                <a:gd name="T6" fmla="*/ 8 w 114"/>
                <a:gd name="T7" fmla="*/ 93 h 125"/>
                <a:gd name="T8" fmla="*/ 5 w 114"/>
                <a:gd name="T9" fmla="*/ 76 h 125"/>
                <a:gd name="T10" fmla="*/ 4 w 114"/>
                <a:gd name="T11" fmla="*/ 55 h 125"/>
                <a:gd name="T12" fmla="*/ 4 w 114"/>
                <a:gd name="T13" fmla="*/ 35 h 125"/>
                <a:gd name="T14" fmla="*/ 2 w 114"/>
                <a:gd name="T15" fmla="*/ 16 h 125"/>
                <a:gd name="T16" fmla="*/ 0 w 114"/>
                <a:gd name="T17" fmla="*/ 0 h 125"/>
                <a:gd name="T18" fmla="*/ 26 w 114"/>
                <a:gd name="T19" fmla="*/ 8 h 125"/>
                <a:gd name="T20" fmla="*/ 53 w 114"/>
                <a:gd name="T21" fmla="*/ 17 h 125"/>
                <a:gd name="T22" fmla="*/ 74 w 114"/>
                <a:gd name="T23" fmla="*/ 27 h 125"/>
                <a:gd name="T24" fmla="*/ 94 w 114"/>
                <a:gd name="T25" fmla="*/ 40 h 125"/>
                <a:gd name="T26" fmla="*/ 106 w 114"/>
                <a:gd name="T27" fmla="*/ 53 h 125"/>
                <a:gd name="T28" fmla="*/ 114 w 114"/>
                <a:gd name="T29" fmla="*/ 72 h 125"/>
                <a:gd name="T30" fmla="*/ 113 w 114"/>
                <a:gd name="T31" fmla="*/ 91 h 125"/>
                <a:gd name="T32" fmla="*/ 104 w 114"/>
                <a:gd name="T33" fmla="*/ 116 h 125"/>
                <a:gd name="T34" fmla="*/ 90 w 114"/>
                <a:gd name="T35" fmla="*/ 123 h 125"/>
                <a:gd name="T36" fmla="*/ 79 w 114"/>
                <a:gd name="T37" fmla="*/ 125 h 125"/>
                <a:gd name="T38" fmla="*/ 69 w 114"/>
                <a:gd name="T39" fmla="*/ 124 h 125"/>
                <a:gd name="T40" fmla="*/ 60 w 114"/>
                <a:gd name="T41" fmla="*/ 123 h 1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4"/>
                <a:gd name="T64" fmla="*/ 0 h 125"/>
                <a:gd name="T65" fmla="*/ 114 w 114"/>
                <a:gd name="T66" fmla="*/ 125 h 1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4" h="125">
                  <a:moveTo>
                    <a:pt x="60" y="123"/>
                  </a:moveTo>
                  <a:lnTo>
                    <a:pt x="34" y="117"/>
                  </a:lnTo>
                  <a:lnTo>
                    <a:pt x="18" y="107"/>
                  </a:lnTo>
                  <a:lnTo>
                    <a:pt x="8" y="93"/>
                  </a:lnTo>
                  <a:lnTo>
                    <a:pt x="5" y="76"/>
                  </a:lnTo>
                  <a:lnTo>
                    <a:pt x="4" y="55"/>
                  </a:lnTo>
                  <a:lnTo>
                    <a:pt x="4" y="35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6" y="8"/>
                  </a:lnTo>
                  <a:lnTo>
                    <a:pt x="53" y="17"/>
                  </a:lnTo>
                  <a:lnTo>
                    <a:pt x="74" y="27"/>
                  </a:lnTo>
                  <a:lnTo>
                    <a:pt x="94" y="40"/>
                  </a:lnTo>
                  <a:lnTo>
                    <a:pt x="106" y="53"/>
                  </a:lnTo>
                  <a:lnTo>
                    <a:pt x="114" y="72"/>
                  </a:lnTo>
                  <a:lnTo>
                    <a:pt x="113" y="91"/>
                  </a:lnTo>
                  <a:lnTo>
                    <a:pt x="104" y="116"/>
                  </a:lnTo>
                  <a:lnTo>
                    <a:pt x="90" y="123"/>
                  </a:lnTo>
                  <a:lnTo>
                    <a:pt x="79" y="125"/>
                  </a:lnTo>
                  <a:lnTo>
                    <a:pt x="69" y="124"/>
                  </a:lnTo>
                  <a:lnTo>
                    <a:pt x="60" y="123"/>
                  </a:lnTo>
                  <a:close/>
                </a:path>
              </a:pathLst>
            </a:custGeom>
            <a:solidFill>
              <a:srgbClr val="A65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41" name="Freeform 73"/>
            <p:cNvSpPr>
              <a:spLocks/>
            </p:cNvSpPr>
            <p:nvPr/>
          </p:nvSpPr>
          <p:spPr bwMode="auto">
            <a:xfrm>
              <a:off x="5071" y="2699"/>
              <a:ext cx="97" cy="152"/>
            </a:xfrm>
            <a:custGeom>
              <a:avLst/>
              <a:gdLst>
                <a:gd name="T0" fmla="*/ 179 w 292"/>
                <a:gd name="T1" fmla="*/ 293 h 304"/>
                <a:gd name="T2" fmla="*/ 246 w 292"/>
                <a:gd name="T3" fmla="*/ 248 h 304"/>
                <a:gd name="T4" fmla="*/ 282 w 292"/>
                <a:gd name="T5" fmla="*/ 199 h 304"/>
                <a:gd name="T6" fmla="*/ 292 w 292"/>
                <a:gd name="T7" fmla="*/ 149 h 304"/>
                <a:gd name="T8" fmla="*/ 282 w 292"/>
                <a:gd name="T9" fmla="*/ 102 h 304"/>
                <a:gd name="T10" fmla="*/ 251 w 292"/>
                <a:gd name="T11" fmla="*/ 57 h 304"/>
                <a:gd name="T12" fmla="*/ 208 w 292"/>
                <a:gd name="T13" fmla="*/ 23 h 304"/>
                <a:gd name="T14" fmla="*/ 151 w 292"/>
                <a:gd name="T15" fmla="*/ 2 h 304"/>
                <a:gd name="T16" fmla="*/ 90 w 292"/>
                <a:gd name="T17" fmla="*/ 0 h 304"/>
                <a:gd name="T18" fmla="*/ 75 w 292"/>
                <a:gd name="T19" fmla="*/ 38 h 304"/>
                <a:gd name="T20" fmla="*/ 54 w 292"/>
                <a:gd name="T21" fmla="*/ 81 h 304"/>
                <a:gd name="T22" fmla="*/ 28 w 292"/>
                <a:gd name="T23" fmla="*/ 122 h 304"/>
                <a:gd name="T24" fmla="*/ 9 w 292"/>
                <a:gd name="T25" fmla="*/ 166 h 304"/>
                <a:gd name="T26" fmla="*/ 0 w 292"/>
                <a:gd name="T27" fmla="*/ 206 h 304"/>
                <a:gd name="T28" fmla="*/ 9 w 292"/>
                <a:gd name="T29" fmla="*/ 244 h 304"/>
                <a:gd name="T30" fmla="*/ 41 w 292"/>
                <a:gd name="T31" fmla="*/ 275 h 304"/>
                <a:gd name="T32" fmla="*/ 105 w 292"/>
                <a:gd name="T33" fmla="*/ 303 h 304"/>
                <a:gd name="T34" fmla="*/ 116 w 292"/>
                <a:gd name="T35" fmla="*/ 303 h 304"/>
                <a:gd name="T36" fmla="*/ 127 w 292"/>
                <a:gd name="T37" fmla="*/ 304 h 304"/>
                <a:gd name="T38" fmla="*/ 136 w 292"/>
                <a:gd name="T39" fmla="*/ 303 h 304"/>
                <a:gd name="T40" fmla="*/ 145 w 292"/>
                <a:gd name="T41" fmla="*/ 303 h 304"/>
                <a:gd name="T42" fmla="*/ 153 w 292"/>
                <a:gd name="T43" fmla="*/ 300 h 304"/>
                <a:gd name="T44" fmla="*/ 161 w 292"/>
                <a:gd name="T45" fmla="*/ 297 h 304"/>
                <a:gd name="T46" fmla="*/ 169 w 292"/>
                <a:gd name="T47" fmla="*/ 295 h 304"/>
                <a:gd name="T48" fmla="*/ 179 w 292"/>
                <a:gd name="T49" fmla="*/ 293 h 30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92"/>
                <a:gd name="T76" fmla="*/ 0 h 304"/>
                <a:gd name="T77" fmla="*/ 292 w 292"/>
                <a:gd name="T78" fmla="*/ 304 h 30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92" h="304">
                  <a:moveTo>
                    <a:pt x="179" y="293"/>
                  </a:moveTo>
                  <a:lnTo>
                    <a:pt x="246" y="248"/>
                  </a:lnTo>
                  <a:lnTo>
                    <a:pt x="282" y="199"/>
                  </a:lnTo>
                  <a:lnTo>
                    <a:pt x="292" y="149"/>
                  </a:lnTo>
                  <a:lnTo>
                    <a:pt x="282" y="102"/>
                  </a:lnTo>
                  <a:lnTo>
                    <a:pt x="251" y="57"/>
                  </a:lnTo>
                  <a:lnTo>
                    <a:pt x="208" y="23"/>
                  </a:lnTo>
                  <a:lnTo>
                    <a:pt x="151" y="2"/>
                  </a:lnTo>
                  <a:lnTo>
                    <a:pt x="90" y="0"/>
                  </a:lnTo>
                  <a:lnTo>
                    <a:pt x="75" y="38"/>
                  </a:lnTo>
                  <a:lnTo>
                    <a:pt x="54" y="81"/>
                  </a:lnTo>
                  <a:lnTo>
                    <a:pt x="28" y="122"/>
                  </a:lnTo>
                  <a:lnTo>
                    <a:pt x="9" y="166"/>
                  </a:lnTo>
                  <a:lnTo>
                    <a:pt x="0" y="206"/>
                  </a:lnTo>
                  <a:lnTo>
                    <a:pt x="9" y="244"/>
                  </a:lnTo>
                  <a:lnTo>
                    <a:pt x="41" y="275"/>
                  </a:lnTo>
                  <a:lnTo>
                    <a:pt x="105" y="303"/>
                  </a:lnTo>
                  <a:lnTo>
                    <a:pt x="116" y="303"/>
                  </a:lnTo>
                  <a:lnTo>
                    <a:pt x="127" y="304"/>
                  </a:lnTo>
                  <a:lnTo>
                    <a:pt x="136" y="303"/>
                  </a:lnTo>
                  <a:lnTo>
                    <a:pt x="145" y="303"/>
                  </a:lnTo>
                  <a:lnTo>
                    <a:pt x="153" y="300"/>
                  </a:lnTo>
                  <a:lnTo>
                    <a:pt x="161" y="297"/>
                  </a:lnTo>
                  <a:lnTo>
                    <a:pt x="169" y="295"/>
                  </a:lnTo>
                  <a:lnTo>
                    <a:pt x="179" y="293"/>
                  </a:lnTo>
                  <a:close/>
                </a:path>
              </a:pathLst>
            </a:custGeom>
            <a:solidFill>
              <a:srgbClr val="802B2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42" name="Freeform 74"/>
            <p:cNvSpPr>
              <a:spLocks/>
            </p:cNvSpPr>
            <p:nvPr/>
          </p:nvSpPr>
          <p:spPr bwMode="auto">
            <a:xfrm>
              <a:off x="5092" y="2732"/>
              <a:ext cx="54" cy="83"/>
            </a:xfrm>
            <a:custGeom>
              <a:avLst/>
              <a:gdLst>
                <a:gd name="T0" fmla="*/ 100 w 161"/>
                <a:gd name="T1" fmla="*/ 161 h 166"/>
                <a:gd name="T2" fmla="*/ 136 w 161"/>
                <a:gd name="T3" fmla="*/ 136 h 166"/>
                <a:gd name="T4" fmla="*/ 155 w 161"/>
                <a:gd name="T5" fmla="*/ 110 h 166"/>
                <a:gd name="T6" fmla="*/ 161 w 161"/>
                <a:gd name="T7" fmla="*/ 81 h 166"/>
                <a:gd name="T8" fmla="*/ 155 w 161"/>
                <a:gd name="T9" fmla="*/ 55 h 166"/>
                <a:gd name="T10" fmla="*/ 137 w 161"/>
                <a:gd name="T11" fmla="*/ 30 h 166"/>
                <a:gd name="T12" fmla="*/ 113 w 161"/>
                <a:gd name="T13" fmla="*/ 13 h 166"/>
                <a:gd name="T14" fmla="*/ 82 w 161"/>
                <a:gd name="T15" fmla="*/ 2 h 166"/>
                <a:gd name="T16" fmla="*/ 49 w 161"/>
                <a:gd name="T17" fmla="*/ 0 h 166"/>
                <a:gd name="T18" fmla="*/ 41 w 161"/>
                <a:gd name="T19" fmla="*/ 21 h 166"/>
                <a:gd name="T20" fmla="*/ 30 w 161"/>
                <a:gd name="T21" fmla="*/ 45 h 166"/>
                <a:gd name="T22" fmla="*/ 16 w 161"/>
                <a:gd name="T23" fmla="*/ 68 h 166"/>
                <a:gd name="T24" fmla="*/ 6 w 161"/>
                <a:gd name="T25" fmla="*/ 92 h 166"/>
                <a:gd name="T26" fmla="*/ 0 w 161"/>
                <a:gd name="T27" fmla="*/ 113 h 166"/>
                <a:gd name="T28" fmla="*/ 6 w 161"/>
                <a:gd name="T29" fmla="*/ 133 h 166"/>
                <a:gd name="T30" fmla="*/ 24 w 161"/>
                <a:gd name="T31" fmla="*/ 150 h 166"/>
                <a:gd name="T32" fmla="*/ 59 w 161"/>
                <a:gd name="T33" fmla="*/ 166 h 166"/>
                <a:gd name="T34" fmla="*/ 69 w 161"/>
                <a:gd name="T35" fmla="*/ 166 h 166"/>
                <a:gd name="T36" fmla="*/ 80 w 161"/>
                <a:gd name="T37" fmla="*/ 166 h 166"/>
                <a:gd name="T38" fmla="*/ 89 w 161"/>
                <a:gd name="T39" fmla="*/ 164 h 166"/>
                <a:gd name="T40" fmla="*/ 100 w 161"/>
                <a:gd name="T41" fmla="*/ 161 h 1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1"/>
                <a:gd name="T64" fmla="*/ 0 h 166"/>
                <a:gd name="T65" fmla="*/ 161 w 161"/>
                <a:gd name="T66" fmla="*/ 166 h 16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1" h="166">
                  <a:moveTo>
                    <a:pt x="100" y="161"/>
                  </a:moveTo>
                  <a:lnTo>
                    <a:pt x="136" y="136"/>
                  </a:lnTo>
                  <a:lnTo>
                    <a:pt x="155" y="110"/>
                  </a:lnTo>
                  <a:lnTo>
                    <a:pt x="161" y="81"/>
                  </a:lnTo>
                  <a:lnTo>
                    <a:pt x="155" y="55"/>
                  </a:lnTo>
                  <a:lnTo>
                    <a:pt x="137" y="30"/>
                  </a:lnTo>
                  <a:lnTo>
                    <a:pt x="113" y="13"/>
                  </a:lnTo>
                  <a:lnTo>
                    <a:pt x="82" y="2"/>
                  </a:lnTo>
                  <a:lnTo>
                    <a:pt x="49" y="0"/>
                  </a:lnTo>
                  <a:lnTo>
                    <a:pt x="41" y="21"/>
                  </a:lnTo>
                  <a:lnTo>
                    <a:pt x="30" y="45"/>
                  </a:lnTo>
                  <a:lnTo>
                    <a:pt x="16" y="68"/>
                  </a:lnTo>
                  <a:lnTo>
                    <a:pt x="6" y="92"/>
                  </a:lnTo>
                  <a:lnTo>
                    <a:pt x="0" y="113"/>
                  </a:lnTo>
                  <a:lnTo>
                    <a:pt x="6" y="133"/>
                  </a:lnTo>
                  <a:lnTo>
                    <a:pt x="24" y="150"/>
                  </a:lnTo>
                  <a:lnTo>
                    <a:pt x="59" y="166"/>
                  </a:lnTo>
                  <a:lnTo>
                    <a:pt x="69" y="166"/>
                  </a:lnTo>
                  <a:lnTo>
                    <a:pt x="80" y="166"/>
                  </a:lnTo>
                  <a:lnTo>
                    <a:pt x="89" y="164"/>
                  </a:lnTo>
                  <a:lnTo>
                    <a:pt x="100" y="161"/>
                  </a:lnTo>
                  <a:close/>
                </a:path>
              </a:pathLst>
            </a:custGeom>
            <a:solidFill>
              <a:srgbClr val="A65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43" name="Freeform 75"/>
            <p:cNvSpPr>
              <a:spLocks/>
            </p:cNvSpPr>
            <p:nvPr/>
          </p:nvSpPr>
          <p:spPr bwMode="auto">
            <a:xfrm>
              <a:off x="5031" y="2828"/>
              <a:ext cx="33" cy="60"/>
            </a:xfrm>
            <a:custGeom>
              <a:avLst/>
              <a:gdLst>
                <a:gd name="T0" fmla="*/ 99 w 99"/>
                <a:gd name="T1" fmla="*/ 29 h 120"/>
                <a:gd name="T2" fmla="*/ 86 w 99"/>
                <a:gd name="T3" fmla="*/ 17 h 120"/>
                <a:gd name="T4" fmla="*/ 74 w 99"/>
                <a:gd name="T5" fmla="*/ 11 h 120"/>
                <a:gd name="T6" fmla="*/ 61 w 99"/>
                <a:gd name="T7" fmla="*/ 5 h 120"/>
                <a:gd name="T8" fmla="*/ 50 w 99"/>
                <a:gd name="T9" fmla="*/ 3 h 120"/>
                <a:gd name="T10" fmla="*/ 37 w 99"/>
                <a:gd name="T11" fmla="*/ 0 h 120"/>
                <a:gd name="T12" fmla="*/ 24 w 99"/>
                <a:gd name="T13" fmla="*/ 0 h 120"/>
                <a:gd name="T14" fmla="*/ 11 w 99"/>
                <a:gd name="T15" fmla="*/ 0 h 120"/>
                <a:gd name="T16" fmla="*/ 0 w 99"/>
                <a:gd name="T17" fmla="*/ 2 h 120"/>
                <a:gd name="T18" fmla="*/ 2 w 99"/>
                <a:gd name="T19" fmla="*/ 20 h 120"/>
                <a:gd name="T20" fmla="*/ 7 w 99"/>
                <a:gd name="T21" fmla="*/ 39 h 120"/>
                <a:gd name="T22" fmla="*/ 13 w 99"/>
                <a:gd name="T23" fmla="*/ 58 h 120"/>
                <a:gd name="T24" fmla="*/ 23 w 99"/>
                <a:gd name="T25" fmla="*/ 75 h 120"/>
                <a:gd name="T26" fmla="*/ 34 w 99"/>
                <a:gd name="T27" fmla="*/ 88 h 120"/>
                <a:gd name="T28" fmla="*/ 50 w 99"/>
                <a:gd name="T29" fmla="*/ 101 h 120"/>
                <a:gd name="T30" fmla="*/ 68 w 99"/>
                <a:gd name="T31" fmla="*/ 111 h 120"/>
                <a:gd name="T32" fmla="*/ 92 w 99"/>
                <a:gd name="T33" fmla="*/ 120 h 120"/>
                <a:gd name="T34" fmla="*/ 86 w 99"/>
                <a:gd name="T35" fmla="*/ 109 h 120"/>
                <a:gd name="T36" fmla="*/ 85 w 99"/>
                <a:gd name="T37" fmla="*/ 97 h 120"/>
                <a:gd name="T38" fmla="*/ 83 w 99"/>
                <a:gd name="T39" fmla="*/ 85 h 120"/>
                <a:gd name="T40" fmla="*/ 85 w 99"/>
                <a:gd name="T41" fmla="*/ 75 h 120"/>
                <a:gd name="T42" fmla="*/ 85 w 99"/>
                <a:gd name="T43" fmla="*/ 63 h 120"/>
                <a:gd name="T44" fmla="*/ 89 w 99"/>
                <a:gd name="T45" fmla="*/ 51 h 120"/>
                <a:gd name="T46" fmla="*/ 93 w 99"/>
                <a:gd name="T47" fmla="*/ 39 h 120"/>
                <a:gd name="T48" fmla="*/ 99 w 99"/>
                <a:gd name="T49" fmla="*/ 29 h 1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9"/>
                <a:gd name="T76" fmla="*/ 0 h 120"/>
                <a:gd name="T77" fmla="*/ 99 w 99"/>
                <a:gd name="T78" fmla="*/ 120 h 1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9" h="120">
                  <a:moveTo>
                    <a:pt x="99" y="29"/>
                  </a:moveTo>
                  <a:lnTo>
                    <a:pt x="86" y="17"/>
                  </a:lnTo>
                  <a:lnTo>
                    <a:pt x="74" y="11"/>
                  </a:lnTo>
                  <a:lnTo>
                    <a:pt x="61" y="5"/>
                  </a:lnTo>
                  <a:lnTo>
                    <a:pt x="50" y="3"/>
                  </a:lnTo>
                  <a:lnTo>
                    <a:pt x="37" y="0"/>
                  </a:lnTo>
                  <a:lnTo>
                    <a:pt x="24" y="0"/>
                  </a:lnTo>
                  <a:lnTo>
                    <a:pt x="11" y="0"/>
                  </a:lnTo>
                  <a:lnTo>
                    <a:pt x="0" y="2"/>
                  </a:lnTo>
                  <a:lnTo>
                    <a:pt x="2" y="20"/>
                  </a:lnTo>
                  <a:lnTo>
                    <a:pt x="7" y="39"/>
                  </a:lnTo>
                  <a:lnTo>
                    <a:pt x="13" y="58"/>
                  </a:lnTo>
                  <a:lnTo>
                    <a:pt x="23" y="75"/>
                  </a:lnTo>
                  <a:lnTo>
                    <a:pt x="34" y="88"/>
                  </a:lnTo>
                  <a:lnTo>
                    <a:pt x="50" y="101"/>
                  </a:lnTo>
                  <a:lnTo>
                    <a:pt x="68" y="111"/>
                  </a:lnTo>
                  <a:lnTo>
                    <a:pt x="92" y="120"/>
                  </a:lnTo>
                  <a:lnTo>
                    <a:pt x="86" y="109"/>
                  </a:lnTo>
                  <a:lnTo>
                    <a:pt x="85" y="97"/>
                  </a:lnTo>
                  <a:lnTo>
                    <a:pt x="83" y="85"/>
                  </a:lnTo>
                  <a:lnTo>
                    <a:pt x="85" y="75"/>
                  </a:lnTo>
                  <a:lnTo>
                    <a:pt x="85" y="63"/>
                  </a:lnTo>
                  <a:lnTo>
                    <a:pt x="89" y="51"/>
                  </a:lnTo>
                  <a:lnTo>
                    <a:pt x="93" y="39"/>
                  </a:lnTo>
                  <a:lnTo>
                    <a:pt x="99" y="29"/>
                  </a:lnTo>
                  <a:close/>
                </a:path>
              </a:pathLst>
            </a:custGeom>
            <a:solidFill>
              <a:srgbClr val="FFFFC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44" name="Freeform 76"/>
            <p:cNvSpPr>
              <a:spLocks/>
            </p:cNvSpPr>
            <p:nvPr/>
          </p:nvSpPr>
          <p:spPr bwMode="auto">
            <a:xfrm>
              <a:off x="5179" y="2802"/>
              <a:ext cx="18" cy="42"/>
            </a:xfrm>
            <a:custGeom>
              <a:avLst/>
              <a:gdLst>
                <a:gd name="T0" fmla="*/ 0 w 52"/>
                <a:gd name="T1" fmla="*/ 20 h 85"/>
                <a:gd name="T2" fmla="*/ 6 w 52"/>
                <a:gd name="T3" fmla="*/ 12 h 85"/>
                <a:gd name="T4" fmla="*/ 13 w 52"/>
                <a:gd name="T5" fmla="*/ 7 h 85"/>
                <a:gd name="T6" fmla="*/ 19 w 52"/>
                <a:gd name="T7" fmla="*/ 3 h 85"/>
                <a:gd name="T8" fmla="*/ 26 w 52"/>
                <a:gd name="T9" fmla="*/ 1 h 85"/>
                <a:gd name="T10" fmla="*/ 38 w 52"/>
                <a:gd name="T11" fmla="*/ 0 h 85"/>
                <a:gd name="T12" fmla="*/ 52 w 52"/>
                <a:gd name="T13" fmla="*/ 1 h 85"/>
                <a:gd name="T14" fmla="*/ 50 w 52"/>
                <a:gd name="T15" fmla="*/ 14 h 85"/>
                <a:gd name="T16" fmla="*/ 47 w 52"/>
                <a:gd name="T17" fmla="*/ 27 h 85"/>
                <a:gd name="T18" fmla="*/ 43 w 52"/>
                <a:gd name="T19" fmla="*/ 39 h 85"/>
                <a:gd name="T20" fmla="*/ 40 w 52"/>
                <a:gd name="T21" fmla="*/ 52 h 85"/>
                <a:gd name="T22" fmla="*/ 33 w 52"/>
                <a:gd name="T23" fmla="*/ 61 h 85"/>
                <a:gd name="T24" fmla="*/ 26 w 52"/>
                <a:gd name="T25" fmla="*/ 71 h 85"/>
                <a:gd name="T26" fmla="*/ 16 w 52"/>
                <a:gd name="T27" fmla="*/ 78 h 85"/>
                <a:gd name="T28" fmla="*/ 6 w 52"/>
                <a:gd name="T29" fmla="*/ 85 h 85"/>
                <a:gd name="T30" fmla="*/ 6 w 52"/>
                <a:gd name="T31" fmla="*/ 76 h 85"/>
                <a:gd name="T32" fmla="*/ 7 w 52"/>
                <a:gd name="T33" fmla="*/ 68 h 85"/>
                <a:gd name="T34" fmla="*/ 7 w 52"/>
                <a:gd name="T35" fmla="*/ 60 h 85"/>
                <a:gd name="T36" fmla="*/ 7 w 52"/>
                <a:gd name="T37" fmla="*/ 52 h 85"/>
                <a:gd name="T38" fmla="*/ 4 w 52"/>
                <a:gd name="T39" fmla="*/ 43 h 85"/>
                <a:gd name="T40" fmla="*/ 3 w 52"/>
                <a:gd name="T41" fmla="*/ 35 h 85"/>
                <a:gd name="T42" fmla="*/ 2 w 52"/>
                <a:gd name="T43" fmla="*/ 27 h 85"/>
                <a:gd name="T44" fmla="*/ 0 w 52"/>
                <a:gd name="T45" fmla="*/ 20 h 8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2"/>
                <a:gd name="T70" fmla="*/ 0 h 85"/>
                <a:gd name="T71" fmla="*/ 52 w 52"/>
                <a:gd name="T72" fmla="*/ 85 h 8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2" h="85">
                  <a:moveTo>
                    <a:pt x="0" y="20"/>
                  </a:moveTo>
                  <a:lnTo>
                    <a:pt x="6" y="12"/>
                  </a:lnTo>
                  <a:lnTo>
                    <a:pt x="13" y="7"/>
                  </a:lnTo>
                  <a:lnTo>
                    <a:pt x="19" y="3"/>
                  </a:lnTo>
                  <a:lnTo>
                    <a:pt x="26" y="1"/>
                  </a:lnTo>
                  <a:lnTo>
                    <a:pt x="38" y="0"/>
                  </a:lnTo>
                  <a:lnTo>
                    <a:pt x="52" y="1"/>
                  </a:lnTo>
                  <a:lnTo>
                    <a:pt x="50" y="14"/>
                  </a:lnTo>
                  <a:lnTo>
                    <a:pt x="47" y="27"/>
                  </a:lnTo>
                  <a:lnTo>
                    <a:pt x="43" y="39"/>
                  </a:lnTo>
                  <a:lnTo>
                    <a:pt x="40" y="52"/>
                  </a:lnTo>
                  <a:lnTo>
                    <a:pt x="33" y="61"/>
                  </a:lnTo>
                  <a:lnTo>
                    <a:pt x="26" y="71"/>
                  </a:lnTo>
                  <a:lnTo>
                    <a:pt x="16" y="78"/>
                  </a:lnTo>
                  <a:lnTo>
                    <a:pt x="6" y="85"/>
                  </a:lnTo>
                  <a:lnTo>
                    <a:pt x="6" y="76"/>
                  </a:lnTo>
                  <a:lnTo>
                    <a:pt x="7" y="68"/>
                  </a:lnTo>
                  <a:lnTo>
                    <a:pt x="7" y="60"/>
                  </a:lnTo>
                  <a:lnTo>
                    <a:pt x="7" y="52"/>
                  </a:lnTo>
                  <a:lnTo>
                    <a:pt x="4" y="43"/>
                  </a:lnTo>
                  <a:lnTo>
                    <a:pt x="3" y="35"/>
                  </a:lnTo>
                  <a:lnTo>
                    <a:pt x="2" y="27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C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45" name="Freeform 77"/>
            <p:cNvSpPr>
              <a:spLocks/>
            </p:cNvSpPr>
            <p:nvPr/>
          </p:nvSpPr>
          <p:spPr bwMode="auto">
            <a:xfrm>
              <a:off x="5106" y="2827"/>
              <a:ext cx="23" cy="49"/>
            </a:xfrm>
            <a:custGeom>
              <a:avLst/>
              <a:gdLst>
                <a:gd name="T0" fmla="*/ 69 w 69"/>
                <a:gd name="T1" fmla="*/ 27 h 99"/>
                <a:gd name="T2" fmla="*/ 62 w 69"/>
                <a:gd name="T3" fmla="*/ 19 h 99"/>
                <a:gd name="T4" fmla="*/ 55 w 69"/>
                <a:gd name="T5" fmla="*/ 13 h 99"/>
                <a:gd name="T6" fmla="*/ 48 w 69"/>
                <a:gd name="T7" fmla="*/ 7 h 99"/>
                <a:gd name="T8" fmla="*/ 41 w 69"/>
                <a:gd name="T9" fmla="*/ 4 h 99"/>
                <a:gd name="T10" fmla="*/ 31 w 69"/>
                <a:gd name="T11" fmla="*/ 0 h 99"/>
                <a:gd name="T12" fmla="*/ 23 w 69"/>
                <a:gd name="T13" fmla="*/ 0 h 99"/>
                <a:gd name="T14" fmla="*/ 11 w 69"/>
                <a:gd name="T15" fmla="*/ 0 h 99"/>
                <a:gd name="T16" fmla="*/ 0 w 69"/>
                <a:gd name="T17" fmla="*/ 4 h 99"/>
                <a:gd name="T18" fmla="*/ 1 w 69"/>
                <a:gd name="T19" fmla="*/ 14 h 99"/>
                <a:gd name="T20" fmla="*/ 4 w 69"/>
                <a:gd name="T21" fmla="*/ 24 h 99"/>
                <a:gd name="T22" fmla="*/ 7 w 69"/>
                <a:gd name="T23" fmla="*/ 35 h 99"/>
                <a:gd name="T24" fmla="*/ 11 w 69"/>
                <a:gd name="T25" fmla="*/ 47 h 99"/>
                <a:gd name="T26" fmla="*/ 13 w 69"/>
                <a:gd name="T27" fmla="*/ 58 h 99"/>
                <a:gd name="T28" fmla="*/ 14 w 69"/>
                <a:gd name="T29" fmla="*/ 70 h 99"/>
                <a:gd name="T30" fmla="*/ 14 w 69"/>
                <a:gd name="T31" fmla="*/ 83 h 99"/>
                <a:gd name="T32" fmla="*/ 14 w 69"/>
                <a:gd name="T33" fmla="*/ 99 h 99"/>
                <a:gd name="T34" fmla="*/ 21 w 69"/>
                <a:gd name="T35" fmla="*/ 95 h 99"/>
                <a:gd name="T36" fmla="*/ 28 w 69"/>
                <a:gd name="T37" fmla="*/ 90 h 99"/>
                <a:gd name="T38" fmla="*/ 35 w 69"/>
                <a:gd name="T39" fmla="*/ 82 h 99"/>
                <a:gd name="T40" fmla="*/ 44 w 69"/>
                <a:gd name="T41" fmla="*/ 73 h 99"/>
                <a:gd name="T42" fmla="*/ 49 w 69"/>
                <a:gd name="T43" fmla="*/ 61 h 99"/>
                <a:gd name="T44" fmla="*/ 56 w 69"/>
                <a:gd name="T45" fmla="*/ 51 h 99"/>
                <a:gd name="T46" fmla="*/ 62 w 69"/>
                <a:gd name="T47" fmla="*/ 39 h 99"/>
                <a:gd name="T48" fmla="*/ 69 w 69"/>
                <a:gd name="T49" fmla="*/ 27 h 9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9"/>
                <a:gd name="T76" fmla="*/ 0 h 99"/>
                <a:gd name="T77" fmla="*/ 69 w 69"/>
                <a:gd name="T78" fmla="*/ 99 h 9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9" h="99">
                  <a:moveTo>
                    <a:pt x="69" y="27"/>
                  </a:moveTo>
                  <a:lnTo>
                    <a:pt x="62" y="19"/>
                  </a:lnTo>
                  <a:lnTo>
                    <a:pt x="55" y="13"/>
                  </a:lnTo>
                  <a:lnTo>
                    <a:pt x="48" y="7"/>
                  </a:lnTo>
                  <a:lnTo>
                    <a:pt x="41" y="4"/>
                  </a:lnTo>
                  <a:lnTo>
                    <a:pt x="31" y="0"/>
                  </a:lnTo>
                  <a:lnTo>
                    <a:pt x="23" y="0"/>
                  </a:lnTo>
                  <a:lnTo>
                    <a:pt x="11" y="0"/>
                  </a:lnTo>
                  <a:lnTo>
                    <a:pt x="0" y="4"/>
                  </a:lnTo>
                  <a:lnTo>
                    <a:pt x="1" y="14"/>
                  </a:lnTo>
                  <a:lnTo>
                    <a:pt x="4" y="24"/>
                  </a:lnTo>
                  <a:lnTo>
                    <a:pt x="7" y="35"/>
                  </a:lnTo>
                  <a:lnTo>
                    <a:pt x="11" y="47"/>
                  </a:lnTo>
                  <a:lnTo>
                    <a:pt x="13" y="58"/>
                  </a:lnTo>
                  <a:lnTo>
                    <a:pt x="14" y="70"/>
                  </a:lnTo>
                  <a:lnTo>
                    <a:pt x="14" y="83"/>
                  </a:lnTo>
                  <a:lnTo>
                    <a:pt x="14" y="99"/>
                  </a:lnTo>
                  <a:lnTo>
                    <a:pt x="21" y="95"/>
                  </a:lnTo>
                  <a:lnTo>
                    <a:pt x="28" y="90"/>
                  </a:lnTo>
                  <a:lnTo>
                    <a:pt x="35" y="82"/>
                  </a:lnTo>
                  <a:lnTo>
                    <a:pt x="44" y="73"/>
                  </a:lnTo>
                  <a:lnTo>
                    <a:pt x="49" y="61"/>
                  </a:lnTo>
                  <a:lnTo>
                    <a:pt x="56" y="51"/>
                  </a:lnTo>
                  <a:lnTo>
                    <a:pt x="62" y="39"/>
                  </a:lnTo>
                  <a:lnTo>
                    <a:pt x="69" y="27"/>
                  </a:lnTo>
                  <a:close/>
                </a:path>
              </a:pathLst>
            </a:custGeom>
            <a:solidFill>
              <a:srgbClr val="FFFFC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46" name="Freeform 78"/>
            <p:cNvSpPr>
              <a:spLocks/>
            </p:cNvSpPr>
            <p:nvPr/>
          </p:nvSpPr>
          <p:spPr bwMode="auto">
            <a:xfrm>
              <a:off x="4552" y="2794"/>
              <a:ext cx="134" cy="139"/>
            </a:xfrm>
            <a:custGeom>
              <a:avLst/>
              <a:gdLst>
                <a:gd name="T0" fmla="*/ 242 w 402"/>
                <a:gd name="T1" fmla="*/ 253 h 279"/>
                <a:gd name="T2" fmla="*/ 293 w 402"/>
                <a:gd name="T3" fmla="*/ 225 h 279"/>
                <a:gd name="T4" fmla="*/ 333 w 402"/>
                <a:gd name="T5" fmla="*/ 197 h 279"/>
                <a:gd name="T6" fmla="*/ 362 w 402"/>
                <a:gd name="T7" fmla="*/ 167 h 279"/>
                <a:gd name="T8" fmla="*/ 385 w 402"/>
                <a:gd name="T9" fmla="*/ 137 h 279"/>
                <a:gd name="T10" fmla="*/ 396 w 402"/>
                <a:gd name="T11" fmla="*/ 103 h 279"/>
                <a:gd name="T12" fmla="*/ 402 w 402"/>
                <a:gd name="T13" fmla="*/ 71 h 279"/>
                <a:gd name="T14" fmla="*/ 399 w 402"/>
                <a:gd name="T15" fmla="*/ 35 h 279"/>
                <a:gd name="T16" fmla="*/ 392 w 402"/>
                <a:gd name="T17" fmla="*/ 0 h 279"/>
                <a:gd name="T18" fmla="*/ 357 w 402"/>
                <a:gd name="T19" fmla="*/ 39 h 279"/>
                <a:gd name="T20" fmla="*/ 309 w 402"/>
                <a:gd name="T21" fmla="*/ 63 h 279"/>
                <a:gd name="T22" fmla="*/ 252 w 402"/>
                <a:gd name="T23" fmla="*/ 74 h 279"/>
                <a:gd name="T24" fmla="*/ 192 w 402"/>
                <a:gd name="T25" fmla="*/ 84 h 279"/>
                <a:gd name="T26" fmla="*/ 131 w 402"/>
                <a:gd name="T27" fmla="*/ 93 h 279"/>
                <a:gd name="T28" fmla="*/ 76 w 402"/>
                <a:gd name="T29" fmla="*/ 112 h 279"/>
                <a:gd name="T30" fmla="*/ 31 w 402"/>
                <a:gd name="T31" fmla="*/ 146 h 279"/>
                <a:gd name="T32" fmla="*/ 0 w 402"/>
                <a:gd name="T33" fmla="*/ 202 h 279"/>
                <a:gd name="T34" fmla="*/ 12 w 402"/>
                <a:gd name="T35" fmla="*/ 229 h 279"/>
                <a:gd name="T36" fmla="*/ 31 w 402"/>
                <a:gd name="T37" fmla="*/ 251 h 279"/>
                <a:gd name="T38" fmla="*/ 53 w 402"/>
                <a:gd name="T39" fmla="*/ 266 h 279"/>
                <a:gd name="T40" fmla="*/ 81 w 402"/>
                <a:gd name="T41" fmla="*/ 277 h 279"/>
                <a:gd name="T42" fmla="*/ 114 w 402"/>
                <a:gd name="T43" fmla="*/ 279 h 279"/>
                <a:gd name="T44" fmla="*/ 152 w 402"/>
                <a:gd name="T45" fmla="*/ 277 h 279"/>
                <a:gd name="T46" fmla="*/ 194 w 402"/>
                <a:gd name="T47" fmla="*/ 268 h 279"/>
                <a:gd name="T48" fmla="*/ 242 w 402"/>
                <a:gd name="T49" fmla="*/ 253 h 27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02"/>
                <a:gd name="T76" fmla="*/ 0 h 279"/>
                <a:gd name="T77" fmla="*/ 402 w 402"/>
                <a:gd name="T78" fmla="*/ 279 h 27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02" h="279">
                  <a:moveTo>
                    <a:pt x="242" y="253"/>
                  </a:moveTo>
                  <a:lnTo>
                    <a:pt x="293" y="225"/>
                  </a:lnTo>
                  <a:lnTo>
                    <a:pt x="333" y="197"/>
                  </a:lnTo>
                  <a:lnTo>
                    <a:pt x="362" y="167"/>
                  </a:lnTo>
                  <a:lnTo>
                    <a:pt x="385" y="137"/>
                  </a:lnTo>
                  <a:lnTo>
                    <a:pt x="396" y="103"/>
                  </a:lnTo>
                  <a:lnTo>
                    <a:pt x="402" y="71"/>
                  </a:lnTo>
                  <a:lnTo>
                    <a:pt x="399" y="35"/>
                  </a:lnTo>
                  <a:lnTo>
                    <a:pt x="392" y="0"/>
                  </a:lnTo>
                  <a:lnTo>
                    <a:pt x="357" y="39"/>
                  </a:lnTo>
                  <a:lnTo>
                    <a:pt x="309" y="63"/>
                  </a:lnTo>
                  <a:lnTo>
                    <a:pt x="252" y="74"/>
                  </a:lnTo>
                  <a:lnTo>
                    <a:pt x="192" y="84"/>
                  </a:lnTo>
                  <a:lnTo>
                    <a:pt x="131" y="93"/>
                  </a:lnTo>
                  <a:lnTo>
                    <a:pt x="76" y="112"/>
                  </a:lnTo>
                  <a:lnTo>
                    <a:pt x="31" y="146"/>
                  </a:lnTo>
                  <a:lnTo>
                    <a:pt x="0" y="202"/>
                  </a:lnTo>
                  <a:lnTo>
                    <a:pt x="12" y="229"/>
                  </a:lnTo>
                  <a:lnTo>
                    <a:pt x="31" y="251"/>
                  </a:lnTo>
                  <a:lnTo>
                    <a:pt x="53" y="266"/>
                  </a:lnTo>
                  <a:lnTo>
                    <a:pt x="81" y="277"/>
                  </a:lnTo>
                  <a:lnTo>
                    <a:pt x="114" y="279"/>
                  </a:lnTo>
                  <a:lnTo>
                    <a:pt x="152" y="277"/>
                  </a:lnTo>
                  <a:lnTo>
                    <a:pt x="194" y="268"/>
                  </a:lnTo>
                  <a:lnTo>
                    <a:pt x="242" y="253"/>
                  </a:lnTo>
                  <a:close/>
                </a:path>
              </a:pathLst>
            </a:custGeom>
            <a:solidFill>
              <a:srgbClr val="52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47" name="Freeform 79"/>
            <p:cNvSpPr>
              <a:spLocks/>
            </p:cNvSpPr>
            <p:nvPr/>
          </p:nvSpPr>
          <p:spPr bwMode="auto">
            <a:xfrm>
              <a:off x="4580" y="2816"/>
              <a:ext cx="106" cy="98"/>
            </a:xfrm>
            <a:custGeom>
              <a:avLst/>
              <a:gdLst>
                <a:gd name="T0" fmla="*/ 159 w 319"/>
                <a:gd name="T1" fmla="*/ 178 h 196"/>
                <a:gd name="T2" fmla="*/ 200 w 319"/>
                <a:gd name="T3" fmla="*/ 158 h 196"/>
                <a:gd name="T4" fmla="*/ 234 w 319"/>
                <a:gd name="T5" fmla="*/ 139 h 196"/>
                <a:gd name="T6" fmla="*/ 262 w 319"/>
                <a:gd name="T7" fmla="*/ 118 h 196"/>
                <a:gd name="T8" fmla="*/ 285 w 319"/>
                <a:gd name="T9" fmla="*/ 97 h 196"/>
                <a:gd name="T10" fmla="*/ 299 w 319"/>
                <a:gd name="T11" fmla="*/ 74 h 196"/>
                <a:gd name="T12" fmla="*/ 310 w 319"/>
                <a:gd name="T13" fmla="*/ 50 h 196"/>
                <a:gd name="T14" fmla="*/ 316 w 319"/>
                <a:gd name="T15" fmla="*/ 25 h 196"/>
                <a:gd name="T16" fmla="*/ 319 w 319"/>
                <a:gd name="T17" fmla="*/ 0 h 196"/>
                <a:gd name="T18" fmla="*/ 285 w 319"/>
                <a:gd name="T19" fmla="*/ 28 h 196"/>
                <a:gd name="T20" fmla="*/ 247 w 319"/>
                <a:gd name="T21" fmla="*/ 44 h 196"/>
                <a:gd name="T22" fmla="*/ 205 w 319"/>
                <a:gd name="T23" fmla="*/ 51 h 196"/>
                <a:gd name="T24" fmla="*/ 161 w 319"/>
                <a:gd name="T25" fmla="*/ 58 h 196"/>
                <a:gd name="T26" fmla="*/ 116 w 319"/>
                <a:gd name="T27" fmla="*/ 64 h 196"/>
                <a:gd name="T28" fmla="*/ 73 w 319"/>
                <a:gd name="T29" fmla="*/ 79 h 196"/>
                <a:gd name="T30" fmla="*/ 32 w 319"/>
                <a:gd name="T31" fmla="*/ 104 h 196"/>
                <a:gd name="T32" fmla="*/ 0 w 319"/>
                <a:gd name="T33" fmla="*/ 144 h 196"/>
                <a:gd name="T34" fmla="*/ 3 w 319"/>
                <a:gd name="T35" fmla="*/ 162 h 196"/>
                <a:gd name="T36" fmla="*/ 11 w 319"/>
                <a:gd name="T37" fmla="*/ 177 h 196"/>
                <a:gd name="T38" fmla="*/ 24 w 319"/>
                <a:gd name="T39" fmla="*/ 187 h 196"/>
                <a:gd name="T40" fmla="*/ 41 w 319"/>
                <a:gd name="T41" fmla="*/ 195 h 196"/>
                <a:gd name="T42" fmla="*/ 62 w 319"/>
                <a:gd name="T43" fmla="*/ 196 h 196"/>
                <a:gd name="T44" fmla="*/ 90 w 319"/>
                <a:gd name="T45" fmla="*/ 194 h 196"/>
                <a:gd name="T46" fmla="*/ 121 w 319"/>
                <a:gd name="T47" fmla="*/ 187 h 196"/>
                <a:gd name="T48" fmla="*/ 159 w 319"/>
                <a:gd name="T49" fmla="*/ 178 h 19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19"/>
                <a:gd name="T76" fmla="*/ 0 h 196"/>
                <a:gd name="T77" fmla="*/ 319 w 319"/>
                <a:gd name="T78" fmla="*/ 196 h 19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19" h="196">
                  <a:moveTo>
                    <a:pt x="159" y="178"/>
                  </a:moveTo>
                  <a:lnTo>
                    <a:pt x="200" y="158"/>
                  </a:lnTo>
                  <a:lnTo>
                    <a:pt x="234" y="139"/>
                  </a:lnTo>
                  <a:lnTo>
                    <a:pt x="262" y="118"/>
                  </a:lnTo>
                  <a:lnTo>
                    <a:pt x="285" y="97"/>
                  </a:lnTo>
                  <a:lnTo>
                    <a:pt x="299" y="74"/>
                  </a:lnTo>
                  <a:lnTo>
                    <a:pt x="310" y="50"/>
                  </a:lnTo>
                  <a:lnTo>
                    <a:pt x="316" y="25"/>
                  </a:lnTo>
                  <a:lnTo>
                    <a:pt x="319" y="0"/>
                  </a:lnTo>
                  <a:lnTo>
                    <a:pt x="285" y="28"/>
                  </a:lnTo>
                  <a:lnTo>
                    <a:pt x="247" y="44"/>
                  </a:lnTo>
                  <a:lnTo>
                    <a:pt x="205" y="51"/>
                  </a:lnTo>
                  <a:lnTo>
                    <a:pt x="161" y="58"/>
                  </a:lnTo>
                  <a:lnTo>
                    <a:pt x="116" y="64"/>
                  </a:lnTo>
                  <a:lnTo>
                    <a:pt x="73" y="79"/>
                  </a:lnTo>
                  <a:lnTo>
                    <a:pt x="32" y="104"/>
                  </a:lnTo>
                  <a:lnTo>
                    <a:pt x="0" y="144"/>
                  </a:lnTo>
                  <a:lnTo>
                    <a:pt x="3" y="162"/>
                  </a:lnTo>
                  <a:lnTo>
                    <a:pt x="11" y="177"/>
                  </a:lnTo>
                  <a:lnTo>
                    <a:pt x="24" y="187"/>
                  </a:lnTo>
                  <a:lnTo>
                    <a:pt x="41" y="195"/>
                  </a:lnTo>
                  <a:lnTo>
                    <a:pt x="62" y="196"/>
                  </a:lnTo>
                  <a:lnTo>
                    <a:pt x="90" y="194"/>
                  </a:lnTo>
                  <a:lnTo>
                    <a:pt x="121" y="187"/>
                  </a:lnTo>
                  <a:lnTo>
                    <a:pt x="159" y="178"/>
                  </a:lnTo>
                  <a:close/>
                </a:path>
              </a:pathLst>
            </a:custGeom>
            <a:solidFill>
              <a:srgbClr val="8C38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48" name="Freeform 80"/>
            <p:cNvSpPr>
              <a:spLocks/>
            </p:cNvSpPr>
            <p:nvPr/>
          </p:nvSpPr>
          <p:spPr bwMode="auto">
            <a:xfrm>
              <a:off x="4615" y="2787"/>
              <a:ext cx="177" cy="140"/>
            </a:xfrm>
            <a:custGeom>
              <a:avLst/>
              <a:gdLst>
                <a:gd name="T0" fmla="*/ 243 w 532"/>
                <a:gd name="T1" fmla="*/ 257 h 281"/>
                <a:gd name="T2" fmla="*/ 363 w 532"/>
                <a:gd name="T3" fmla="*/ 212 h 281"/>
                <a:gd name="T4" fmla="*/ 449 w 532"/>
                <a:gd name="T5" fmla="*/ 171 h 281"/>
                <a:gd name="T6" fmla="*/ 506 w 532"/>
                <a:gd name="T7" fmla="*/ 134 h 281"/>
                <a:gd name="T8" fmla="*/ 532 w 532"/>
                <a:gd name="T9" fmla="*/ 102 h 281"/>
                <a:gd name="T10" fmla="*/ 531 w 532"/>
                <a:gd name="T11" fmla="*/ 72 h 281"/>
                <a:gd name="T12" fmla="*/ 507 w 532"/>
                <a:gd name="T13" fmla="*/ 47 h 281"/>
                <a:gd name="T14" fmla="*/ 460 w 532"/>
                <a:gd name="T15" fmla="*/ 23 h 281"/>
                <a:gd name="T16" fmla="*/ 394 w 532"/>
                <a:gd name="T17" fmla="*/ 4 h 281"/>
                <a:gd name="T18" fmla="*/ 356 w 532"/>
                <a:gd name="T19" fmla="*/ 3 h 281"/>
                <a:gd name="T20" fmla="*/ 319 w 532"/>
                <a:gd name="T21" fmla="*/ 1 h 281"/>
                <a:gd name="T22" fmla="*/ 283 w 532"/>
                <a:gd name="T23" fmla="*/ 0 h 281"/>
                <a:gd name="T24" fmla="*/ 253 w 532"/>
                <a:gd name="T25" fmla="*/ 4 h 281"/>
                <a:gd name="T26" fmla="*/ 228 w 532"/>
                <a:gd name="T27" fmla="*/ 10 h 281"/>
                <a:gd name="T28" fmla="*/ 212 w 532"/>
                <a:gd name="T29" fmla="*/ 25 h 281"/>
                <a:gd name="T30" fmla="*/ 205 w 532"/>
                <a:gd name="T31" fmla="*/ 48 h 281"/>
                <a:gd name="T32" fmla="*/ 211 w 532"/>
                <a:gd name="T33" fmla="*/ 84 h 281"/>
                <a:gd name="T34" fmla="*/ 177 w 532"/>
                <a:gd name="T35" fmla="*/ 87 h 281"/>
                <a:gd name="T36" fmla="*/ 144 w 532"/>
                <a:gd name="T37" fmla="*/ 93 h 281"/>
                <a:gd name="T38" fmla="*/ 113 w 532"/>
                <a:gd name="T39" fmla="*/ 99 h 281"/>
                <a:gd name="T40" fmla="*/ 85 w 532"/>
                <a:gd name="T41" fmla="*/ 111 h 281"/>
                <a:gd name="T42" fmla="*/ 57 w 532"/>
                <a:gd name="T43" fmla="*/ 125 h 281"/>
                <a:gd name="T44" fmla="*/ 34 w 532"/>
                <a:gd name="T45" fmla="*/ 146 h 281"/>
                <a:gd name="T46" fmla="*/ 14 w 532"/>
                <a:gd name="T47" fmla="*/ 172 h 281"/>
                <a:gd name="T48" fmla="*/ 0 w 532"/>
                <a:gd name="T49" fmla="*/ 206 h 281"/>
                <a:gd name="T50" fmla="*/ 13 w 532"/>
                <a:gd name="T51" fmla="*/ 232 h 281"/>
                <a:gd name="T52" fmla="*/ 31 w 532"/>
                <a:gd name="T53" fmla="*/ 253 h 281"/>
                <a:gd name="T54" fmla="*/ 54 w 532"/>
                <a:gd name="T55" fmla="*/ 268 h 281"/>
                <a:gd name="T56" fmla="*/ 84 w 532"/>
                <a:gd name="T57" fmla="*/ 278 h 281"/>
                <a:gd name="T58" fmla="*/ 116 w 532"/>
                <a:gd name="T59" fmla="*/ 281 h 281"/>
                <a:gd name="T60" fmla="*/ 153 w 532"/>
                <a:gd name="T61" fmla="*/ 279 h 281"/>
                <a:gd name="T62" fmla="*/ 195 w 532"/>
                <a:gd name="T63" fmla="*/ 270 h 281"/>
                <a:gd name="T64" fmla="*/ 243 w 532"/>
                <a:gd name="T65" fmla="*/ 257 h 2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32"/>
                <a:gd name="T100" fmla="*/ 0 h 281"/>
                <a:gd name="T101" fmla="*/ 532 w 532"/>
                <a:gd name="T102" fmla="*/ 281 h 2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32" h="281">
                  <a:moveTo>
                    <a:pt x="243" y="257"/>
                  </a:moveTo>
                  <a:lnTo>
                    <a:pt x="363" y="212"/>
                  </a:lnTo>
                  <a:lnTo>
                    <a:pt x="449" y="171"/>
                  </a:lnTo>
                  <a:lnTo>
                    <a:pt x="506" y="134"/>
                  </a:lnTo>
                  <a:lnTo>
                    <a:pt x="532" y="102"/>
                  </a:lnTo>
                  <a:lnTo>
                    <a:pt x="531" y="72"/>
                  </a:lnTo>
                  <a:lnTo>
                    <a:pt x="507" y="47"/>
                  </a:lnTo>
                  <a:lnTo>
                    <a:pt x="460" y="23"/>
                  </a:lnTo>
                  <a:lnTo>
                    <a:pt x="394" y="4"/>
                  </a:lnTo>
                  <a:lnTo>
                    <a:pt x="356" y="3"/>
                  </a:lnTo>
                  <a:lnTo>
                    <a:pt x="319" y="1"/>
                  </a:lnTo>
                  <a:lnTo>
                    <a:pt x="283" y="0"/>
                  </a:lnTo>
                  <a:lnTo>
                    <a:pt x="253" y="4"/>
                  </a:lnTo>
                  <a:lnTo>
                    <a:pt x="228" y="10"/>
                  </a:lnTo>
                  <a:lnTo>
                    <a:pt x="212" y="25"/>
                  </a:lnTo>
                  <a:lnTo>
                    <a:pt x="205" y="48"/>
                  </a:lnTo>
                  <a:lnTo>
                    <a:pt x="211" y="84"/>
                  </a:lnTo>
                  <a:lnTo>
                    <a:pt x="177" y="87"/>
                  </a:lnTo>
                  <a:lnTo>
                    <a:pt x="144" y="93"/>
                  </a:lnTo>
                  <a:lnTo>
                    <a:pt x="113" y="99"/>
                  </a:lnTo>
                  <a:lnTo>
                    <a:pt x="85" y="111"/>
                  </a:lnTo>
                  <a:lnTo>
                    <a:pt x="57" y="125"/>
                  </a:lnTo>
                  <a:lnTo>
                    <a:pt x="34" y="146"/>
                  </a:lnTo>
                  <a:lnTo>
                    <a:pt x="14" y="172"/>
                  </a:lnTo>
                  <a:lnTo>
                    <a:pt x="0" y="206"/>
                  </a:lnTo>
                  <a:lnTo>
                    <a:pt x="13" y="232"/>
                  </a:lnTo>
                  <a:lnTo>
                    <a:pt x="31" y="253"/>
                  </a:lnTo>
                  <a:lnTo>
                    <a:pt x="54" y="268"/>
                  </a:lnTo>
                  <a:lnTo>
                    <a:pt x="84" y="278"/>
                  </a:lnTo>
                  <a:lnTo>
                    <a:pt x="116" y="281"/>
                  </a:lnTo>
                  <a:lnTo>
                    <a:pt x="153" y="279"/>
                  </a:lnTo>
                  <a:lnTo>
                    <a:pt x="195" y="270"/>
                  </a:lnTo>
                  <a:lnTo>
                    <a:pt x="243" y="257"/>
                  </a:lnTo>
                  <a:close/>
                </a:path>
              </a:pathLst>
            </a:custGeom>
            <a:solidFill>
              <a:srgbClr val="802B2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49" name="Freeform 81"/>
            <p:cNvSpPr>
              <a:spLocks/>
            </p:cNvSpPr>
            <p:nvPr/>
          </p:nvSpPr>
          <p:spPr bwMode="auto">
            <a:xfrm>
              <a:off x="4653" y="2813"/>
              <a:ext cx="110" cy="88"/>
            </a:xfrm>
            <a:custGeom>
              <a:avLst/>
              <a:gdLst>
                <a:gd name="T0" fmla="*/ 152 w 331"/>
                <a:gd name="T1" fmla="*/ 161 h 175"/>
                <a:gd name="T2" fmla="*/ 226 w 331"/>
                <a:gd name="T3" fmla="*/ 132 h 175"/>
                <a:gd name="T4" fmla="*/ 279 w 331"/>
                <a:gd name="T5" fmla="*/ 106 h 175"/>
                <a:gd name="T6" fmla="*/ 313 w 331"/>
                <a:gd name="T7" fmla="*/ 82 h 175"/>
                <a:gd name="T8" fmla="*/ 331 w 331"/>
                <a:gd name="T9" fmla="*/ 64 h 175"/>
                <a:gd name="T10" fmla="*/ 331 w 331"/>
                <a:gd name="T11" fmla="*/ 45 h 175"/>
                <a:gd name="T12" fmla="*/ 316 w 331"/>
                <a:gd name="T13" fmla="*/ 29 h 175"/>
                <a:gd name="T14" fmla="*/ 288 w 331"/>
                <a:gd name="T15" fmla="*/ 15 h 175"/>
                <a:gd name="T16" fmla="*/ 247 w 331"/>
                <a:gd name="T17" fmla="*/ 3 h 175"/>
                <a:gd name="T18" fmla="*/ 223 w 331"/>
                <a:gd name="T19" fmla="*/ 2 h 175"/>
                <a:gd name="T20" fmla="*/ 199 w 331"/>
                <a:gd name="T21" fmla="*/ 0 h 175"/>
                <a:gd name="T22" fmla="*/ 176 w 331"/>
                <a:gd name="T23" fmla="*/ 0 h 175"/>
                <a:gd name="T24" fmla="*/ 158 w 331"/>
                <a:gd name="T25" fmla="*/ 3 h 175"/>
                <a:gd name="T26" fmla="*/ 141 w 331"/>
                <a:gd name="T27" fmla="*/ 7 h 175"/>
                <a:gd name="T28" fmla="*/ 131 w 331"/>
                <a:gd name="T29" fmla="*/ 16 h 175"/>
                <a:gd name="T30" fmla="*/ 127 w 331"/>
                <a:gd name="T31" fmla="*/ 30 h 175"/>
                <a:gd name="T32" fmla="*/ 131 w 331"/>
                <a:gd name="T33" fmla="*/ 54 h 175"/>
                <a:gd name="T34" fmla="*/ 110 w 331"/>
                <a:gd name="T35" fmla="*/ 55 h 175"/>
                <a:gd name="T36" fmla="*/ 89 w 331"/>
                <a:gd name="T37" fmla="*/ 59 h 175"/>
                <a:gd name="T38" fmla="*/ 69 w 331"/>
                <a:gd name="T39" fmla="*/ 63 h 175"/>
                <a:gd name="T40" fmla="*/ 52 w 331"/>
                <a:gd name="T41" fmla="*/ 71 h 175"/>
                <a:gd name="T42" fmla="*/ 35 w 331"/>
                <a:gd name="T43" fmla="*/ 79 h 175"/>
                <a:gd name="T44" fmla="*/ 21 w 331"/>
                <a:gd name="T45" fmla="*/ 92 h 175"/>
                <a:gd name="T46" fmla="*/ 8 w 331"/>
                <a:gd name="T47" fmla="*/ 107 h 175"/>
                <a:gd name="T48" fmla="*/ 0 w 331"/>
                <a:gd name="T49" fmla="*/ 129 h 175"/>
                <a:gd name="T50" fmla="*/ 7 w 331"/>
                <a:gd name="T51" fmla="*/ 145 h 175"/>
                <a:gd name="T52" fmla="*/ 19 w 331"/>
                <a:gd name="T53" fmla="*/ 160 h 175"/>
                <a:gd name="T54" fmla="*/ 34 w 331"/>
                <a:gd name="T55" fmla="*/ 167 h 175"/>
                <a:gd name="T56" fmla="*/ 52 w 331"/>
                <a:gd name="T57" fmla="*/ 174 h 175"/>
                <a:gd name="T58" fmla="*/ 72 w 331"/>
                <a:gd name="T59" fmla="*/ 175 h 175"/>
                <a:gd name="T60" fmla="*/ 96 w 331"/>
                <a:gd name="T61" fmla="*/ 174 h 175"/>
                <a:gd name="T62" fmla="*/ 121 w 331"/>
                <a:gd name="T63" fmla="*/ 169 h 175"/>
                <a:gd name="T64" fmla="*/ 152 w 331"/>
                <a:gd name="T65" fmla="*/ 161 h 1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1"/>
                <a:gd name="T100" fmla="*/ 0 h 175"/>
                <a:gd name="T101" fmla="*/ 331 w 331"/>
                <a:gd name="T102" fmla="*/ 175 h 17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1" h="175">
                  <a:moveTo>
                    <a:pt x="152" y="161"/>
                  </a:moveTo>
                  <a:lnTo>
                    <a:pt x="226" y="132"/>
                  </a:lnTo>
                  <a:lnTo>
                    <a:pt x="279" y="106"/>
                  </a:lnTo>
                  <a:lnTo>
                    <a:pt x="313" y="82"/>
                  </a:lnTo>
                  <a:lnTo>
                    <a:pt x="331" y="64"/>
                  </a:lnTo>
                  <a:lnTo>
                    <a:pt x="331" y="45"/>
                  </a:lnTo>
                  <a:lnTo>
                    <a:pt x="316" y="29"/>
                  </a:lnTo>
                  <a:lnTo>
                    <a:pt x="288" y="15"/>
                  </a:lnTo>
                  <a:lnTo>
                    <a:pt x="247" y="3"/>
                  </a:lnTo>
                  <a:lnTo>
                    <a:pt x="223" y="2"/>
                  </a:lnTo>
                  <a:lnTo>
                    <a:pt x="199" y="0"/>
                  </a:lnTo>
                  <a:lnTo>
                    <a:pt x="176" y="0"/>
                  </a:lnTo>
                  <a:lnTo>
                    <a:pt x="158" y="3"/>
                  </a:lnTo>
                  <a:lnTo>
                    <a:pt x="141" y="7"/>
                  </a:lnTo>
                  <a:lnTo>
                    <a:pt x="131" y="16"/>
                  </a:lnTo>
                  <a:lnTo>
                    <a:pt x="127" y="30"/>
                  </a:lnTo>
                  <a:lnTo>
                    <a:pt x="131" y="54"/>
                  </a:lnTo>
                  <a:lnTo>
                    <a:pt x="110" y="55"/>
                  </a:lnTo>
                  <a:lnTo>
                    <a:pt x="89" y="59"/>
                  </a:lnTo>
                  <a:lnTo>
                    <a:pt x="69" y="63"/>
                  </a:lnTo>
                  <a:lnTo>
                    <a:pt x="52" y="71"/>
                  </a:lnTo>
                  <a:lnTo>
                    <a:pt x="35" y="79"/>
                  </a:lnTo>
                  <a:lnTo>
                    <a:pt x="21" y="92"/>
                  </a:lnTo>
                  <a:lnTo>
                    <a:pt x="8" y="107"/>
                  </a:lnTo>
                  <a:lnTo>
                    <a:pt x="0" y="129"/>
                  </a:lnTo>
                  <a:lnTo>
                    <a:pt x="7" y="145"/>
                  </a:lnTo>
                  <a:lnTo>
                    <a:pt x="19" y="160"/>
                  </a:lnTo>
                  <a:lnTo>
                    <a:pt x="34" y="167"/>
                  </a:lnTo>
                  <a:lnTo>
                    <a:pt x="52" y="174"/>
                  </a:lnTo>
                  <a:lnTo>
                    <a:pt x="72" y="175"/>
                  </a:lnTo>
                  <a:lnTo>
                    <a:pt x="96" y="174"/>
                  </a:lnTo>
                  <a:lnTo>
                    <a:pt x="121" y="169"/>
                  </a:lnTo>
                  <a:lnTo>
                    <a:pt x="152" y="161"/>
                  </a:lnTo>
                  <a:close/>
                </a:path>
              </a:pathLst>
            </a:custGeom>
            <a:solidFill>
              <a:srgbClr val="A65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50" name="Freeform 82"/>
            <p:cNvSpPr>
              <a:spLocks/>
            </p:cNvSpPr>
            <p:nvPr/>
          </p:nvSpPr>
          <p:spPr bwMode="auto">
            <a:xfrm>
              <a:off x="4533" y="2896"/>
              <a:ext cx="38" cy="66"/>
            </a:xfrm>
            <a:custGeom>
              <a:avLst/>
              <a:gdLst>
                <a:gd name="T0" fmla="*/ 112 w 112"/>
                <a:gd name="T1" fmla="*/ 55 h 132"/>
                <a:gd name="T2" fmla="*/ 112 w 112"/>
                <a:gd name="T3" fmla="*/ 38 h 132"/>
                <a:gd name="T4" fmla="*/ 112 w 112"/>
                <a:gd name="T5" fmla="*/ 26 h 132"/>
                <a:gd name="T6" fmla="*/ 109 w 112"/>
                <a:gd name="T7" fmla="*/ 16 h 132"/>
                <a:gd name="T8" fmla="*/ 105 w 112"/>
                <a:gd name="T9" fmla="*/ 9 h 132"/>
                <a:gd name="T10" fmla="*/ 96 w 112"/>
                <a:gd name="T11" fmla="*/ 4 h 132"/>
                <a:gd name="T12" fmla="*/ 88 w 112"/>
                <a:gd name="T13" fmla="*/ 1 h 132"/>
                <a:gd name="T14" fmla="*/ 75 w 112"/>
                <a:gd name="T15" fmla="*/ 0 h 132"/>
                <a:gd name="T16" fmla="*/ 64 w 112"/>
                <a:gd name="T17" fmla="*/ 3 h 132"/>
                <a:gd name="T18" fmla="*/ 45 w 112"/>
                <a:gd name="T19" fmla="*/ 18 h 132"/>
                <a:gd name="T20" fmla="*/ 30 w 112"/>
                <a:gd name="T21" fmla="*/ 34 h 132"/>
                <a:gd name="T22" fmla="*/ 17 w 112"/>
                <a:gd name="T23" fmla="*/ 50 h 132"/>
                <a:gd name="T24" fmla="*/ 9 w 112"/>
                <a:gd name="T25" fmla="*/ 67 h 132"/>
                <a:gd name="T26" fmla="*/ 2 w 112"/>
                <a:gd name="T27" fmla="*/ 82 h 132"/>
                <a:gd name="T28" fmla="*/ 0 w 112"/>
                <a:gd name="T29" fmla="*/ 99 h 132"/>
                <a:gd name="T30" fmla="*/ 2 w 112"/>
                <a:gd name="T31" fmla="*/ 115 h 132"/>
                <a:gd name="T32" fmla="*/ 9 w 112"/>
                <a:gd name="T33" fmla="*/ 132 h 132"/>
                <a:gd name="T34" fmla="*/ 17 w 112"/>
                <a:gd name="T35" fmla="*/ 115 h 132"/>
                <a:gd name="T36" fmla="*/ 30 w 112"/>
                <a:gd name="T37" fmla="*/ 102 h 132"/>
                <a:gd name="T38" fmla="*/ 41 w 112"/>
                <a:gd name="T39" fmla="*/ 90 h 132"/>
                <a:gd name="T40" fmla="*/ 55 w 112"/>
                <a:gd name="T41" fmla="*/ 81 h 132"/>
                <a:gd name="T42" fmla="*/ 68 w 112"/>
                <a:gd name="T43" fmla="*/ 72 h 132"/>
                <a:gd name="T44" fmla="*/ 82 w 112"/>
                <a:gd name="T45" fmla="*/ 64 h 132"/>
                <a:gd name="T46" fmla="*/ 96 w 112"/>
                <a:gd name="T47" fmla="*/ 59 h 132"/>
                <a:gd name="T48" fmla="*/ 112 w 112"/>
                <a:gd name="T49" fmla="*/ 55 h 1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2"/>
                <a:gd name="T76" fmla="*/ 0 h 132"/>
                <a:gd name="T77" fmla="*/ 112 w 112"/>
                <a:gd name="T78" fmla="*/ 132 h 1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2" h="132">
                  <a:moveTo>
                    <a:pt x="112" y="55"/>
                  </a:moveTo>
                  <a:lnTo>
                    <a:pt x="112" y="38"/>
                  </a:lnTo>
                  <a:lnTo>
                    <a:pt x="112" y="26"/>
                  </a:lnTo>
                  <a:lnTo>
                    <a:pt x="109" y="16"/>
                  </a:lnTo>
                  <a:lnTo>
                    <a:pt x="105" y="9"/>
                  </a:lnTo>
                  <a:lnTo>
                    <a:pt x="96" y="4"/>
                  </a:lnTo>
                  <a:lnTo>
                    <a:pt x="88" y="1"/>
                  </a:lnTo>
                  <a:lnTo>
                    <a:pt x="75" y="0"/>
                  </a:lnTo>
                  <a:lnTo>
                    <a:pt x="64" y="3"/>
                  </a:lnTo>
                  <a:lnTo>
                    <a:pt x="45" y="18"/>
                  </a:lnTo>
                  <a:lnTo>
                    <a:pt x="30" y="34"/>
                  </a:lnTo>
                  <a:lnTo>
                    <a:pt x="17" y="50"/>
                  </a:lnTo>
                  <a:lnTo>
                    <a:pt x="9" y="67"/>
                  </a:lnTo>
                  <a:lnTo>
                    <a:pt x="2" y="82"/>
                  </a:lnTo>
                  <a:lnTo>
                    <a:pt x="0" y="99"/>
                  </a:lnTo>
                  <a:lnTo>
                    <a:pt x="2" y="115"/>
                  </a:lnTo>
                  <a:lnTo>
                    <a:pt x="9" y="132"/>
                  </a:lnTo>
                  <a:lnTo>
                    <a:pt x="17" y="115"/>
                  </a:lnTo>
                  <a:lnTo>
                    <a:pt x="30" y="102"/>
                  </a:lnTo>
                  <a:lnTo>
                    <a:pt x="41" y="90"/>
                  </a:lnTo>
                  <a:lnTo>
                    <a:pt x="55" y="81"/>
                  </a:lnTo>
                  <a:lnTo>
                    <a:pt x="68" y="72"/>
                  </a:lnTo>
                  <a:lnTo>
                    <a:pt x="82" y="64"/>
                  </a:lnTo>
                  <a:lnTo>
                    <a:pt x="96" y="59"/>
                  </a:lnTo>
                  <a:lnTo>
                    <a:pt x="112" y="55"/>
                  </a:lnTo>
                  <a:close/>
                </a:path>
              </a:pathLst>
            </a:custGeom>
            <a:solidFill>
              <a:srgbClr val="FFF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51" name="Freeform 83"/>
            <p:cNvSpPr>
              <a:spLocks/>
            </p:cNvSpPr>
            <p:nvPr/>
          </p:nvSpPr>
          <p:spPr bwMode="auto">
            <a:xfrm>
              <a:off x="4613" y="2888"/>
              <a:ext cx="38" cy="66"/>
            </a:xfrm>
            <a:custGeom>
              <a:avLst/>
              <a:gdLst>
                <a:gd name="T0" fmla="*/ 112 w 113"/>
                <a:gd name="T1" fmla="*/ 56 h 133"/>
                <a:gd name="T2" fmla="*/ 113 w 113"/>
                <a:gd name="T3" fmla="*/ 39 h 133"/>
                <a:gd name="T4" fmla="*/ 113 w 113"/>
                <a:gd name="T5" fmla="*/ 26 h 133"/>
                <a:gd name="T6" fmla="*/ 110 w 113"/>
                <a:gd name="T7" fmla="*/ 16 h 133"/>
                <a:gd name="T8" fmla="*/ 106 w 113"/>
                <a:gd name="T9" fmla="*/ 9 h 133"/>
                <a:gd name="T10" fmla="*/ 97 w 113"/>
                <a:gd name="T11" fmla="*/ 4 h 133"/>
                <a:gd name="T12" fmla="*/ 89 w 113"/>
                <a:gd name="T13" fmla="*/ 1 h 133"/>
                <a:gd name="T14" fmla="*/ 76 w 113"/>
                <a:gd name="T15" fmla="*/ 0 h 133"/>
                <a:gd name="T16" fmla="*/ 65 w 113"/>
                <a:gd name="T17" fmla="*/ 1 h 133"/>
                <a:gd name="T18" fmla="*/ 45 w 113"/>
                <a:gd name="T19" fmla="*/ 17 h 133"/>
                <a:gd name="T20" fmla="*/ 30 w 113"/>
                <a:gd name="T21" fmla="*/ 34 h 133"/>
                <a:gd name="T22" fmla="*/ 17 w 113"/>
                <a:gd name="T23" fmla="*/ 50 h 133"/>
                <a:gd name="T24" fmla="*/ 9 w 113"/>
                <a:gd name="T25" fmla="*/ 67 h 133"/>
                <a:gd name="T26" fmla="*/ 2 w 113"/>
                <a:gd name="T27" fmla="*/ 82 h 133"/>
                <a:gd name="T28" fmla="*/ 0 w 113"/>
                <a:gd name="T29" fmla="*/ 99 h 133"/>
                <a:gd name="T30" fmla="*/ 3 w 113"/>
                <a:gd name="T31" fmla="*/ 116 h 133"/>
                <a:gd name="T32" fmla="*/ 10 w 113"/>
                <a:gd name="T33" fmla="*/ 133 h 133"/>
                <a:gd name="T34" fmla="*/ 18 w 113"/>
                <a:gd name="T35" fmla="*/ 116 h 133"/>
                <a:gd name="T36" fmla="*/ 30 w 113"/>
                <a:gd name="T37" fmla="*/ 102 h 133"/>
                <a:gd name="T38" fmla="*/ 42 w 113"/>
                <a:gd name="T39" fmla="*/ 89 h 133"/>
                <a:gd name="T40" fmla="*/ 55 w 113"/>
                <a:gd name="T41" fmla="*/ 80 h 133"/>
                <a:gd name="T42" fmla="*/ 68 w 113"/>
                <a:gd name="T43" fmla="*/ 71 h 133"/>
                <a:gd name="T44" fmla="*/ 82 w 113"/>
                <a:gd name="T45" fmla="*/ 64 h 133"/>
                <a:gd name="T46" fmla="*/ 96 w 113"/>
                <a:gd name="T47" fmla="*/ 59 h 133"/>
                <a:gd name="T48" fmla="*/ 112 w 113"/>
                <a:gd name="T49" fmla="*/ 56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3"/>
                <a:gd name="T76" fmla="*/ 0 h 133"/>
                <a:gd name="T77" fmla="*/ 113 w 113"/>
                <a:gd name="T78" fmla="*/ 133 h 1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3" h="133">
                  <a:moveTo>
                    <a:pt x="112" y="56"/>
                  </a:moveTo>
                  <a:lnTo>
                    <a:pt x="113" y="39"/>
                  </a:lnTo>
                  <a:lnTo>
                    <a:pt x="113" y="26"/>
                  </a:lnTo>
                  <a:lnTo>
                    <a:pt x="110" y="16"/>
                  </a:lnTo>
                  <a:lnTo>
                    <a:pt x="106" y="9"/>
                  </a:lnTo>
                  <a:lnTo>
                    <a:pt x="97" y="4"/>
                  </a:lnTo>
                  <a:lnTo>
                    <a:pt x="89" y="1"/>
                  </a:lnTo>
                  <a:lnTo>
                    <a:pt x="76" y="0"/>
                  </a:lnTo>
                  <a:lnTo>
                    <a:pt x="65" y="1"/>
                  </a:lnTo>
                  <a:lnTo>
                    <a:pt x="45" y="17"/>
                  </a:lnTo>
                  <a:lnTo>
                    <a:pt x="30" y="34"/>
                  </a:lnTo>
                  <a:lnTo>
                    <a:pt x="17" y="50"/>
                  </a:lnTo>
                  <a:lnTo>
                    <a:pt x="9" y="67"/>
                  </a:lnTo>
                  <a:lnTo>
                    <a:pt x="2" y="82"/>
                  </a:lnTo>
                  <a:lnTo>
                    <a:pt x="0" y="99"/>
                  </a:lnTo>
                  <a:lnTo>
                    <a:pt x="3" y="116"/>
                  </a:lnTo>
                  <a:lnTo>
                    <a:pt x="10" y="133"/>
                  </a:lnTo>
                  <a:lnTo>
                    <a:pt x="18" y="116"/>
                  </a:lnTo>
                  <a:lnTo>
                    <a:pt x="30" y="102"/>
                  </a:lnTo>
                  <a:lnTo>
                    <a:pt x="42" y="89"/>
                  </a:lnTo>
                  <a:lnTo>
                    <a:pt x="55" y="80"/>
                  </a:lnTo>
                  <a:lnTo>
                    <a:pt x="68" y="71"/>
                  </a:lnTo>
                  <a:lnTo>
                    <a:pt x="82" y="64"/>
                  </a:lnTo>
                  <a:lnTo>
                    <a:pt x="96" y="59"/>
                  </a:lnTo>
                  <a:lnTo>
                    <a:pt x="112" y="56"/>
                  </a:lnTo>
                  <a:close/>
                </a:path>
              </a:pathLst>
            </a:custGeom>
            <a:solidFill>
              <a:srgbClr val="FFF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52" name="Freeform 84"/>
            <p:cNvSpPr>
              <a:spLocks/>
            </p:cNvSpPr>
            <p:nvPr/>
          </p:nvSpPr>
          <p:spPr bwMode="auto">
            <a:xfrm>
              <a:off x="4737" y="2583"/>
              <a:ext cx="120" cy="277"/>
            </a:xfrm>
            <a:custGeom>
              <a:avLst/>
              <a:gdLst>
                <a:gd name="T0" fmla="*/ 83 w 361"/>
                <a:gd name="T1" fmla="*/ 463 h 553"/>
                <a:gd name="T2" fmla="*/ 72 w 361"/>
                <a:gd name="T3" fmla="*/ 404 h 553"/>
                <a:gd name="T4" fmla="*/ 62 w 361"/>
                <a:gd name="T5" fmla="*/ 347 h 553"/>
                <a:gd name="T6" fmla="*/ 51 w 361"/>
                <a:gd name="T7" fmla="*/ 288 h 553"/>
                <a:gd name="T8" fmla="*/ 41 w 361"/>
                <a:gd name="T9" fmla="*/ 231 h 553"/>
                <a:gd name="T10" fmla="*/ 30 w 361"/>
                <a:gd name="T11" fmla="*/ 172 h 553"/>
                <a:gd name="T12" fmla="*/ 20 w 361"/>
                <a:gd name="T13" fmla="*/ 115 h 553"/>
                <a:gd name="T14" fmla="*/ 10 w 361"/>
                <a:gd name="T15" fmla="*/ 57 h 553"/>
                <a:gd name="T16" fmla="*/ 0 w 361"/>
                <a:gd name="T17" fmla="*/ 0 h 553"/>
                <a:gd name="T18" fmla="*/ 42 w 361"/>
                <a:gd name="T19" fmla="*/ 36 h 553"/>
                <a:gd name="T20" fmla="*/ 87 w 361"/>
                <a:gd name="T21" fmla="*/ 82 h 553"/>
                <a:gd name="T22" fmla="*/ 133 w 361"/>
                <a:gd name="T23" fmla="*/ 131 h 553"/>
                <a:gd name="T24" fmla="*/ 179 w 361"/>
                <a:gd name="T25" fmla="*/ 188 h 553"/>
                <a:gd name="T26" fmla="*/ 224 w 361"/>
                <a:gd name="T27" fmla="*/ 248 h 553"/>
                <a:gd name="T28" fmla="*/ 271 w 361"/>
                <a:gd name="T29" fmla="*/ 314 h 553"/>
                <a:gd name="T30" fmla="*/ 316 w 361"/>
                <a:gd name="T31" fmla="*/ 383 h 553"/>
                <a:gd name="T32" fmla="*/ 361 w 361"/>
                <a:gd name="T33" fmla="*/ 457 h 553"/>
                <a:gd name="T34" fmla="*/ 334 w 361"/>
                <a:gd name="T35" fmla="*/ 504 h 553"/>
                <a:gd name="T36" fmla="*/ 305 w 361"/>
                <a:gd name="T37" fmla="*/ 535 h 553"/>
                <a:gd name="T38" fmla="*/ 272 w 361"/>
                <a:gd name="T39" fmla="*/ 551 h 553"/>
                <a:gd name="T40" fmla="*/ 240 w 361"/>
                <a:gd name="T41" fmla="*/ 553 h 553"/>
                <a:gd name="T42" fmla="*/ 202 w 361"/>
                <a:gd name="T43" fmla="*/ 543 h 553"/>
                <a:gd name="T44" fmla="*/ 164 w 361"/>
                <a:gd name="T45" fmla="*/ 524 h 553"/>
                <a:gd name="T46" fmla="*/ 124 w 361"/>
                <a:gd name="T47" fmla="*/ 497 h 553"/>
                <a:gd name="T48" fmla="*/ 83 w 361"/>
                <a:gd name="T49" fmla="*/ 463 h 55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1"/>
                <a:gd name="T76" fmla="*/ 0 h 553"/>
                <a:gd name="T77" fmla="*/ 361 w 361"/>
                <a:gd name="T78" fmla="*/ 553 h 55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1" h="553">
                  <a:moveTo>
                    <a:pt x="83" y="463"/>
                  </a:moveTo>
                  <a:lnTo>
                    <a:pt x="72" y="404"/>
                  </a:lnTo>
                  <a:lnTo>
                    <a:pt x="62" y="347"/>
                  </a:lnTo>
                  <a:lnTo>
                    <a:pt x="51" y="288"/>
                  </a:lnTo>
                  <a:lnTo>
                    <a:pt x="41" y="231"/>
                  </a:lnTo>
                  <a:lnTo>
                    <a:pt x="30" y="172"/>
                  </a:lnTo>
                  <a:lnTo>
                    <a:pt x="20" y="115"/>
                  </a:lnTo>
                  <a:lnTo>
                    <a:pt x="10" y="57"/>
                  </a:lnTo>
                  <a:lnTo>
                    <a:pt x="0" y="0"/>
                  </a:lnTo>
                  <a:lnTo>
                    <a:pt x="42" y="36"/>
                  </a:lnTo>
                  <a:lnTo>
                    <a:pt x="87" y="82"/>
                  </a:lnTo>
                  <a:lnTo>
                    <a:pt x="133" y="131"/>
                  </a:lnTo>
                  <a:lnTo>
                    <a:pt x="179" y="188"/>
                  </a:lnTo>
                  <a:lnTo>
                    <a:pt x="224" y="248"/>
                  </a:lnTo>
                  <a:lnTo>
                    <a:pt x="271" y="314"/>
                  </a:lnTo>
                  <a:lnTo>
                    <a:pt x="316" y="383"/>
                  </a:lnTo>
                  <a:lnTo>
                    <a:pt x="361" y="457"/>
                  </a:lnTo>
                  <a:lnTo>
                    <a:pt x="334" y="504"/>
                  </a:lnTo>
                  <a:lnTo>
                    <a:pt x="305" y="535"/>
                  </a:lnTo>
                  <a:lnTo>
                    <a:pt x="272" y="551"/>
                  </a:lnTo>
                  <a:lnTo>
                    <a:pt x="240" y="553"/>
                  </a:lnTo>
                  <a:lnTo>
                    <a:pt x="202" y="543"/>
                  </a:lnTo>
                  <a:lnTo>
                    <a:pt x="164" y="524"/>
                  </a:lnTo>
                  <a:lnTo>
                    <a:pt x="124" y="497"/>
                  </a:lnTo>
                  <a:lnTo>
                    <a:pt x="83" y="463"/>
                  </a:lnTo>
                  <a:close/>
                </a:path>
              </a:pathLst>
            </a:custGeom>
            <a:solidFill>
              <a:srgbClr val="782B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53" name="Freeform 85"/>
            <p:cNvSpPr>
              <a:spLocks/>
            </p:cNvSpPr>
            <p:nvPr/>
          </p:nvSpPr>
          <p:spPr bwMode="auto">
            <a:xfrm>
              <a:off x="4348" y="2267"/>
              <a:ext cx="453" cy="555"/>
            </a:xfrm>
            <a:custGeom>
              <a:avLst/>
              <a:gdLst>
                <a:gd name="T0" fmla="*/ 1343 w 1359"/>
                <a:gd name="T1" fmla="*/ 929 h 1111"/>
                <a:gd name="T2" fmla="*/ 1309 w 1359"/>
                <a:gd name="T3" fmla="*/ 888 h 1111"/>
                <a:gd name="T4" fmla="*/ 1270 w 1359"/>
                <a:gd name="T5" fmla="*/ 849 h 1111"/>
                <a:gd name="T6" fmla="*/ 1226 w 1359"/>
                <a:gd name="T7" fmla="*/ 811 h 1111"/>
                <a:gd name="T8" fmla="*/ 1194 w 1359"/>
                <a:gd name="T9" fmla="*/ 767 h 1111"/>
                <a:gd name="T10" fmla="*/ 1173 w 1359"/>
                <a:gd name="T11" fmla="*/ 717 h 1111"/>
                <a:gd name="T12" fmla="*/ 1151 w 1359"/>
                <a:gd name="T13" fmla="*/ 668 h 1111"/>
                <a:gd name="T14" fmla="*/ 1132 w 1359"/>
                <a:gd name="T15" fmla="*/ 618 h 1111"/>
                <a:gd name="T16" fmla="*/ 1092 w 1359"/>
                <a:gd name="T17" fmla="*/ 564 h 1111"/>
                <a:gd name="T18" fmla="*/ 1030 w 1359"/>
                <a:gd name="T19" fmla="*/ 516 h 1111"/>
                <a:gd name="T20" fmla="*/ 966 w 1359"/>
                <a:gd name="T21" fmla="*/ 476 h 1111"/>
                <a:gd name="T22" fmla="*/ 903 w 1359"/>
                <a:gd name="T23" fmla="*/ 442 h 1111"/>
                <a:gd name="T24" fmla="*/ 876 w 1359"/>
                <a:gd name="T25" fmla="*/ 421 h 1111"/>
                <a:gd name="T26" fmla="*/ 886 w 1359"/>
                <a:gd name="T27" fmla="*/ 405 h 1111"/>
                <a:gd name="T28" fmla="*/ 896 w 1359"/>
                <a:gd name="T29" fmla="*/ 391 h 1111"/>
                <a:gd name="T30" fmla="*/ 906 w 1359"/>
                <a:gd name="T31" fmla="*/ 375 h 1111"/>
                <a:gd name="T32" fmla="*/ 911 w 1359"/>
                <a:gd name="T33" fmla="*/ 320 h 1111"/>
                <a:gd name="T34" fmla="*/ 880 w 1359"/>
                <a:gd name="T35" fmla="*/ 228 h 1111"/>
                <a:gd name="T36" fmla="*/ 824 w 1359"/>
                <a:gd name="T37" fmla="*/ 136 h 1111"/>
                <a:gd name="T38" fmla="*/ 765 w 1359"/>
                <a:gd name="T39" fmla="*/ 45 h 1111"/>
                <a:gd name="T40" fmla="*/ 652 w 1359"/>
                <a:gd name="T41" fmla="*/ 34 h 1111"/>
                <a:gd name="T42" fmla="*/ 470 w 1359"/>
                <a:gd name="T43" fmla="*/ 94 h 1111"/>
                <a:gd name="T44" fmla="*/ 289 w 1359"/>
                <a:gd name="T45" fmla="*/ 166 h 1111"/>
                <a:gd name="T46" fmla="*/ 120 w 1359"/>
                <a:gd name="T47" fmla="*/ 277 h 1111"/>
                <a:gd name="T48" fmla="*/ 15 w 1359"/>
                <a:gd name="T49" fmla="*/ 416 h 1111"/>
                <a:gd name="T50" fmla="*/ 0 w 1359"/>
                <a:gd name="T51" fmla="*/ 499 h 1111"/>
                <a:gd name="T52" fmla="*/ 24 w 1359"/>
                <a:gd name="T53" fmla="*/ 546 h 1111"/>
                <a:gd name="T54" fmla="*/ 73 w 1359"/>
                <a:gd name="T55" fmla="*/ 570 h 1111"/>
                <a:gd name="T56" fmla="*/ 163 w 1359"/>
                <a:gd name="T57" fmla="*/ 593 h 1111"/>
                <a:gd name="T58" fmla="*/ 265 w 1359"/>
                <a:gd name="T59" fmla="*/ 683 h 1111"/>
                <a:gd name="T60" fmla="*/ 406 w 1359"/>
                <a:gd name="T61" fmla="*/ 806 h 1111"/>
                <a:gd name="T62" fmla="*/ 660 w 1359"/>
                <a:gd name="T63" fmla="*/ 899 h 1111"/>
                <a:gd name="T64" fmla="*/ 899 w 1359"/>
                <a:gd name="T65" fmla="*/ 963 h 1111"/>
                <a:gd name="T66" fmla="*/ 989 w 1359"/>
                <a:gd name="T67" fmla="*/ 1044 h 1111"/>
                <a:gd name="T68" fmla="*/ 1082 w 1359"/>
                <a:gd name="T69" fmla="*/ 1098 h 1111"/>
                <a:gd name="T70" fmla="*/ 1177 w 1359"/>
                <a:gd name="T71" fmla="*/ 1111 h 1111"/>
                <a:gd name="T72" fmla="*/ 1270 w 1359"/>
                <a:gd name="T73" fmla="*/ 1093 h 1111"/>
                <a:gd name="T74" fmla="*/ 1326 w 1359"/>
                <a:gd name="T75" fmla="*/ 1071 h 1111"/>
                <a:gd name="T76" fmla="*/ 1353 w 1359"/>
                <a:gd name="T77" fmla="*/ 1031 h 1111"/>
                <a:gd name="T78" fmla="*/ 1359 w 1359"/>
                <a:gd name="T79" fmla="*/ 978 h 11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359"/>
                <a:gd name="T121" fmla="*/ 0 h 1111"/>
                <a:gd name="T122" fmla="*/ 1359 w 1359"/>
                <a:gd name="T123" fmla="*/ 1111 h 111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359" h="1111">
                  <a:moveTo>
                    <a:pt x="1359" y="951"/>
                  </a:moveTo>
                  <a:lnTo>
                    <a:pt x="1343" y="929"/>
                  </a:lnTo>
                  <a:lnTo>
                    <a:pt x="1328" y="908"/>
                  </a:lnTo>
                  <a:lnTo>
                    <a:pt x="1309" y="888"/>
                  </a:lnTo>
                  <a:lnTo>
                    <a:pt x="1291" y="869"/>
                  </a:lnTo>
                  <a:lnTo>
                    <a:pt x="1270" y="849"/>
                  </a:lnTo>
                  <a:lnTo>
                    <a:pt x="1249" y="829"/>
                  </a:lnTo>
                  <a:lnTo>
                    <a:pt x="1226" y="811"/>
                  </a:lnTo>
                  <a:lnTo>
                    <a:pt x="1205" y="793"/>
                  </a:lnTo>
                  <a:lnTo>
                    <a:pt x="1194" y="767"/>
                  </a:lnTo>
                  <a:lnTo>
                    <a:pt x="1184" y="742"/>
                  </a:lnTo>
                  <a:lnTo>
                    <a:pt x="1173" y="717"/>
                  </a:lnTo>
                  <a:lnTo>
                    <a:pt x="1163" y="692"/>
                  </a:lnTo>
                  <a:lnTo>
                    <a:pt x="1151" y="668"/>
                  </a:lnTo>
                  <a:lnTo>
                    <a:pt x="1143" y="643"/>
                  </a:lnTo>
                  <a:lnTo>
                    <a:pt x="1132" y="618"/>
                  </a:lnTo>
                  <a:lnTo>
                    <a:pt x="1123" y="593"/>
                  </a:lnTo>
                  <a:lnTo>
                    <a:pt x="1092" y="564"/>
                  </a:lnTo>
                  <a:lnTo>
                    <a:pt x="1061" y="540"/>
                  </a:lnTo>
                  <a:lnTo>
                    <a:pt x="1030" y="516"/>
                  </a:lnTo>
                  <a:lnTo>
                    <a:pt x="999" y="495"/>
                  </a:lnTo>
                  <a:lnTo>
                    <a:pt x="966" y="476"/>
                  </a:lnTo>
                  <a:lnTo>
                    <a:pt x="935" y="459"/>
                  </a:lnTo>
                  <a:lnTo>
                    <a:pt x="903" y="442"/>
                  </a:lnTo>
                  <a:lnTo>
                    <a:pt x="872" y="429"/>
                  </a:lnTo>
                  <a:lnTo>
                    <a:pt x="876" y="421"/>
                  </a:lnTo>
                  <a:lnTo>
                    <a:pt x="880" y="413"/>
                  </a:lnTo>
                  <a:lnTo>
                    <a:pt x="886" y="405"/>
                  </a:lnTo>
                  <a:lnTo>
                    <a:pt x="892" y="399"/>
                  </a:lnTo>
                  <a:lnTo>
                    <a:pt x="896" y="391"/>
                  </a:lnTo>
                  <a:lnTo>
                    <a:pt x="900" y="383"/>
                  </a:lnTo>
                  <a:lnTo>
                    <a:pt x="906" y="375"/>
                  </a:lnTo>
                  <a:lnTo>
                    <a:pt x="911" y="369"/>
                  </a:lnTo>
                  <a:lnTo>
                    <a:pt x="911" y="320"/>
                  </a:lnTo>
                  <a:lnTo>
                    <a:pt x="900" y="273"/>
                  </a:lnTo>
                  <a:lnTo>
                    <a:pt x="880" y="228"/>
                  </a:lnTo>
                  <a:lnTo>
                    <a:pt x="855" y="182"/>
                  </a:lnTo>
                  <a:lnTo>
                    <a:pt x="824" y="136"/>
                  </a:lnTo>
                  <a:lnTo>
                    <a:pt x="793" y="90"/>
                  </a:lnTo>
                  <a:lnTo>
                    <a:pt x="765" y="45"/>
                  </a:lnTo>
                  <a:lnTo>
                    <a:pt x="741" y="0"/>
                  </a:lnTo>
                  <a:lnTo>
                    <a:pt x="652" y="34"/>
                  </a:lnTo>
                  <a:lnTo>
                    <a:pt x="561" y="66"/>
                  </a:lnTo>
                  <a:lnTo>
                    <a:pt x="470" y="94"/>
                  </a:lnTo>
                  <a:lnTo>
                    <a:pt x="379" y="128"/>
                  </a:lnTo>
                  <a:lnTo>
                    <a:pt x="289" y="166"/>
                  </a:lnTo>
                  <a:lnTo>
                    <a:pt x="203" y="216"/>
                  </a:lnTo>
                  <a:lnTo>
                    <a:pt x="120" y="277"/>
                  </a:lnTo>
                  <a:lnTo>
                    <a:pt x="45" y="357"/>
                  </a:lnTo>
                  <a:lnTo>
                    <a:pt x="15" y="416"/>
                  </a:lnTo>
                  <a:lnTo>
                    <a:pt x="1" y="464"/>
                  </a:lnTo>
                  <a:lnTo>
                    <a:pt x="0" y="499"/>
                  </a:lnTo>
                  <a:lnTo>
                    <a:pt x="8" y="528"/>
                  </a:lnTo>
                  <a:lnTo>
                    <a:pt x="24" y="546"/>
                  </a:lnTo>
                  <a:lnTo>
                    <a:pt x="46" y="560"/>
                  </a:lnTo>
                  <a:lnTo>
                    <a:pt x="73" y="570"/>
                  </a:lnTo>
                  <a:lnTo>
                    <a:pt x="104" y="579"/>
                  </a:lnTo>
                  <a:lnTo>
                    <a:pt x="163" y="593"/>
                  </a:lnTo>
                  <a:lnTo>
                    <a:pt x="214" y="631"/>
                  </a:lnTo>
                  <a:lnTo>
                    <a:pt x="265" y="683"/>
                  </a:lnTo>
                  <a:lnTo>
                    <a:pt x="327" y="745"/>
                  </a:lnTo>
                  <a:lnTo>
                    <a:pt x="406" y="806"/>
                  </a:lnTo>
                  <a:lnTo>
                    <a:pt x="515" y="859"/>
                  </a:lnTo>
                  <a:lnTo>
                    <a:pt x="660" y="899"/>
                  </a:lnTo>
                  <a:lnTo>
                    <a:pt x="854" y="918"/>
                  </a:lnTo>
                  <a:lnTo>
                    <a:pt x="899" y="963"/>
                  </a:lnTo>
                  <a:lnTo>
                    <a:pt x="944" y="1006"/>
                  </a:lnTo>
                  <a:lnTo>
                    <a:pt x="989" y="1044"/>
                  </a:lnTo>
                  <a:lnTo>
                    <a:pt x="1036" y="1076"/>
                  </a:lnTo>
                  <a:lnTo>
                    <a:pt x="1082" y="1098"/>
                  </a:lnTo>
                  <a:lnTo>
                    <a:pt x="1129" y="1111"/>
                  </a:lnTo>
                  <a:lnTo>
                    <a:pt x="1177" y="1111"/>
                  </a:lnTo>
                  <a:lnTo>
                    <a:pt x="1228" y="1097"/>
                  </a:lnTo>
                  <a:lnTo>
                    <a:pt x="1270" y="1093"/>
                  </a:lnTo>
                  <a:lnTo>
                    <a:pt x="1302" y="1085"/>
                  </a:lnTo>
                  <a:lnTo>
                    <a:pt x="1326" y="1071"/>
                  </a:lnTo>
                  <a:lnTo>
                    <a:pt x="1343" y="1054"/>
                  </a:lnTo>
                  <a:lnTo>
                    <a:pt x="1353" y="1031"/>
                  </a:lnTo>
                  <a:lnTo>
                    <a:pt x="1359" y="1006"/>
                  </a:lnTo>
                  <a:lnTo>
                    <a:pt x="1359" y="978"/>
                  </a:lnTo>
                  <a:lnTo>
                    <a:pt x="1359" y="951"/>
                  </a:lnTo>
                  <a:close/>
                </a:path>
              </a:pathLst>
            </a:custGeom>
            <a:solidFill>
              <a:srgbClr val="B86B0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54" name="Freeform 86"/>
            <p:cNvSpPr>
              <a:spLocks/>
            </p:cNvSpPr>
            <p:nvPr/>
          </p:nvSpPr>
          <p:spPr bwMode="auto">
            <a:xfrm>
              <a:off x="4376" y="2273"/>
              <a:ext cx="395" cy="515"/>
            </a:xfrm>
            <a:custGeom>
              <a:avLst/>
              <a:gdLst>
                <a:gd name="T0" fmla="*/ 1172 w 1186"/>
                <a:gd name="T1" fmla="*/ 871 h 1031"/>
                <a:gd name="T2" fmla="*/ 1141 w 1186"/>
                <a:gd name="T3" fmla="*/ 835 h 1031"/>
                <a:gd name="T4" fmla="*/ 1107 w 1186"/>
                <a:gd name="T5" fmla="*/ 801 h 1031"/>
                <a:gd name="T6" fmla="*/ 1069 w 1186"/>
                <a:gd name="T7" fmla="*/ 768 h 1031"/>
                <a:gd name="T8" fmla="*/ 1039 w 1186"/>
                <a:gd name="T9" fmla="*/ 730 h 1031"/>
                <a:gd name="T10" fmla="*/ 1022 w 1186"/>
                <a:gd name="T11" fmla="*/ 686 h 1031"/>
                <a:gd name="T12" fmla="*/ 1004 w 1186"/>
                <a:gd name="T13" fmla="*/ 643 h 1031"/>
                <a:gd name="T14" fmla="*/ 987 w 1186"/>
                <a:gd name="T15" fmla="*/ 600 h 1031"/>
                <a:gd name="T16" fmla="*/ 952 w 1186"/>
                <a:gd name="T17" fmla="*/ 554 h 1031"/>
                <a:gd name="T18" fmla="*/ 898 w 1186"/>
                <a:gd name="T19" fmla="*/ 511 h 1031"/>
                <a:gd name="T20" fmla="*/ 843 w 1186"/>
                <a:gd name="T21" fmla="*/ 476 h 1031"/>
                <a:gd name="T22" fmla="*/ 786 w 1186"/>
                <a:gd name="T23" fmla="*/ 447 h 1031"/>
                <a:gd name="T24" fmla="*/ 764 w 1186"/>
                <a:gd name="T25" fmla="*/ 425 h 1031"/>
                <a:gd name="T26" fmla="*/ 779 w 1186"/>
                <a:gd name="T27" fmla="*/ 399 h 1031"/>
                <a:gd name="T28" fmla="*/ 795 w 1186"/>
                <a:gd name="T29" fmla="*/ 369 h 1031"/>
                <a:gd name="T30" fmla="*/ 809 w 1186"/>
                <a:gd name="T31" fmla="*/ 341 h 1031"/>
                <a:gd name="T32" fmla="*/ 813 w 1186"/>
                <a:gd name="T33" fmla="*/ 290 h 1031"/>
                <a:gd name="T34" fmla="*/ 785 w 1186"/>
                <a:gd name="T35" fmla="*/ 207 h 1031"/>
                <a:gd name="T36" fmla="*/ 734 w 1186"/>
                <a:gd name="T37" fmla="*/ 123 h 1031"/>
                <a:gd name="T38" fmla="*/ 679 w 1186"/>
                <a:gd name="T39" fmla="*/ 40 h 1031"/>
                <a:gd name="T40" fmla="*/ 580 w 1186"/>
                <a:gd name="T41" fmla="*/ 33 h 1031"/>
                <a:gd name="T42" fmla="*/ 418 w 1186"/>
                <a:gd name="T43" fmla="*/ 102 h 1031"/>
                <a:gd name="T44" fmla="*/ 256 w 1186"/>
                <a:gd name="T45" fmla="*/ 186 h 1031"/>
                <a:gd name="T46" fmla="*/ 106 w 1186"/>
                <a:gd name="T47" fmla="*/ 298 h 1031"/>
                <a:gd name="T48" fmla="*/ 14 w 1186"/>
                <a:gd name="T49" fmla="*/ 421 h 1031"/>
                <a:gd name="T50" fmla="*/ 0 w 1186"/>
                <a:gd name="T51" fmla="*/ 481 h 1031"/>
                <a:gd name="T52" fmla="*/ 20 w 1186"/>
                <a:gd name="T53" fmla="*/ 504 h 1031"/>
                <a:gd name="T54" fmla="*/ 64 w 1186"/>
                <a:gd name="T55" fmla="*/ 511 h 1031"/>
                <a:gd name="T56" fmla="*/ 143 w 1186"/>
                <a:gd name="T57" fmla="*/ 531 h 1031"/>
                <a:gd name="T58" fmla="*/ 232 w 1186"/>
                <a:gd name="T59" fmla="*/ 625 h 1031"/>
                <a:gd name="T60" fmla="*/ 353 w 1186"/>
                <a:gd name="T61" fmla="*/ 749 h 1031"/>
                <a:gd name="T62" fmla="*/ 575 w 1186"/>
                <a:gd name="T63" fmla="*/ 844 h 1031"/>
                <a:gd name="T64" fmla="*/ 784 w 1186"/>
                <a:gd name="T65" fmla="*/ 900 h 1031"/>
                <a:gd name="T66" fmla="*/ 863 w 1186"/>
                <a:gd name="T67" fmla="*/ 972 h 1031"/>
                <a:gd name="T68" fmla="*/ 945 w 1186"/>
                <a:gd name="T69" fmla="*/ 1020 h 1031"/>
                <a:gd name="T70" fmla="*/ 1028 w 1186"/>
                <a:gd name="T71" fmla="*/ 1031 h 1031"/>
                <a:gd name="T72" fmla="*/ 1107 w 1186"/>
                <a:gd name="T73" fmla="*/ 1015 h 1031"/>
                <a:gd name="T74" fmla="*/ 1158 w 1186"/>
                <a:gd name="T75" fmla="*/ 997 h 1031"/>
                <a:gd name="T76" fmla="*/ 1182 w 1186"/>
                <a:gd name="T77" fmla="*/ 961 h 1031"/>
                <a:gd name="T78" fmla="*/ 1186 w 1186"/>
                <a:gd name="T79" fmla="*/ 914 h 103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86"/>
                <a:gd name="T121" fmla="*/ 0 h 1031"/>
                <a:gd name="T122" fmla="*/ 1186 w 1186"/>
                <a:gd name="T123" fmla="*/ 1031 h 103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86" h="1031">
                  <a:moveTo>
                    <a:pt x="1185" y="891"/>
                  </a:moveTo>
                  <a:lnTo>
                    <a:pt x="1172" y="871"/>
                  </a:lnTo>
                  <a:lnTo>
                    <a:pt x="1158" y="853"/>
                  </a:lnTo>
                  <a:lnTo>
                    <a:pt x="1141" y="835"/>
                  </a:lnTo>
                  <a:lnTo>
                    <a:pt x="1125" y="819"/>
                  </a:lnTo>
                  <a:lnTo>
                    <a:pt x="1107" y="801"/>
                  </a:lnTo>
                  <a:lnTo>
                    <a:pt x="1089" y="785"/>
                  </a:lnTo>
                  <a:lnTo>
                    <a:pt x="1069" y="768"/>
                  </a:lnTo>
                  <a:lnTo>
                    <a:pt x="1049" y="752"/>
                  </a:lnTo>
                  <a:lnTo>
                    <a:pt x="1039" y="730"/>
                  </a:lnTo>
                  <a:lnTo>
                    <a:pt x="1031" y="708"/>
                  </a:lnTo>
                  <a:lnTo>
                    <a:pt x="1022" y="686"/>
                  </a:lnTo>
                  <a:lnTo>
                    <a:pt x="1014" y="665"/>
                  </a:lnTo>
                  <a:lnTo>
                    <a:pt x="1004" y="643"/>
                  </a:lnTo>
                  <a:lnTo>
                    <a:pt x="995" y="622"/>
                  </a:lnTo>
                  <a:lnTo>
                    <a:pt x="987" y="600"/>
                  </a:lnTo>
                  <a:lnTo>
                    <a:pt x="978" y="579"/>
                  </a:lnTo>
                  <a:lnTo>
                    <a:pt x="952" y="554"/>
                  </a:lnTo>
                  <a:lnTo>
                    <a:pt x="925" y="532"/>
                  </a:lnTo>
                  <a:lnTo>
                    <a:pt x="898" y="511"/>
                  </a:lnTo>
                  <a:lnTo>
                    <a:pt x="871" y="493"/>
                  </a:lnTo>
                  <a:lnTo>
                    <a:pt x="843" y="476"/>
                  </a:lnTo>
                  <a:lnTo>
                    <a:pt x="815" y="460"/>
                  </a:lnTo>
                  <a:lnTo>
                    <a:pt x="786" y="447"/>
                  </a:lnTo>
                  <a:lnTo>
                    <a:pt x="760" y="435"/>
                  </a:lnTo>
                  <a:lnTo>
                    <a:pt x="764" y="425"/>
                  </a:lnTo>
                  <a:lnTo>
                    <a:pt x="771" y="413"/>
                  </a:lnTo>
                  <a:lnTo>
                    <a:pt x="779" y="399"/>
                  </a:lnTo>
                  <a:lnTo>
                    <a:pt x="788" y="384"/>
                  </a:lnTo>
                  <a:lnTo>
                    <a:pt x="795" y="369"/>
                  </a:lnTo>
                  <a:lnTo>
                    <a:pt x="803" y="354"/>
                  </a:lnTo>
                  <a:lnTo>
                    <a:pt x="809" y="341"/>
                  </a:lnTo>
                  <a:lnTo>
                    <a:pt x="815" y="333"/>
                  </a:lnTo>
                  <a:lnTo>
                    <a:pt x="813" y="290"/>
                  </a:lnTo>
                  <a:lnTo>
                    <a:pt x="803" y="248"/>
                  </a:lnTo>
                  <a:lnTo>
                    <a:pt x="785" y="207"/>
                  </a:lnTo>
                  <a:lnTo>
                    <a:pt x="762" y="165"/>
                  </a:lnTo>
                  <a:lnTo>
                    <a:pt x="734" y="123"/>
                  </a:lnTo>
                  <a:lnTo>
                    <a:pt x="706" y="81"/>
                  </a:lnTo>
                  <a:lnTo>
                    <a:pt x="679" y="40"/>
                  </a:lnTo>
                  <a:lnTo>
                    <a:pt x="659" y="0"/>
                  </a:lnTo>
                  <a:lnTo>
                    <a:pt x="580" y="33"/>
                  </a:lnTo>
                  <a:lnTo>
                    <a:pt x="500" y="67"/>
                  </a:lnTo>
                  <a:lnTo>
                    <a:pt x="418" y="102"/>
                  </a:lnTo>
                  <a:lnTo>
                    <a:pt x="338" y="143"/>
                  </a:lnTo>
                  <a:lnTo>
                    <a:pt x="256" y="186"/>
                  </a:lnTo>
                  <a:lnTo>
                    <a:pt x="180" y="238"/>
                  </a:lnTo>
                  <a:lnTo>
                    <a:pt x="106" y="298"/>
                  </a:lnTo>
                  <a:lnTo>
                    <a:pt x="40" y="371"/>
                  </a:lnTo>
                  <a:lnTo>
                    <a:pt x="14" y="421"/>
                  </a:lnTo>
                  <a:lnTo>
                    <a:pt x="2" y="457"/>
                  </a:lnTo>
                  <a:lnTo>
                    <a:pt x="0" y="481"/>
                  </a:lnTo>
                  <a:lnTo>
                    <a:pt x="7" y="497"/>
                  </a:lnTo>
                  <a:lnTo>
                    <a:pt x="20" y="504"/>
                  </a:lnTo>
                  <a:lnTo>
                    <a:pt x="40" y="508"/>
                  </a:lnTo>
                  <a:lnTo>
                    <a:pt x="64" y="511"/>
                  </a:lnTo>
                  <a:lnTo>
                    <a:pt x="91" y="516"/>
                  </a:lnTo>
                  <a:lnTo>
                    <a:pt x="143" y="531"/>
                  </a:lnTo>
                  <a:lnTo>
                    <a:pt x="187" y="570"/>
                  </a:lnTo>
                  <a:lnTo>
                    <a:pt x="232" y="625"/>
                  </a:lnTo>
                  <a:lnTo>
                    <a:pt x="285" y="687"/>
                  </a:lnTo>
                  <a:lnTo>
                    <a:pt x="353" y="749"/>
                  </a:lnTo>
                  <a:lnTo>
                    <a:pt x="448" y="803"/>
                  </a:lnTo>
                  <a:lnTo>
                    <a:pt x="575" y="844"/>
                  </a:lnTo>
                  <a:lnTo>
                    <a:pt x="744" y="862"/>
                  </a:lnTo>
                  <a:lnTo>
                    <a:pt x="784" y="900"/>
                  </a:lnTo>
                  <a:lnTo>
                    <a:pt x="823" y="939"/>
                  </a:lnTo>
                  <a:lnTo>
                    <a:pt x="863" y="972"/>
                  </a:lnTo>
                  <a:lnTo>
                    <a:pt x="905" y="1001"/>
                  </a:lnTo>
                  <a:lnTo>
                    <a:pt x="945" y="1020"/>
                  </a:lnTo>
                  <a:lnTo>
                    <a:pt x="986" y="1031"/>
                  </a:lnTo>
                  <a:lnTo>
                    <a:pt x="1028" y="1031"/>
                  </a:lnTo>
                  <a:lnTo>
                    <a:pt x="1070" y="1019"/>
                  </a:lnTo>
                  <a:lnTo>
                    <a:pt x="1107" y="1015"/>
                  </a:lnTo>
                  <a:lnTo>
                    <a:pt x="1137" y="1008"/>
                  </a:lnTo>
                  <a:lnTo>
                    <a:pt x="1158" y="997"/>
                  </a:lnTo>
                  <a:lnTo>
                    <a:pt x="1173" y="981"/>
                  </a:lnTo>
                  <a:lnTo>
                    <a:pt x="1182" y="961"/>
                  </a:lnTo>
                  <a:lnTo>
                    <a:pt x="1186" y="939"/>
                  </a:lnTo>
                  <a:lnTo>
                    <a:pt x="1186" y="914"/>
                  </a:lnTo>
                  <a:lnTo>
                    <a:pt x="1185" y="891"/>
                  </a:lnTo>
                  <a:close/>
                </a:path>
              </a:pathLst>
            </a:custGeom>
            <a:solidFill>
              <a:srgbClr val="BF7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55" name="Freeform 87"/>
            <p:cNvSpPr>
              <a:spLocks/>
            </p:cNvSpPr>
            <p:nvPr/>
          </p:nvSpPr>
          <p:spPr bwMode="auto">
            <a:xfrm>
              <a:off x="4388" y="2290"/>
              <a:ext cx="369" cy="483"/>
            </a:xfrm>
            <a:custGeom>
              <a:avLst/>
              <a:gdLst>
                <a:gd name="T0" fmla="*/ 1095 w 1108"/>
                <a:gd name="T1" fmla="*/ 816 h 966"/>
                <a:gd name="T2" fmla="*/ 1069 w 1108"/>
                <a:gd name="T3" fmla="*/ 783 h 966"/>
                <a:gd name="T4" fmla="*/ 1035 w 1108"/>
                <a:gd name="T5" fmla="*/ 752 h 966"/>
                <a:gd name="T6" fmla="*/ 999 w 1108"/>
                <a:gd name="T7" fmla="*/ 721 h 966"/>
                <a:gd name="T8" fmla="*/ 974 w 1108"/>
                <a:gd name="T9" fmla="*/ 686 h 966"/>
                <a:gd name="T10" fmla="*/ 957 w 1108"/>
                <a:gd name="T11" fmla="*/ 644 h 966"/>
                <a:gd name="T12" fmla="*/ 940 w 1108"/>
                <a:gd name="T13" fmla="*/ 603 h 966"/>
                <a:gd name="T14" fmla="*/ 923 w 1108"/>
                <a:gd name="T15" fmla="*/ 561 h 966"/>
                <a:gd name="T16" fmla="*/ 891 w 1108"/>
                <a:gd name="T17" fmla="*/ 518 h 966"/>
                <a:gd name="T18" fmla="*/ 840 w 1108"/>
                <a:gd name="T19" fmla="*/ 478 h 966"/>
                <a:gd name="T20" fmla="*/ 789 w 1108"/>
                <a:gd name="T21" fmla="*/ 445 h 966"/>
                <a:gd name="T22" fmla="*/ 738 w 1108"/>
                <a:gd name="T23" fmla="*/ 419 h 966"/>
                <a:gd name="T24" fmla="*/ 716 w 1108"/>
                <a:gd name="T25" fmla="*/ 400 h 966"/>
                <a:gd name="T26" fmla="*/ 728 w 1108"/>
                <a:gd name="T27" fmla="*/ 375 h 966"/>
                <a:gd name="T28" fmla="*/ 744 w 1108"/>
                <a:gd name="T29" fmla="*/ 345 h 966"/>
                <a:gd name="T30" fmla="*/ 757 w 1108"/>
                <a:gd name="T31" fmla="*/ 320 h 966"/>
                <a:gd name="T32" fmla="*/ 762 w 1108"/>
                <a:gd name="T33" fmla="*/ 273 h 966"/>
                <a:gd name="T34" fmla="*/ 737 w 1108"/>
                <a:gd name="T35" fmla="*/ 193 h 966"/>
                <a:gd name="T36" fmla="*/ 692 w 1108"/>
                <a:gd name="T37" fmla="*/ 115 h 966"/>
                <a:gd name="T38" fmla="*/ 642 w 1108"/>
                <a:gd name="T39" fmla="*/ 37 h 966"/>
                <a:gd name="T40" fmla="*/ 550 w 1108"/>
                <a:gd name="T41" fmla="*/ 31 h 966"/>
                <a:gd name="T42" fmla="*/ 397 w 1108"/>
                <a:gd name="T43" fmla="*/ 97 h 966"/>
                <a:gd name="T44" fmla="*/ 241 w 1108"/>
                <a:gd name="T45" fmla="*/ 175 h 966"/>
                <a:gd name="T46" fmla="*/ 99 w 1108"/>
                <a:gd name="T47" fmla="*/ 281 h 966"/>
                <a:gd name="T48" fmla="*/ 13 w 1108"/>
                <a:gd name="T49" fmla="*/ 394 h 966"/>
                <a:gd name="T50" fmla="*/ 0 w 1108"/>
                <a:gd name="T51" fmla="*/ 451 h 966"/>
                <a:gd name="T52" fmla="*/ 20 w 1108"/>
                <a:gd name="T53" fmla="*/ 473 h 966"/>
                <a:gd name="T54" fmla="*/ 59 w 1108"/>
                <a:gd name="T55" fmla="*/ 479 h 966"/>
                <a:gd name="T56" fmla="*/ 133 w 1108"/>
                <a:gd name="T57" fmla="*/ 499 h 966"/>
                <a:gd name="T58" fmla="*/ 216 w 1108"/>
                <a:gd name="T59" fmla="*/ 585 h 966"/>
                <a:gd name="T60" fmla="*/ 330 w 1108"/>
                <a:gd name="T61" fmla="*/ 701 h 966"/>
                <a:gd name="T62" fmla="*/ 538 w 1108"/>
                <a:gd name="T63" fmla="*/ 790 h 966"/>
                <a:gd name="T64" fmla="*/ 733 w 1108"/>
                <a:gd name="T65" fmla="*/ 845 h 966"/>
                <a:gd name="T66" fmla="*/ 807 w 1108"/>
                <a:gd name="T67" fmla="*/ 910 h 966"/>
                <a:gd name="T68" fmla="*/ 884 w 1108"/>
                <a:gd name="T69" fmla="*/ 956 h 966"/>
                <a:gd name="T70" fmla="*/ 961 w 1108"/>
                <a:gd name="T71" fmla="*/ 966 h 966"/>
                <a:gd name="T72" fmla="*/ 1036 w 1108"/>
                <a:gd name="T73" fmla="*/ 951 h 966"/>
                <a:gd name="T74" fmla="*/ 1083 w 1108"/>
                <a:gd name="T75" fmla="*/ 934 h 966"/>
                <a:gd name="T76" fmla="*/ 1104 w 1108"/>
                <a:gd name="T77" fmla="*/ 900 h 966"/>
                <a:gd name="T78" fmla="*/ 1108 w 1108"/>
                <a:gd name="T79" fmla="*/ 857 h 96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08"/>
                <a:gd name="T121" fmla="*/ 0 h 966"/>
                <a:gd name="T122" fmla="*/ 1108 w 1108"/>
                <a:gd name="T123" fmla="*/ 966 h 96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08" h="966">
                  <a:moveTo>
                    <a:pt x="1108" y="834"/>
                  </a:moveTo>
                  <a:lnTo>
                    <a:pt x="1095" y="816"/>
                  </a:lnTo>
                  <a:lnTo>
                    <a:pt x="1083" y="799"/>
                  </a:lnTo>
                  <a:lnTo>
                    <a:pt x="1069" y="783"/>
                  </a:lnTo>
                  <a:lnTo>
                    <a:pt x="1053" y="768"/>
                  </a:lnTo>
                  <a:lnTo>
                    <a:pt x="1035" y="752"/>
                  </a:lnTo>
                  <a:lnTo>
                    <a:pt x="1018" y="736"/>
                  </a:lnTo>
                  <a:lnTo>
                    <a:pt x="999" y="721"/>
                  </a:lnTo>
                  <a:lnTo>
                    <a:pt x="982" y="706"/>
                  </a:lnTo>
                  <a:lnTo>
                    <a:pt x="974" y="686"/>
                  </a:lnTo>
                  <a:lnTo>
                    <a:pt x="965" y="665"/>
                  </a:lnTo>
                  <a:lnTo>
                    <a:pt x="957" y="644"/>
                  </a:lnTo>
                  <a:lnTo>
                    <a:pt x="949" y="624"/>
                  </a:lnTo>
                  <a:lnTo>
                    <a:pt x="940" y="603"/>
                  </a:lnTo>
                  <a:lnTo>
                    <a:pt x="932" y="582"/>
                  </a:lnTo>
                  <a:lnTo>
                    <a:pt x="923" y="561"/>
                  </a:lnTo>
                  <a:lnTo>
                    <a:pt x="916" y="542"/>
                  </a:lnTo>
                  <a:lnTo>
                    <a:pt x="891" y="518"/>
                  </a:lnTo>
                  <a:lnTo>
                    <a:pt x="865" y="498"/>
                  </a:lnTo>
                  <a:lnTo>
                    <a:pt x="840" y="478"/>
                  </a:lnTo>
                  <a:lnTo>
                    <a:pt x="816" y="462"/>
                  </a:lnTo>
                  <a:lnTo>
                    <a:pt x="789" y="445"/>
                  </a:lnTo>
                  <a:lnTo>
                    <a:pt x="764" y="432"/>
                  </a:lnTo>
                  <a:lnTo>
                    <a:pt x="738" y="419"/>
                  </a:lnTo>
                  <a:lnTo>
                    <a:pt x="713" y="409"/>
                  </a:lnTo>
                  <a:lnTo>
                    <a:pt x="716" y="400"/>
                  </a:lnTo>
                  <a:lnTo>
                    <a:pt x="723" y="389"/>
                  </a:lnTo>
                  <a:lnTo>
                    <a:pt x="728" y="375"/>
                  </a:lnTo>
                  <a:lnTo>
                    <a:pt x="737" y="360"/>
                  </a:lnTo>
                  <a:lnTo>
                    <a:pt x="744" y="345"/>
                  </a:lnTo>
                  <a:lnTo>
                    <a:pt x="751" y="332"/>
                  </a:lnTo>
                  <a:lnTo>
                    <a:pt x="757" y="320"/>
                  </a:lnTo>
                  <a:lnTo>
                    <a:pt x="762" y="313"/>
                  </a:lnTo>
                  <a:lnTo>
                    <a:pt x="762" y="273"/>
                  </a:lnTo>
                  <a:lnTo>
                    <a:pt x="754" y="234"/>
                  </a:lnTo>
                  <a:lnTo>
                    <a:pt x="737" y="193"/>
                  </a:lnTo>
                  <a:lnTo>
                    <a:pt x="717" y="154"/>
                  </a:lnTo>
                  <a:lnTo>
                    <a:pt x="692" y="115"/>
                  </a:lnTo>
                  <a:lnTo>
                    <a:pt x="666" y="76"/>
                  </a:lnTo>
                  <a:lnTo>
                    <a:pt x="642" y="37"/>
                  </a:lnTo>
                  <a:lnTo>
                    <a:pt x="624" y="0"/>
                  </a:lnTo>
                  <a:lnTo>
                    <a:pt x="550" y="31"/>
                  </a:lnTo>
                  <a:lnTo>
                    <a:pt x="474" y="63"/>
                  </a:lnTo>
                  <a:lnTo>
                    <a:pt x="397" y="97"/>
                  </a:lnTo>
                  <a:lnTo>
                    <a:pt x="319" y="135"/>
                  </a:lnTo>
                  <a:lnTo>
                    <a:pt x="241" y="175"/>
                  </a:lnTo>
                  <a:lnTo>
                    <a:pt x="169" y="225"/>
                  </a:lnTo>
                  <a:lnTo>
                    <a:pt x="99" y="281"/>
                  </a:lnTo>
                  <a:lnTo>
                    <a:pt x="37" y="349"/>
                  </a:lnTo>
                  <a:lnTo>
                    <a:pt x="13" y="394"/>
                  </a:lnTo>
                  <a:lnTo>
                    <a:pt x="3" y="428"/>
                  </a:lnTo>
                  <a:lnTo>
                    <a:pt x="0" y="451"/>
                  </a:lnTo>
                  <a:lnTo>
                    <a:pt x="7" y="466"/>
                  </a:lnTo>
                  <a:lnTo>
                    <a:pt x="20" y="473"/>
                  </a:lnTo>
                  <a:lnTo>
                    <a:pt x="38" y="477"/>
                  </a:lnTo>
                  <a:lnTo>
                    <a:pt x="59" y="479"/>
                  </a:lnTo>
                  <a:lnTo>
                    <a:pt x="85" y="484"/>
                  </a:lnTo>
                  <a:lnTo>
                    <a:pt x="133" y="499"/>
                  </a:lnTo>
                  <a:lnTo>
                    <a:pt x="175" y="535"/>
                  </a:lnTo>
                  <a:lnTo>
                    <a:pt x="216" y="585"/>
                  </a:lnTo>
                  <a:lnTo>
                    <a:pt x="267" y="644"/>
                  </a:lnTo>
                  <a:lnTo>
                    <a:pt x="330" y="701"/>
                  </a:lnTo>
                  <a:lnTo>
                    <a:pt x="419" y="753"/>
                  </a:lnTo>
                  <a:lnTo>
                    <a:pt x="538" y="790"/>
                  </a:lnTo>
                  <a:lnTo>
                    <a:pt x="696" y="808"/>
                  </a:lnTo>
                  <a:lnTo>
                    <a:pt x="733" y="845"/>
                  </a:lnTo>
                  <a:lnTo>
                    <a:pt x="769" y="880"/>
                  </a:lnTo>
                  <a:lnTo>
                    <a:pt x="807" y="910"/>
                  </a:lnTo>
                  <a:lnTo>
                    <a:pt x="845" y="938"/>
                  </a:lnTo>
                  <a:lnTo>
                    <a:pt x="884" y="956"/>
                  </a:lnTo>
                  <a:lnTo>
                    <a:pt x="922" y="966"/>
                  </a:lnTo>
                  <a:lnTo>
                    <a:pt x="961" y="966"/>
                  </a:lnTo>
                  <a:lnTo>
                    <a:pt x="1002" y="955"/>
                  </a:lnTo>
                  <a:lnTo>
                    <a:pt x="1036" y="951"/>
                  </a:lnTo>
                  <a:lnTo>
                    <a:pt x="1063" y="944"/>
                  </a:lnTo>
                  <a:lnTo>
                    <a:pt x="1083" y="934"/>
                  </a:lnTo>
                  <a:lnTo>
                    <a:pt x="1097" y="919"/>
                  </a:lnTo>
                  <a:lnTo>
                    <a:pt x="1104" y="900"/>
                  </a:lnTo>
                  <a:lnTo>
                    <a:pt x="1108" y="880"/>
                  </a:lnTo>
                  <a:lnTo>
                    <a:pt x="1108" y="857"/>
                  </a:lnTo>
                  <a:lnTo>
                    <a:pt x="1108" y="834"/>
                  </a:lnTo>
                  <a:close/>
                </a:path>
              </a:pathLst>
            </a:custGeom>
            <a:solidFill>
              <a:srgbClr val="C77A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56" name="Freeform 88"/>
            <p:cNvSpPr>
              <a:spLocks/>
            </p:cNvSpPr>
            <p:nvPr/>
          </p:nvSpPr>
          <p:spPr bwMode="auto">
            <a:xfrm>
              <a:off x="4400" y="2306"/>
              <a:ext cx="345" cy="450"/>
            </a:xfrm>
            <a:custGeom>
              <a:avLst/>
              <a:gdLst>
                <a:gd name="T0" fmla="*/ 1024 w 1035"/>
                <a:gd name="T1" fmla="*/ 762 h 901"/>
                <a:gd name="T2" fmla="*/ 997 w 1035"/>
                <a:gd name="T3" fmla="*/ 731 h 901"/>
                <a:gd name="T4" fmla="*/ 966 w 1035"/>
                <a:gd name="T5" fmla="*/ 701 h 901"/>
                <a:gd name="T6" fmla="*/ 933 w 1035"/>
                <a:gd name="T7" fmla="*/ 672 h 901"/>
                <a:gd name="T8" fmla="*/ 909 w 1035"/>
                <a:gd name="T9" fmla="*/ 639 h 901"/>
                <a:gd name="T10" fmla="*/ 894 w 1035"/>
                <a:gd name="T11" fmla="*/ 600 h 901"/>
                <a:gd name="T12" fmla="*/ 878 w 1035"/>
                <a:gd name="T13" fmla="*/ 562 h 901"/>
                <a:gd name="T14" fmla="*/ 863 w 1035"/>
                <a:gd name="T15" fmla="*/ 525 h 901"/>
                <a:gd name="T16" fmla="*/ 832 w 1035"/>
                <a:gd name="T17" fmla="*/ 484 h 901"/>
                <a:gd name="T18" fmla="*/ 785 w 1035"/>
                <a:gd name="T19" fmla="*/ 448 h 901"/>
                <a:gd name="T20" fmla="*/ 738 w 1035"/>
                <a:gd name="T21" fmla="*/ 416 h 901"/>
                <a:gd name="T22" fmla="*/ 689 w 1035"/>
                <a:gd name="T23" fmla="*/ 390 h 901"/>
                <a:gd name="T24" fmla="*/ 669 w 1035"/>
                <a:gd name="T25" fmla="*/ 373 h 901"/>
                <a:gd name="T26" fmla="*/ 681 w 1035"/>
                <a:gd name="T27" fmla="*/ 350 h 901"/>
                <a:gd name="T28" fmla="*/ 695 w 1035"/>
                <a:gd name="T29" fmla="*/ 322 h 901"/>
                <a:gd name="T30" fmla="*/ 707 w 1035"/>
                <a:gd name="T31" fmla="*/ 299 h 901"/>
                <a:gd name="T32" fmla="*/ 713 w 1035"/>
                <a:gd name="T33" fmla="*/ 254 h 901"/>
                <a:gd name="T34" fmla="*/ 690 w 1035"/>
                <a:gd name="T35" fmla="*/ 180 h 901"/>
                <a:gd name="T36" fmla="*/ 651 w 1035"/>
                <a:gd name="T37" fmla="*/ 105 h 901"/>
                <a:gd name="T38" fmla="*/ 609 w 1035"/>
                <a:gd name="T39" fmla="*/ 34 h 901"/>
                <a:gd name="T40" fmla="*/ 521 w 1035"/>
                <a:gd name="T41" fmla="*/ 28 h 901"/>
                <a:gd name="T42" fmla="*/ 376 w 1035"/>
                <a:gd name="T43" fmla="*/ 90 h 901"/>
                <a:gd name="T44" fmla="*/ 229 w 1035"/>
                <a:gd name="T45" fmla="*/ 164 h 901"/>
                <a:gd name="T46" fmla="*/ 92 w 1035"/>
                <a:gd name="T47" fmla="*/ 263 h 901"/>
                <a:gd name="T48" fmla="*/ 12 w 1035"/>
                <a:gd name="T49" fmla="*/ 371 h 901"/>
                <a:gd name="T50" fmla="*/ 0 w 1035"/>
                <a:gd name="T51" fmla="*/ 421 h 901"/>
                <a:gd name="T52" fmla="*/ 19 w 1035"/>
                <a:gd name="T53" fmla="*/ 441 h 901"/>
                <a:gd name="T54" fmla="*/ 57 w 1035"/>
                <a:gd name="T55" fmla="*/ 448 h 901"/>
                <a:gd name="T56" fmla="*/ 124 w 1035"/>
                <a:gd name="T57" fmla="*/ 465 h 901"/>
                <a:gd name="T58" fmla="*/ 202 w 1035"/>
                <a:gd name="T59" fmla="*/ 547 h 901"/>
                <a:gd name="T60" fmla="*/ 309 w 1035"/>
                <a:gd name="T61" fmla="*/ 655 h 901"/>
                <a:gd name="T62" fmla="*/ 503 w 1035"/>
                <a:gd name="T63" fmla="*/ 737 h 901"/>
                <a:gd name="T64" fmla="*/ 685 w 1035"/>
                <a:gd name="T65" fmla="*/ 787 h 901"/>
                <a:gd name="T66" fmla="*/ 754 w 1035"/>
                <a:gd name="T67" fmla="*/ 848 h 901"/>
                <a:gd name="T68" fmla="*/ 825 w 1035"/>
                <a:gd name="T69" fmla="*/ 891 h 901"/>
                <a:gd name="T70" fmla="*/ 897 w 1035"/>
                <a:gd name="T71" fmla="*/ 901 h 901"/>
                <a:gd name="T72" fmla="*/ 967 w 1035"/>
                <a:gd name="T73" fmla="*/ 888 h 901"/>
                <a:gd name="T74" fmla="*/ 1011 w 1035"/>
                <a:gd name="T75" fmla="*/ 869 h 901"/>
                <a:gd name="T76" fmla="*/ 1031 w 1035"/>
                <a:gd name="T77" fmla="*/ 839 h 901"/>
                <a:gd name="T78" fmla="*/ 1035 w 1035"/>
                <a:gd name="T79" fmla="*/ 800 h 90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35"/>
                <a:gd name="T121" fmla="*/ 0 h 901"/>
                <a:gd name="T122" fmla="*/ 1035 w 1035"/>
                <a:gd name="T123" fmla="*/ 901 h 90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35" h="901">
                  <a:moveTo>
                    <a:pt x="1035" y="780"/>
                  </a:moveTo>
                  <a:lnTo>
                    <a:pt x="1024" y="762"/>
                  </a:lnTo>
                  <a:lnTo>
                    <a:pt x="1011" y="747"/>
                  </a:lnTo>
                  <a:lnTo>
                    <a:pt x="997" y="731"/>
                  </a:lnTo>
                  <a:lnTo>
                    <a:pt x="983" y="717"/>
                  </a:lnTo>
                  <a:lnTo>
                    <a:pt x="966" y="701"/>
                  </a:lnTo>
                  <a:lnTo>
                    <a:pt x="950" y="686"/>
                  </a:lnTo>
                  <a:lnTo>
                    <a:pt x="933" y="672"/>
                  </a:lnTo>
                  <a:lnTo>
                    <a:pt x="918" y="659"/>
                  </a:lnTo>
                  <a:lnTo>
                    <a:pt x="909" y="639"/>
                  </a:lnTo>
                  <a:lnTo>
                    <a:pt x="902" y="620"/>
                  </a:lnTo>
                  <a:lnTo>
                    <a:pt x="894" y="600"/>
                  </a:lnTo>
                  <a:lnTo>
                    <a:pt x="887" y="582"/>
                  </a:lnTo>
                  <a:lnTo>
                    <a:pt x="878" y="562"/>
                  </a:lnTo>
                  <a:lnTo>
                    <a:pt x="871" y="544"/>
                  </a:lnTo>
                  <a:lnTo>
                    <a:pt x="863" y="525"/>
                  </a:lnTo>
                  <a:lnTo>
                    <a:pt x="856" y="506"/>
                  </a:lnTo>
                  <a:lnTo>
                    <a:pt x="832" y="484"/>
                  </a:lnTo>
                  <a:lnTo>
                    <a:pt x="809" y="466"/>
                  </a:lnTo>
                  <a:lnTo>
                    <a:pt x="785" y="448"/>
                  </a:lnTo>
                  <a:lnTo>
                    <a:pt x="762" y="432"/>
                  </a:lnTo>
                  <a:lnTo>
                    <a:pt x="738" y="416"/>
                  </a:lnTo>
                  <a:lnTo>
                    <a:pt x="714" y="403"/>
                  </a:lnTo>
                  <a:lnTo>
                    <a:pt x="689" y="390"/>
                  </a:lnTo>
                  <a:lnTo>
                    <a:pt x="665" y="381"/>
                  </a:lnTo>
                  <a:lnTo>
                    <a:pt x="669" y="373"/>
                  </a:lnTo>
                  <a:lnTo>
                    <a:pt x="675" y="363"/>
                  </a:lnTo>
                  <a:lnTo>
                    <a:pt x="681" y="350"/>
                  </a:lnTo>
                  <a:lnTo>
                    <a:pt x="689" y="337"/>
                  </a:lnTo>
                  <a:lnTo>
                    <a:pt x="695" y="322"/>
                  </a:lnTo>
                  <a:lnTo>
                    <a:pt x="702" y="310"/>
                  </a:lnTo>
                  <a:lnTo>
                    <a:pt x="707" y="299"/>
                  </a:lnTo>
                  <a:lnTo>
                    <a:pt x="713" y="292"/>
                  </a:lnTo>
                  <a:lnTo>
                    <a:pt x="713" y="254"/>
                  </a:lnTo>
                  <a:lnTo>
                    <a:pt x="706" y="218"/>
                  </a:lnTo>
                  <a:lnTo>
                    <a:pt x="690" y="180"/>
                  </a:lnTo>
                  <a:lnTo>
                    <a:pt x="674" y="143"/>
                  </a:lnTo>
                  <a:lnTo>
                    <a:pt x="651" y="105"/>
                  </a:lnTo>
                  <a:lnTo>
                    <a:pt x="630" y="70"/>
                  </a:lnTo>
                  <a:lnTo>
                    <a:pt x="609" y="34"/>
                  </a:lnTo>
                  <a:lnTo>
                    <a:pt x="590" y="0"/>
                  </a:lnTo>
                  <a:lnTo>
                    <a:pt x="521" y="28"/>
                  </a:lnTo>
                  <a:lnTo>
                    <a:pt x="451" y="58"/>
                  </a:lnTo>
                  <a:lnTo>
                    <a:pt x="376" y="90"/>
                  </a:lnTo>
                  <a:lnTo>
                    <a:pt x="302" y="125"/>
                  </a:lnTo>
                  <a:lnTo>
                    <a:pt x="229" y="164"/>
                  </a:lnTo>
                  <a:lnTo>
                    <a:pt x="160" y="210"/>
                  </a:lnTo>
                  <a:lnTo>
                    <a:pt x="92" y="263"/>
                  </a:lnTo>
                  <a:lnTo>
                    <a:pt x="34" y="327"/>
                  </a:lnTo>
                  <a:lnTo>
                    <a:pt x="12" y="371"/>
                  </a:lnTo>
                  <a:lnTo>
                    <a:pt x="2" y="402"/>
                  </a:lnTo>
                  <a:lnTo>
                    <a:pt x="0" y="421"/>
                  </a:lnTo>
                  <a:lnTo>
                    <a:pt x="7" y="434"/>
                  </a:lnTo>
                  <a:lnTo>
                    <a:pt x="19" y="441"/>
                  </a:lnTo>
                  <a:lnTo>
                    <a:pt x="37" y="445"/>
                  </a:lnTo>
                  <a:lnTo>
                    <a:pt x="57" y="448"/>
                  </a:lnTo>
                  <a:lnTo>
                    <a:pt x="81" y="453"/>
                  </a:lnTo>
                  <a:lnTo>
                    <a:pt x="124" y="465"/>
                  </a:lnTo>
                  <a:lnTo>
                    <a:pt x="164" y="500"/>
                  </a:lnTo>
                  <a:lnTo>
                    <a:pt x="202" y="547"/>
                  </a:lnTo>
                  <a:lnTo>
                    <a:pt x="250" y="602"/>
                  </a:lnTo>
                  <a:lnTo>
                    <a:pt x="309" y="655"/>
                  </a:lnTo>
                  <a:lnTo>
                    <a:pt x="393" y="703"/>
                  </a:lnTo>
                  <a:lnTo>
                    <a:pt x="503" y="737"/>
                  </a:lnTo>
                  <a:lnTo>
                    <a:pt x="651" y="754"/>
                  </a:lnTo>
                  <a:lnTo>
                    <a:pt x="685" y="787"/>
                  </a:lnTo>
                  <a:lnTo>
                    <a:pt x="719" y="820"/>
                  </a:lnTo>
                  <a:lnTo>
                    <a:pt x="754" y="848"/>
                  </a:lnTo>
                  <a:lnTo>
                    <a:pt x="789" y="875"/>
                  </a:lnTo>
                  <a:lnTo>
                    <a:pt x="825" y="891"/>
                  </a:lnTo>
                  <a:lnTo>
                    <a:pt x="861" y="901"/>
                  </a:lnTo>
                  <a:lnTo>
                    <a:pt x="897" y="901"/>
                  </a:lnTo>
                  <a:lnTo>
                    <a:pt x="935" y="890"/>
                  </a:lnTo>
                  <a:lnTo>
                    <a:pt x="967" y="888"/>
                  </a:lnTo>
                  <a:lnTo>
                    <a:pt x="993" y="881"/>
                  </a:lnTo>
                  <a:lnTo>
                    <a:pt x="1011" y="869"/>
                  </a:lnTo>
                  <a:lnTo>
                    <a:pt x="1025" y="858"/>
                  </a:lnTo>
                  <a:lnTo>
                    <a:pt x="1031" y="839"/>
                  </a:lnTo>
                  <a:lnTo>
                    <a:pt x="1035" y="821"/>
                  </a:lnTo>
                  <a:lnTo>
                    <a:pt x="1035" y="800"/>
                  </a:lnTo>
                  <a:lnTo>
                    <a:pt x="1035" y="780"/>
                  </a:lnTo>
                  <a:close/>
                </a:path>
              </a:pathLst>
            </a:custGeom>
            <a:solidFill>
              <a:srgbClr val="D18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57" name="Freeform 89"/>
            <p:cNvSpPr>
              <a:spLocks/>
            </p:cNvSpPr>
            <p:nvPr/>
          </p:nvSpPr>
          <p:spPr bwMode="auto">
            <a:xfrm>
              <a:off x="4412" y="2322"/>
              <a:ext cx="320" cy="419"/>
            </a:xfrm>
            <a:custGeom>
              <a:avLst/>
              <a:gdLst>
                <a:gd name="T0" fmla="*/ 949 w 960"/>
                <a:gd name="T1" fmla="*/ 709 h 837"/>
                <a:gd name="T2" fmla="*/ 923 w 960"/>
                <a:gd name="T3" fmla="*/ 679 h 837"/>
                <a:gd name="T4" fmla="*/ 895 w 960"/>
                <a:gd name="T5" fmla="*/ 652 h 837"/>
                <a:gd name="T6" fmla="*/ 865 w 960"/>
                <a:gd name="T7" fmla="*/ 626 h 837"/>
                <a:gd name="T8" fmla="*/ 841 w 960"/>
                <a:gd name="T9" fmla="*/ 594 h 837"/>
                <a:gd name="T10" fmla="*/ 827 w 960"/>
                <a:gd name="T11" fmla="*/ 559 h 837"/>
                <a:gd name="T12" fmla="*/ 813 w 960"/>
                <a:gd name="T13" fmla="*/ 524 h 837"/>
                <a:gd name="T14" fmla="*/ 799 w 960"/>
                <a:gd name="T15" fmla="*/ 489 h 837"/>
                <a:gd name="T16" fmla="*/ 771 w 960"/>
                <a:gd name="T17" fmla="*/ 451 h 837"/>
                <a:gd name="T18" fmla="*/ 727 w 960"/>
                <a:gd name="T19" fmla="*/ 417 h 837"/>
                <a:gd name="T20" fmla="*/ 683 w 960"/>
                <a:gd name="T21" fmla="*/ 388 h 837"/>
                <a:gd name="T22" fmla="*/ 638 w 960"/>
                <a:gd name="T23" fmla="*/ 365 h 837"/>
                <a:gd name="T24" fmla="*/ 620 w 960"/>
                <a:gd name="T25" fmla="*/ 348 h 837"/>
                <a:gd name="T26" fmla="*/ 631 w 960"/>
                <a:gd name="T27" fmla="*/ 327 h 837"/>
                <a:gd name="T28" fmla="*/ 644 w 960"/>
                <a:gd name="T29" fmla="*/ 302 h 837"/>
                <a:gd name="T30" fmla="*/ 655 w 960"/>
                <a:gd name="T31" fmla="*/ 280 h 837"/>
                <a:gd name="T32" fmla="*/ 661 w 960"/>
                <a:gd name="T33" fmla="*/ 238 h 837"/>
                <a:gd name="T34" fmla="*/ 644 w 960"/>
                <a:gd name="T35" fmla="*/ 169 h 837"/>
                <a:gd name="T36" fmla="*/ 608 w 960"/>
                <a:gd name="T37" fmla="*/ 100 h 837"/>
                <a:gd name="T38" fmla="*/ 570 w 960"/>
                <a:gd name="T39" fmla="*/ 32 h 837"/>
                <a:gd name="T40" fmla="*/ 490 w 960"/>
                <a:gd name="T41" fmla="*/ 26 h 837"/>
                <a:gd name="T42" fmla="*/ 353 w 960"/>
                <a:gd name="T43" fmla="*/ 83 h 837"/>
                <a:gd name="T44" fmla="*/ 215 w 960"/>
                <a:gd name="T45" fmla="*/ 153 h 837"/>
                <a:gd name="T46" fmla="*/ 87 w 960"/>
                <a:gd name="T47" fmla="*/ 246 h 837"/>
                <a:gd name="T48" fmla="*/ 13 w 960"/>
                <a:gd name="T49" fmla="*/ 345 h 837"/>
                <a:gd name="T50" fmla="*/ 0 w 960"/>
                <a:gd name="T51" fmla="*/ 392 h 837"/>
                <a:gd name="T52" fmla="*/ 18 w 960"/>
                <a:gd name="T53" fmla="*/ 410 h 837"/>
                <a:gd name="T54" fmla="*/ 54 w 960"/>
                <a:gd name="T55" fmla="*/ 416 h 837"/>
                <a:gd name="T56" fmla="*/ 116 w 960"/>
                <a:gd name="T57" fmla="*/ 433 h 837"/>
                <a:gd name="T58" fmla="*/ 188 w 960"/>
                <a:gd name="T59" fmla="*/ 507 h 837"/>
                <a:gd name="T60" fmla="*/ 287 w 960"/>
                <a:gd name="T61" fmla="*/ 607 h 837"/>
                <a:gd name="T62" fmla="*/ 464 w 960"/>
                <a:gd name="T63" fmla="*/ 685 h 837"/>
                <a:gd name="T64" fmla="*/ 632 w 960"/>
                <a:gd name="T65" fmla="*/ 732 h 837"/>
                <a:gd name="T66" fmla="*/ 697 w 960"/>
                <a:gd name="T67" fmla="*/ 789 h 837"/>
                <a:gd name="T68" fmla="*/ 764 w 960"/>
                <a:gd name="T69" fmla="*/ 828 h 837"/>
                <a:gd name="T70" fmla="*/ 831 w 960"/>
                <a:gd name="T71" fmla="*/ 836 h 837"/>
                <a:gd name="T72" fmla="*/ 896 w 960"/>
                <a:gd name="T73" fmla="*/ 824 h 837"/>
                <a:gd name="T74" fmla="*/ 936 w 960"/>
                <a:gd name="T75" fmla="*/ 809 h 837"/>
                <a:gd name="T76" fmla="*/ 956 w 960"/>
                <a:gd name="T77" fmla="*/ 780 h 837"/>
                <a:gd name="T78" fmla="*/ 960 w 960"/>
                <a:gd name="T79" fmla="*/ 743 h 83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60"/>
                <a:gd name="T121" fmla="*/ 0 h 837"/>
                <a:gd name="T122" fmla="*/ 960 w 960"/>
                <a:gd name="T123" fmla="*/ 837 h 83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60" h="837">
                  <a:moveTo>
                    <a:pt x="960" y="725"/>
                  </a:moveTo>
                  <a:lnTo>
                    <a:pt x="949" y="709"/>
                  </a:lnTo>
                  <a:lnTo>
                    <a:pt x="937" y="694"/>
                  </a:lnTo>
                  <a:lnTo>
                    <a:pt x="923" y="679"/>
                  </a:lnTo>
                  <a:lnTo>
                    <a:pt x="910" y="666"/>
                  </a:lnTo>
                  <a:lnTo>
                    <a:pt x="895" y="652"/>
                  </a:lnTo>
                  <a:lnTo>
                    <a:pt x="881" y="639"/>
                  </a:lnTo>
                  <a:lnTo>
                    <a:pt x="865" y="626"/>
                  </a:lnTo>
                  <a:lnTo>
                    <a:pt x="850" y="614"/>
                  </a:lnTo>
                  <a:lnTo>
                    <a:pt x="841" y="594"/>
                  </a:lnTo>
                  <a:lnTo>
                    <a:pt x="834" y="577"/>
                  </a:lnTo>
                  <a:lnTo>
                    <a:pt x="827" y="559"/>
                  </a:lnTo>
                  <a:lnTo>
                    <a:pt x="820" y="542"/>
                  </a:lnTo>
                  <a:lnTo>
                    <a:pt x="813" y="524"/>
                  </a:lnTo>
                  <a:lnTo>
                    <a:pt x="806" y="507"/>
                  </a:lnTo>
                  <a:lnTo>
                    <a:pt x="799" y="489"/>
                  </a:lnTo>
                  <a:lnTo>
                    <a:pt x="793" y="472"/>
                  </a:lnTo>
                  <a:lnTo>
                    <a:pt x="771" y="451"/>
                  </a:lnTo>
                  <a:lnTo>
                    <a:pt x="749" y="434"/>
                  </a:lnTo>
                  <a:lnTo>
                    <a:pt x="727" y="417"/>
                  </a:lnTo>
                  <a:lnTo>
                    <a:pt x="706" y="402"/>
                  </a:lnTo>
                  <a:lnTo>
                    <a:pt x="683" y="388"/>
                  </a:lnTo>
                  <a:lnTo>
                    <a:pt x="661" y="376"/>
                  </a:lnTo>
                  <a:lnTo>
                    <a:pt x="638" y="365"/>
                  </a:lnTo>
                  <a:lnTo>
                    <a:pt x="615" y="355"/>
                  </a:lnTo>
                  <a:lnTo>
                    <a:pt x="620" y="348"/>
                  </a:lnTo>
                  <a:lnTo>
                    <a:pt x="625" y="339"/>
                  </a:lnTo>
                  <a:lnTo>
                    <a:pt x="631" y="327"/>
                  </a:lnTo>
                  <a:lnTo>
                    <a:pt x="638" y="315"/>
                  </a:lnTo>
                  <a:lnTo>
                    <a:pt x="644" y="302"/>
                  </a:lnTo>
                  <a:lnTo>
                    <a:pt x="649" y="290"/>
                  </a:lnTo>
                  <a:lnTo>
                    <a:pt x="655" y="280"/>
                  </a:lnTo>
                  <a:lnTo>
                    <a:pt x="661" y="273"/>
                  </a:lnTo>
                  <a:lnTo>
                    <a:pt x="661" y="238"/>
                  </a:lnTo>
                  <a:lnTo>
                    <a:pt x="655" y="204"/>
                  </a:lnTo>
                  <a:lnTo>
                    <a:pt x="644" y="169"/>
                  </a:lnTo>
                  <a:lnTo>
                    <a:pt x="628" y="135"/>
                  </a:lnTo>
                  <a:lnTo>
                    <a:pt x="608" y="100"/>
                  </a:lnTo>
                  <a:lnTo>
                    <a:pt x="589" y="66"/>
                  </a:lnTo>
                  <a:lnTo>
                    <a:pt x="570" y="32"/>
                  </a:lnTo>
                  <a:lnTo>
                    <a:pt x="555" y="0"/>
                  </a:lnTo>
                  <a:lnTo>
                    <a:pt x="490" y="26"/>
                  </a:lnTo>
                  <a:lnTo>
                    <a:pt x="423" y="54"/>
                  </a:lnTo>
                  <a:lnTo>
                    <a:pt x="353" y="83"/>
                  </a:lnTo>
                  <a:lnTo>
                    <a:pt x="285" y="117"/>
                  </a:lnTo>
                  <a:lnTo>
                    <a:pt x="215" y="153"/>
                  </a:lnTo>
                  <a:lnTo>
                    <a:pt x="150" y="196"/>
                  </a:lnTo>
                  <a:lnTo>
                    <a:pt x="87" y="246"/>
                  </a:lnTo>
                  <a:lnTo>
                    <a:pt x="34" y="305"/>
                  </a:lnTo>
                  <a:lnTo>
                    <a:pt x="13" y="345"/>
                  </a:lnTo>
                  <a:lnTo>
                    <a:pt x="3" y="374"/>
                  </a:lnTo>
                  <a:lnTo>
                    <a:pt x="0" y="392"/>
                  </a:lnTo>
                  <a:lnTo>
                    <a:pt x="7" y="405"/>
                  </a:lnTo>
                  <a:lnTo>
                    <a:pt x="18" y="410"/>
                  </a:lnTo>
                  <a:lnTo>
                    <a:pt x="34" y="414"/>
                  </a:lnTo>
                  <a:lnTo>
                    <a:pt x="54" y="416"/>
                  </a:lnTo>
                  <a:lnTo>
                    <a:pt x="75" y="421"/>
                  </a:lnTo>
                  <a:lnTo>
                    <a:pt x="116" y="433"/>
                  </a:lnTo>
                  <a:lnTo>
                    <a:pt x="152" y="464"/>
                  </a:lnTo>
                  <a:lnTo>
                    <a:pt x="188" y="507"/>
                  </a:lnTo>
                  <a:lnTo>
                    <a:pt x="231" y="558"/>
                  </a:lnTo>
                  <a:lnTo>
                    <a:pt x="287" y="607"/>
                  </a:lnTo>
                  <a:lnTo>
                    <a:pt x="363" y="653"/>
                  </a:lnTo>
                  <a:lnTo>
                    <a:pt x="464" y="685"/>
                  </a:lnTo>
                  <a:lnTo>
                    <a:pt x="601" y="700"/>
                  </a:lnTo>
                  <a:lnTo>
                    <a:pt x="632" y="732"/>
                  </a:lnTo>
                  <a:lnTo>
                    <a:pt x="666" y="762"/>
                  </a:lnTo>
                  <a:lnTo>
                    <a:pt x="697" y="789"/>
                  </a:lnTo>
                  <a:lnTo>
                    <a:pt x="731" y="812"/>
                  </a:lnTo>
                  <a:lnTo>
                    <a:pt x="764" y="828"/>
                  </a:lnTo>
                  <a:lnTo>
                    <a:pt x="797" y="837"/>
                  </a:lnTo>
                  <a:lnTo>
                    <a:pt x="831" y="836"/>
                  </a:lnTo>
                  <a:lnTo>
                    <a:pt x="867" y="827"/>
                  </a:lnTo>
                  <a:lnTo>
                    <a:pt x="896" y="824"/>
                  </a:lnTo>
                  <a:lnTo>
                    <a:pt x="920" y="818"/>
                  </a:lnTo>
                  <a:lnTo>
                    <a:pt x="936" y="809"/>
                  </a:lnTo>
                  <a:lnTo>
                    <a:pt x="949" y="797"/>
                  </a:lnTo>
                  <a:lnTo>
                    <a:pt x="956" y="780"/>
                  </a:lnTo>
                  <a:lnTo>
                    <a:pt x="960" y="763"/>
                  </a:lnTo>
                  <a:lnTo>
                    <a:pt x="960" y="743"/>
                  </a:lnTo>
                  <a:lnTo>
                    <a:pt x="960" y="725"/>
                  </a:lnTo>
                  <a:close/>
                </a:path>
              </a:pathLst>
            </a:custGeom>
            <a:solidFill>
              <a:srgbClr val="DB8F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58" name="Freeform 90"/>
            <p:cNvSpPr>
              <a:spLocks/>
            </p:cNvSpPr>
            <p:nvPr/>
          </p:nvSpPr>
          <p:spPr bwMode="auto">
            <a:xfrm>
              <a:off x="4537" y="2427"/>
              <a:ext cx="105" cy="56"/>
            </a:xfrm>
            <a:custGeom>
              <a:avLst/>
              <a:gdLst>
                <a:gd name="T0" fmla="*/ 219 w 316"/>
                <a:gd name="T1" fmla="*/ 76 h 114"/>
                <a:gd name="T2" fmla="*/ 192 w 316"/>
                <a:gd name="T3" fmla="*/ 55 h 114"/>
                <a:gd name="T4" fmla="*/ 167 w 316"/>
                <a:gd name="T5" fmla="*/ 38 h 114"/>
                <a:gd name="T6" fmla="*/ 140 w 316"/>
                <a:gd name="T7" fmla="*/ 24 h 114"/>
                <a:gd name="T8" fmla="*/ 114 w 316"/>
                <a:gd name="T9" fmla="*/ 13 h 114"/>
                <a:gd name="T10" fmla="*/ 86 w 316"/>
                <a:gd name="T11" fmla="*/ 5 h 114"/>
                <a:gd name="T12" fmla="*/ 58 w 316"/>
                <a:gd name="T13" fmla="*/ 2 h 114"/>
                <a:gd name="T14" fmla="*/ 28 w 316"/>
                <a:gd name="T15" fmla="*/ 0 h 114"/>
                <a:gd name="T16" fmla="*/ 0 w 316"/>
                <a:gd name="T17" fmla="*/ 4 h 114"/>
                <a:gd name="T18" fmla="*/ 32 w 316"/>
                <a:gd name="T19" fmla="*/ 4 h 114"/>
                <a:gd name="T20" fmla="*/ 64 w 316"/>
                <a:gd name="T21" fmla="*/ 9 h 114"/>
                <a:gd name="T22" fmla="*/ 93 w 316"/>
                <a:gd name="T23" fmla="*/ 16 h 114"/>
                <a:gd name="T24" fmla="*/ 120 w 316"/>
                <a:gd name="T25" fmla="*/ 26 h 114"/>
                <a:gd name="T26" fmla="*/ 144 w 316"/>
                <a:gd name="T27" fmla="*/ 37 h 114"/>
                <a:gd name="T28" fmla="*/ 168 w 316"/>
                <a:gd name="T29" fmla="*/ 51 h 114"/>
                <a:gd name="T30" fmla="*/ 189 w 316"/>
                <a:gd name="T31" fmla="*/ 67 h 114"/>
                <a:gd name="T32" fmla="*/ 210 w 316"/>
                <a:gd name="T33" fmla="*/ 86 h 114"/>
                <a:gd name="T34" fmla="*/ 219 w 316"/>
                <a:gd name="T35" fmla="*/ 90 h 114"/>
                <a:gd name="T36" fmla="*/ 230 w 316"/>
                <a:gd name="T37" fmla="*/ 94 h 114"/>
                <a:gd name="T38" fmla="*/ 241 w 316"/>
                <a:gd name="T39" fmla="*/ 98 h 114"/>
                <a:gd name="T40" fmla="*/ 254 w 316"/>
                <a:gd name="T41" fmla="*/ 102 h 114"/>
                <a:gd name="T42" fmla="*/ 265 w 316"/>
                <a:gd name="T43" fmla="*/ 105 h 114"/>
                <a:gd name="T44" fmla="*/ 278 w 316"/>
                <a:gd name="T45" fmla="*/ 107 h 114"/>
                <a:gd name="T46" fmla="*/ 292 w 316"/>
                <a:gd name="T47" fmla="*/ 110 h 114"/>
                <a:gd name="T48" fmla="*/ 308 w 316"/>
                <a:gd name="T49" fmla="*/ 114 h 114"/>
                <a:gd name="T50" fmla="*/ 312 w 316"/>
                <a:gd name="T51" fmla="*/ 107 h 114"/>
                <a:gd name="T52" fmla="*/ 316 w 316"/>
                <a:gd name="T53" fmla="*/ 102 h 114"/>
                <a:gd name="T54" fmla="*/ 302 w 316"/>
                <a:gd name="T55" fmla="*/ 101 h 114"/>
                <a:gd name="T56" fmla="*/ 289 w 316"/>
                <a:gd name="T57" fmla="*/ 99 h 114"/>
                <a:gd name="T58" fmla="*/ 277 w 316"/>
                <a:gd name="T59" fmla="*/ 97 h 114"/>
                <a:gd name="T60" fmla="*/ 264 w 316"/>
                <a:gd name="T61" fmla="*/ 94 h 114"/>
                <a:gd name="T62" fmla="*/ 251 w 316"/>
                <a:gd name="T63" fmla="*/ 90 h 114"/>
                <a:gd name="T64" fmla="*/ 240 w 316"/>
                <a:gd name="T65" fmla="*/ 86 h 114"/>
                <a:gd name="T66" fmla="*/ 229 w 316"/>
                <a:gd name="T67" fmla="*/ 81 h 114"/>
                <a:gd name="T68" fmla="*/ 219 w 316"/>
                <a:gd name="T69" fmla="*/ 76 h 11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16"/>
                <a:gd name="T106" fmla="*/ 0 h 114"/>
                <a:gd name="T107" fmla="*/ 316 w 316"/>
                <a:gd name="T108" fmla="*/ 114 h 11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16" h="114">
                  <a:moveTo>
                    <a:pt x="219" y="76"/>
                  </a:moveTo>
                  <a:lnTo>
                    <a:pt x="192" y="55"/>
                  </a:lnTo>
                  <a:lnTo>
                    <a:pt x="167" y="38"/>
                  </a:lnTo>
                  <a:lnTo>
                    <a:pt x="140" y="24"/>
                  </a:lnTo>
                  <a:lnTo>
                    <a:pt x="114" y="13"/>
                  </a:lnTo>
                  <a:lnTo>
                    <a:pt x="86" y="5"/>
                  </a:lnTo>
                  <a:lnTo>
                    <a:pt x="58" y="2"/>
                  </a:lnTo>
                  <a:lnTo>
                    <a:pt x="28" y="0"/>
                  </a:lnTo>
                  <a:lnTo>
                    <a:pt x="0" y="4"/>
                  </a:lnTo>
                  <a:lnTo>
                    <a:pt x="32" y="4"/>
                  </a:lnTo>
                  <a:lnTo>
                    <a:pt x="64" y="9"/>
                  </a:lnTo>
                  <a:lnTo>
                    <a:pt x="93" y="16"/>
                  </a:lnTo>
                  <a:lnTo>
                    <a:pt x="120" y="26"/>
                  </a:lnTo>
                  <a:lnTo>
                    <a:pt x="144" y="37"/>
                  </a:lnTo>
                  <a:lnTo>
                    <a:pt x="168" y="51"/>
                  </a:lnTo>
                  <a:lnTo>
                    <a:pt x="189" y="67"/>
                  </a:lnTo>
                  <a:lnTo>
                    <a:pt x="210" y="86"/>
                  </a:lnTo>
                  <a:lnTo>
                    <a:pt x="219" y="90"/>
                  </a:lnTo>
                  <a:lnTo>
                    <a:pt x="230" y="94"/>
                  </a:lnTo>
                  <a:lnTo>
                    <a:pt x="241" y="98"/>
                  </a:lnTo>
                  <a:lnTo>
                    <a:pt x="254" y="102"/>
                  </a:lnTo>
                  <a:lnTo>
                    <a:pt x="265" y="105"/>
                  </a:lnTo>
                  <a:lnTo>
                    <a:pt x="278" y="107"/>
                  </a:lnTo>
                  <a:lnTo>
                    <a:pt x="292" y="110"/>
                  </a:lnTo>
                  <a:lnTo>
                    <a:pt x="308" y="114"/>
                  </a:lnTo>
                  <a:lnTo>
                    <a:pt x="312" y="107"/>
                  </a:lnTo>
                  <a:lnTo>
                    <a:pt x="316" y="102"/>
                  </a:lnTo>
                  <a:lnTo>
                    <a:pt x="302" y="101"/>
                  </a:lnTo>
                  <a:lnTo>
                    <a:pt x="289" y="99"/>
                  </a:lnTo>
                  <a:lnTo>
                    <a:pt x="277" y="97"/>
                  </a:lnTo>
                  <a:lnTo>
                    <a:pt x="264" y="94"/>
                  </a:lnTo>
                  <a:lnTo>
                    <a:pt x="251" y="90"/>
                  </a:lnTo>
                  <a:lnTo>
                    <a:pt x="240" y="86"/>
                  </a:lnTo>
                  <a:lnTo>
                    <a:pt x="229" y="81"/>
                  </a:lnTo>
                  <a:lnTo>
                    <a:pt x="219" y="76"/>
                  </a:lnTo>
                  <a:close/>
                </a:path>
              </a:pathLst>
            </a:custGeom>
            <a:solidFill>
              <a:srgbClr val="611400"/>
            </a:solidFill>
            <a:ln w="0">
              <a:solidFill>
                <a:srgbClr val="6114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59" name="Freeform 91"/>
            <p:cNvSpPr>
              <a:spLocks/>
            </p:cNvSpPr>
            <p:nvPr/>
          </p:nvSpPr>
          <p:spPr bwMode="auto">
            <a:xfrm>
              <a:off x="4653" y="2645"/>
              <a:ext cx="106" cy="173"/>
            </a:xfrm>
            <a:custGeom>
              <a:avLst/>
              <a:gdLst>
                <a:gd name="T0" fmla="*/ 318 w 318"/>
                <a:gd name="T1" fmla="*/ 340 h 346"/>
                <a:gd name="T2" fmla="*/ 280 w 318"/>
                <a:gd name="T3" fmla="*/ 276 h 346"/>
                <a:gd name="T4" fmla="*/ 241 w 318"/>
                <a:gd name="T5" fmla="*/ 224 h 346"/>
                <a:gd name="T6" fmla="*/ 202 w 318"/>
                <a:gd name="T7" fmla="*/ 179 h 346"/>
                <a:gd name="T8" fmla="*/ 162 w 318"/>
                <a:gd name="T9" fmla="*/ 139 h 346"/>
                <a:gd name="T10" fmla="*/ 121 w 318"/>
                <a:gd name="T11" fmla="*/ 101 h 346"/>
                <a:gd name="T12" fmla="*/ 81 w 318"/>
                <a:gd name="T13" fmla="*/ 68 h 346"/>
                <a:gd name="T14" fmla="*/ 40 w 318"/>
                <a:gd name="T15" fmla="*/ 34 h 346"/>
                <a:gd name="T16" fmla="*/ 0 w 318"/>
                <a:gd name="T17" fmla="*/ 0 h 346"/>
                <a:gd name="T18" fmla="*/ 38 w 318"/>
                <a:gd name="T19" fmla="*/ 36 h 346"/>
                <a:gd name="T20" fmla="*/ 78 w 318"/>
                <a:gd name="T21" fmla="*/ 73 h 346"/>
                <a:gd name="T22" fmla="*/ 116 w 318"/>
                <a:gd name="T23" fmla="*/ 108 h 346"/>
                <a:gd name="T24" fmla="*/ 155 w 318"/>
                <a:gd name="T25" fmla="*/ 149 h 346"/>
                <a:gd name="T26" fmla="*/ 192 w 318"/>
                <a:gd name="T27" fmla="*/ 189 h 346"/>
                <a:gd name="T28" fmla="*/ 230 w 318"/>
                <a:gd name="T29" fmla="*/ 236 h 346"/>
                <a:gd name="T30" fmla="*/ 267 w 318"/>
                <a:gd name="T31" fmla="*/ 287 h 346"/>
                <a:gd name="T32" fmla="*/ 302 w 318"/>
                <a:gd name="T33" fmla="*/ 346 h 346"/>
                <a:gd name="T34" fmla="*/ 309 w 318"/>
                <a:gd name="T35" fmla="*/ 343 h 346"/>
                <a:gd name="T36" fmla="*/ 318 w 318"/>
                <a:gd name="T37" fmla="*/ 340 h 3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8"/>
                <a:gd name="T58" fmla="*/ 0 h 346"/>
                <a:gd name="T59" fmla="*/ 318 w 318"/>
                <a:gd name="T60" fmla="*/ 346 h 3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8" h="346">
                  <a:moveTo>
                    <a:pt x="318" y="340"/>
                  </a:moveTo>
                  <a:lnTo>
                    <a:pt x="280" y="276"/>
                  </a:lnTo>
                  <a:lnTo>
                    <a:pt x="241" y="224"/>
                  </a:lnTo>
                  <a:lnTo>
                    <a:pt x="202" y="179"/>
                  </a:lnTo>
                  <a:lnTo>
                    <a:pt x="162" y="139"/>
                  </a:lnTo>
                  <a:lnTo>
                    <a:pt x="121" y="101"/>
                  </a:lnTo>
                  <a:lnTo>
                    <a:pt x="81" y="68"/>
                  </a:lnTo>
                  <a:lnTo>
                    <a:pt x="40" y="34"/>
                  </a:lnTo>
                  <a:lnTo>
                    <a:pt x="0" y="0"/>
                  </a:lnTo>
                  <a:lnTo>
                    <a:pt x="38" y="36"/>
                  </a:lnTo>
                  <a:lnTo>
                    <a:pt x="78" y="73"/>
                  </a:lnTo>
                  <a:lnTo>
                    <a:pt x="116" y="108"/>
                  </a:lnTo>
                  <a:lnTo>
                    <a:pt x="155" y="149"/>
                  </a:lnTo>
                  <a:lnTo>
                    <a:pt x="192" y="189"/>
                  </a:lnTo>
                  <a:lnTo>
                    <a:pt x="230" y="236"/>
                  </a:lnTo>
                  <a:lnTo>
                    <a:pt x="267" y="287"/>
                  </a:lnTo>
                  <a:lnTo>
                    <a:pt x="302" y="346"/>
                  </a:lnTo>
                  <a:lnTo>
                    <a:pt x="309" y="343"/>
                  </a:lnTo>
                  <a:lnTo>
                    <a:pt x="318" y="340"/>
                  </a:lnTo>
                  <a:close/>
                </a:path>
              </a:pathLst>
            </a:custGeom>
            <a:solidFill>
              <a:srgbClr val="611400"/>
            </a:solidFill>
            <a:ln w="0">
              <a:solidFill>
                <a:srgbClr val="6114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60" name="Freeform 92"/>
            <p:cNvSpPr>
              <a:spLocks/>
            </p:cNvSpPr>
            <p:nvPr/>
          </p:nvSpPr>
          <p:spPr bwMode="auto">
            <a:xfrm>
              <a:off x="4690" y="2597"/>
              <a:ext cx="59" cy="69"/>
            </a:xfrm>
            <a:custGeom>
              <a:avLst/>
              <a:gdLst>
                <a:gd name="T0" fmla="*/ 175 w 179"/>
                <a:gd name="T1" fmla="*/ 124 h 138"/>
                <a:gd name="T2" fmla="*/ 152 w 179"/>
                <a:gd name="T3" fmla="*/ 108 h 138"/>
                <a:gd name="T4" fmla="*/ 130 w 179"/>
                <a:gd name="T5" fmla="*/ 93 h 138"/>
                <a:gd name="T6" fmla="*/ 108 w 179"/>
                <a:gd name="T7" fmla="*/ 77 h 138"/>
                <a:gd name="T8" fmla="*/ 87 w 179"/>
                <a:gd name="T9" fmla="*/ 61 h 138"/>
                <a:gd name="T10" fmla="*/ 65 w 179"/>
                <a:gd name="T11" fmla="*/ 46 h 138"/>
                <a:gd name="T12" fmla="*/ 42 w 179"/>
                <a:gd name="T13" fmla="*/ 30 h 138"/>
                <a:gd name="T14" fmla="*/ 21 w 179"/>
                <a:gd name="T15" fmla="*/ 14 h 138"/>
                <a:gd name="T16" fmla="*/ 0 w 179"/>
                <a:gd name="T17" fmla="*/ 0 h 138"/>
                <a:gd name="T18" fmla="*/ 21 w 179"/>
                <a:gd name="T19" fmla="*/ 17 h 138"/>
                <a:gd name="T20" fmla="*/ 42 w 179"/>
                <a:gd name="T21" fmla="*/ 34 h 138"/>
                <a:gd name="T22" fmla="*/ 65 w 179"/>
                <a:gd name="T23" fmla="*/ 51 h 138"/>
                <a:gd name="T24" fmla="*/ 87 w 179"/>
                <a:gd name="T25" fmla="*/ 69 h 138"/>
                <a:gd name="T26" fmla="*/ 110 w 179"/>
                <a:gd name="T27" fmla="*/ 86 h 138"/>
                <a:gd name="T28" fmla="*/ 132 w 179"/>
                <a:gd name="T29" fmla="*/ 103 h 138"/>
                <a:gd name="T30" fmla="*/ 155 w 179"/>
                <a:gd name="T31" fmla="*/ 120 h 138"/>
                <a:gd name="T32" fmla="*/ 179 w 179"/>
                <a:gd name="T33" fmla="*/ 138 h 138"/>
                <a:gd name="T34" fmla="*/ 175 w 179"/>
                <a:gd name="T35" fmla="*/ 131 h 138"/>
                <a:gd name="T36" fmla="*/ 175 w 179"/>
                <a:gd name="T37" fmla="*/ 124 h 13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9"/>
                <a:gd name="T58" fmla="*/ 0 h 138"/>
                <a:gd name="T59" fmla="*/ 179 w 179"/>
                <a:gd name="T60" fmla="*/ 138 h 13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9" h="138">
                  <a:moveTo>
                    <a:pt x="175" y="124"/>
                  </a:moveTo>
                  <a:lnTo>
                    <a:pt x="152" y="108"/>
                  </a:lnTo>
                  <a:lnTo>
                    <a:pt x="130" y="93"/>
                  </a:lnTo>
                  <a:lnTo>
                    <a:pt x="108" y="77"/>
                  </a:lnTo>
                  <a:lnTo>
                    <a:pt x="87" y="61"/>
                  </a:lnTo>
                  <a:lnTo>
                    <a:pt x="65" y="46"/>
                  </a:lnTo>
                  <a:lnTo>
                    <a:pt x="42" y="30"/>
                  </a:lnTo>
                  <a:lnTo>
                    <a:pt x="21" y="14"/>
                  </a:lnTo>
                  <a:lnTo>
                    <a:pt x="0" y="0"/>
                  </a:lnTo>
                  <a:lnTo>
                    <a:pt x="21" y="17"/>
                  </a:lnTo>
                  <a:lnTo>
                    <a:pt x="42" y="34"/>
                  </a:lnTo>
                  <a:lnTo>
                    <a:pt x="65" y="51"/>
                  </a:lnTo>
                  <a:lnTo>
                    <a:pt x="87" y="69"/>
                  </a:lnTo>
                  <a:lnTo>
                    <a:pt x="110" y="86"/>
                  </a:lnTo>
                  <a:lnTo>
                    <a:pt x="132" y="103"/>
                  </a:lnTo>
                  <a:lnTo>
                    <a:pt x="155" y="120"/>
                  </a:lnTo>
                  <a:lnTo>
                    <a:pt x="179" y="138"/>
                  </a:lnTo>
                  <a:lnTo>
                    <a:pt x="175" y="131"/>
                  </a:lnTo>
                  <a:lnTo>
                    <a:pt x="175" y="124"/>
                  </a:lnTo>
                  <a:close/>
                </a:path>
              </a:pathLst>
            </a:custGeom>
            <a:solidFill>
              <a:srgbClr val="611400"/>
            </a:solidFill>
            <a:ln w="0">
              <a:solidFill>
                <a:srgbClr val="6114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61" name="Freeform 93"/>
            <p:cNvSpPr>
              <a:spLocks/>
            </p:cNvSpPr>
            <p:nvPr/>
          </p:nvSpPr>
          <p:spPr bwMode="auto">
            <a:xfrm>
              <a:off x="4911" y="2128"/>
              <a:ext cx="98" cy="143"/>
            </a:xfrm>
            <a:custGeom>
              <a:avLst/>
              <a:gdLst>
                <a:gd name="T0" fmla="*/ 148 w 293"/>
                <a:gd name="T1" fmla="*/ 287 h 287"/>
                <a:gd name="T2" fmla="*/ 100 w 293"/>
                <a:gd name="T3" fmla="*/ 264 h 287"/>
                <a:gd name="T4" fmla="*/ 66 w 293"/>
                <a:gd name="T5" fmla="*/ 238 h 287"/>
                <a:gd name="T6" fmla="*/ 39 w 293"/>
                <a:gd name="T7" fmla="*/ 207 h 287"/>
                <a:gd name="T8" fmla="*/ 22 w 293"/>
                <a:gd name="T9" fmla="*/ 171 h 287"/>
                <a:gd name="T10" fmla="*/ 9 w 293"/>
                <a:gd name="T11" fmla="*/ 131 h 287"/>
                <a:gd name="T12" fmla="*/ 4 w 293"/>
                <a:gd name="T13" fmla="*/ 89 h 287"/>
                <a:gd name="T14" fmla="*/ 0 w 293"/>
                <a:gd name="T15" fmla="*/ 45 h 287"/>
                <a:gd name="T16" fmla="*/ 0 w 293"/>
                <a:gd name="T17" fmla="*/ 0 h 287"/>
                <a:gd name="T18" fmla="*/ 2 w 293"/>
                <a:gd name="T19" fmla="*/ 37 h 287"/>
                <a:gd name="T20" fmla="*/ 8 w 293"/>
                <a:gd name="T21" fmla="*/ 72 h 287"/>
                <a:gd name="T22" fmla="*/ 18 w 293"/>
                <a:gd name="T23" fmla="*/ 103 h 287"/>
                <a:gd name="T24" fmla="*/ 33 w 293"/>
                <a:gd name="T25" fmla="*/ 132 h 287"/>
                <a:gd name="T26" fmla="*/ 50 w 293"/>
                <a:gd name="T27" fmla="*/ 154 h 287"/>
                <a:gd name="T28" fmla="*/ 76 w 293"/>
                <a:gd name="T29" fmla="*/ 173 h 287"/>
                <a:gd name="T30" fmla="*/ 105 w 293"/>
                <a:gd name="T31" fmla="*/ 184 h 287"/>
                <a:gd name="T32" fmla="*/ 142 w 293"/>
                <a:gd name="T33" fmla="*/ 192 h 287"/>
                <a:gd name="T34" fmla="*/ 168 w 293"/>
                <a:gd name="T35" fmla="*/ 170 h 287"/>
                <a:gd name="T36" fmla="*/ 183 w 293"/>
                <a:gd name="T37" fmla="*/ 145 h 287"/>
                <a:gd name="T38" fmla="*/ 192 w 293"/>
                <a:gd name="T39" fmla="*/ 116 h 287"/>
                <a:gd name="T40" fmla="*/ 200 w 293"/>
                <a:gd name="T41" fmla="*/ 88 h 287"/>
                <a:gd name="T42" fmla="*/ 207 w 293"/>
                <a:gd name="T43" fmla="*/ 60 h 287"/>
                <a:gd name="T44" fmla="*/ 223 w 293"/>
                <a:gd name="T45" fmla="*/ 39 h 287"/>
                <a:gd name="T46" fmla="*/ 249 w 293"/>
                <a:gd name="T47" fmla="*/ 25 h 287"/>
                <a:gd name="T48" fmla="*/ 293 w 293"/>
                <a:gd name="T49" fmla="*/ 22 h 287"/>
                <a:gd name="T50" fmla="*/ 282 w 293"/>
                <a:gd name="T51" fmla="*/ 33 h 287"/>
                <a:gd name="T52" fmla="*/ 273 w 293"/>
                <a:gd name="T53" fmla="*/ 43 h 287"/>
                <a:gd name="T54" fmla="*/ 262 w 293"/>
                <a:gd name="T55" fmla="*/ 55 h 287"/>
                <a:gd name="T56" fmla="*/ 254 w 293"/>
                <a:gd name="T57" fmla="*/ 67 h 287"/>
                <a:gd name="T58" fmla="*/ 242 w 293"/>
                <a:gd name="T59" fmla="*/ 96 h 287"/>
                <a:gd name="T60" fmla="*/ 235 w 293"/>
                <a:gd name="T61" fmla="*/ 128 h 287"/>
                <a:gd name="T62" fmla="*/ 230 w 293"/>
                <a:gd name="T63" fmla="*/ 162 h 287"/>
                <a:gd name="T64" fmla="*/ 224 w 293"/>
                <a:gd name="T65" fmla="*/ 196 h 287"/>
                <a:gd name="T66" fmla="*/ 214 w 293"/>
                <a:gd name="T67" fmla="*/ 226 h 287"/>
                <a:gd name="T68" fmla="*/ 200 w 293"/>
                <a:gd name="T69" fmla="*/ 254 h 287"/>
                <a:gd name="T70" fmla="*/ 177 w 293"/>
                <a:gd name="T71" fmla="*/ 274 h 287"/>
                <a:gd name="T72" fmla="*/ 148 w 293"/>
                <a:gd name="T73" fmla="*/ 287 h 28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93"/>
                <a:gd name="T112" fmla="*/ 0 h 287"/>
                <a:gd name="T113" fmla="*/ 293 w 293"/>
                <a:gd name="T114" fmla="*/ 287 h 28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93" h="287">
                  <a:moveTo>
                    <a:pt x="148" y="287"/>
                  </a:moveTo>
                  <a:lnTo>
                    <a:pt x="100" y="264"/>
                  </a:lnTo>
                  <a:lnTo>
                    <a:pt x="66" y="238"/>
                  </a:lnTo>
                  <a:lnTo>
                    <a:pt x="39" y="207"/>
                  </a:lnTo>
                  <a:lnTo>
                    <a:pt x="22" y="171"/>
                  </a:lnTo>
                  <a:lnTo>
                    <a:pt x="9" y="131"/>
                  </a:lnTo>
                  <a:lnTo>
                    <a:pt x="4" y="89"/>
                  </a:lnTo>
                  <a:lnTo>
                    <a:pt x="0" y="45"/>
                  </a:lnTo>
                  <a:lnTo>
                    <a:pt x="0" y="0"/>
                  </a:lnTo>
                  <a:lnTo>
                    <a:pt x="2" y="37"/>
                  </a:lnTo>
                  <a:lnTo>
                    <a:pt x="8" y="72"/>
                  </a:lnTo>
                  <a:lnTo>
                    <a:pt x="18" y="103"/>
                  </a:lnTo>
                  <a:lnTo>
                    <a:pt x="33" y="132"/>
                  </a:lnTo>
                  <a:lnTo>
                    <a:pt x="50" y="154"/>
                  </a:lnTo>
                  <a:lnTo>
                    <a:pt x="76" y="173"/>
                  </a:lnTo>
                  <a:lnTo>
                    <a:pt x="105" y="184"/>
                  </a:lnTo>
                  <a:lnTo>
                    <a:pt x="142" y="192"/>
                  </a:lnTo>
                  <a:lnTo>
                    <a:pt x="168" y="170"/>
                  </a:lnTo>
                  <a:lnTo>
                    <a:pt x="183" y="145"/>
                  </a:lnTo>
                  <a:lnTo>
                    <a:pt x="192" y="116"/>
                  </a:lnTo>
                  <a:lnTo>
                    <a:pt x="200" y="88"/>
                  </a:lnTo>
                  <a:lnTo>
                    <a:pt x="207" y="60"/>
                  </a:lnTo>
                  <a:lnTo>
                    <a:pt x="223" y="39"/>
                  </a:lnTo>
                  <a:lnTo>
                    <a:pt x="249" y="25"/>
                  </a:lnTo>
                  <a:lnTo>
                    <a:pt x="293" y="22"/>
                  </a:lnTo>
                  <a:lnTo>
                    <a:pt x="282" y="33"/>
                  </a:lnTo>
                  <a:lnTo>
                    <a:pt x="273" y="43"/>
                  </a:lnTo>
                  <a:lnTo>
                    <a:pt x="262" y="55"/>
                  </a:lnTo>
                  <a:lnTo>
                    <a:pt x="254" y="67"/>
                  </a:lnTo>
                  <a:lnTo>
                    <a:pt x="242" y="96"/>
                  </a:lnTo>
                  <a:lnTo>
                    <a:pt x="235" y="128"/>
                  </a:lnTo>
                  <a:lnTo>
                    <a:pt x="230" y="162"/>
                  </a:lnTo>
                  <a:lnTo>
                    <a:pt x="224" y="196"/>
                  </a:lnTo>
                  <a:lnTo>
                    <a:pt x="214" y="226"/>
                  </a:lnTo>
                  <a:lnTo>
                    <a:pt x="200" y="254"/>
                  </a:lnTo>
                  <a:lnTo>
                    <a:pt x="177" y="274"/>
                  </a:lnTo>
                  <a:lnTo>
                    <a:pt x="148" y="287"/>
                  </a:lnTo>
                  <a:close/>
                </a:path>
              </a:pathLst>
            </a:custGeom>
            <a:solidFill>
              <a:srgbClr val="B5171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62" name="Freeform 94"/>
            <p:cNvSpPr>
              <a:spLocks/>
            </p:cNvSpPr>
            <p:nvPr/>
          </p:nvSpPr>
          <p:spPr bwMode="auto">
            <a:xfrm>
              <a:off x="4914" y="2139"/>
              <a:ext cx="93" cy="124"/>
            </a:xfrm>
            <a:custGeom>
              <a:avLst/>
              <a:gdLst>
                <a:gd name="T0" fmla="*/ 141 w 281"/>
                <a:gd name="T1" fmla="*/ 247 h 247"/>
                <a:gd name="T2" fmla="*/ 98 w 281"/>
                <a:gd name="T3" fmla="*/ 228 h 247"/>
                <a:gd name="T4" fmla="*/ 66 w 281"/>
                <a:gd name="T5" fmla="*/ 206 h 247"/>
                <a:gd name="T6" fmla="*/ 41 w 281"/>
                <a:gd name="T7" fmla="*/ 180 h 247"/>
                <a:gd name="T8" fmla="*/ 24 w 281"/>
                <a:gd name="T9" fmla="*/ 151 h 247"/>
                <a:gd name="T10" fmla="*/ 11 w 281"/>
                <a:gd name="T11" fmla="*/ 119 h 247"/>
                <a:gd name="T12" fmla="*/ 4 w 281"/>
                <a:gd name="T13" fmla="*/ 85 h 247"/>
                <a:gd name="T14" fmla="*/ 0 w 281"/>
                <a:gd name="T15" fmla="*/ 48 h 247"/>
                <a:gd name="T16" fmla="*/ 0 w 281"/>
                <a:gd name="T17" fmla="*/ 13 h 247"/>
                <a:gd name="T18" fmla="*/ 1 w 281"/>
                <a:gd name="T19" fmla="*/ 43 h 247"/>
                <a:gd name="T20" fmla="*/ 8 w 281"/>
                <a:gd name="T21" fmla="*/ 72 h 247"/>
                <a:gd name="T22" fmla="*/ 18 w 281"/>
                <a:gd name="T23" fmla="*/ 96 h 247"/>
                <a:gd name="T24" fmla="*/ 34 w 281"/>
                <a:gd name="T25" fmla="*/ 120 h 247"/>
                <a:gd name="T26" fmla="*/ 52 w 281"/>
                <a:gd name="T27" fmla="*/ 138 h 247"/>
                <a:gd name="T28" fmla="*/ 74 w 281"/>
                <a:gd name="T29" fmla="*/ 153 h 247"/>
                <a:gd name="T30" fmla="*/ 101 w 281"/>
                <a:gd name="T31" fmla="*/ 162 h 247"/>
                <a:gd name="T32" fmla="*/ 135 w 281"/>
                <a:gd name="T33" fmla="*/ 168 h 247"/>
                <a:gd name="T34" fmla="*/ 158 w 281"/>
                <a:gd name="T35" fmla="*/ 150 h 247"/>
                <a:gd name="T36" fmla="*/ 173 w 281"/>
                <a:gd name="T37" fmla="*/ 125 h 247"/>
                <a:gd name="T38" fmla="*/ 183 w 281"/>
                <a:gd name="T39" fmla="*/ 96 h 247"/>
                <a:gd name="T40" fmla="*/ 192 w 281"/>
                <a:gd name="T41" fmla="*/ 68 h 247"/>
                <a:gd name="T42" fmla="*/ 200 w 281"/>
                <a:gd name="T43" fmla="*/ 40 h 247"/>
                <a:gd name="T44" fmla="*/ 217 w 281"/>
                <a:gd name="T45" fmla="*/ 18 h 247"/>
                <a:gd name="T46" fmla="*/ 241 w 281"/>
                <a:gd name="T47" fmla="*/ 2 h 247"/>
                <a:gd name="T48" fmla="*/ 281 w 281"/>
                <a:gd name="T49" fmla="*/ 0 h 247"/>
                <a:gd name="T50" fmla="*/ 271 w 281"/>
                <a:gd name="T51" fmla="*/ 9 h 247"/>
                <a:gd name="T52" fmla="*/ 261 w 281"/>
                <a:gd name="T53" fmla="*/ 19 h 247"/>
                <a:gd name="T54" fmla="*/ 252 w 281"/>
                <a:gd name="T55" fmla="*/ 30 h 247"/>
                <a:gd name="T56" fmla="*/ 245 w 281"/>
                <a:gd name="T57" fmla="*/ 40 h 247"/>
                <a:gd name="T58" fmla="*/ 234 w 281"/>
                <a:gd name="T59" fmla="*/ 65 h 247"/>
                <a:gd name="T60" fmla="*/ 227 w 281"/>
                <a:gd name="T61" fmla="*/ 95 h 247"/>
                <a:gd name="T62" fmla="*/ 220 w 281"/>
                <a:gd name="T63" fmla="*/ 126 h 247"/>
                <a:gd name="T64" fmla="*/ 214 w 281"/>
                <a:gd name="T65" fmla="*/ 159 h 247"/>
                <a:gd name="T66" fmla="*/ 203 w 281"/>
                <a:gd name="T67" fmla="*/ 188 h 247"/>
                <a:gd name="T68" fmla="*/ 189 w 281"/>
                <a:gd name="T69" fmla="*/ 214 h 247"/>
                <a:gd name="T70" fmla="*/ 168 w 281"/>
                <a:gd name="T71" fmla="*/ 233 h 247"/>
                <a:gd name="T72" fmla="*/ 141 w 281"/>
                <a:gd name="T73" fmla="*/ 247 h 24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1"/>
                <a:gd name="T112" fmla="*/ 0 h 247"/>
                <a:gd name="T113" fmla="*/ 281 w 281"/>
                <a:gd name="T114" fmla="*/ 247 h 24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1" h="247">
                  <a:moveTo>
                    <a:pt x="141" y="247"/>
                  </a:moveTo>
                  <a:lnTo>
                    <a:pt x="98" y="228"/>
                  </a:lnTo>
                  <a:lnTo>
                    <a:pt x="66" y="206"/>
                  </a:lnTo>
                  <a:lnTo>
                    <a:pt x="41" y="180"/>
                  </a:lnTo>
                  <a:lnTo>
                    <a:pt x="24" y="151"/>
                  </a:lnTo>
                  <a:lnTo>
                    <a:pt x="11" y="119"/>
                  </a:lnTo>
                  <a:lnTo>
                    <a:pt x="4" y="85"/>
                  </a:lnTo>
                  <a:lnTo>
                    <a:pt x="0" y="48"/>
                  </a:lnTo>
                  <a:lnTo>
                    <a:pt x="0" y="13"/>
                  </a:lnTo>
                  <a:lnTo>
                    <a:pt x="1" y="43"/>
                  </a:lnTo>
                  <a:lnTo>
                    <a:pt x="8" y="72"/>
                  </a:lnTo>
                  <a:lnTo>
                    <a:pt x="18" y="96"/>
                  </a:lnTo>
                  <a:lnTo>
                    <a:pt x="34" y="120"/>
                  </a:lnTo>
                  <a:lnTo>
                    <a:pt x="52" y="138"/>
                  </a:lnTo>
                  <a:lnTo>
                    <a:pt x="74" y="153"/>
                  </a:lnTo>
                  <a:lnTo>
                    <a:pt x="101" y="162"/>
                  </a:lnTo>
                  <a:lnTo>
                    <a:pt x="135" y="168"/>
                  </a:lnTo>
                  <a:lnTo>
                    <a:pt x="158" y="150"/>
                  </a:lnTo>
                  <a:lnTo>
                    <a:pt x="173" y="125"/>
                  </a:lnTo>
                  <a:lnTo>
                    <a:pt x="183" y="96"/>
                  </a:lnTo>
                  <a:lnTo>
                    <a:pt x="192" y="68"/>
                  </a:lnTo>
                  <a:lnTo>
                    <a:pt x="200" y="40"/>
                  </a:lnTo>
                  <a:lnTo>
                    <a:pt x="217" y="18"/>
                  </a:lnTo>
                  <a:lnTo>
                    <a:pt x="241" y="2"/>
                  </a:lnTo>
                  <a:lnTo>
                    <a:pt x="281" y="0"/>
                  </a:lnTo>
                  <a:lnTo>
                    <a:pt x="271" y="9"/>
                  </a:lnTo>
                  <a:lnTo>
                    <a:pt x="261" y="19"/>
                  </a:lnTo>
                  <a:lnTo>
                    <a:pt x="252" y="30"/>
                  </a:lnTo>
                  <a:lnTo>
                    <a:pt x="245" y="40"/>
                  </a:lnTo>
                  <a:lnTo>
                    <a:pt x="234" y="65"/>
                  </a:lnTo>
                  <a:lnTo>
                    <a:pt x="227" y="95"/>
                  </a:lnTo>
                  <a:lnTo>
                    <a:pt x="220" y="126"/>
                  </a:lnTo>
                  <a:lnTo>
                    <a:pt x="214" y="159"/>
                  </a:lnTo>
                  <a:lnTo>
                    <a:pt x="203" y="188"/>
                  </a:lnTo>
                  <a:lnTo>
                    <a:pt x="189" y="214"/>
                  </a:lnTo>
                  <a:lnTo>
                    <a:pt x="168" y="233"/>
                  </a:lnTo>
                  <a:lnTo>
                    <a:pt x="141" y="247"/>
                  </a:lnTo>
                  <a:close/>
                </a:path>
              </a:pathLst>
            </a:custGeom>
            <a:solidFill>
              <a:srgbClr val="CC2B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63" name="Freeform 95"/>
            <p:cNvSpPr>
              <a:spLocks/>
            </p:cNvSpPr>
            <p:nvPr/>
          </p:nvSpPr>
          <p:spPr bwMode="auto">
            <a:xfrm>
              <a:off x="4916" y="2141"/>
              <a:ext cx="89" cy="113"/>
            </a:xfrm>
            <a:custGeom>
              <a:avLst/>
              <a:gdLst>
                <a:gd name="T0" fmla="*/ 134 w 266"/>
                <a:gd name="T1" fmla="*/ 228 h 228"/>
                <a:gd name="T2" fmla="*/ 97 w 266"/>
                <a:gd name="T3" fmla="*/ 213 h 228"/>
                <a:gd name="T4" fmla="*/ 67 w 266"/>
                <a:gd name="T5" fmla="*/ 196 h 228"/>
                <a:gd name="T6" fmla="*/ 43 w 266"/>
                <a:gd name="T7" fmla="*/ 177 h 228"/>
                <a:gd name="T8" fmla="*/ 27 w 266"/>
                <a:gd name="T9" fmla="*/ 154 h 228"/>
                <a:gd name="T10" fmla="*/ 14 w 266"/>
                <a:gd name="T11" fmla="*/ 130 h 228"/>
                <a:gd name="T12" fmla="*/ 5 w 266"/>
                <a:gd name="T13" fmla="*/ 104 h 228"/>
                <a:gd name="T14" fmla="*/ 0 w 266"/>
                <a:gd name="T15" fmla="*/ 75 h 228"/>
                <a:gd name="T16" fmla="*/ 0 w 266"/>
                <a:gd name="T17" fmla="*/ 47 h 228"/>
                <a:gd name="T18" fmla="*/ 3 w 266"/>
                <a:gd name="T19" fmla="*/ 70 h 228"/>
                <a:gd name="T20" fmla="*/ 10 w 266"/>
                <a:gd name="T21" fmla="*/ 92 h 228"/>
                <a:gd name="T22" fmla="*/ 21 w 266"/>
                <a:gd name="T23" fmla="*/ 111 h 228"/>
                <a:gd name="T24" fmla="*/ 36 w 266"/>
                <a:gd name="T25" fmla="*/ 128 h 228"/>
                <a:gd name="T26" fmla="*/ 53 w 266"/>
                <a:gd name="T27" fmla="*/ 141 h 228"/>
                <a:gd name="T28" fmla="*/ 75 w 266"/>
                <a:gd name="T29" fmla="*/ 153 h 228"/>
                <a:gd name="T30" fmla="*/ 99 w 266"/>
                <a:gd name="T31" fmla="*/ 161 h 228"/>
                <a:gd name="T32" fmla="*/ 128 w 266"/>
                <a:gd name="T33" fmla="*/ 165 h 228"/>
                <a:gd name="T34" fmla="*/ 148 w 266"/>
                <a:gd name="T35" fmla="*/ 148 h 228"/>
                <a:gd name="T36" fmla="*/ 163 w 266"/>
                <a:gd name="T37" fmla="*/ 126 h 228"/>
                <a:gd name="T38" fmla="*/ 173 w 266"/>
                <a:gd name="T39" fmla="*/ 98 h 228"/>
                <a:gd name="T40" fmla="*/ 183 w 266"/>
                <a:gd name="T41" fmla="*/ 71 h 228"/>
                <a:gd name="T42" fmla="*/ 193 w 266"/>
                <a:gd name="T43" fmla="*/ 42 h 228"/>
                <a:gd name="T44" fmla="*/ 210 w 266"/>
                <a:gd name="T45" fmla="*/ 20 h 228"/>
                <a:gd name="T46" fmla="*/ 233 w 266"/>
                <a:gd name="T47" fmla="*/ 4 h 228"/>
                <a:gd name="T48" fmla="*/ 266 w 266"/>
                <a:gd name="T49" fmla="*/ 0 h 228"/>
                <a:gd name="T50" fmla="*/ 258 w 266"/>
                <a:gd name="T51" fmla="*/ 7 h 228"/>
                <a:gd name="T52" fmla="*/ 251 w 266"/>
                <a:gd name="T53" fmla="*/ 19 h 228"/>
                <a:gd name="T54" fmla="*/ 242 w 266"/>
                <a:gd name="T55" fmla="*/ 28 h 228"/>
                <a:gd name="T56" fmla="*/ 237 w 266"/>
                <a:gd name="T57" fmla="*/ 37 h 228"/>
                <a:gd name="T58" fmla="*/ 227 w 266"/>
                <a:gd name="T59" fmla="*/ 58 h 228"/>
                <a:gd name="T60" fmla="*/ 218 w 266"/>
                <a:gd name="T61" fmla="*/ 84 h 228"/>
                <a:gd name="T62" fmla="*/ 210 w 266"/>
                <a:gd name="T63" fmla="*/ 114 h 228"/>
                <a:gd name="T64" fmla="*/ 203 w 266"/>
                <a:gd name="T65" fmla="*/ 144 h 228"/>
                <a:gd name="T66" fmla="*/ 192 w 266"/>
                <a:gd name="T67" fmla="*/ 173 h 228"/>
                <a:gd name="T68" fmla="*/ 178 w 266"/>
                <a:gd name="T69" fmla="*/ 198 h 228"/>
                <a:gd name="T70" fmla="*/ 158 w 266"/>
                <a:gd name="T71" fmla="*/ 216 h 228"/>
                <a:gd name="T72" fmla="*/ 134 w 266"/>
                <a:gd name="T73" fmla="*/ 228 h 2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6"/>
                <a:gd name="T112" fmla="*/ 0 h 228"/>
                <a:gd name="T113" fmla="*/ 266 w 266"/>
                <a:gd name="T114" fmla="*/ 228 h 22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6" h="228">
                  <a:moveTo>
                    <a:pt x="134" y="228"/>
                  </a:moveTo>
                  <a:lnTo>
                    <a:pt x="97" y="213"/>
                  </a:lnTo>
                  <a:lnTo>
                    <a:pt x="67" y="196"/>
                  </a:lnTo>
                  <a:lnTo>
                    <a:pt x="43" y="177"/>
                  </a:lnTo>
                  <a:lnTo>
                    <a:pt x="27" y="154"/>
                  </a:lnTo>
                  <a:lnTo>
                    <a:pt x="14" y="130"/>
                  </a:lnTo>
                  <a:lnTo>
                    <a:pt x="5" y="104"/>
                  </a:lnTo>
                  <a:lnTo>
                    <a:pt x="0" y="75"/>
                  </a:lnTo>
                  <a:lnTo>
                    <a:pt x="0" y="47"/>
                  </a:lnTo>
                  <a:lnTo>
                    <a:pt x="3" y="70"/>
                  </a:lnTo>
                  <a:lnTo>
                    <a:pt x="10" y="92"/>
                  </a:lnTo>
                  <a:lnTo>
                    <a:pt x="21" y="111"/>
                  </a:lnTo>
                  <a:lnTo>
                    <a:pt x="36" y="128"/>
                  </a:lnTo>
                  <a:lnTo>
                    <a:pt x="53" y="141"/>
                  </a:lnTo>
                  <a:lnTo>
                    <a:pt x="75" y="153"/>
                  </a:lnTo>
                  <a:lnTo>
                    <a:pt x="99" y="161"/>
                  </a:lnTo>
                  <a:lnTo>
                    <a:pt x="128" y="165"/>
                  </a:lnTo>
                  <a:lnTo>
                    <a:pt x="148" y="148"/>
                  </a:lnTo>
                  <a:lnTo>
                    <a:pt x="163" y="126"/>
                  </a:lnTo>
                  <a:lnTo>
                    <a:pt x="173" y="98"/>
                  </a:lnTo>
                  <a:lnTo>
                    <a:pt x="183" y="71"/>
                  </a:lnTo>
                  <a:lnTo>
                    <a:pt x="193" y="42"/>
                  </a:lnTo>
                  <a:lnTo>
                    <a:pt x="210" y="20"/>
                  </a:lnTo>
                  <a:lnTo>
                    <a:pt x="233" y="4"/>
                  </a:lnTo>
                  <a:lnTo>
                    <a:pt x="266" y="0"/>
                  </a:lnTo>
                  <a:lnTo>
                    <a:pt x="258" y="7"/>
                  </a:lnTo>
                  <a:lnTo>
                    <a:pt x="251" y="19"/>
                  </a:lnTo>
                  <a:lnTo>
                    <a:pt x="242" y="28"/>
                  </a:lnTo>
                  <a:lnTo>
                    <a:pt x="237" y="37"/>
                  </a:lnTo>
                  <a:lnTo>
                    <a:pt x="227" y="58"/>
                  </a:lnTo>
                  <a:lnTo>
                    <a:pt x="218" y="84"/>
                  </a:lnTo>
                  <a:lnTo>
                    <a:pt x="210" y="114"/>
                  </a:lnTo>
                  <a:lnTo>
                    <a:pt x="203" y="144"/>
                  </a:lnTo>
                  <a:lnTo>
                    <a:pt x="192" y="173"/>
                  </a:lnTo>
                  <a:lnTo>
                    <a:pt x="178" y="198"/>
                  </a:lnTo>
                  <a:lnTo>
                    <a:pt x="158" y="216"/>
                  </a:lnTo>
                  <a:lnTo>
                    <a:pt x="134" y="228"/>
                  </a:lnTo>
                  <a:close/>
                </a:path>
              </a:pathLst>
            </a:custGeom>
            <a:solidFill>
              <a:srgbClr val="E640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64" name="Freeform 96"/>
            <p:cNvSpPr>
              <a:spLocks/>
            </p:cNvSpPr>
            <p:nvPr/>
          </p:nvSpPr>
          <p:spPr bwMode="auto">
            <a:xfrm>
              <a:off x="4918" y="2142"/>
              <a:ext cx="84" cy="103"/>
            </a:xfrm>
            <a:custGeom>
              <a:avLst/>
              <a:gdLst>
                <a:gd name="T0" fmla="*/ 127 w 252"/>
                <a:gd name="T1" fmla="*/ 206 h 206"/>
                <a:gd name="T2" fmla="*/ 94 w 252"/>
                <a:gd name="T3" fmla="*/ 196 h 206"/>
                <a:gd name="T4" fmla="*/ 69 w 252"/>
                <a:gd name="T5" fmla="*/ 184 h 206"/>
                <a:gd name="T6" fmla="*/ 46 w 252"/>
                <a:gd name="T7" fmla="*/ 170 h 206"/>
                <a:gd name="T8" fmla="*/ 29 w 252"/>
                <a:gd name="T9" fmla="*/ 155 h 206"/>
                <a:gd name="T10" fmla="*/ 15 w 252"/>
                <a:gd name="T11" fmla="*/ 138 h 206"/>
                <a:gd name="T12" fmla="*/ 5 w 252"/>
                <a:gd name="T13" fmla="*/ 120 h 206"/>
                <a:gd name="T14" fmla="*/ 0 w 252"/>
                <a:gd name="T15" fmla="*/ 101 h 206"/>
                <a:gd name="T16" fmla="*/ 0 w 252"/>
                <a:gd name="T17" fmla="*/ 82 h 206"/>
                <a:gd name="T18" fmla="*/ 3 w 252"/>
                <a:gd name="T19" fmla="*/ 98 h 206"/>
                <a:gd name="T20" fmla="*/ 10 w 252"/>
                <a:gd name="T21" fmla="*/ 114 h 206"/>
                <a:gd name="T22" fmla="*/ 21 w 252"/>
                <a:gd name="T23" fmla="*/ 125 h 206"/>
                <a:gd name="T24" fmla="*/ 36 w 252"/>
                <a:gd name="T25" fmla="*/ 138 h 206"/>
                <a:gd name="T26" fmla="*/ 53 w 252"/>
                <a:gd name="T27" fmla="*/ 146 h 206"/>
                <a:gd name="T28" fmla="*/ 75 w 252"/>
                <a:gd name="T29" fmla="*/ 154 h 206"/>
                <a:gd name="T30" fmla="*/ 97 w 252"/>
                <a:gd name="T31" fmla="*/ 158 h 206"/>
                <a:gd name="T32" fmla="*/ 123 w 252"/>
                <a:gd name="T33" fmla="*/ 162 h 206"/>
                <a:gd name="T34" fmla="*/ 140 w 252"/>
                <a:gd name="T35" fmla="*/ 148 h 206"/>
                <a:gd name="T36" fmla="*/ 154 w 252"/>
                <a:gd name="T37" fmla="*/ 127 h 206"/>
                <a:gd name="T38" fmla="*/ 164 w 252"/>
                <a:gd name="T39" fmla="*/ 99 h 206"/>
                <a:gd name="T40" fmla="*/ 175 w 252"/>
                <a:gd name="T41" fmla="*/ 72 h 206"/>
                <a:gd name="T42" fmla="*/ 186 w 252"/>
                <a:gd name="T43" fmla="*/ 43 h 206"/>
                <a:gd name="T44" fmla="*/ 203 w 252"/>
                <a:gd name="T45" fmla="*/ 20 h 206"/>
                <a:gd name="T46" fmla="*/ 223 w 252"/>
                <a:gd name="T47" fmla="*/ 4 h 206"/>
                <a:gd name="T48" fmla="*/ 252 w 252"/>
                <a:gd name="T49" fmla="*/ 0 h 206"/>
                <a:gd name="T50" fmla="*/ 245 w 252"/>
                <a:gd name="T51" fmla="*/ 5 h 206"/>
                <a:gd name="T52" fmla="*/ 238 w 252"/>
                <a:gd name="T53" fmla="*/ 16 h 206"/>
                <a:gd name="T54" fmla="*/ 231 w 252"/>
                <a:gd name="T55" fmla="*/ 25 h 206"/>
                <a:gd name="T56" fmla="*/ 227 w 252"/>
                <a:gd name="T57" fmla="*/ 33 h 206"/>
                <a:gd name="T58" fmla="*/ 219 w 252"/>
                <a:gd name="T59" fmla="*/ 48 h 206"/>
                <a:gd name="T60" fmla="*/ 210 w 252"/>
                <a:gd name="T61" fmla="*/ 72 h 206"/>
                <a:gd name="T62" fmla="*/ 200 w 252"/>
                <a:gd name="T63" fmla="*/ 98 h 206"/>
                <a:gd name="T64" fmla="*/ 192 w 252"/>
                <a:gd name="T65" fmla="*/ 128 h 206"/>
                <a:gd name="T66" fmla="*/ 179 w 252"/>
                <a:gd name="T67" fmla="*/ 154 h 206"/>
                <a:gd name="T68" fmla="*/ 165 w 252"/>
                <a:gd name="T69" fmla="*/ 179 h 206"/>
                <a:gd name="T70" fmla="*/ 148 w 252"/>
                <a:gd name="T71" fmla="*/ 196 h 206"/>
                <a:gd name="T72" fmla="*/ 127 w 252"/>
                <a:gd name="T73" fmla="*/ 206 h 20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52"/>
                <a:gd name="T112" fmla="*/ 0 h 206"/>
                <a:gd name="T113" fmla="*/ 252 w 252"/>
                <a:gd name="T114" fmla="*/ 206 h 20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52" h="206">
                  <a:moveTo>
                    <a:pt x="127" y="206"/>
                  </a:moveTo>
                  <a:lnTo>
                    <a:pt x="94" y="196"/>
                  </a:lnTo>
                  <a:lnTo>
                    <a:pt x="69" y="184"/>
                  </a:lnTo>
                  <a:lnTo>
                    <a:pt x="46" y="170"/>
                  </a:lnTo>
                  <a:lnTo>
                    <a:pt x="29" y="155"/>
                  </a:lnTo>
                  <a:lnTo>
                    <a:pt x="15" y="138"/>
                  </a:lnTo>
                  <a:lnTo>
                    <a:pt x="5" y="120"/>
                  </a:lnTo>
                  <a:lnTo>
                    <a:pt x="0" y="101"/>
                  </a:lnTo>
                  <a:lnTo>
                    <a:pt x="0" y="82"/>
                  </a:lnTo>
                  <a:lnTo>
                    <a:pt x="3" y="98"/>
                  </a:lnTo>
                  <a:lnTo>
                    <a:pt x="10" y="114"/>
                  </a:lnTo>
                  <a:lnTo>
                    <a:pt x="21" y="125"/>
                  </a:lnTo>
                  <a:lnTo>
                    <a:pt x="36" y="138"/>
                  </a:lnTo>
                  <a:lnTo>
                    <a:pt x="53" y="146"/>
                  </a:lnTo>
                  <a:lnTo>
                    <a:pt x="75" y="154"/>
                  </a:lnTo>
                  <a:lnTo>
                    <a:pt x="97" y="158"/>
                  </a:lnTo>
                  <a:lnTo>
                    <a:pt x="123" y="162"/>
                  </a:lnTo>
                  <a:lnTo>
                    <a:pt x="140" y="148"/>
                  </a:lnTo>
                  <a:lnTo>
                    <a:pt x="154" y="127"/>
                  </a:lnTo>
                  <a:lnTo>
                    <a:pt x="164" y="99"/>
                  </a:lnTo>
                  <a:lnTo>
                    <a:pt x="175" y="72"/>
                  </a:lnTo>
                  <a:lnTo>
                    <a:pt x="186" y="43"/>
                  </a:lnTo>
                  <a:lnTo>
                    <a:pt x="203" y="20"/>
                  </a:lnTo>
                  <a:lnTo>
                    <a:pt x="223" y="4"/>
                  </a:lnTo>
                  <a:lnTo>
                    <a:pt x="252" y="0"/>
                  </a:lnTo>
                  <a:lnTo>
                    <a:pt x="245" y="5"/>
                  </a:lnTo>
                  <a:lnTo>
                    <a:pt x="238" y="16"/>
                  </a:lnTo>
                  <a:lnTo>
                    <a:pt x="231" y="25"/>
                  </a:lnTo>
                  <a:lnTo>
                    <a:pt x="227" y="33"/>
                  </a:lnTo>
                  <a:lnTo>
                    <a:pt x="219" y="48"/>
                  </a:lnTo>
                  <a:lnTo>
                    <a:pt x="210" y="72"/>
                  </a:lnTo>
                  <a:lnTo>
                    <a:pt x="200" y="98"/>
                  </a:lnTo>
                  <a:lnTo>
                    <a:pt x="192" y="128"/>
                  </a:lnTo>
                  <a:lnTo>
                    <a:pt x="179" y="154"/>
                  </a:lnTo>
                  <a:lnTo>
                    <a:pt x="165" y="179"/>
                  </a:lnTo>
                  <a:lnTo>
                    <a:pt x="148" y="196"/>
                  </a:lnTo>
                  <a:lnTo>
                    <a:pt x="127" y="206"/>
                  </a:lnTo>
                  <a:close/>
                </a:path>
              </a:pathLst>
            </a:custGeom>
            <a:solidFill>
              <a:srgbClr val="FF5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65" name="Freeform 97"/>
            <p:cNvSpPr>
              <a:spLocks/>
            </p:cNvSpPr>
            <p:nvPr/>
          </p:nvSpPr>
          <p:spPr bwMode="auto">
            <a:xfrm>
              <a:off x="4910" y="2002"/>
              <a:ext cx="97" cy="128"/>
            </a:xfrm>
            <a:custGeom>
              <a:avLst/>
              <a:gdLst>
                <a:gd name="T0" fmla="*/ 0 w 291"/>
                <a:gd name="T1" fmla="*/ 134 h 255"/>
                <a:gd name="T2" fmla="*/ 34 w 291"/>
                <a:gd name="T3" fmla="*/ 142 h 255"/>
                <a:gd name="T4" fmla="*/ 69 w 291"/>
                <a:gd name="T5" fmla="*/ 148 h 255"/>
                <a:gd name="T6" fmla="*/ 103 w 291"/>
                <a:gd name="T7" fmla="*/ 154 h 255"/>
                <a:gd name="T8" fmla="*/ 137 w 291"/>
                <a:gd name="T9" fmla="*/ 163 h 255"/>
                <a:gd name="T10" fmla="*/ 171 w 291"/>
                <a:gd name="T11" fmla="*/ 175 h 255"/>
                <a:gd name="T12" fmla="*/ 209 w 291"/>
                <a:gd name="T13" fmla="*/ 193 h 255"/>
                <a:gd name="T14" fmla="*/ 247 w 291"/>
                <a:gd name="T15" fmla="*/ 219 h 255"/>
                <a:gd name="T16" fmla="*/ 291 w 291"/>
                <a:gd name="T17" fmla="*/ 255 h 255"/>
                <a:gd name="T18" fmla="*/ 288 w 291"/>
                <a:gd name="T19" fmla="*/ 246 h 255"/>
                <a:gd name="T20" fmla="*/ 286 w 291"/>
                <a:gd name="T21" fmla="*/ 237 h 255"/>
                <a:gd name="T22" fmla="*/ 283 w 291"/>
                <a:gd name="T23" fmla="*/ 229 h 255"/>
                <a:gd name="T24" fmla="*/ 283 w 291"/>
                <a:gd name="T25" fmla="*/ 222 h 255"/>
                <a:gd name="T26" fmla="*/ 264 w 291"/>
                <a:gd name="T27" fmla="*/ 193 h 255"/>
                <a:gd name="T28" fmla="*/ 250 w 291"/>
                <a:gd name="T29" fmla="*/ 158 h 255"/>
                <a:gd name="T30" fmla="*/ 237 w 291"/>
                <a:gd name="T31" fmla="*/ 118 h 255"/>
                <a:gd name="T32" fmla="*/ 226 w 291"/>
                <a:gd name="T33" fmla="*/ 79 h 255"/>
                <a:gd name="T34" fmla="*/ 209 w 291"/>
                <a:gd name="T35" fmla="*/ 44 h 255"/>
                <a:gd name="T36" fmla="*/ 186 w 291"/>
                <a:gd name="T37" fmla="*/ 17 h 255"/>
                <a:gd name="T38" fmla="*/ 155 w 291"/>
                <a:gd name="T39" fmla="*/ 0 h 255"/>
                <a:gd name="T40" fmla="*/ 113 w 291"/>
                <a:gd name="T41" fmla="*/ 0 h 255"/>
                <a:gd name="T42" fmla="*/ 87 w 291"/>
                <a:gd name="T43" fmla="*/ 9 h 255"/>
                <a:gd name="T44" fmla="*/ 68 w 291"/>
                <a:gd name="T45" fmla="*/ 22 h 255"/>
                <a:gd name="T46" fmla="*/ 49 w 291"/>
                <a:gd name="T47" fmla="*/ 35 h 255"/>
                <a:gd name="T48" fmla="*/ 35 w 291"/>
                <a:gd name="T49" fmla="*/ 52 h 255"/>
                <a:gd name="T50" fmla="*/ 22 w 291"/>
                <a:gd name="T51" fmla="*/ 69 h 255"/>
                <a:gd name="T52" fmla="*/ 14 w 291"/>
                <a:gd name="T53" fmla="*/ 90 h 255"/>
                <a:gd name="T54" fmla="*/ 5 w 291"/>
                <a:gd name="T55" fmla="*/ 111 h 255"/>
                <a:gd name="T56" fmla="*/ 0 w 291"/>
                <a:gd name="T57" fmla="*/ 134 h 2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1"/>
                <a:gd name="T88" fmla="*/ 0 h 255"/>
                <a:gd name="T89" fmla="*/ 291 w 291"/>
                <a:gd name="T90" fmla="*/ 255 h 2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1" h="255">
                  <a:moveTo>
                    <a:pt x="0" y="134"/>
                  </a:moveTo>
                  <a:lnTo>
                    <a:pt x="34" y="142"/>
                  </a:lnTo>
                  <a:lnTo>
                    <a:pt x="69" y="148"/>
                  </a:lnTo>
                  <a:lnTo>
                    <a:pt x="103" y="154"/>
                  </a:lnTo>
                  <a:lnTo>
                    <a:pt x="137" y="163"/>
                  </a:lnTo>
                  <a:lnTo>
                    <a:pt x="171" y="175"/>
                  </a:lnTo>
                  <a:lnTo>
                    <a:pt x="209" y="193"/>
                  </a:lnTo>
                  <a:lnTo>
                    <a:pt x="247" y="219"/>
                  </a:lnTo>
                  <a:lnTo>
                    <a:pt x="291" y="255"/>
                  </a:lnTo>
                  <a:lnTo>
                    <a:pt x="288" y="246"/>
                  </a:lnTo>
                  <a:lnTo>
                    <a:pt x="286" y="237"/>
                  </a:lnTo>
                  <a:lnTo>
                    <a:pt x="283" y="229"/>
                  </a:lnTo>
                  <a:lnTo>
                    <a:pt x="283" y="222"/>
                  </a:lnTo>
                  <a:lnTo>
                    <a:pt x="264" y="193"/>
                  </a:lnTo>
                  <a:lnTo>
                    <a:pt x="250" y="158"/>
                  </a:lnTo>
                  <a:lnTo>
                    <a:pt x="237" y="118"/>
                  </a:lnTo>
                  <a:lnTo>
                    <a:pt x="226" y="79"/>
                  </a:lnTo>
                  <a:lnTo>
                    <a:pt x="209" y="44"/>
                  </a:lnTo>
                  <a:lnTo>
                    <a:pt x="186" y="17"/>
                  </a:lnTo>
                  <a:lnTo>
                    <a:pt x="155" y="0"/>
                  </a:lnTo>
                  <a:lnTo>
                    <a:pt x="113" y="0"/>
                  </a:lnTo>
                  <a:lnTo>
                    <a:pt x="87" y="9"/>
                  </a:lnTo>
                  <a:lnTo>
                    <a:pt x="68" y="22"/>
                  </a:lnTo>
                  <a:lnTo>
                    <a:pt x="49" y="35"/>
                  </a:lnTo>
                  <a:lnTo>
                    <a:pt x="35" y="52"/>
                  </a:lnTo>
                  <a:lnTo>
                    <a:pt x="22" y="69"/>
                  </a:lnTo>
                  <a:lnTo>
                    <a:pt x="14" y="90"/>
                  </a:lnTo>
                  <a:lnTo>
                    <a:pt x="5" y="111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CC2E2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66" name="Freeform 98"/>
            <p:cNvSpPr>
              <a:spLocks/>
            </p:cNvSpPr>
            <p:nvPr/>
          </p:nvSpPr>
          <p:spPr bwMode="auto">
            <a:xfrm>
              <a:off x="4915" y="2008"/>
              <a:ext cx="87" cy="116"/>
            </a:xfrm>
            <a:custGeom>
              <a:avLst/>
              <a:gdLst>
                <a:gd name="T0" fmla="*/ 0 w 262"/>
                <a:gd name="T1" fmla="*/ 122 h 231"/>
                <a:gd name="T2" fmla="*/ 31 w 262"/>
                <a:gd name="T3" fmla="*/ 128 h 231"/>
                <a:gd name="T4" fmla="*/ 62 w 262"/>
                <a:gd name="T5" fmla="*/ 135 h 231"/>
                <a:gd name="T6" fmla="*/ 92 w 262"/>
                <a:gd name="T7" fmla="*/ 140 h 231"/>
                <a:gd name="T8" fmla="*/ 123 w 262"/>
                <a:gd name="T9" fmla="*/ 148 h 231"/>
                <a:gd name="T10" fmla="*/ 152 w 262"/>
                <a:gd name="T11" fmla="*/ 157 h 231"/>
                <a:gd name="T12" fmla="*/ 186 w 262"/>
                <a:gd name="T13" fmla="*/ 174 h 231"/>
                <a:gd name="T14" fmla="*/ 221 w 262"/>
                <a:gd name="T15" fmla="*/ 197 h 231"/>
                <a:gd name="T16" fmla="*/ 262 w 262"/>
                <a:gd name="T17" fmla="*/ 231 h 231"/>
                <a:gd name="T18" fmla="*/ 261 w 262"/>
                <a:gd name="T19" fmla="*/ 224 h 231"/>
                <a:gd name="T20" fmla="*/ 260 w 262"/>
                <a:gd name="T21" fmla="*/ 216 h 231"/>
                <a:gd name="T22" fmla="*/ 257 w 262"/>
                <a:gd name="T23" fmla="*/ 208 h 231"/>
                <a:gd name="T24" fmla="*/ 255 w 262"/>
                <a:gd name="T25" fmla="*/ 200 h 231"/>
                <a:gd name="T26" fmla="*/ 237 w 262"/>
                <a:gd name="T27" fmla="*/ 174 h 231"/>
                <a:gd name="T28" fmla="*/ 224 w 262"/>
                <a:gd name="T29" fmla="*/ 143 h 231"/>
                <a:gd name="T30" fmla="*/ 213 w 262"/>
                <a:gd name="T31" fmla="*/ 106 h 231"/>
                <a:gd name="T32" fmla="*/ 203 w 262"/>
                <a:gd name="T33" fmla="*/ 72 h 231"/>
                <a:gd name="T34" fmla="*/ 188 w 262"/>
                <a:gd name="T35" fmla="*/ 39 h 231"/>
                <a:gd name="T36" fmla="*/ 168 w 262"/>
                <a:gd name="T37" fmla="*/ 15 h 231"/>
                <a:gd name="T38" fmla="*/ 140 w 262"/>
                <a:gd name="T39" fmla="*/ 0 h 231"/>
                <a:gd name="T40" fmla="*/ 102 w 262"/>
                <a:gd name="T41" fmla="*/ 0 h 231"/>
                <a:gd name="T42" fmla="*/ 78 w 262"/>
                <a:gd name="T43" fmla="*/ 8 h 231"/>
                <a:gd name="T44" fmla="*/ 59 w 262"/>
                <a:gd name="T45" fmla="*/ 20 h 231"/>
                <a:gd name="T46" fmla="*/ 42 w 262"/>
                <a:gd name="T47" fmla="*/ 32 h 231"/>
                <a:gd name="T48" fmla="*/ 31 w 262"/>
                <a:gd name="T49" fmla="*/ 47 h 231"/>
                <a:gd name="T50" fmla="*/ 20 w 262"/>
                <a:gd name="T51" fmla="*/ 62 h 231"/>
                <a:gd name="T52" fmla="*/ 13 w 262"/>
                <a:gd name="T53" fmla="*/ 80 h 231"/>
                <a:gd name="T54" fmla="*/ 4 w 262"/>
                <a:gd name="T55" fmla="*/ 100 h 231"/>
                <a:gd name="T56" fmla="*/ 0 w 262"/>
                <a:gd name="T57" fmla="*/ 122 h 23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62"/>
                <a:gd name="T88" fmla="*/ 0 h 231"/>
                <a:gd name="T89" fmla="*/ 262 w 262"/>
                <a:gd name="T90" fmla="*/ 231 h 23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62" h="231">
                  <a:moveTo>
                    <a:pt x="0" y="122"/>
                  </a:moveTo>
                  <a:lnTo>
                    <a:pt x="31" y="128"/>
                  </a:lnTo>
                  <a:lnTo>
                    <a:pt x="62" y="135"/>
                  </a:lnTo>
                  <a:lnTo>
                    <a:pt x="92" y="140"/>
                  </a:lnTo>
                  <a:lnTo>
                    <a:pt x="123" y="148"/>
                  </a:lnTo>
                  <a:lnTo>
                    <a:pt x="152" y="157"/>
                  </a:lnTo>
                  <a:lnTo>
                    <a:pt x="186" y="174"/>
                  </a:lnTo>
                  <a:lnTo>
                    <a:pt x="221" y="197"/>
                  </a:lnTo>
                  <a:lnTo>
                    <a:pt x="262" y="231"/>
                  </a:lnTo>
                  <a:lnTo>
                    <a:pt x="261" y="224"/>
                  </a:lnTo>
                  <a:lnTo>
                    <a:pt x="260" y="216"/>
                  </a:lnTo>
                  <a:lnTo>
                    <a:pt x="257" y="208"/>
                  </a:lnTo>
                  <a:lnTo>
                    <a:pt x="255" y="200"/>
                  </a:lnTo>
                  <a:lnTo>
                    <a:pt x="237" y="174"/>
                  </a:lnTo>
                  <a:lnTo>
                    <a:pt x="224" y="143"/>
                  </a:lnTo>
                  <a:lnTo>
                    <a:pt x="213" y="106"/>
                  </a:lnTo>
                  <a:lnTo>
                    <a:pt x="203" y="72"/>
                  </a:lnTo>
                  <a:lnTo>
                    <a:pt x="188" y="39"/>
                  </a:lnTo>
                  <a:lnTo>
                    <a:pt x="168" y="15"/>
                  </a:lnTo>
                  <a:lnTo>
                    <a:pt x="140" y="0"/>
                  </a:lnTo>
                  <a:lnTo>
                    <a:pt x="102" y="0"/>
                  </a:lnTo>
                  <a:lnTo>
                    <a:pt x="78" y="8"/>
                  </a:lnTo>
                  <a:lnTo>
                    <a:pt x="59" y="20"/>
                  </a:lnTo>
                  <a:lnTo>
                    <a:pt x="42" y="32"/>
                  </a:lnTo>
                  <a:lnTo>
                    <a:pt x="31" y="47"/>
                  </a:lnTo>
                  <a:lnTo>
                    <a:pt x="20" y="62"/>
                  </a:lnTo>
                  <a:lnTo>
                    <a:pt x="13" y="80"/>
                  </a:lnTo>
                  <a:lnTo>
                    <a:pt x="4" y="100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DB3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67" name="Freeform 99"/>
            <p:cNvSpPr>
              <a:spLocks/>
            </p:cNvSpPr>
            <p:nvPr/>
          </p:nvSpPr>
          <p:spPr bwMode="auto">
            <a:xfrm>
              <a:off x="4919" y="2013"/>
              <a:ext cx="79" cy="104"/>
            </a:xfrm>
            <a:custGeom>
              <a:avLst/>
              <a:gdLst>
                <a:gd name="T0" fmla="*/ 0 w 237"/>
                <a:gd name="T1" fmla="*/ 111 h 209"/>
                <a:gd name="T2" fmla="*/ 28 w 237"/>
                <a:gd name="T3" fmla="*/ 117 h 209"/>
                <a:gd name="T4" fmla="*/ 56 w 237"/>
                <a:gd name="T5" fmla="*/ 123 h 209"/>
                <a:gd name="T6" fmla="*/ 83 w 237"/>
                <a:gd name="T7" fmla="*/ 127 h 209"/>
                <a:gd name="T8" fmla="*/ 111 w 237"/>
                <a:gd name="T9" fmla="*/ 135 h 209"/>
                <a:gd name="T10" fmla="*/ 139 w 237"/>
                <a:gd name="T11" fmla="*/ 144 h 209"/>
                <a:gd name="T12" fmla="*/ 169 w 237"/>
                <a:gd name="T13" fmla="*/ 158 h 209"/>
                <a:gd name="T14" fmla="*/ 200 w 237"/>
                <a:gd name="T15" fmla="*/ 179 h 209"/>
                <a:gd name="T16" fmla="*/ 237 w 237"/>
                <a:gd name="T17" fmla="*/ 209 h 209"/>
                <a:gd name="T18" fmla="*/ 234 w 237"/>
                <a:gd name="T19" fmla="*/ 202 h 209"/>
                <a:gd name="T20" fmla="*/ 232 w 237"/>
                <a:gd name="T21" fmla="*/ 195 h 209"/>
                <a:gd name="T22" fmla="*/ 230 w 237"/>
                <a:gd name="T23" fmla="*/ 188 h 209"/>
                <a:gd name="T24" fmla="*/ 230 w 237"/>
                <a:gd name="T25" fmla="*/ 182 h 209"/>
                <a:gd name="T26" fmla="*/ 214 w 237"/>
                <a:gd name="T27" fmla="*/ 158 h 209"/>
                <a:gd name="T28" fmla="*/ 203 w 237"/>
                <a:gd name="T29" fmla="*/ 130 h 209"/>
                <a:gd name="T30" fmla="*/ 193 w 237"/>
                <a:gd name="T31" fmla="*/ 97 h 209"/>
                <a:gd name="T32" fmla="*/ 183 w 237"/>
                <a:gd name="T33" fmla="*/ 67 h 209"/>
                <a:gd name="T34" fmla="*/ 169 w 237"/>
                <a:gd name="T35" fmla="*/ 37 h 209"/>
                <a:gd name="T36" fmla="*/ 152 w 237"/>
                <a:gd name="T37" fmla="*/ 15 h 209"/>
                <a:gd name="T38" fmla="*/ 125 w 237"/>
                <a:gd name="T39" fmla="*/ 0 h 209"/>
                <a:gd name="T40" fmla="*/ 91 w 237"/>
                <a:gd name="T41" fmla="*/ 0 h 209"/>
                <a:gd name="T42" fmla="*/ 70 w 237"/>
                <a:gd name="T43" fmla="*/ 7 h 209"/>
                <a:gd name="T44" fmla="*/ 55 w 237"/>
                <a:gd name="T45" fmla="*/ 17 h 209"/>
                <a:gd name="T46" fmla="*/ 41 w 237"/>
                <a:gd name="T47" fmla="*/ 29 h 209"/>
                <a:gd name="T48" fmla="*/ 29 w 237"/>
                <a:gd name="T49" fmla="*/ 44 h 209"/>
                <a:gd name="T50" fmla="*/ 19 w 237"/>
                <a:gd name="T51" fmla="*/ 58 h 209"/>
                <a:gd name="T52" fmla="*/ 11 w 237"/>
                <a:gd name="T53" fmla="*/ 75 h 209"/>
                <a:gd name="T54" fmla="*/ 4 w 237"/>
                <a:gd name="T55" fmla="*/ 92 h 209"/>
                <a:gd name="T56" fmla="*/ 0 w 237"/>
                <a:gd name="T57" fmla="*/ 111 h 20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37"/>
                <a:gd name="T88" fmla="*/ 0 h 209"/>
                <a:gd name="T89" fmla="*/ 237 w 237"/>
                <a:gd name="T90" fmla="*/ 209 h 20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37" h="209">
                  <a:moveTo>
                    <a:pt x="0" y="111"/>
                  </a:moveTo>
                  <a:lnTo>
                    <a:pt x="28" y="117"/>
                  </a:lnTo>
                  <a:lnTo>
                    <a:pt x="56" y="123"/>
                  </a:lnTo>
                  <a:lnTo>
                    <a:pt x="83" y="127"/>
                  </a:lnTo>
                  <a:lnTo>
                    <a:pt x="111" y="135"/>
                  </a:lnTo>
                  <a:lnTo>
                    <a:pt x="139" y="144"/>
                  </a:lnTo>
                  <a:lnTo>
                    <a:pt x="169" y="158"/>
                  </a:lnTo>
                  <a:lnTo>
                    <a:pt x="200" y="179"/>
                  </a:lnTo>
                  <a:lnTo>
                    <a:pt x="237" y="209"/>
                  </a:lnTo>
                  <a:lnTo>
                    <a:pt x="234" y="202"/>
                  </a:lnTo>
                  <a:lnTo>
                    <a:pt x="232" y="195"/>
                  </a:lnTo>
                  <a:lnTo>
                    <a:pt x="230" y="188"/>
                  </a:lnTo>
                  <a:lnTo>
                    <a:pt x="230" y="182"/>
                  </a:lnTo>
                  <a:lnTo>
                    <a:pt x="214" y="158"/>
                  </a:lnTo>
                  <a:lnTo>
                    <a:pt x="203" y="130"/>
                  </a:lnTo>
                  <a:lnTo>
                    <a:pt x="193" y="97"/>
                  </a:lnTo>
                  <a:lnTo>
                    <a:pt x="183" y="67"/>
                  </a:lnTo>
                  <a:lnTo>
                    <a:pt x="169" y="37"/>
                  </a:lnTo>
                  <a:lnTo>
                    <a:pt x="152" y="15"/>
                  </a:lnTo>
                  <a:lnTo>
                    <a:pt x="125" y="0"/>
                  </a:lnTo>
                  <a:lnTo>
                    <a:pt x="91" y="0"/>
                  </a:lnTo>
                  <a:lnTo>
                    <a:pt x="70" y="7"/>
                  </a:lnTo>
                  <a:lnTo>
                    <a:pt x="55" y="17"/>
                  </a:lnTo>
                  <a:lnTo>
                    <a:pt x="41" y="29"/>
                  </a:lnTo>
                  <a:lnTo>
                    <a:pt x="29" y="44"/>
                  </a:lnTo>
                  <a:lnTo>
                    <a:pt x="19" y="58"/>
                  </a:lnTo>
                  <a:lnTo>
                    <a:pt x="11" y="75"/>
                  </a:lnTo>
                  <a:lnTo>
                    <a:pt x="4" y="92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ED4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68" name="Freeform 100"/>
            <p:cNvSpPr>
              <a:spLocks/>
            </p:cNvSpPr>
            <p:nvPr/>
          </p:nvSpPr>
          <p:spPr bwMode="auto">
            <a:xfrm>
              <a:off x="4924" y="2019"/>
              <a:ext cx="70" cy="92"/>
            </a:xfrm>
            <a:custGeom>
              <a:avLst/>
              <a:gdLst>
                <a:gd name="T0" fmla="*/ 0 w 209"/>
                <a:gd name="T1" fmla="*/ 97 h 184"/>
                <a:gd name="T2" fmla="*/ 24 w 209"/>
                <a:gd name="T3" fmla="*/ 102 h 184"/>
                <a:gd name="T4" fmla="*/ 49 w 209"/>
                <a:gd name="T5" fmla="*/ 107 h 184"/>
                <a:gd name="T6" fmla="*/ 73 w 209"/>
                <a:gd name="T7" fmla="*/ 111 h 184"/>
                <a:gd name="T8" fmla="*/ 99 w 209"/>
                <a:gd name="T9" fmla="*/ 118 h 184"/>
                <a:gd name="T10" fmla="*/ 123 w 209"/>
                <a:gd name="T11" fmla="*/ 127 h 184"/>
                <a:gd name="T12" fmla="*/ 149 w 209"/>
                <a:gd name="T13" fmla="*/ 140 h 184"/>
                <a:gd name="T14" fmla="*/ 178 w 209"/>
                <a:gd name="T15" fmla="*/ 158 h 184"/>
                <a:gd name="T16" fmla="*/ 209 w 209"/>
                <a:gd name="T17" fmla="*/ 184 h 184"/>
                <a:gd name="T18" fmla="*/ 206 w 209"/>
                <a:gd name="T19" fmla="*/ 171 h 184"/>
                <a:gd name="T20" fmla="*/ 203 w 209"/>
                <a:gd name="T21" fmla="*/ 159 h 184"/>
                <a:gd name="T22" fmla="*/ 189 w 209"/>
                <a:gd name="T23" fmla="*/ 139 h 184"/>
                <a:gd name="T24" fmla="*/ 179 w 209"/>
                <a:gd name="T25" fmla="*/ 114 h 184"/>
                <a:gd name="T26" fmla="*/ 171 w 209"/>
                <a:gd name="T27" fmla="*/ 85 h 184"/>
                <a:gd name="T28" fmla="*/ 162 w 209"/>
                <a:gd name="T29" fmla="*/ 58 h 184"/>
                <a:gd name="T30" fmla="*/ 149 w 209"/>
                <a:gd name="T31" fmla="*/ 32 h 184"/>
                <a:gd name="T32" fmla="*/ 134 w 209"/>
                <a:gd name="T33" fmla="*/ 12 h 184"/>
                <a:gd name="T34" fmla="*/ 111 w 209"/>
                <a:gd name="T35" fmla="*/ 0 h 184"/>
                <a:gd name="T36" fmla="*/ 82 w 209"/>
                <a:gd name="T37" fmla="*/ 0 h 184"/>
                <a:gd name="T38" fmla="*/ 62 w 209"/>
                <a:gd name="T39" fmla="*/ 7 h 184"/>
                <a:gd name="T40" fmla="*/ 48 w 209"/>
                <a:gd name="T41" fmla="*/ 16 h 184"/>
                <a:gd name="T42" fmla="*/ 34 w 209"/>
                <a:gd name="T43" fmla="*/ 26 h 184"/>
                <a:gd name="T44" fmla="*/ 25 w 209"/>
                <a:gd name="T45" fmla="*/ 38 h 184"/>
                <a:gd name="T46" fmla="*/ 15 w 209"/>
                <a:gd name="T47" fmla="*/ 50 h 184"/>
                <a:gd name="T48" fmla="*/ 10 w 209"/>
                <a:gd name="T49" fmla="*/ 65 h 184"/>
                <a:gd name="T50" fmla="*/ 4 w 209"/>
                <a:gd name="T51" fmla="*/ 80 h 184"/>
                <a:gd name="T52" fmla="*/ 0 w 209"/>
                <a:gd name="T53" fmla="*/ 97 h 18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9"/>
                <a:gd name="T82" fmla="*/ 0 h 184"/>
                <a:gd name="T83" fmla="*/ 209 w 209"/>
                <a:gd name="T84" fmla="*/ 184 h 18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9" h="184">
                  <a:moveTo>
                    <a:pt x="0" y="97"/>
                  </a:moveTo>
                  <a:lnTo>
                    <a:pt x="24" y="102"/>
                  </a:lnTo>
                  <a:lnTo>
                    <a:pt x="49" y="107"/>
                  </a:lnTo>
                  <a:lnTo>
                    <a:pt x="73" y="111"/>
                  </a:lnTo>
                  <a:lnTo>
                    <a:pt x="99" y="118"/>
                  </a:lnTo>
                  <a:lnTo>
                    <a:pt x="123" y="127"/>
                  </a:lnTo>
                  <a:lnTo>
                    <a:pt x="149" y="140"/>
                  </a:lnTo>
                  <a:lnTo>
                    <a:pt x="178" y="158"/>
                  </a:lnTo>
                  <a:lnTo>
                    <a:pt x="209" y="184"/>
                  </a:lnTo>
                  <a:lnTo>
                    <a:pt x="206" y="171"/>
                  </a:lnTo>
                  <a:lnTo>
                    <a:pt x="203" y="159"/>
                  </a:lnTo>
                  <a:lnTo>
                    <a:pt x="189" y="139"/>
                  </a:lnTo>
                  <a:lnTo>
                    <a:pt x="179" y="114"/>
                  </a:lnTo>
                  <a:lnTo>
                    <a:pt x="171" y="85"/>
                  </a:lnTo>
                  <a:lnTo>
                    <a:pt x="162" y="58"/>
                  </a:lnTo>
                  <a:lnTo>
                    <a:pt x="149" y="32"/>
                  </a:lnTo>
                  <a:lnTo>
                    <a:pt x="134" y="12"/>
                  </a:lnTo>
                  <a:lnTo>
                    <a:pt x="111" y="0"/>
                  </a:lnTo>
                  <a:lnTo>
                    <a:pt x="82" y="0"/>
                  </a:lnTo>
                  <a:lnTo>
                    <a:pt x="62" y="7"/>
                  </a:lnTo>
                  <a:lnTo>
                    <a:pt x="48" y="16"/>
                  </a:lnTo>
                  <a:lnTo>
                    <a:pt x="34" y="26"/>
                  </a:lnTo>
                  <a:lnTo>
                    <a:pt x="25" y="38"/>
                  </a:lnTo>
                  <a:lnTo>
                    <a:pt x="15" y="50"/>
                  </a:lnTo>
                  <a:lnTo>
                    <a:pt x="10" y="65"/>
                  </a:lnTo>
                  <a:lnTo>
                    <a:pt x="4" y="80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FF5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69" name="Freeform 101"/>
            <p:cNvSpPr>
              <a:spLocks/>
            </p:cNvSpPr>
            <p:nvPr/>
          </p:nvSpPr>
          <p:spPr bwMode="auto">
            <a:xfrm>
              <a:off x="5202" y="1975"/>
              <a:ext cx="21" cy="105"/>
            </a:xfrm>
            <a:custGeom>
              <a:avLst/>
              <a:gdLst>
                <a:gd name="T0" fmla="*/ 64 w 64"/>
                <a:gd name="T1" fmla="*/ 0 h 210"/>
                <a:gd name="T2" fmla="*/ 57 w 64"/>
                <a:gd name="T3" fmla="*/ 26 h 210"/>
                <a:gd name="T4" fmla="*/ 50 w 64"/>
                <a:gd name="T5" fmla="*/ 52 h 210"/>
                <a:gd name="T6" fmla="*/ 43 w 64"/>
                <a:gd name="T7" fmla="*/ 78 h 210"/>
                <a:gd name="T8" fmla="*/ 36 w 64"/>
                <a:gd name="T9" fmla="*/ 105 h 210"/>
                <a:gd name="T10" fmla="*/ 28 w 64"/>
                <a:gd name="T11" fmla="*/ 132 h 210"/>
                <a:gd name="T12" fmla="*/ 19 w 64"/>
                <a:gd name="T13" fmla="*/ 158 h 210"/>
                <a:gd name="T14" fmla="*/ 9 w 64"/>
                <a:gd name="T15" fmla="*/ 184 h 210"/>
                <a:gd name="T16" fmla="*/ 0 w 64"/>
                <a:gd name="T17" fmla="*/ 210 h 210"/>
                <a:gd name="T18" fmla="*/ 5 w 64"/>
                <a:gd name="T19" fmla="*/ 196 h 210"/>
                <a:gd name="T20" fmla="*/ 14 w 64"/>
                <a:gd name="T21" fmla="*/ 181 h 210"/>
                <a:gd name="T22" fmla="*/ 19 w 64"/>
                <a:gd name="T23" fmla="*/ 166 h 210"/>
                <a:gd name="T24" fmla="*/ 28 w 64"/>
                <a:gd name="T25" fmla="*/ 150 h 210"/>
                <a:gd name="T26" fmla="*/ 35 w 64"/>
                <a:gd name="T27" fmla="*/ 132 h 210"/>
                <a:gd name="T28" fmla="*/ 42 w 64"/>
                <a:gd name="T29" fmla="*/ 115 h 210"/>
                <a:gd name="T30" fmla="*/ 49 w 64"/>
                <a:gd name="T31" fmla="*/ 95 h 210"/>
                <a:gd name="T32" fmla="*/ 57 w 64"/>
                <a:gd name="T33" fmla="*/ 75 h 210"/>
                <a:gd name="T34" fmla="*/ 57 w 64"/>
                <a:gd name="T35" fmla="*/ 65 h 210"/>
                <a:gd name="T36" fmla="*/ 57 w 64"/>
                <a:gd name="T37" fmla="*/ 56 h 210"/>
                <a:gd name="T38" fmla="*/ 59 w 64"/>
                <a:gd name="T39" fmla="*/ 45 h 210"/>
                <a:gd name="T40" fmla="*/ 60 w 64"/>
                <a:gd name="T41" fmla="*/ 38 h 210"/>
                <a:gd name="T42" fmla="*/ 60 w 64"/>
                <a:gd name="T43" fmla="*/ 27 h 210"/>
                <a:gd name="T44" fmla="*/ 62 w 64"/>
                <a:gd name="T45" fmla="*/ 18 h 210"/>
                <a:gd name="T46" fmla="*/ 63 w 64"/>
                <a:gd name="T47" fmla="*/ 8 h 210"/>
                <a:gd name="T48" fmla="*/ 64 w 64"/>
                <a:gd name="T49" fmla="*/ 0 h 21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4"/>
                <a:gd name="T76" fmla="*/ 0 h 210"/>
                <a:gd name="T77" fmla="*/ 64 w 64"/>
                <a:gd name="T78" fmla="*/ 210 h 21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4" h="210">
                  <a:moveTo>
                    <a:pt x="64" y="0"/>
                  </a:moveTo>
                  <a:lnTo>
                    <a:pt x="57" y="26"/>
                  </a:lnTo>
                  <a:lnTo>
                    <a:pt x="50" y="52"/>
                  </a:lnTo>
                  <a:lnTo>
                    <a:pt x="43" y="78"/>
                  </a:lnTo>
                  <a:lnTo>
                    <a:pt x="36" y="105"/>
                  </a:lnTo>
                  <a:lnTo>
                    <a:pt x="28" y="132"/>
                  </a:lnTo>
                  <a:lnTo>
                    <a:pt x="19" y="158"/>
                  </a:lnTo>
                  <a:lnTo>
                    <a:pt x="9" y="184"/>
                  </a:lnTo>
                  <a:lnTo>
                    <a:pt x="0" y="210"/>
                  </a:lnTo>
                  <a:lnTo>
                    <a:pt x="5" y="196"/>
                  </a:lnTo>
                  <a:lnTo>
                    <a:pt x="14" y="181"/>
                  </a:lnTo>
                  <a:lnTo>
                    <a:pt x="19" y="166"/>
                  </a:lnTo>
                  <a:lnTo>
                    <a:pt x="28" y="150"/>
                  </a:lnTo>
                  <a:lnTo>
                    <a:pt x="35" y="132"/>
                  </a:lnTo>
                  <a:lnTo>
                    <a:pt x="42" y="115"/>
                  </a:lnTo>
                  <a:lnTo>
                    <a:pt x="49" y="95"/>
                  </a:lnTo>
                  <a:lnTo>
                    <a:pt x="57" y="75"/>
                  </a:lnTo>
                  <a:lnTo>
                    <a:pt x="57" y="65"/>
                  </a:lnTo>
                  <a:lnTo>
                    <a:pt x="57" y="56"/>
                  </a:lnTo>
                  <a:lnTo>
                    <a:pt x="59" y="45"/>
                  </a:lnTo>
                  <a:lnTo>
                    <a:pt x="60" y="38"/>
                  </a:lnTo>
                  <a:lnTo>
                    <a:pt x="60" y="27"/>
                  </a:lnTo>
                  <a:lnTo>
                    <a:pt x="62" y="18"/>
                  </a:lnTo>
                  <a:lnTo>
                    <a:pt x="63" y="8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A37357"/>
            </a:solidFill>
            <a:ln w="0">
              <a:solidFill>
                <a:srgbClr val="A3735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70" name="Freeform 102"/>
            <p:cNvSpPr>
              <a:spLocks/>
            </p:cNvSpPr>
            <p:nvPr/>
          </p:nvSpPr>
          <p:spPr bwMode="auto">
            <a:xfrm>
              <a:off x="5009" y="1957"/>
              <a:ext cx="19" cy="38"/>
            </a:xfrm>
            <a:custGeom>
              <a:avLst/>
              <a:gdLst>
                <a:gd name="T0" fmla="*/ 30 w 57"/>
                <a:gd name="T1" fmla="*/ 0 h 76"/>
                <a:gd name="T2" fmla="*/ 38 w 57"/>
                <a:gd name="T3" fmla="*/ 3 h 76"/>
                <a:gd name="T4" fmla="*/ 48 w 57"/>
                <a:gd name="T5" fmla="*/ 11 h 76"/>
                <a:gd name="T6" fmla="*/ 51 w 57"/>
                <a:gd name="T7" fmla="*/ 16 h 76"/>
                <a:gd name="T8" fmla="*/ 54 w 57"/>
                <a:gd name="T9" fmla="*/ 23 h 76"/>
                <a:gd name="T10" fmla="*/ 55 w 57"/>
                <a:gd name="T11" fmla="*/ 30 h 76"/>
                <a:gd name="T12" fmla="*/ 57 w 57"/>
                <a:gd name="T13" fmla="*/ 38 h 76"/>
                <a:gd name="T14" fmla="*/ 55 w 57"/>
                <a:gd name="T15" fmla="*/ 45 h 76"/>
                <a:gd name="T16" fmla="*/ 54 w 57"/>
                <a:gd name="T17" fmla="*/ 53 h 76"/>
                <a:gd name="T18" fmla="*/ 51 w 57"/>
                <a:gd name="T19" fmla="*/ 58 h 76"/>
                <a:gd name="T20" fmla="*/ 48 w 57"/>
                <a:gd name="T21" fmla="*/ 64 h 76"/>
                <a:gd name="T22" fmla="*/ 38 w 57"/>
                <a:gd name="T23" fmla="*/ 72 h 76"/>
                <a:gd name="T24" fmla="*/ 30 w 57"/>
                <a:gd name="T25" fmla="*/ 76 h 76"/>
                <a:gd name="T26" fmla="*/ 17 w 57"/>
                <a:gd name="T27" fmla="*/ 72 h 76"/>
                <a:gd name="T28" fmla="*/ 9 w 57"/>
                <a:gd name="T29" fmla="*/ 64 h 76"/>
                <a:gd name="T30" fmla="*/ 4 w 57"/>
                <a:gd name="T31" fmla="*/ 58 h 76"/>
                <a:gd name="T32" fmla="*/ 2 w 57"/>
                <a:gd name="T33" fmla="*/ 53 h 76"/>
                <a:gd name="T34" fmla="*/ 0 w 57"/>
                <a:gd name="T35" fmla="*/ 45 h 76"/>
                <a:gd name="T36" fmla="*/ 0 w 57"/>
                <a:gd name="T37" fmla="*/ 38 h 76"/>
                <a:gd name="T38" fmla="*/ 0 w 57"/>
                <a:gd name="T39" fmla="*/ 30 h 76"/>
                <a:gd name="T40" fmla="*/ 2 w 57"/>
                <a:gd name="T41" fmla="*/ 23 h 76"/>
                <a:gd name="T42" fmla="*/ 4 w 57"/>
                <a:gd name="T43" fmla="*/ 16 h 76"/>
                <a:gd name="T44" fmla="*/ 9 w 57"/>
                <a:gd name="T45" fmla="*/ 11 h 76"/>
                <a:gd name="T46" fmla="*/ 17 w 57"/>
                <a:gd name="T47" fmla="*/ 3 h 76"/>
                <a:gd name="T48" fmla="*/ 30 w 57"/>
                <a:gd name="T49" fmla="*/ 0 h 7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7"/>
                <a:gd name="T76" fmla="*/ 0 h 76"/>
                <a:gd name="T77" fmla="*/ 57 w 57"/>
                <a:gd name="T78" fmla="*/ 76 h 7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7" h="76">
                  <a:moveTo>
                    <a:pt x="30" y="0"/>
                  </a:moveTo>
                  <a:lnTo>
                    <a:pt x="38" y="3"/>
                  </a:lnTo>
                  <a:lnTo>
                    <a:pt x="48" y="11"/>
                  </a:lnTo>
                  <a:lnTo>
                    <a:pt x="51" y="16"/>
                  </a:lnTo>
                  <a:lnTo>
                    <a:pt x="54" y="23"/>
                  </a:lnTo>
                  <a:lnTo>
                    <a:pt x="55" y="30"/>
                  </a:lnTo>
                  <a:lnTo>
                    <a:pt x="57" y="38"/>
                  </a:lnTo>
                  <a:lnTo>
                    <a:pt x="55" y="45"/>
                  </a:lnTo>
                  <a:lnTo>
                    <a:pt x="54" y="53"/>
                  </a:lnTo>
                  <a:lnTo>
                    <a:pt x="51" y="58"/>
                  </a:lnTo>
                  <a:lnTo>
                    <a:pt x="48" y="64"/>
                  </a:lnTo>
                  <a:lnTo>
                    <a:pt x="38" y="72"/>
                  </a:lnTo>
                  <a:lnTo>
                    <a:pt x="30" y="76"/>
                  </a:lnTo>
                  <a:lnTo>
                    <a:pt x="17" y="72"/>
                  </a:lnTo>
                  <a:lnTo>
                    <a:pt x="9" y="64"/>
                  </a:lnTo>
                  <a:lnTo>
                    <a:pt x="4" y="58"/>
                  </a:lnTo>
                  <a:lnTo>
                    <a:pt x="2" y="53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2" y="23"/>
                  </a:lnTo>
                  <a:lnTo>
                    <a:pt x="4" y="16"/>
                  </a:lnTo>
                  <a:lnTo>
                    <a:pt x="9" y="11"/>
                  </a:lnTo>
                  <a:lnTo>
                    <a:pt x="17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71" name="Freeform 103"/>
            <p:cNvSpPr>
              <a:spLocks/>
            </p:cNvSpPr>
            <p:nvPr/>
          </p:nvSpPr>
          <p:spPr bwMode="auto">
            <a:xfrm>
              <a:off x="4811" y="1910"/>
              <a:ext cx="19" cy="36"/>
            </a:xfrm>
            <a:custGeom>
              <a:avLst/>
              <a:gdLst>
                <a:gd name="T0" fmla="*/ 29 w 57"/>
                <a:gd name="T1" fmla="*/ 0 h 73"/>
                <a:gd name="T2" fmla="*/ 38 w 57"/>
                <a:gd name="T3" fmla="*/ 3 h 73"/>
                <a:gd name="T4" fmla="*/ 48 w 57"/>
                <a:gd name="T5" fmla="*/ 11 h 73"/>
                <a:gd name="T6" fmla="*/ 51 w 57"/>
                <a:gd name="T7" fmla="*/ 15 h 73"/>
                <a:gd name="T8" fmla="*/ 54 w 57"/>
                <a:gd name="T9" fmla="*/ 22 h 73"/>
                <a:gd name="T10" fmla="*/ 55 w 57"/>
                <a:gd name="T11" fmla="*/ 29 h 73"/>
                <a:gd name="T12" fmla="*/ 57 w 57"/>
                <a:gd name="T13" fmla="*/ 38 h 73"/>
                <a:gd name="T14" fmla="*/ 54 w 57"/>
                <a:gd name="T15" fmla="*/ 51 h 73"/>
                <a:gd name="T16" fmla="*/ 48 w 57"/>
                <a:gd name="T17" fmla="*/ 63 h 73"/>
                <a:gd name="T18" fmla="*/ 38 w 57"/>
                <a:gd name="T19" fmla="*/ 69 h 73"/>
                <a:gd name="T20" fmla="*/ 29 w 57"/>
                <a:gd name="T21" fmla="*/ 73 h 73"/>
                <a:gd name="T22" fmla="*/ 16 w 57"/>
                <a:gd name="T23" fmla="*/ 69 h 73"/>
                <a:gd name="T24" fmla="*/ 7 w 57"/>
                <a:gd name="T25" fmla="*/ 63 h 73"/>
                <a:gd name="T26" fmla="*/ 2 w 57"/>
                <a:gd name="T27" fmla="*/ 51 h 73"/>
                <a:gd name="T28" fmla="*/ 0 w 57"/>
                <a:gd name="T29" fmla="*/ 38 h 73"/>
                <a:gd name="T30" fmla="*/ 0 w 57"/>
                <a:gd name="T31" fmla="*/ 29 h 73"/>
                <a:gd name="T32" fmla="*/ 2 w 57"/>
                <a:gd name="T33" fmla="*/ 22 h 73"/>
                <a:gd name="T34" fmla="*/ 3 w 57"/>
                <a:gd name="T35" fmla="*/ 15 h 73"/>
                <a:gd name="T36" fmla="*/ 7 w 57"/>
                <a:gd name="T37" fmla="*/ 11 h 73"/>
                <a:gd name="T38" fmla="*/ 16 w 57"/>
                <a:gd name="T39" fmla="*/ 3 h 73"/>
                <a:gd name="T40" fmla="*/ 29 w 57"/>
                <a:gd name="T41" fmla="*/ 0 h 7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73"/>
                <a:gd name="T65" fmla="*/ 57 w 57"/>
                <a:gd name="T66" fmla="*/ 73 h 7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73">
                  <a:moveTo>
                    <a:pt x="29" y="0"/>
                  </a:moveTo>
                  <a:lnTo>
                    <a:pt x="38" y="3"/>
                  </a:lnTo>
                  <a:lnTo>
                    <a:pt x="48" y="11"/>
                  </a:lnTo>
                  <a:lnTo>
                    <a:pt x="51" y="15"/>
                  </a:lnTo>
                  <a:lnTo>
                    <a:pt x="54" y="22"/>
                  </a:lnTo>
                  <a:lnTo>
                    <a:pt x="55" y="29"/>
                  </a:lnTo>
                  <a:lnTo>
                    <a:pt x="57" y="38"/>
                  </a:lnTo>
                  <a:lnTo>
                    <a:pt x="54" y="51"/>
                  </a:lnTo>
                  <a:lnTo>
                    <a:pt x="48" y="63"/>
                  </a:lnTo>
                  <a:lnTo>
                    <a:pt x="38" y="69"/>
                  </a:lnTo>
                  <a:lnTo>
                    <a:pt x="29" y="73"/>
                  </a:lnTo>
                  <a:lnTo>
                    <a:pt x="16" y="69"/>
                  </a:lnTo>
                  <a:lnTo>
                    <a:pt x="7" y="63"/>
                  </a:lnTo>
                  <a:lnTo>
                    <a:pt x="2" y="51"/>
                  </a:lnTo>
                  <a:lnTo>
                    <a:pt x="0" y="38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3" y="15"/>
                  </a:lnTo>
                  <a:lnTo>
                    <a:pt x="7" y="11"/>
                  </a:lnTo>
                  <a:lnTo>
                    <a:pt x="16" y="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72" name="Freeform 104"/>
            <p:cNvSpPr>
              <a:spLocks/>
            </p:cNvSpPr>
            <p:nvPr/>
          </p:nvSpPr>
          <p:spPr bwMode="auto">
            <a:xfrm>
              <a:off x="4905" y="2025"/>
              <a:ext cx="83" cy="115"/>
            </a:xfrm>
            <a:custGeom>
              <a:avLst/>
              <a:gdLst>
                <a:gd name="T0" fmla="*/ 92 w 249"/>
                <a:gd name="T1" fmla="*/ 0 h 230"/>
                <a:gd name="T2" fmla="*/ 140 w 249"/>
                <a:gd name="T3" fmla="*/ 4 h 230"/>
                <a:gd name="T4" fmla="*/ 174 w 249"/>
                <a:gd name="T5" fmla="*/ 17 h 230"/>
                <a:gd name="T6" fmla="*/ 194 w 249"/>
                <a:gd name="T7" fmla="*/ 37 h 230"/>
                <a:gd name="T8" fmla="*/ 208 w 249"/>
                <a:gd name="T9" fmla="*/ 62 h 230"/>
                <a:gd name="T10" fmla="*/ 215 w 249"/>
                <a:gd name="T11" fmla="*/ 88 h 230"/>
                <a:gd name="T12" fmla="*/ 223 w 249"/>
                <a:gd name="T13" fmla="*/ 115 h 230"/>
                <a:gd name="T14" fmla="*/ 232 w 249"/>
                <a:gd name="T15" fmla="*/ 141 h 230"/>
                <a:gd name="T16" fmla="*/ 249 w 249"/>
                <a:gd name="T17" fmla="*/ 166 h 230"/>
                <a:gd name="T18" fmla="*/ 228 w 249"/>
                <a:gd name="T19" fmla="*/ 160 h 230"/>
                <a:gd name="T20" fmla="*/ 211 w 249"/>
                <a:gd name="T21" fmla="*/ 153 h 230"/>
                <a:gd name="T22" fmla="*/ 196 w 249"/>
                <a:gd name="T23" fmla="*/ 146 h 230"/>
                <a:gd name="T24" fmla="*/ 185 w 249"/>
                <a:gd name="T25" fmla="*/ 141 h 230"/>
                <a:gd name="T26" fmla="*/ 174 w 249"/>
                <a:gd name="T27" fmla="*/ 135 h 230"/>
                <a:gd name="T28" fmla="*/ 164 w 249"/>
                <a:gd name="T29" fmla="*/ 132 h 230"/>
                <a:gd name="T30" fmla="*/ 154 w 249"/>
                <a:gd name="T31" fmla="*/ 132 h 230"/>
                <a:gd name="T32" fmla="*/ 146 w 249"/>
                <a:gd name="T33" fmla="*/ 136 h 230"/>
                <a:gd name="T34" fmla="*/ 136 w 249"/>
                <a:gd name="T35" fmla="*/ 143 h 230"/>
                <a:gd name="T36" fmla="*/ 130 w 249"/>
                <a:gd name="T37" fmla="*/ 154 h 230"/>
                <a:gd name="T38" fmla="*/ 126 w 249"/>
                <a:gd name="T39" fmla="*/ 167 h 230"/>
                <a:gd name="T40" fmla="*/ 122 w 249"/>
                <a:gd name="T41" fmla="*/ 184 h 230"/>
                <a:gd name="T42" fmla="*/ 116 w 249"/>
                <a:gd name="T43" fmla="*/ 199 h 230"/>
                <a:gd name="T44" fmla="*/ 109 w 249"/>
                <a:gd name="T45" fmla="*/ 213 h 230"/>
                <a:gd name="T46" fmla="*/ 98 w 249"/>
                <a:gd name="T47" fmla="*/ 224 h 230"/>
                <a:gd name="T48" fmla="*/ 84 w 249"/>
                <a:gd name="T49" fmla="*/ 230 h 230"/>
                <a:gd name="T50" fmla="*/ 43 w 249"/>
                <a:gd name="T51" fmla="*/ 209 h 230"/>
                <a:gd name="T52" fmla="*/ 16 w 249"/>
                <a:gd name="T53" fmla="*/ 182 h 230"/>
                <a:gd name="T54" fmla="*/ 2 w 249"/>
                <a:gd name="T55" fmla="*/ 148 h 230"/>
                <a:gd name="T56" fmla="*/ 0 w 249"/>
                <a:gd name="T57" fmla="*/ 114 h 230"/>
                <a:gd name="T58" fmla="*/ 9 w 249"/>
                <a:gd name="T59" fmla="*/ 77 h 230"/>
                <a:gd name="T60" fmla="*/ 28 w 249"/>
                <a:gd name="T61" fmla="*/ 45 h 230"/>
                <a:gd name="T62" fmla="*/ 55 w 249"/>
                <a:gd name="T63" fmla="*/ 19 h 230"/>
                <a:gd name="T64" fmla="*/ 92 w 249"/>
                <a:gd name="T65" fmla="*/ 0 h 23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49"/>
                <a:gd name="T100" fmla="*/ 0 h 230"/>
                <a:gd name="T101" fmla="*/ 249 w 249"/>
                <a:gd name="T102" fmla="*/ 230 h 23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49" h="230">
                  <a:moveTo>
                    <a:pt x="92" y="0"/>
                  </a:moveTo>
                  <a:lnTo>
                    <a:pt x="140" y="4"/>
                  </a:lnTo>
                  <a:lnTo>
                    <a:pt x="174" y="17"/>
                  </a:lnTo>
                  <a:lnTo>
                    <a:pt x="194" y="37"/>
                  </a:lnTo>
                  <a:lnTo>
                    <a:pt x="208" y="62"/>
                  </a:lnTo>
                  <a:lnTo>
                    <a:pt x="215" y="88"/>
                  </a:lnTo>
                  <a:lnTo>
                    <a:pt x="223" y="115"/>
                  </a:lnTo>
                  <a:lnTo>
                    <a:pt x="232" y="141"/>
                  </a:lnTo>
                  <a:lnTo>
                    <a:pt x="249" y="166"/>
                  </a:lnTo>
                  <a:lnTo>
                    <a:pt x="228" y="160"/>
                  </a:lnTo>
                  <a:lnTo>
                    <a:pt x="211" y="153"/>
                  </a:lnTo>
                  <a:lnTo>
                    <a:pt x="196" y="146"/>
                  </a:lnTo>
                  <a:lnTo>
                    <a:pt x="185" y="141"/>
                  </a:lnTo>
                  <a:lnTo>
                    <a:pt x="174" y="135"/>
                  </a:lnTo>
                  <a:lnTo>
                    <a:pt x="164" y="132"/>
                  </a:lnTo>
                  <a:lnTo>
                    <a:pt x="154" y="132"/>
                  </a:lnTo>
                  <a:lnTo>
                    <a:pt x="146" y="136"/>
                  </a:lnTo>
                  <a:lnTo>
                    <a:pt x="136" y="143"/>
                  </a:lnTo>
                  <a:lnTo>
                    <a:pt x="130" y="154"/>
                  </a:lnTo>
                  <a:lnTo>
                    <a:pt x="126" y="167"/>
                  </a:lnTo>
                  <a:lnTo>
                    <a:pt x="122" y="184"/>
                  </a:lnTo>
                  <a:lnTo>
                    <a:pt x="116" y="199"/>
                  </a:lnTo>
                  <a:lnTo>
                    <a:pt x="109" y="213"/>
                  </a:lnTo>
                  <a:lnTo>
                    <a:pt x="98" y="224"/>
                  </a:lnTo>
                  <a:lnTo>
                    <a:pt x="84" y="230"/>
                  </a:lnTo>
                  <a:lnTo>
                    <a:pt x="43" y="209"/>
                  </a:lnTo>
                  <a:lnTo>
                    <a:pt x="16" y="182"/>
                  </a:lnTo>
                  <a:lnTo>
                    <a:pt x="2" y="148"/>
                  </a:lnTo>
                  <a:lnTo>
                    <a:pt x="0" y="114"/>
                  </a:lnTo>
                  <a:lnTo>
                    <a:pt x="9" y="77"/>
                  </a:lnTo>
                  <a:lnTo>
                    <a:pt x="28" y="45"/>
                  </a:lnTo>
                  <a:lnTo>
                    <a:pt x="55" y="19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EB2E2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73" name="Freeform 105"/>
            <p:cNvSpPr>
              <a:spLocks/>
            </p:cNvSpPr>
            <p:nvPr/>
          </p:nvSpPr>
          <p:spPr bwMode="auto">
            <a:xfrm>
              <a:off x="4911" y="2026"/>
              <a:ext cx="74" cy="105"/>
            </a:xfrm>
            <a:custGeom>
              <a:avLst/>
              <a:gdLst>
                <a:gd name="T0" fmla="*/ 91 w 222"/>
                <a:gd name="T1" fmla="*/ 0 h 210"/>
                <a:gd name="T2" fmla="*/ 129 w 222"/>
                <a:gd name="T3" fmla="*/ 2 h 210"/>
                <a:gd name="T4" fmla="*/ 157 w 222"/>
                <a:gd name="T5" fmla="*/ 14 h 210"/>
                <a:gd name="T6" fmla="*/ 175 w 222"/>
                <a:gd name="T7" fmla="*/ 30 h 210"/>
                <a:gd name="T8" fmla="*/ 188 w 222"/>
                <a:gd name="T9" fmla="*/ 52 h 210"/>
                <a:gd name="T10" fmla="*/ 195 w 222"/>
                <a:gd name="T11" fmla="*/ 74 h 210"/>
                <a:gd name="T12" fmla="*/ 202 w 222"/>
                <a:gd name="T13" fmla="*/ 99 h 210"/>
                <a:gd name="T14" fmla="*/ 209 w 222"/>
                <a:gd name="T15" fmla="*/ 122 h 210"/>
                <a:gd name="T16" fmla="*/ 222 w 222"/>
                <a:gd name="T17" fmla="*/ 146 h 210"/>
                <a:gd name="T18" fmla="*/ 203 w 222"/>
                <a:gd name="T19" fmla="*/ 141 h 210"/>
                <a:gd name="T20" fmla="*/ 188 w 222"/>
                <a:gd name="T21" fmla="*/ 137 h 210"/>
                <a:gd name="T22" fmla="*/ 174 w 222"/>
                <a:gd name="T23" fmla="*/ 133 h 210"/>
                <a:gd name="T24" fmla="*/ 161 w 222"/>
                <a:gd name="T25" fmla="*/ 130 h 210"/>
                <a:gd name="T26" fmla="*/ 148 w 222"/>
                <a:gd name="T27" fmla="*/ 126 h 210"/>
                <a:gd name="T28" fmla="*/ 139 w 222"/>
                <a:gd name="T29" fmla="*/ 126 h 210"/>
                <a:gd name="T30" fmla="*/ 130 w 222"/>
                <a:gd name="T31" fmla="*/ 126 h 210"/>
                <a:gd name="T32" fmla="*/ 122 w 222"/>
                <a:gd name="T33" fmla="*/ 131 h 210"/>
                <a:gd name="T34" fmla="*/ 113 w 222"/>
                <a:gd name="T35" fmla="*/ 137 h 210"/>
                <a:gd name="T36" fmla="*/ 109 w 222"/>
                <a:gd name="T37" fmla="*/ 146 h 210"/>
                <a:gd name="T38" fmla="*/ 105 w 222"/>
                <a:gd name="T39" fmla="*/ 158 h 210"/>
                <a:gd name="T40" fmla="*/ 102 w 222"/>
                <a:gd name="T41" fmla="*/ 171 h 210"/>
                <a:gd name="T42" fmla="*/ 96 w 222"/>
                <a:gd name="T43" fmla="*/ 182 h 210"/>
                <a:gd name="T44" fmla="*/ 91 w 222"/>
                <a:gd name="T45" fmla="*/ 195 h 210"/>
                <a:gd name="T46" fmla="*/ 81 w 222"/>
                <a:gd name="T47" fmla="*/ 203 h 210"/>
                <a:gd name="T48" fmla="*/ 69 w 222"/>
                <a:gd name="T49" fmla="*/ 210 h 210"/>
                <a:gd name="T50" fmla="*/ 31 w 222"/>
                <a:gd name="T51" fmla="*/ 189 h 210"/>
                <a:gd name="T52" fmla="*/ 10 w 222"/>
                <a:gd name="T53" fmla="*/ 163 h 210"/>
                <a:gd name="T54" fmla="*/ 0 w 222"/>
                <a:gd name="T55" fmla="*/ 131 h 210"/>
                <a:gd name="T56" fmla="*/ 3 w 222"/>
                <a:gd name="T57" fmla="*/ 99 h 210"/>
                <a:gd name="T58" fmla="*/ 13 w 222"/>
                <a:gd name="T59" fmla="*/ 66 h 210"/>
                <a:gd name="T60" fmla="*/ 33 w 222"/>
                <a:gd name="T61" fmla="*/ 37 h 210"/>
                <a:gd name="T62" fmla="*/ 58 w 222"/>
                <a:gd name="T63" fmla="*/ 14 h 210"/>
                <a:gd name="T64" fmla="*/ 91 w 222"/>
                <a:gd name="T65" fmla="*/ 0 h 21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2"/>
                <a:gd name="T100" fmla="*/ 0 h 210"/>
                <a:gd name="T101" fmla="*/ 222 w 222"/>
                <a:gd name="T102" fmla="*/ 210 h 21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2" h="210">
                  <a:moveTo>
                    <a:pt x="91" y="0"/>
                  </a:moveTo>
                  <a:lnTo>
                    <a:pt x="129" y="2"/>
                  </a:lnTo>
                  <a:lnTo>
                    <a:pt x="157" y="14"/>
                  </a:lnTo>
                  <a:lnTo>
                    <a:pt x="175" y="30"/>
                  </a:lnTo>
                  <a:lnTo>
                    <a:pt x="188" y="52"/>
                  </a:lnTo>
                  <a:lnTo>
                    <a:pt x="195" y="74"/>
                  </a:lnTo>
                  <a:lnTo>
                    <a:pt x="202" y="99"/>
                  </a:lnTo>
                  <a:lnTo>
                    <a:pt x="209" y="122"/>
                  </a:lnTo>
                  <a:lnTo>
                    <a:pt x="222" y="146"/>
                  </a:lnTo>
                  <a:lnTo>
                    <a:pt x="203" y="141"/>
                  </a:lnTo>
                  <a:lnTo>
                    <a:pt x="188" y="137"/>
                  </a:lnTo>
                  <a:lnTo>
                    <a:pt x="174" y="133"/>
                  </a:lnTo>
                  <a:lnTo>
                    <a:pt x="161" y="130"/>
                  </a:lnTo>
                  <a:lnTo>
                    <a:pt x="148" y="126"/>
                  </a:lnTo>
                  <a:lnTo>
                    <a:pt x="139" y="126"/>
                  </a:lnTo>
                  <a:lnTo>
                    <a:pt x="130" y="126"/>
                  </a:lnTo>
                  <a:lnTo>
                    <a:pt x="122" y="131"/>
                  </a:lnTo>
                  <a:lnTo>
                    <a:pt x="113" y="137"/>
                  </a:lnTo>
                  <a:lnTo>
                    <a:pt x="109" y="146"/>
                  </a:lnTo>
                  <a:lnTo>
                    <a:pt x="105" y="158"/>
                  </a:lnTo>
                  <a:lnTo>
                    <a:pt x="102" y="171"/>
                  </a:lnTo>
                  <a:lnTo>
                    <a:pt x="96" y="182"/>
                  </a:lnTo>
                  <a:lnTo>
                    <a:pt x="91" y="195"/>
                  </a:lnTo>
                  <a:lnTo>
                    <a:pt x="81" y="203"/>
                  </a:lnTo>
                  <a:lnTo>
                    <a:pt x="69" y="210"/>
                  </a:lnTo>
                  <a:lnTo>
                    <a:pt x="31" y="189"/>
                  </a:lnTo>
                  <a:lnTo>
                    <a:pt x="10" y="163"/>
                  </a:lnTo>
                  <a:lnTo>
                    <a:pt x="0" y="131"/>
                  </a:lnTo>
                  <a:lnTo>
                    <a:pt x="3" y="99"/>
                  </a:lnTo>
                  <a:lnTo>
                    <a:pt x="13" y="66"/>
                  </a:lnTo>
                  <a:lnTo>
                    <a:pt x="33" y="37"/>
                  </a:lnTo>
                  <a:lnTo>
                    <a:pt x="58" y="14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0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74" name="Freeform 106"/>
            <p:cNvSpPr>
              <a:spLocks/>
            </p:cNvSpPr>
            <p:nvPr/>
          </p:nvSpPr>
          <p:spPr bwMode="auto">
            <a:xfrm>
              <a:off x="4915" y="2027"/>
              <a:ext cx="67" cy="95"/>
            </a:xfrm>
            <a:custGeom>
              <a:avLst/>
              <a:gdLst>
                <a:gd name="T0" fmla="*/ 95 w 199"/>
                <a:gd name="T1" fmla="*/ 0 h 191"/>
                <a:gd name="T2" fmla="*/ 122 w 199"/>
                <a:gd name="T3" fmla="*/ 1 h 191"/>
                <a:gd name="T4" fmla="*/ 143 w 199"/>
                <a:gd name="T5" fmla="*/ 11 h 191"/>
                <a:gd name="T6" fmla="*/ 158 w 199"/>
                <a:gd name="T7" fmla="*/ 22 h 191"/>
                <a:gd name="T8" fmla="*/ 171 w 199"/>
                <a:gd name="T9" fmla="*/ 41 h 191"/>
                <a:gd name="T10" fmla="*/ 178 w 199"/>
                <a:gd name="T11" fmla="*/ 60 h 191"/>
                <a:gd name="T12" fmla="*/ 185 w 199"/>
                <a:gd name="T13" fmla="*/ 82 h 191"/>
                <a:gd name="T14" fmla="*/ 191 w 199"/>
                <a:gd name="T15" fmla="*/ 103 h 191"/>
                <a:gd name="T16" fmla="*/ 199 w 199"/>
                <a:gd name="T17" fmla="*/ 126 h 191"/>
                <a:gd name="T18" fmla="*/ 184 w 199"/>
                <a:gd name="T19" fmla="*/ 122 h 191"/>
                <a:gd name="T20" fmla="*/ 170 w 199"/>
                <a:gd name="T21" fmla="*/ 120 h 191"/>
                <a:gd name="T22" fmla="*/ 156 w 199"/>
                <a:gd name="T23" fmla="*/ 119 h 191"/>
                <a:gd name="T24" fmla="*/ 143 w 199"/>
                <a:gd name="T25" fmla="*/ 119 h 191"/>
                <a:gd name="T26" fmla="*/ 129 w 199"/>
                <a:gd name="T27" fmla="*/ 119 h 191"/>
                <a:gd name="T28" fmla="*/ 117 w 199"/>
                <a:gd name="T29" fmla="*/ 120 h 191"/>
                <a:gd name="T30" fmla="*/ 108 w 199"/>
                <a:gd name="T31" fmla="*/ 122 h 191"/>
                <a:gd name="T32" fmla="*/ 101 w 199"/>
                <a:gd name="T33" fmla="*/ 126 h 191"/>
                <a:gd name="T34" fmla="*/ 93 w 199"/>
                <a:gd name="T35" fmla="*/ 129 h 191"/>
                <a:gd name="T36" fmla="*/ 89 w 199"/>
                <a:gd name="T37" fmla="*/ 137 h 191"/>
                <a:gd name="T38" fmla="*/ 85 w 199"/>
                <a:gd name="T39" fmla="*/ 146 h 191"/>
                <a:gd name="T40" fmla="*/ 84 w 199"/>
                <a:gd name="T41" fmla="*/ 158 h 191"/>
                <a:gd name="T42" fmla="*/ 79 w 199"/>
                <a:gd name="T43" fmla="*/ 167 h 191"/>
                <a:gd name="T44" fmla="*/ 75 w 199"/>
                <a:gd name="T45" fmla="*/ 178 h 191"/>
                <a:gd name="T46" fmla="*/ 68 w 199"/>
                <a:gd name="T47" fmla="*/ 186 h 191"/>
                <a:gd name="T48" fmla="*/ 60 w 199"/>
                <a:gd name="T49" fmla="*/ 191 h 191"/>
                <a:gd name="T50" fmla="*/ 24 w 199"/>
                <a:gd name="T51" fmla="*/ 171 h 191"/>
                <a:gd name="T52" fmla="*/ 6 w 199"/>
                <a:gd name="T53" fmla="*/ 145 h 191"/>
                <a:gd name="T54" fmla="*/ 0 w 199"/>
                <a:gd name="T55" fmla="*/ 115 h 191"/>
                <a:gd name="T56" fmla="*/ 7 w 199"/>
                <a:gd name="T57" fmla="*/ 85 h 191"/>
                <a:gd name="T58" fmla="*/ 20 w 199"/>
                <a:gd name="T59" fmla="*/ 55 h 191"/>
                <a:gd name="T60" fmla="*/ 41 w 199"/>
                <a:gd name="T61" fmla="*/ 29 h 191"/>
                <a:gd name="T62" fmla="*/ 67 w 199"/>
                <a:gd name="T63" fmla="*/ 9 h 191"/>
                <a:gd name="T64" fmla="*/ 95 w 199"/>
                <a:gd name="T65" fmla="*/ 0 h 1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"/>
                <a:gd name="T100" fmla="*/ 0 h 191"/>
                <a:gd name="T101" fmla="*/ 199 w 199"/>
                <a:gd name="T102" fmla="*/ 191 h 19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" h="191">
                  <a:moveTo>
                    <a:pt x="95" y="0"/>
                  </a:moveTo>
                  <a:lnTo>
                    <a:pt x="122" y="1"/>
                  </a:lnTo>
                  <a:lnTo>
                    <a:pt x="143" y="11"/>
                  </a:lnTo>
                  <a:lnTo>
                    <a:pt x="158" y="22"/>
                  </a:lnTo>
                  <a:lnTo>
                    <a:pt x="171" y="41"/>
                  </a:lnTo>
                  <a:lnTo>
                    <a:pt x="178" y="60"/>
                  </a:lnTo>
                  <a:lnTo>
                    <a:pt x="185" y="82"/>
                  </a:lnTo>
                  <a:lnTo>
                    <a:pt x="191" y="103"/>
                  </a:lnTo>
                  <a:lnTo>
                    <a:pt x="199" y="126"/>
                  </a:lnTo>
                  <a:lnTo>
                    <a:pt x="184" y="122"/>
                  </a:lnTo>
                  <a:lnTo>
                    <a:pt x="170" y="120"/>
                  </a:lnTo>
                  <a:lnTo>
                    <a:pt x="156" y="119"/>
                  </a:lnTo>
                  <a:lnTo>
                    <a:pt x="143" y="119"/>
                  </a:lnTo>
                  <a:lnTo>
                    <a:pt x="129" y="119"/>
                  </a:lnTo>
                  <a:lnTo>
                    <a:pt x="117" y="120"/>
                  </a:lnTo>
                  <a:lnTo>
                    <a:pt x="108" y="122"/>
                  </a:lnTo>
                  <a:lnTo>
                    <a:pt x="101" y="126"/>
                  </a:lnTo>
                  <a:lnTo>
                    <a:pt x="93" y="129"/>
                  </a:lnTo>
                  <a:lnTo>
                    <a:pt x="89" y="137"/>
                  </a:lnTo>
                  <a:lnTo>
                    <a:pt x="85" y="146"/>
                  </a:lnTo>
                  <a:lnTo>
                    <a:pt x="84" y="158"/>
                  </a:lnTo>
                  <a:lnTo>
                    <a:pt x="79" y="167"/>
                  </a:lnTo>
                  <a:lnTo>
                    <a:pt x="75" y="178"/>
                  </a:lnTo>
                  <a:lnTo>
                    <a:pt x="68" y="186"/>
                  </a:lnTo>
                  <a:lnTo>
                    <a:pt x="60" y="191"/>
                  </a:lnTo>
                  <a:lnTo>
                    <a:pt x="24" y="171"/>
                  </a:lnTo>
                  <a:lnTo>
                    <a:pt x="6" y="145"/>
                  </a:lnTo>
                  <a:lnTo>
                    <a:pt x="0" y="115"/>
                  </a:lnTo>
                  <a:lnTo>
                    <a:pt x="7" y="85"/>
                  </a:lnTo>
                  <a:lnTo>
                    <a:pt x="20" y="55"/>
                  </a:lnTo>
                  <a:lnTo>
                    <a:pt x="41" y="29"/>
                  </a:lnTo>
                  <a:lnTo>
                    <a:pt x="67" y="9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7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75" name="Freeform 107"/>
            <p:cNvSpPr>
              <a:spLocks/>
            </p:cNvSpPr>
            <p:nvPr/>
          </p:nvSpPr>
          <p:spPr bwMode="auto">
            <a:xfrm>
              <a:off x="4920" y="2027"/>
              <a:ext cx="59" cy="85"/>
            </a:xfrm>
            <a:custGeom>
              <a:avLst/>
              <a:gdLst>
                <a:gd name="T0" fmla="*/ 96 w 178"/>
                <a:gd name="T1" fmla="*/ 0 h 170"/>
                <a:gd name="T2" fmla="*/ 113 w 178"/>
                <a:gd name="T3" fmla="*/ 0 h 170"/>
                <a:gd name="T4" fmla="*/ 130 w 178"/>
                <a:gd name="T5" fmla="*/ 8 h 170"/>
                <a:gd name="T6" fmla="*/ 143 w 178"/>
                <a:gd name="T7" fmla="*/ 17 h 170"/>
                <a:gd name="T8" fmla="*/ 154 w 178"/>
                <a:gd name="T9" fmla="*/ 32 h 170"/>
                <a:gd name="T10" fmla="*/ 163 w 178"/>
                <a:gd name="T11" fmla="*/ 47 h 170"/>
                <a:gd name="T12" fmla="*/ 170 w 178"/>
                <a:gd name="T13" fmla="*/ 67 h 170"/>
                <a:gd name="T14" fmla="*/ 174 w 178"/>
                <a:gd name="T15" fmla="*/ 85 h 170"/>
                <a:gd name="T16" fmla="*/ 178 w 178"/>
                <a:gd name="T17" fmla="*/ 106 h 170"/>
                <a:gd name="T18" fmla="*/ 164 w 178"/>
                <a:gd name="T19" fmla="*/ 103 h 170"/>
                <a:gd name="T20" fmla="*/ 151 w 178"/>
                <a:gd name="T21" fmla="*/ 103 h 170"/>
                <a:gd name="T22" fmla="*/ 136 w 178"/>
                <a:gd name="T23" fmla="*/ 105 h 170"/>
                <a:gd name="T24" fmla="*/ 122 w 178"/>
                <a:gd name="T25" fmla="*/ 109 h 170"/>
                <a:gd name="T26" fmla="*/ 108 w 178"/>
                <a:gd name="T27" fmla="*/ 111 h 170"/>
                <a:gd name="T28" fmla="*/ 96 w 178"/>
                <a:gd name="T29" fmla="*/ 115 h 170"/>
                <a:gd name="T30" fmla="*/ 85 w 178"/>
                <a:gd name="T31" fmla="*/ 119 h 170"/>
                <a:gd name="T32" fmla="*/ 79 w 178"/>
                <a:gd name="T33" fmla="*/ 123 h 170"/>
                <a:gd name="T34" fmla="*/ 74 w 178"/>
                <a:gd name="T35" fmla="*/ 126 h 170"/>
                <a:gd name="T36" fmla="*/ 71 w 178"/>
                <a:gd name="T37" fmla="*/ 131 h 170"/>
                <a:gd name="T38" fmla="*/ 70 w 178"/>
                <a:gd name="T39" fmla="*/ 139 h 170"/>
                <a:gd name="T40" fmla="*/ 68 w 178"/>
                <a:gd name="T41" fmla="*/ 146 h 170"/>
                <a:gd name="T42" fmla="*/ 64 w 178"/>
                <a:gd name="T43" fmla="*/ 153 h 170"/>
                <a:gd name="T44" fmla="*/ 60 w 178"/>
                <a:gd name="T45" fmla="*/ 161 h 170"/>
                <a:gd name="T46" fmla="*/ 54 w 178"/>
                <a:gd name="T47" fmla="*/ 166 h 170"/>
                <a:gd name="T48" fmla="*/ 48 w 178"/>
                <a:gd name="T49" fmla="*/ 170 h 170"/>
                <a:gd name="T50" fmla="*/ 17 w 178"/>
                <a:gd name="T51" fmla="*/ 152 h 170"/>
                <a:gd name="T52" fmla="*/ 3 w 178"/>
                <a:gd name="T53" fmla="*/ 129 h 170"/>
                <a:gd name="T54" fmla="*/ 0 w 178"/>
                <a:gd name="T55" fmla="*/ 101 h 170"/>
                <a:gd name="T56" fmla="*/ 10 w 178"/>
                <a:gd name="T57" fmla="*/ 73 h 170"/>
                <a:gd name="T58" fmla="*/ 26 w 178"/>
                <a:gd name="T59" fmla="*/ 45 h 170"/>
                <a:gd name="T60" fmla="*/ 48 w 178"/>
                <a:gd name="T61" fmla="*/ 22 h 170"/>
                <a:gd name="T62" fmla="*/ 72 w 178"/>
                <a:gd name="T63" fmla="*/ 5 h 170"/>
                <a:gd name="T64" fmla="*/ 96 w 178"/>
                <a:gd name="T65" fmla="*/ 0 h 1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8"/>
                <a:gd name="T100" fmla="*/ 0 h 170"/>
                <a:gd name="T101" fmla="*/ 178 w 178"/>
                <a:gd name="T102" fmla="*/ 170 h 17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8" h="170">
                  <a:moveTo>
                    <a:pt x="96" y="0"/>
                  </a:moveTo>
                  <a:lnTo>
                    <a:pt x="113" y="0"/>
                  </a:lnTo>
                  <a:lnTo>
                    <a:pt x="130" y="8"/>
                  </a:lnTo>
                  <a:lnTo>
                    <a:pt x="143" y="17"/>
                  </a:lnTo>
                  <a:lnTo>
                    <a:pt x="154" y="32"/>
                  </a:lnTo>
                  <a:lnTo>
                    <a:pt x="163" y="47"/>
                  </a:lnTo>
                  <a:lnTo>
                    <a:pt x="170" y="67"/>
                  </a:lnTo>
                  <a:lnTo>
                    <a:pt x="174" y="85"/>
                  </a:lnTo>
                  <a:lnTo>
                    <a:pt x="178" y="106"/>
                  </a:lnTo>
                  <a:lnTo>
                    <a:pt x="164" y="103"/>
                  </a:lnTo>
                  <a:lnTo>
                    <a:pt x="151" y="103"/>
                  </a:lnTo>
                  <a:lnTo>
                    <a:pt x="136" y="105"/>
                  </a:lnTo>
                  <a:lnTo>
                    <a:pt x="122" y="109"/>
                  </a:lnTo>
                  <a:lnTo>
                    <a:pt x="108" y="111"/>
                  </a:lnTo>
                  <a:lnTo>
                    <a:pt x="96" y="115"/>
                  </a:lnTo>
                  <a:lnTo>
                    <a:pt x="85" y="119"/>
                  </a:lnTo>
                  <a:lnTo>
                    <a:pt x="79" y="123"/>
                  </a:lnTo>
                  <a:lnTo>
                    <a:pt x="74" y="126"/>
                  </a:lnTo>
                  <a:lnTo>
                    <a:pt x="71" y="131"/>
                  </a:lnTo>
                  <a:lnTo>
                    <a:pt x="70" y="139"/>
                  </a:lnTo>
                  <a:lnTo>
                    <a:pt x="68" y="146"/>
                  </a:lnTo>
                  <a:lnTo>
                    <a:pt x="64" y="153"/>
                  </a:lnTo>
                  <a:lnTo>
                    <a:pt x="60" y="161"/>
                  </a:lnTo>
                  <a:lnTo>
                    <a:pt x="54" y="166"/>
                  </a:lnTo>
                  <a:lnTo>
                    <a:pt x="48" y="170"/>
                  </a:lnTo>
                  <a:lnTo>
                    <a:pt x="17" y="152"/>
                  </a:lnTo>
                  <a:lnTo>
                    <a:pt x="3" y="129"/>
                  </a:lnTo>
                  <a:lnTo>
                    <a:pt x="0" y="101"/>
                  </a:lnTo>
                  <a:lnTo>
                    <a:pt x="10" y="73"/>
                  </a:lnTo>
                  <a:lnTo>
                    <a:pt x="26" y="45"/>
                  </a:lnTo>
                  <a:lnTo>
                    <a:pt x="48" y="22"/>
                  </a:lnTo>
                  <a:lnTo>
                    <a:pt x="72" y="5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76" name="Freeform 108"/>
            <p:cNvSpPr>
              <a:spLocks/>
            </p:cNvSpPr>
            <p:nvPr/>
          </p:nvSpPr>
          <p:spPr bwMode="auto">
            <a:xfrm>
              <a:off x="5006" y="2079"/>
              <a:ext cx="209" cy="203"/>
            </a:xfrm>
            <a:custGeom>
              <a:avLst/>
              <a:gdLst>
                <a:gd name="T0" fmla="*/ 319 w 627"/>
                <a:gd name="T1" fmla="*/ 45 h 408"/>
                <a:gd name="T2" fmla="*/ 293 w 627"/>
                <a:gd name="T3" fmla="*/ 51 h 408"/>
                <a:gd name="T4" fmla="*/ 266 w 627"/>
                <a:gd name="T5" fmla="*/ 58 h 408"/>
                <a:gd name="T6" fmla="*/ 239 w 627"/>
                <a:gd name="T7" fmla="*/ 64 h 408"/>
                <a:gd name="T8" fmla="*/ 213 w 627"/>
                <a:gd name="T9" fmla="*/ 72 h 408"/>
                <a:gd name="T10" fmla="*/ 187 w 627"/>
                <a:gd name="T11" fmla="*/ 77 h 408"/>
                <a:gd name="T12" fmla="*/ 160 w 627"/>
                <a:gd name="T13" fmla="*/ 84 h 408"/>
                <a:gd name="T14" fmla="*/ 133 w 627"/>
                <a:gd name="T15" fmla="*/ 89 h 408"/>
                <a:gd name="T16" fmla="*/ 108 w 627"/>
                <a:gd name="T17" fmla="*/ 96 h 408"/>
                <a:gd name="T18" fmla="*/ 103 w 627"/>
                <a:gd name="T19" fmla="*/ 96 h 408"/>
                <a:gd name="T20" fmla="*/ 92 w 627"/>
                <a:gd name="T21" fmla="*/ 100 h 408"/>
                <a:gd name="T22" fmla="*/ 77 w 627"/>
                <a:gd name="T23" fmla="*/ 106 h 408"/>
                <a:gd name="T24" fmla="*/ 60 w 627"/>
                <a:gd name="T25" fmla="*/ 117 h 408"/>
                <a:gd name="T26" fmla="*/ 40 w 627"/>
                <a:gd name="T27" fmla="*/ 131 h 408"/>
                <a:gd name="T28" fmla="*/ 24 w 627"/>
                <a:gd name="T29" fmla="*/ 150 h 408"/>
                <a:gd name="T30" fmla="*/ 10 w 627"/>
                <a:gd name="T31" fmla="*/ 174 h 408"/>
                <a:gd name="T32" fmla="*/ 3 w 627"/>
                <a:gd name="T33" fmla="*/ 205 h 408"/>
                <a:gd name="T34" fmla="*/ 0 w 627"/>
                <a:gd name="T35" fmla="*/ 235 h 408"/>
                <a:gd name="T36" fmla="*/ 5 w 627"/>
                <a:gd name="T37" fmla="*/ 263 h 408"/>
                <a:gd name="T38" fmla="*/ 13 w 627"/>
                <a:gd name="T39" fmla="*/ 286 h 408"/>
                <a:gd name="T40" fmla="*/ 24 w 627"/>
                <a:gd name="T41" fmla="*/ 307 h 408"/>
                <a:gd name="T42" fmla="*/ 34 w 627"/>
                <a:gd name="T43" fmla="*/ 323 h 408"/>
                <a:gd name="T44" fmla="*/ 45 w 627"/>
                <a:gd name="T45" fmla="*/ 335 h 408"/>
                <a:gd name="T46" fmla="*/ 53 w 627"/>
                <a:gd name="T47" fmla="*/ 341 h 408"/>
                <a:gd name="T48" fmla="*/ 57 w 627"/>
                <a:gd name="T49" fmla="*/ 345 h 408"/>
                <a:gd name="T50" fmla="*/ 62 w 627"/>
                <a:gd name="T51" fmla="*/ 349 h 408"/>
                <a:gd name="T52" fmla="*/ 81 w 627"/>
                <a:gd name="T53" fmla="*/ 361 h 408"/>
                <a:gd name="T54" fmla="*/ 110 w 627"/>
                <a:gd name="T55" fmla="*/ 375 h 408"/>
                <a:gd name="T56" fmla="*/ 153 w 627"/>
                <a:gd name="T57" fmla="*/ 392 h 408"/>
                <a:gd name="T58" fmla="*/ 205 w 627"/>
                <a:gd name="T59" fmla="*/ 402 h 408"/>
                <a:gd name="T60" fmla="*/ 269 w 627"/>
                <a:gd name="T61" fmla="*/ 408 h 408"/>
                <a:gd name="T62" fmla="*/ 342 w 627"/>
                <a:gd name="T63" fmla="*/ 401 h 408"/>
                <a:gd name="T64" fmla="*/ 427 w 627"/>
                <a:gd name="T65" fmla="*/ 382 h 408"/>
                <a:gd name="T66" fmla="*/ 501 w 627"/>
                <a:gd name="T67" fmla="*/ 342 h 408"/>
                <a:gd name="T68" fmla="*/ 555 w 627"/>
                <a:gd name="T69" fmla="*/ 289 h 408"/>
                <a:gd name="T70" fmla="*/ 590 w 627"/>
                <a:gd name="T71" fmla="*/ 226 h 408"/>
                <a:gd name="T72" fmla="*/ 613 w 627"/>
                <a:gd name="T73" fmla="*/ 162 h 408"/>
                <a:gd name="T74" fmla="*/ 623 w 627"/>
                <a:gd name="T75" fmla="*/ 100 h 408"/>
                <a:gd name="T76" fmla="*/ 627 w 627"/>
                <a:gd name="T77" fmla="*/ 49 h 408"/>
                <a:gd name="T78" fmla="*/ 626 w 627"/>
                <a:gd name="T79" fmla="*/ 12 h 408"/>
                <a:gd name="T80" fmla="*/ 626 w 627"/>
                <a:gd name="T81" fmla="*/ 0 h 408"/>
                <a:gd name="T82" fmla="*/ 616 w 627"/>
                <a:gd name="T83" fmla="*/ 4 h 408"/>
                <a:gd name="T84" fmla="*/ 592 w 627"/>
                <a:gd name="T85" fmla="*/ 15 h 408"/>
                <a:gd name="T86" fmla="*/ 556 w 627"/>
                <a:gd name="T87" fmla="*/ 29 h 408"/>
                <a:gd name="T88" fmla="*/ 513 w 627"/>
                <a:gd name="T89" fmla="*/ 46 h 408"/>
                <a:gd name="T90" fmla="*/ 462 w 627"/>
                <a:gd name="T91" fmla="*/ 58 h 408"/>
                <a:gd name="T92" fmla="*/ 411 w 627"/>
                <a:gd name="T93" fmla="*/ 64 h 408"/>
                <a:gd name="T94" fmla="*/ 363 w 627"/>
                <a:gd name="T95" fmla="*/ 60 h 408"/>
                <a:gd name="T96" fmla="*/ 319 w 627"/>
                <a:gd name="T97" fmla="*/ 45 h 4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27"/>
                <a:gd name="T148" fmla="*/ 0 h 408"/>
                <a:gd name="T149" fmla="*/ 627 w 627"/>
                <a:gd name="T150" fmla="*/ 408 h 40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27" h="408">
                  <a:moveTo>
                    <a:pt x="319" y="45"/>
                  </a:moveTo>
                  <a:lnTo>
                    <a:pt x="293" y="51"/>
                  </a:lnTo>
                  <a:lnTo>
                    <a:pt x="266" y="58"/>
                  </a:lnTo>
                  <a:lnTo>
                    <a:pt x="239" y="64"/>
                  </a:lnTo>
                  <a:lnTo>
                    <a:pt x="213" y="72"/>
                  </a:lnTo>
                  <a:lnTo>
                    <a:pt x="187" y="77"/>
                  </a:lnTo>
                  <a:lnTo>
                    <a:pt x="160" y="84"/>
                  </a:lnTo>
                  <a:lnTo>
                    <a:pt x="133" y="89"/>
                  </a:lnTo>
                  <a:lnTo>
                    <a:pt x="108" y="96"/>
                  </a:lnTo>
                  <a:lnTo>
                    <a:pt x="103" y="96"/>
                  </a:lnTo>
                  <a:lnTo>
                    <a:pt x="92" y="100"/>
                  </a:lnTo>
                  <a:lnTo>
                    <a:pt x="77" y="106"/>
                  </a:lnTo>
                  <a:lnTo>
                    <a:pt x="60" y="117"/>
                  </a:lnTo>
                  <a:lnTo>
                    <a:pt x="40" y="131"/>
                  </a:lnTo>
                  <a:lnTo>
                    <a:pt x="24" y="150"/>
                  </a:lnTo>
                  <a:lnTo>
                    <a:pt x="10" y="174"/>
                  </a:lnTo>
                  <a:lnTo>
                    <a:pt x="3" y="205"/>
                  </a:lnTo>
                  <a:lnTo>
                    <a:pt x="0" y="235"/>
                  </a:lnTo>
                  <a:lnTo>
                    <a:pt x="5" y="263"/>
                  </a:lnTo>
                  <a:lnTo>
                    <a:pt x="13" y="286"/>
                  </a:lnTo>
                  <a:lnTo>
                    <a:pt x="24" y="307"/>
                  </a:lnTo>
                  <a:lnTo>
                    <a:pt x="34" y="323"/>
                  </a:lnTo>
                  <a:lnTo>
                    <a:pt x="45" y="335"/>
                  </a:lnTo>
                  <a:lnTo>
                    <a:pt x="53" y="341"/>
                  </a:lnTo>
                  <a:lnTo>
                    <a:pt x="57" y="345"/>
                  </a:lnTo>
                  <a:lnTo>
                    <a:pt x="62" y="349"/>
                  </a:lnTo>
                  <a:lnTo>
                    <a:pt x="81" y="361"/>
                  </a:lnTo>
                  <a:lnTo>
                    <a:pt x="110" y="375"/>
                  </a:lnTo>
                  <a:lnTo>
                    <a:pt x="153" y="392"/>
                  </a:lnTo>
                  <a:lnTo>
                    <a:pt x="205" y="402"/>
                  </a:lnTo>
                  <a:lnTo>
                    <a:pt x="269" y="408"/>
                  </a:lnTo>
                  <a:lnTo>
                    <a:pt x="342" y="401"/>
                  </a:lnTo>
                  <a:lnTo>
                    <a:pt x="427" y="382"/>
                  </a:lnTo>
                  <a:lnTo>
                    <a:pt x="501" y="342"/>
                  </a:lnTo>
                  <a:lnTo>
                    <a:pt x="555" y="289"/>
                  </a:lnTo>
                  <a:lnTo>
                    <a:pt x="590" y="226"/>
                  </a:lnTo>
                  <a:lnTo>
                    <a:pt x="613" y="162"/>
                  </a:lnTo>
                  <a:lnTo>
                    <a:pt x="623" y="100"/>
                  </a:lnTo>
                  <a:lnTo>
                    <a:pt x="627" y="49"/>
                  </a:lnTo>
                  <a:lnTo>
                    <a:pt x="626" y="12"/>
                  </a:lnTo>
                  <a:lnTo>
                    <a:pt x="626" y="0"/>
                  </a:lnTo>
                  <a:lnTo>
                    <a:pt x="616" y="4"/>
                  </a:lnTo>
                  <a:lnTo>
                    <a:pt x="592" y="15"/>
                  </a:lnTo>
                  <a:lnTo>
                    <a:pt x="556" y="29"/>
                  </a:lnTo>
                  <a:lnTo>
                    <a:pt x="513" y="46"/>
                  </a:lnTo>
                  <a:lnTo>
                    <a:pt x="462" y="58"/>
                  </a:lnTo>
                  <a:lnTo>
                    <a:pt x="411" y="64"/>
                  </a:lnTo>
                  <a:lnTo>
                    <a:pt x="363" y="60"/>
                  </a:lnTo>
                  <a:lnTo>
                    <a:pt x="319" y="45"/>
                  </a:lnTo>
                  <a:close/>
                </a:path>
              </a:pathLst>
            </a:custGeom>
            <a:solidFill>
              <a:srgbClr val="F5C9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77" name="Freeform 109"/>
            <p:cNvSpPr>
              <a:spLocks/>
            </p:cNvSpPr>
            <p:nvPr/>
          </p:nvSpPr>
          <p:spPr bwMode="auto">
            <a:xfrm>
              <a:off x="5022" y="2096"/>
              <a:ext cx="178" cy="173"/>
            </a:xfrm>
            <a:custGeom>
              <a:avLst/>
              <a:gdLst>
                <a:gd name="T0" fmla="*/ 273 w 535"/>
                <a:gd name="T1" fmla="*/ 37 h 348"/>
                <a:gd name="T2" fmla="*/ 249 w 535"/>
                <a:gd name="T3" fmla="*/ 42 h 348"/>
                <a:gd name="T4" fmla="*/ 226 w 535"/>
                <a:gd name="T5" fmla="*/ 49 h 348"/>
                <a:gd name="T6" fmla="*/ 204 w 535"/>
                <a:gd name="T7" fmla="*/ 54 h 348"/>
                <a:gd name="T8" fmla="*/ 181 w 535"/>
                <a:gd name="T9" fmla="*/ 60 h 348"/>
                <a:gd name="T10" fmla="*/ 158 w 535"/>
                <a:gd name="T11" fmla="*/ 66 h 348"/>
                <a:gd name="T12" fmla="*/ 136 w 535"/>
                <a:gd name="T13" fmla="*/ 71 h 348"/>
                <a:gd name="T14" fmla="*/ 113 w 535"/>
                <a:gd name="T15" fmla="*/ 76 h 348"/>
                <a:gd name="T16" fmla="*/ 92 w 535"/>
                <a:gd name="T17" fmla="*/ 81 h 348"/>
                <a:gd name="T18" fmla="*/ 88 w 535"/>
                <a:gd name="T19" fmla="*/ 81 h 348"/>
                <a:gd name="T20" fmla="*/ 79 w 535"/>
                <a:gd name="T21" fmla="*/ 84 h 348"/>
                <a:gd name="T22" fmla="*/ 65 w 535"/>
                <a:gd name="T23" fmla="*/ 89 h 348"/>
                <a:gd name="T24" fmla="*/ 51 w 535"/>
                <a:gd name="T25" fmla="*/ 99 h 348"/>
                <a:gd name="T26" fmla="*/ 34 w 535"/>
                <a:gd name="T27" fmla="*/ 111 h 348"/>
                <a:gd name="T28" fmla="*/ 20 w 535"/>
                <a:gd name="T29" fmla="*/ 128 h 348"/>
                <a:gd name="T30" fmla="*/ 9 w 535"/>
                <a:gd name="T31" fmla="*/ 148 h 348"/>
                <a:gd name="T32" fmla="*/ 3 w 535"/>
                <a:gd name="T33" fmla="*/ 175 h 348"/>
                <a:gd name="T34" fmla="*/ 0 w 535"/>
                <a:gd name="T35" fmla="*/ 200 h 348"/>
                <a:gd name="T36" fmla="*/ 3 w 535"/>
                <a:gd name="T37" fmla="*/ 224 h 348"/>
                <a:gd name="T38" fmla="*/ 10 w 535"/>
                <a:gd name="T39" fmla="*/ 244 h 348"/>
                <a:gd name="T40" fmla="*/ 20 w 535"/>
                <a:gd name="T41" fmla="*/ 261 h 348"/>
                <a:gd name="T42" fmla="*/ 29 w 535"/>
                <a:gd name="T43" fmla="*/ 274 h 348"/>
                <a:gd name="T44" fmla="*/ 37 w 535"/>
                <a:gd name="T45" fmla="*/ 285 h 348"/>
                <a:gd name="T46" fmla="*/ 44 w 535"/>
                <a:gd name="T47" fmla="*/ 291 h 348"/>
                <a:gd name="T48" fmla="*/ 47 w 535"/>
                <a:gd name="T49" fmla="*/ 294 h 348"/>
                <a:gd name="T50" fmla="*/ 51 w 535"/>
                <a:gd name="T51" fmla="*/ 297 h 348"/>
                <a:gd name="T52" fmla="*/ 67 w 535"/>
                <a:gd name="T53" fmla="*/ 307 h 348"/>
                <a:gd name="T54" fmla="*/ 92 w 535"/>
                <a:gd name="T55" fmla="*/ 320 h 348"/>
                <a:gd name="T56" fmla="*/ 130 w 535"/>
                <a:gd name="T57" fmla="*/ 335 h 348"/>
                <a:gd name="T58" fmla="*/ 174 w 535"/>
                <a:gd name="T59" fmla="*/ 344 h 348"/>
                <a:gd name="T60" fmla="*/ 229 w 535"/>
                <a:gd name="T61" fmla="*/ 348 h 348"/>
                <a:gd name="T62" fmla="*/ 292 w 535"/>
                <a:gd name="T63" fmla="*/ 342 h 348"/>
                <a:gd name="T64" fmla="*/ 364 w 535"/>
                <a:gd name="T65" fmla="*/ 325 h 348"/>
                <a:gd name="T66" fmla="*/ 428 w 535"/>
                <a:gd name="T67" fmla="*/ 291 h 348"/>
                <a:gd name="T68" fmla="*/ 475 w 535"/>
                <a:gd name="T69" fmla="*/ 246 h 348"/>
                <a:gd name="T70" fmla="*/ 506 w 535"/>
                <a:gd name="T71" fmla="*/ 192 h 348"/>
                <a:gd name="T72" fmla="*/ 524 w 535"/>
                <a:gd name="T73" fmla="*/ 137 h 348"/>
                <a:gd name="T74" fmla="*/ 531 w 535"/>
                <a:gd name="T75" fmla="*/ 84 h 348"/>
                <a:gd name="T76" fmla="*/ 535 w 535"/>
                <a:gd name="T77" fmla="*/ 41 h 348"/>
                <a:gd name="T78" fmla="*/ 534 w 535"/>
                <a:gd name="T79" fmla="*/ 11 h 348"/>
                <a:gd name="T80" fmla="*/ 534 w 535"/>
                <a:gd name="T81" fmla="*/ 0 h 348"/>
                <a:gd name="T82" fmla="*/ 525 w 535"/>
                <a:gd name="T83" fmla="*/ 3 h 348"/>
                <a:gd name="T84" fmla="*/ 506 w 535"/>
                <a:gd name="T85" fmla="*/ 13 h 348"/>
                <a:gd name="T86" fmla="*/ 473 w 535"/>
                <a:gd name="T87" fmla="*/ 25 h 348"/>
                <a:gd name="T88" fmla="*/ 436 w 535"/>
                <a:gd name="T89" fmla="*/ 38 h 348"/>
                <a:gd name="T90" fmla="*/ 394 w 535"/>
                <a:gd name="T91" fmla="*/ 47 h 348"/>
                <a:gd name="T92" fmla="*/ 350 w 535"/>
                <a:gd name="T93" fmla="*/ 52 h 348"/>
                <a:gd name="T94" fmla="*/ 309 w 535"/>
                <a:gd name="T95" fmla="*/ 50 h 348"/>
                <a:gd name="T96" fmla="*/ 273 w 535"/>
                <a:gd name="T97" fmla="*/ 37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35"/>
                <a:gd name="T148" fmla="*/ 0 h 348"/>
                <a:gd name="T149" fmla="*/ 535 w 535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35" h="348">
                  <a:moveTo>
                    <a:pt x="273" y="37"/>
                  </a:moveTo>
                  <a:lnTo>
                    <a:pt x="249" y="42"/>
                  </a:lnTo>
                  <a:lnTo>
                    <a:pt x="226" y="49"/>
                  </a:lnTo>
                  <a:lnTo>
                    <a:pt x="204" y="54"/>
                  </a:lnTo>
                  <a:lnTo>
                    <a:pt x="181" y="60"/>
                  </a:lnTo>
                  <a:lnTo>
                    <a:pt x="158" y="66"/>
                  </a:lnTo>
                  <a:lnTo>
                    <a:pt x="136" y="71"/>
                  </a:lnTo>
                  <a:lnTo>
                    <a:pt x="113" y="76"/>
                  </a:lnTo>
                  <a:lnTo>
                    <a:pt x="92" y="81"/>
                  </a:lnTo>
                  <a:lnTo>
                    <a:pt x="88" y="81"/>
                  </a:lnTo>
                  <a:lnTo>
                    <a:pt x="79" y="84"/>
                  </a:lnTo>
                  <a:lnTo>
                    <a:pt x="65" y="89"/>
                  </a:lnTo>
                  <a:lnTo>
                    <a:pt x="51" y="99"/>
                  </a:lnTo>
                  <a:lnTo>
                    <a:pt x="34" y="111"/>
                  </a:lnTo>
                  <a:lnTo>
                    <a:pt x="20" y="128"/>
                  </a:lnTo>
                  <a:lnTo>
                    <a:pt x="9" y="148"/>
                  </a:lnTo>
                  <a:lnTo>
                    <a:pt x="3" y="175"/>
                  </a:lnTo>
                  <a:lnTo>
                    <a:pt x="0" y="200"/>
                  </a:lnTo>
                  <a:lnTo>
                    <a:pt x="3" y="224"/>
                  </a:lnTo>
                  <a:lnTo>
                    <a:pt x="10" y="244"/>
                  </a:lnTo>
                  <a:lnTo>
                    <a:pt x="20" y="261"/>
                  </a:lnTo>
                  <a:lnTo>
                    <a:pt x="29" y="274"/>
                  </a:lnTo>
                  <a:lnTo>
                    <a:pt x="37" y="285"/>
                  </a:lnTo>
                  <a:lnTo>
                    <a:pt x="44" y="291"/>
                  </a:lnTo>
                  <a:lnTo>
                    <a:pt x="47" y="294"/>
                  </a:lnTo>
                  <a:lnTo>
                    <a:pt x="51" y="297"/>
                  </a:lnTo>
                  <a:lnTo>
                    <a:pt x="67" y="307"/>
                  </a:lnTo>
                  <a:lnTo>
                    <a:pt x="92" y="320"/>
                  </a:lnTo>
                  <a:lnTo>
                    <a:pt x="130" y="335"/>
                  </a:lnTo>
                  <a:lnTo>
                    <a:pt x="174" y="344"/>
                  </a:lnTo>
                  <a:lnTo>
                    <a:pt x="229" y="348"/>
                  </a:lnTo>
                  <a:lnTo>
                    <a:pt x="292" y="342"/>
                  </a:lnTo>
                  <a:lnTo>
                    <a:pt x="364" y="325"/>
                  </a:lnTo>
                  <a:lnTo>
                    <a:pt x="428" y="291"/>
                  </a:lnTo>
                  <a:lnTo>
                    <a:pt x="475" y="246"/>
                  </a:lnTo>
                  <a:lnTo>
                    <a:pt x="506" y="192"/>
                  </a:lnTo>
                  <a:lnTo>
                    <a:pt x="524" y="137"/>
                  </a:lnTo>
                  <a:lnTo>
                    <a:pt x="531" y="84"/>
                  </a:lnTo>
                  <a:lnTo>
                    <a:pt x="535" y="41"/>
                  </a:lnTo>
                  <a:lnTo>
                    <a:pt x="534" y="11"/>
                  </a:lnTo>
                  <a:lnTo>
                    <a:pt x="534" y="0"/>
                  </a:lnTo>
                  <a:lnTo>
                    <a:pt x="525" y="3"/>
                  </a:lnTo>
                  <a:lnTo>
                    <a:pt x="506" y="13"/>
                  </a:lnTo>
                  <a:lnTo>
                    <a:pt x="473" y="25"/>
                  </a:lnTo>
                  <a:lnTo>
                    <a:pt x="436" y="38"/>
                  </a:lnTo>
                  <a:lnTo>
                    <a:pt x="394" y="47"/>
                  </a:lnTo>
                  <a:lnTo>
                    <a:pt x="350" y="52"/>
                  </a:lnTo>
                  <a:lnTo>
                    <a:pt x="309" y="50"/>
                  </a:lnTo>
                  <a:lnTo>
                    <a:pt x="273" y="37"/>
                  </a:lnTo>
                  <a:close/>
                </a:path>
              </a:pathLst>
            </a:custGeom>
            <a:solidFill>
              <a:srgbClr val="F7C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78" name="Freeform 110"/>
            <p:cNvSpPr>
              <a:spLocks/>
            </p:cNvSpPr>
            <p:nvPr/>
          </p:nvSpPr>
          <p:spPr bwMode="auto">
            <a:xfrm>
              <a:off x="5037" y="2111"/>
              <a:ext cx="149" cy="145"/>
            </a:xfrm>
            <a:custGeom>
              <a:avLst/>
              <a:gdLst>
                <a:gd name="T0" fmla="*/ 228 w 447"/>
                <a:gd name="T1" fmla="*/ 31 h 289"/>
                <a:gd name="T2" fmla="*/ 208 w 447"/>
                <a:gd name="T3" fmla="*/ 35 h 289"/>
                <a:gd name="T4" fmla="*/ 190 w 447"/>
                <a:gd name="T5" fmla="*/ 40 h 289"/>
                <a:gd name="T6" fmla="*/ 171 w 447"/>
                <a:gd name="T7" fmla="*/ 45 h 289"/>
                <a:gd name="T8" fmla="*/ 153 w 447"/>
                <a:gd name="T9" fmla="*/ 51 h 289"/>
                <a:gd name="T10" fmla="*/ 133 w 447"/>
                <a:gd name="T11" fmla="*/ 54 h 289"/>
                <a:gd name="T12" fmla="*/ 115 w 447"/>
                <a:gd name="T13" fmla="*/ 58 h 289"/>
                <a:gd name="T14" fmla="*/ 96 w 447"/>
                <a:gd name="T15" fmla="*/ 62 h 289"/>
                <a:gd name="T16" fmla="*/ 78 w 447"/>
                <a:gd name="T17" fmla="*/ 67 h 289"/>
                <a:gd name="T18" fmla="*/ 74 w 447"/>
                <a:gd name="T19" fmla="*/ 67 h 289"/>
                <a:gd name="T20" fmla="*/ 67 w 447"/>
                <a:gd name="T21" fmla="*/ 70 h 289"/>
                <a:gd name="T22" fmla="*/ 56 w 447"/>
                <a:gd name="T23" fmla="*/ 74 h 289"/>
                <a:gd name="T24" fmla="*/ 44 w 447"/>
                <a:gd name="T25" fmla="*/ 83 h 289"/>
                <a:gd name="T26" fmla="*/ 30 w 447"/>
                <a:gd name="T27" fmla="*/ 92 h 289"/>
                <a:gd name="T28" fmla="*/ 17 w 447"/>
                <a:gd name="T29" fmla="*/ 107 h 289"/>
                <a:gd name="T30" fmla="*/ 8 w 447"/>
                <a:gd name="T31" fmla="*/ 124 h 289"/>
                <a:gd name="T32" fmla="*/ 2 w 447"/>
                <a:gd name="T33" fmla="*/ 146 h 289"/>
                <a:gd name="T34" fmla="*/ 0 w 447"/>
                <a:gd name="T35" fmla="*/ 167 h 289"/>
                <a:gd name="T36" fmla="*/ 3 w 447"/>
                <a:gd name="T37" fmla="*/ 188 h 289"/>
                <a:gd name="T38" fmla="*/ 9 w 447"/>
                <a:gd name="T39" fmla="*/ 203 h 289"/>
                <a:gd name="T40" fmla="*/ 17 w 447"/>
                <a:gd name="T41" fmla="*/ 219 h 289"/>
                <a:gd name="T42" fmla="*/ 24 w 447"/>
                <a:gd name="T43" fmla="*/ 229 h 289"/>
                <a:gd name="T44" fmla="*/ 33 w 447"/>
                <a:gd name="T45" fmla="*/ 239 h 289"/>
                <a:gd name="T46" fmla="*/ 39 w 447"/>
                <a:gd name="T47" fmla="*/ 244 h 289"/>
                <a:gd name="T48" fmla="*/ 41 w 447"/>
                <a:gd name="T49" fmla="*/ 246 h 289"/>
                <a:gd name="T50" fmla="*/ 46 w 447"/>
                <a:gd name="T51" fmla="*/ 249 h 289"/>
                <a:gd name="T52" fmla="*/ 58 w 447"/>
                <a:gd name="T53" fmla="*/ 257 h 289"/>
                <a:gd name="T54" fmla="*/ 80 w 447"/>
                <a:gd name="T55" fmla="*/ 267 h 289"/>
                <a:gd name="T56" fmla="*/ 111 w 447"/>
                <a:gd name="T57" fmla="*/ 279 h 289"/>
                <a:gd name="T58" fmla="*/ 147 w 447"/>
                <a:gd name="T59" fmla="*/ 286 h 289"/>
                <a:gd name="T60" fmla="*/ 192 w 447"/>
                <a:gd name="T61" fmla="*/ 289 h 289"/>
                <a:gd name="T62" fmla="*/ 245 w 447"/>
                <a:gd name="T63" fmla="*/ 286 h 289"/>
                <a:gd name="T64" fmla="*/ 305 w 447"/>
                <a:gd name="T65" fmla="*/ 272 h 289"/>
                <a:gd name="T66" fmla="*/ 358 w 447"/>
                <a:gd name="T67" fmla="*/ 244 h 289"/>
                <a:gd name="T68" fmla="*/ 397 w 447"/>
                <a:gd name="T69" fmla="*/ 206 h 289"/>
                <a:gd name="T70" fmla="*/ 423 w 447"/>
                <a:gd name="T71" fmla="*/ 160 h 289"/>
                <a:gd name="T72" fmla="*/ 438 w 447"/>
                <a:gd name="T73" fmla="*/ 115 h 289"/>
                <a:gd name="T74" fmla="*/ 444 w 447"/>
                <a:gd name="T75" fmla="*/ 70 h 289"/>
                <a:gd name="T76" fmla="*/ 447 w 447"/>
                <a:gd name="T77" fmla="*/ 34 h 289"/>
                <a:gd name="T78" fmla="*/ 447 w 447"/>
                <a:gd name="T79" fmla="*/ 9 h 289"/>
                <a:gd name="T80" fmla="*/ 447 w 447"/>
                <a:gd name="T81" fmla="*/ 0 h 289"/>
                <a:gd name="T82" fmla="*/ 439 w 447"/>
                <a:gd name="T83" fmla="*/ 2 h 289"/>
                <a:gd name="T84" fmla="*/ 423 w 447"/>
                <a:gd name="T85" fmla="*/ 10 h 289"/>
                <a:gd name="T86" fmla="*/ 397 w 447"/>
                <a:gd name="T87" fmla="*/ 20 h 289"/>
                <a:gd name="T88" fmla="*/ 366 w 447"/>
                <a:gd name="T89" fmla="*/ 32 h 289"/>
                <a:gd name="T90" fmla="*/ 329 w 447"/>
                <a:gd name="T91" fmla="*/ 40 h 289"/>
                <a:gd name="T92" fmla="*/ 294 w 447"/>
                <a:gd name="T93" fmla="*/ 44 h 289"/>
                <a:gd name="T94" fmla="*/ 259 w 447"/>
                <a:gd name="T95" fmla="*/ 41 h 289"/>
                <a:gd name="T96" fmla="*/ 228 w 447"/>
                <a:gd name="T97" fmla="*/ 31 h 28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47"/>
                <a:gd name="T148" fmla="*/ 0 h 289"/>
                <a:gd name="T149" fmla="*/ 447 w 447"/>
                <a:gd name="T150" fmla="*/ 289 h 28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47" h="289">
                  <a:moveTo>
                    <a:pt x="228" y="31"/>
                  </a:moveTo>
                  <a:lnTo>
                    <a:pt x="208" y="35"/>
                  </a:lnTo>
                  <a:lnTo>
                    <a:pt x="190" y="40"/>
                  </a:lnTo>
                  <a:lnTo>
                    <a:pt x="171" y="45"/>
                  </a:lnTo>
                  <a:lnTo>
                    <a:pt x="153" y="51"/>
                  </a:lnTo>
                  <a:lnTo>
                    <a:pt x="133" y="54"/>
                  </a:lnTo>
                  <a:lnTo>
                    <a:pt x="115" y="58"/>
                  </a:lnTo>
                  <a:lnTo>
                    <a:pt x="96" y="62"/>
                  </a:lnTo>
                  <a:lnTo>
                    <a:pt x="78" y="67"/>
                  </a:lnTo>
                  <a:lnTo>
                    <a:pt x="74" y="67"/>
                  </a:lnTo>
                  <a:lnTo>
                    <a:pt x="67" y="70"/>
                  </a:lnTo>
                  <a:lnTo>
                    <a:pt x="56" y="74"/>
                  </a:lnTo>
                  <a:lnTo>
                    <a:pt x="44" y="83"/>
                  </a:lnTo>
                  <a:lnTo>
                    <a:pt x="30" y="92"/>
                  </a:lnTo>
                  <a:lnTo>
                    <a:pt x="17" y="107"/>
                  </a:lnTo>
                  <a:lnTo>
                    <a:pt x="8" y="124"/>
                  </a:lnTo>
                  <a:lnTo>
                    <a:pt x="2" y="146"/>
                  </a:lnTo>
                  <a:lnTo>
                    <a:pt x="0" y="167"/>
                  </a:lnTo>
                  <a:lnTo>
                    <a:pt x="3" y="188"/>
                  </a:lnTo>
                  <a:lnTo>
                    <a:pt x="9" y="203"/>
                  </a:lnTo>
                  <a:lnTo>
                    <a:pt x="17" y="219"/>
                  </a:lnTo>
                  <a:lnTo>
                    <a:pt x="24" y="229"/>
                  </a:lnTo>
                  <a:lnTo>
                    <a:pt x="33" y="239"/>
                  </a:lnTo>
                  <a:lnTo>
                    <a:pt x="39" y="244"/>
                  </a:lnTo>
                  <a:lnTo>
                    <a:pt x="41" y="246"/>
                  </a:lnTo>
                  <a:lnTo>
                    <a:pt x="46" y="249"/>
                  </a:lnTo>
                  <a:lnTo>
                    <a:pt x="58" y="257"/>
                  </a:lnTo>
                  <a:lnTo>
                    <a:pt x="80" y="267"/>
                  </a:lnTo>
                  <a:lnTo>
                    <a:pt x="111" y="279"/>
                  </a:lnTo>
                  <a:lnTo>
                    <a:pt x="147" y="286"/>
                  </a:lnTo>
                  <a:lnTo>
                    <a:pt x="192" y="289"/>
                  </a:lnTo>
                  <a:lnTo>
                    <a:pt x="245" y="286"/>
                  </a:lnTo>
                  <a:lnTo>
                    <a:pt x="305" y="272"/>
                  </a:lnTo>
                  <a:lnTo>
                    <a:pt x="358" y="244"/>
                  </a:lnTo>
                  <a:lnTo>
                    <a:pt x="397" y="206"/>
                  </a:lnTo>
                  <a:lnTo>
                    <a:pt x="423" y="160"/>
                  </a:lnTo>
                  <a:lnTo>
                    <a:pt x="438" y="115"/>
                  </a:lnTo>
                  <a:lnTo>
                    <a:pt x="444" y="70"/>
                  </a:lnTo>
                  <a:lnTo>
                    <a:pt x="447" y="34"/>
                  </a:lnTo>
                  <a:lnTo>
                    <a:pt x="447" y="9"/>
                  </a:lnTo>
                  <a:lnTo>
                    <a:pt x="447" y="0"/>
                  </a:lnTo>
                  <a:lnTo>
                    <a:pt x="439" y="2"/>
                  </a:lnTo>
                  <a:lnTo>
                    <a:pt x="423" y="10"/>
                  </a:lnTo>
                  <a:lnTo>
                    <a:pt x="397" y="20"/>
                  </a:lnTo>
                  <a:lnTo>
                    <a:pt x="366" y="32"/>
                  </a:lnTo>
                  <a:lnTo>
                    <a:pt x="329" y="40"/>
                  </a:lnTo>
                  <a:lnTo>
                    <a:pt x="294" y="44"/>
                  </a:lnTo>
                  <a:lnTo>
                    <a:pt x="259" y="41"/>
                  </a:lnTo>
                  <a:lnTo>
                    <a:pt x="228" y="31"/>
                  </a:lnTo>
                  <a:close/>
                </a:path>
              </a:pathLst>
            </a:custGeom>
            <a:solidFill>
              <a:srgbClr val="FAD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79" name="Freeform 111"/>
            <p:cNvSpPr>
              <a:spLocks/>
            </p:cNvSpPr>
            <p:nvPr/>
          </p:nvSpPr>
          <p:spPr bwMode="auto">
            <a:xfrm>
              <a:off x="5052" y="2129"/>
              <a:ext cx="119" cy="114"/>
            </a:xfrm>
            <a:custGeom>
              <a:avLst/>
              <a:gdLst>
                <a:gd name="T0" fmla="*/ 182 w 358"/>
                <a:gd name="T1" fmla="*/ 22 h 228"/>
                <a:gd name="T2" fmla="*/ 166 w 358"/>
                <a:gd name="T3" fmla="*/ 26 h 228"/>
                <a:gd name="T4" fmla="*/ 152 w 358"/>
                <a:gd name="T5" fmla="*/ 30 h 228"/>
                <a:gd name="T6" fmla="*/ 137 w 358"/>
                <a:gd name="T7" fmla="*/ 34 h 228"/>
                <a:gd name="T8" fmla="*/ 122 w 358"/>
                <a:gd name="T9" fmla="*/ 39 h 228"/>
                <a:gd name="T10" fmla="*/ 107 w 358"/>
                <a:gd name="T11" fmla="*/ 42 h 228"/>
                <a:gd name="T12" fmla="*/ 93 w 358"/>
                <a:gd name="T13" fmla="*/ 46 h 228"/>
                <a:gd name="T14" fmla="*/ 77 w 358"/>
                <a:gd name="T15" fmla="*/ 48 h 228"/>
                <a:gd name="T16" fmla="*/ 63 w 358"/>
                <a:gd name="T17" fmla="*/ 52 h 228"/>
                <a:gd name="T18" fmla="*/ 60 w 358"/>
                <a:gd name="T19" fmla="*/ 52 h 228"/>
                <a:gd name="T20" fmla="*/ 53 w 358"/>
                <a:gd name="T21" fmla="*/ 53 h 228"/>
                <a:gd name="T22" fmla="*/ 45 w 358"/>
                <a:gd name="T23" fmla="*/ 57 h 228"/>
                <a:gd name="T24" fmla="*/ 35 w 358"/>
                <a:gd name="T25" fmla="*/ 64 h 228"/>
                <a:gd name="T26" fmla="*/ 24 w 358"/>
                <a:gd name="T27" fmla="*/ 72 h 228"/>
                <a:gd name="T28" fmla="*/ 14 w 358"/>
                <a:gd name="T29" fmla="*/ 83 h 228"/>
                <a:gd name="T30" fmla="*/ 5 w 358"/>
                <a:gd name="T31" fmla="*/ 96 h 228"/>
                <a:gd name="T32" fmla="*/ 2 w 358"/>
                <a:gd name="T33" fmla="*/ 115 h 228"/>
                <a:gd name="T34" fmla="*/ 0 w 358"/>
                <a:gd name="T35" fmla="*/ 132 h 228"/>
                <a:gd name="T36" fmla="*/ 2 w 358"/>
                <a:gd name="T37" fmla="*/ 147 h 228"/>
                <a:gd name="T38" fmla="*/ 7 w 358"/>
                <a:gd name="T39" fmla="*/ 160 h 228"/>
                <a:gd name="T40" fmla="*/ 14 w 358"/>
                <a:gd name="T41" fmla="*/ 174 h 228"/>
                <a:gd name="T42" fmla="*/ 19 w 358"/>
                <a:gd name="T43" fmla="*/ 181 h 228"/>
                <a:gd name="T44" fmla="*/ 25 w 358"/>
                <a:gd name="T45" fmla="*/ 188 h 228"/>
                <a:gd name="T46" fmla="*/ 29 w 358"/>
                <a:gd name="T47" fmla="*/ 192 h 228"/>
                <a:gd name="T48" fmla="*/ 32 w 358"/>
                <a:gd name="T49" fmla="*/ 194 h 228"/>
                <a:gd name="T50" fmla="*/ 35 w 358"/>
                <a:gd name="T51" fmla="*/ 197 h 228"/>
                <a:gd name="T52" fmla="*/ 46 w 358"/>
                <a:gd name="T53" fmla="*/ 204 h 228"/>
                <a:gd name="T54" fmla="*/ 62 w 358"/>
                <a:gd name="T55" fmla="*/ 211 h 228"/>
                <a:gd name="T56" fmla="*/ 87 w 358"/>
                <a:gd name="T57" fmla="*/ 221 h 228"/>
                <a:gd name="T58" fmla="*/ 117 w 358"/>
                <a:gd name="T59" fmla="*/ 226 h 228"/>
                <a:gd name="T60" fmla="*/ 154 w 358"/>
                <a:gd name="T61" fmla="*/ 228 h 228"/>
                <a:gd name="T62" fmla="*/ 196 w 358"/>
                <a:gd name="T63" fmla="*/ 224 h 228"/>
                <a:gd name="T64" fmla="*/ 244 w 358"/>
                <a:gd name="T65" fmla="*/ 214 h 228"/>
                <a:gd name="T66" fmla="*/ 286 w 358"/>
                <a:gd name="T67" fmla="*/ 192 h 228"/>
                <a:gd name="T68" fmla="*/ 317 w 358"/>
                <a:gd name="T69" fmla="*/ 162 h 228"/>
                <a:gd name="T70" fmla="*/ 337 w 358"/>
                <a:gd name="T71" fmla="*/ 127 h 228"/>
                <a:gd name="T72" fmla="*/ 350 w 358"/>
                <a:gd name="T73" fmla="*/ 91 h 228"/>
                <a:gd name="T74" fmla="*/ 355 w 358"/>
                <a:gd name="T75" fmla="*/ 56 h 228"/>
                <a:gd name="T76" fmla="*/ 358 w 358"/>
                <a:gd name="T77" fmla="*/ 27 h 228"/>
                <a:gd name="T78" fmla="*/ 358 w 358"/>
                <a:gd name="T79" fmla="*/ 6 h 228"/>
                <a:gd name="T80" fmla="*/ 358 w 358"/>
                <a:gd name="T81" fmla="*/ 0 h 228"/>
                <a:gd name="T82" fmla="*/ 353 w 358"/>
                <a:gd name="T83" fmla="*/ 1 h 228"/>
                <a:gd name="T84" fmla="*/ 338 w 358"/>
                <a:gd name="T85" fmla="*/ 8 h 228"/>
                <a:gd name="T86" fmla="*/ 317 w 358"/>
                <a:gd name="T87" fmla="*/ 16 h 228"/>
                <a:gd name="T88" fmla="*/ 293 w 358"/>
                <a:gd name="T89" fmla="*/ 25 h 228"/>
                <a:gd name="T90" fmla="*/ 264 w 358"/>
                <a:gd name="T91" fmla="*/ 30 h 228"/>
                <a:gd name="T92" fmla="*/ 235 w 358"/>
                <a:gd name="T93" fmla="*/ 32 h 228"/>
                <a:gd name="T94" fmla="*/ 206 w 358"/>
                <a:gd name="T95" fmla="*/ 31 h 228"/>
                <a:gd name="T96" fmla="*/ 182 w 358"/>
                <a:gd name="T97" fmla="*/ 22 h 22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8"/>
                <a:gd name="T148" fmla="*/ 0 h 228"/>
                <a:gd name="T149" fmla="*/ 358 w 358"/>
                <a:gd name="T150" fmla="*/ 228 h 22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8" h="228">
                  <a:moveTo>
                    <a:pt x="182" y="22"/>
                  </a:moveTo>
                  <a:lnTo>
                    <a:pt x="166" y="26"/>
                  </a:lnTo>
                  <a:lnTo>
                    <a:pt x="152" y="30"/>
                  </a:lnTo>
                  <a:lnTo>
                    <a:pt x="137" y="34"/>
                  </a:lnTo>
                  <a:lnTo>
                    <a:pt x="122" y="39"/>
                  </a:lnTo>
                  <a:lnTo>
                    <a:pt x="107" y="42"/>
                  </a:lnTo>
                  <a:lnTo>
                    <a:pt x="93" y="46"/>
                  </a:lnTo>
                  <a:lnTo>
                    <a:pt x="77" y="48"/>
                  </a:lnTo>
                  <a:lnTo>
                    <a:pt x="63" y="52"/>
                  </a:lnTo>
                  <a:lnTo>
                    <a:pt x="60" y="52"/>
                  </a:lnTo>
                  <a:lnTo>
                    <a:pt x="53" y="53"/>
                  </a:lnTo>
                  <a:lnTo>
                    <a:pt x="45" y="57"/>
                  </a:lnTo>
                  <a:lnTo>
                    <a:pt x="35" y="64"/>
                  </a:lnTo>
                  <a:lnTo>
                    <a:pt x="24" y="72"/>
                  </a:lnTo>
                  <a:lnTo>
                    <a:pt x="14" y="83"/>
                  </a:lnTo>
                  <a:lnTo>
                    <a:pt x="5" y="96"/>
                  </a:lnTo>
                  <a:lnTo>
                    <a:pt x="2" y="115"/>
                  </a:lnTo>
                  <a:lnTo>
                    <a:pt x="0" y="132"/>
                  </a:lnTo>
                  <a:lnTo>
                    <a:pt x="2" y="147"/>
                  </a:lnTo>
                  <a:lnTo>
                    <a:pt x="7" y="160"/>
                  </a:lnTo>
                  <a:lnTo>
                    <a:pt x="14" y="174"/>
                  </a:lnTo>
                  <a:lnTo>
                    <a:pt x="19" y="181"/>
                  </a:lnTo>
                  <a:lnTo>
                    <a:pt x="25" y="188"/>
                  </a:lnTo>
                  <a:lnTo>
                    <a:pt x="29" y="192"/>
                  </a:lnTo>
                  <a:lnTo>
                    <a:pt x="32" y="194"/>
                  </a:lnTo>
                  <a:lnTo>
                    <a:pt x="35" y="197"/>
                  </a:lnTo>
                  <a:lnTo>
                    <a:pt x="46" y="204"/>
                  </a:lnTo>
                  <a:lnTo>
                    <a:pt x="62" y="211"/>
                  </a:lnTo>
                  <a:lnTo>
                    <a:pt x="87" y="221"/>
                  </a:lnTo>
                  <a:lnTo>
                    <a:pt x="117" y="226"/>
                  </a:lnTo>
                  <a:lnTo>
                    <a:pt x="154" y="228"/>
                  </a:lnTo>
                  <a:lnTo>
                    <a:pt x="196" y="224"/>
                  </a:lnTo>
                  <a:lnTo>
                    <a:pt x="244" y="214"/>
                  </a:lnTo>
                  <a:lnTo>
                    <a:pt x="286" y="192"/>
                  </a:lnTo>
                  <a:lnTo>
                    <a:pt x="317" y="162"/>
                  </a:lnTo>
                  <a:lnTo>
                    <a:pt x="337" y="127"/>
                  </a:lnTo>
                  <a:lnTo>
                    <a:pt x="350" y="91"/>
                  </a:lnTo>
                  <a:lnTo>
                    <a:pt x="355" y="56"/>
                  </a:lnTo>
                  <a:lnTo>
                    <a:pt x="358" y="27"/>
                  </a:lnTo>
                  <a:lnTo>
                    <a:pt x="358" y="6"/>
                  </a:lnTo>
                  <a:lnTo>
                    <a:pt x="358" y="0"/>
                  </a:lnTo>
                  <a:lnTo>
                    <a:pt x="353" y="1"/>
                  </a:lnTo>
                  <a:lnTo>
                    <a:pt x="338" y="8"/>
                  </a:lnTo>
                  <a:lnTo>
                    <a:pt x="317" y="16"/>
                  </a:lnTo>
                  <a:lnTo>
                    <a:pt x="293" y="25"/>
                  </a:lnTo>
                  <a:lnTo>
                    <a:pt x="264" y="30"/>
                  </a:lnTo>
                  <a:lnTo>
                    <a:pt x="235" y="32"/>
                  </a:lnTo>
                  <a:lnTo>
                    <a:pt x="206" y="31"/>
                  </a:lnTo>
                  <a:lnTo>
                    <a:pt x="182" y="22"/>
                  </a:lnTo>
                  <a:close/>
                </a:path>
              </a:pathLst>
            </a:custGeom>
            <a:solidFill>
              <a:srgbClr val="FFD9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80" name="Freeform 112"/>
            <p:cNvSpPr>
              <a:spLocks/>
            </p:cNvSpPr>
            <p:nvPr/>
          </p:nvSpPr>
          <p:spPr bwMode="auto">
            <a:xfrm>
              <a:off x="4722" y="2075"/>
              <a:ext cx="177" cy="195"/>
            </a:xfrm>
            <a:custGeom>
              <a:avLst/>
              <a:gdLst>
                <a:gd name="T0" fmla="*/ 263 w 531"/>
                <a:gd name="T1" fmla="*/ 27 h 389"/>
                <a:gd name="T2" fmla="*/ 284 w 531"/>
                <a:gd name="T3" fmla="*/ 32 h 389"/>
                <a:gd name="T4" fmla="*/ 306 w 531"/>
                <a:gd name="T5" fmla="*/ 39 h 389"/>
                <a:gd name="T6" fmla="*/ 329 w 531"/>
                <a:gd name="T7" fmla="*/ 44 h 389"/>
                <a:gd name="T8" fmla="*/ 352 w 531"/>
                <a:gd name="T9" fmla="*/ 51 h 389"/>
                <a:gd name="T10" fmla="*/ 373 w 531"/>
                <a:gd name="T11" fmla="*/ 56 h 389"/>
                <a:gd name="T12" fmla="*/ 395 w 531"/>
                <a:gd name="T13" fmla="*/ 61 h 389"/>
                <a:gd name="T14" fmla="*/ 418 w 531"/>
                <a:gd name="T15" fmla="*/ 65 h 389"/>
                <a:gd name="T16" fmla="*/ 442 w 531"/>
                <a:gd name="T17" fmla="*/ 70 h 389"/>
                <a:gd name="T18" fmla="*/ 445 w 531"/>
                <a:gd name="T19" fmla="*/ 70 h 389"/>
                <a:gd name="T20" fmla="*/ 453 w 531"/>
                <a:gd name="T21" fmla="*/ 73 h 389"/>
                <a:gd name="T22" fmla="*/ 465 w 531"/>
                <a:gd name="T23" fmla="*/ 78 h 389"/>
                <a:gd name="T24" fmla="*/ 481 w 531"/>
                <a:gd name="T25" fmla="*/ 89 h 389"/>
                <a:gd name="T26" fmla="*/ 496 w 531"/>
                <a:gd name="T27" fmla="*/ 102 h 389"/>
                <a:gd name="T28" fmla="*/ 511 w 531"/>
                <a:gd name="T29" fmla="*/ 120 h 389"/>
                <a:gd name="T30" fmla="*/ 522 w 531"/>
                <a:gd name="T31" fmla="*/ 143 h 389"/>
                <a:gd name="T32" fmla="*/ 531 w 531"/>
                <a:gd name="T33" fmla="*/ 175 h 389"/>
                <a:gd name="T34" fmla="*/ 531 w 531"/>
                <a:gd name="T35" fmla="*/ 205 h 389"/>
                <a:gd name="T36" fmla="*/ 527 w 531"/>
                <a:gd name="T37" fmla="*/ 232 h 389"/>
                <a:gd name="T38" fmla="*/ 518 w 531"/>
                <a:gd name="T39" fmla="*/ 257 h 389"/>
                <a:gd name="T40" fmla="*/ 511 w 531"/>
                <a:gd name="T41" fmla="*/ 278 h 389"/>
                <a:gd name="T42" fmla="*/ 501 w 531"/>
                <a:gd name="T43" fmla="*/ 294 h 389"/>
                <a:gd name="T44" fmla="*/ 493 w 531"/>
                <a:gd name="T45" fmla="*/ 307 h 389"/>
                <a:gd name="T46" fmla="*/ 487 w 531"/>
                <a:gd name="T47" fmla="*/ 313 h 389"/>
                <a:gd name="T48" fmla="*/ 486 w 531"/>
                <a:gd name="T49" fmla="*/ 317 h 389"/>
                <a:gd name="T50" fmla="*/ 479 w 531"/>
                <a:gd name="T51" fmla="*/ 321 h 389"/>
                <a:gd name="T52" fmla="*/ 463 w 531"/>
                <a:gd name="T53" fmla="*/ 334 h 389"/>
                <a:gd name="T54" fmla="*/ 436 w 531"/>
                <a:gd name="T55" fmla="*/ 350 h 389"/>
                <a:gd name="T56" fmla="*/ 402 w 531"/>
                <a:gd name="T57" fmla="*/ 368 h 389"/>
                <a:gd name="T58" fmla="*/ 356 w 531"/>
                <a:gd name="T59" fmla="*/ 381 h 389"/>
                <a:gd name="T60" fmla="*/ 302 w 531"/>
                <a:gd name="T61" fmla="*/ 389 h 389"/>
                <a:gd name="T62" fmla="*/ 240 w 531"/>
                <a:gd name="T63" fmla="*/ 386 h 389"/>
                <a:gd name="T64" fmla="*/ 171 w 531"/>
                <a:gd name="T65" fmla="*/ 371 h 389"/>
                <a:gd name="T66" fmla="*/ 106 w 531"/>
                <a:gd name="T67" fmla="*/ 335 h 389"/>
                <a:gd name="T68" fmla="*/ 61 w 531"/>
                <a:gd name="T69" fmla="*/ 284 h 389"/>
                <a:gd name="T70" fmla="*/ 30 w 531"/>
                <a:gd name="T71" fmla="*/ 223 h 389"/>
                <a:gd name="T72" fmla="*/ 13 w 531"/>
                <a:gd name="T73" fmla="*/ 160 h 389"/>
                <a:gd name="T74" fmla="*/ 2 w 531"/>
                <a:gd name="T75" fmla="*/ 98 h 389"/>
                <a:gd name="T76" fmla="*/ 0 w 531"/>
                <a:gd name="T77" fmla="*/ 48 h 389"/>
                <a:gd name="T78" fmla="*/ 2 w 531"/>
                <a:gd name="T79" fmla="*/ 12 h 389"/>
                <a:gd name="T80" fmla="*/ 3 w 531"/>
                <a:gd name="T81" fmla="*/ 0 h 389"/>
                <a:gd name="T82" fmla="*/ 10 w 531"/>
                <a:gd name="T83" fmla="*/ 2 h 389"/>
                <a:gd name="T84" fmla="*/ 30 w 531"/>
                <a:gd name="T85" fmla="*/ 13 h 389"/>
                <a:gd name="T86" fmla="*/ 59 w 531"/>
                <a:gd name="T87" fmla="*/ 26 h 389"/>
                <a:gd name="T88" fmla="*/ 98 w 531"/>
                <a:gd name="T89" fmla="*/ 39 h 389"/>
                <a:gd name="T90" fmla="*/ 138 w 531"/>
                <a:gd name="T91" fmla="*/ 48 h 389"/>
                <a:gd name="T92" fmla="*/ 182 w 531"/>
                <a:gd name="T93" fmla="*/ 51 h 389"/>
                <a:gd name="T94" fmla="*/ 223 w 531"/>
                <a:gd name="T95" fmla="*/ 44 h 389"/>
                <a:gd name="T96" fmla="*/ 263 w 531"/>
                <a:gd name="T97" fmla="*/ 27 h 38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31"/>
                <a:gd name="T148" fmla="*/ 0 h 389"/>
                <a:gd name="T149" fmla="*/ 531 w 531"/>
                <a:gd name="T150" fmla="*/ 389 h 38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31" h="389">
                  <a:moveTo>
                    <a:pt x="263" y="27"/>
                  </a:moveTo>
                  <a:lnTo>
                    <a:pt x="284" y="32"/>
                  </a:lnTo>
                  <a:lnTo>
                    <a:pt x="306" y="39"/>
                  </a:lnTo>
                  <a:lnTo>
                    <a:pt x="329" y="44"/>
                  </a:lnTo>
                  <a:lnTo>
                    <a:pt x="352" y="51"/>
                  </a:lnTo>
                  <a:lnTo>
                    <a:pt x="373" y="56"/>
                  </a:lnTo>
                  <a:lnTo>
                    <a:pt x="395" y="61"/>
                  </a:lnTo>
                  <a:lnTo>
                    <a:pt x="418" y="65"/>
                  </a:lnTo>
                  <a:lnTo>
                    <a:pt x="442" y="70"/>
                  </a:lnTo>
                  <a:lnTo>
                    <a:pt x="445" y="70"/>
                  </a:lnTo>
                  <a:lnTo>
                    <a:pt x="453" y="73"/>
                  </a:lnTo>
                  <a:lnTo>
                    <a:pt x="465" y="78"/>
                  </a:lnTo>
                  <a:lnTo>
                    <a:pt x="481" y="89"/>
                  </a:lnTo>
                  <a:lnTo>
                    <a:pt x="496" y="102"/>
                  </a:lnTo>
                  <a:lnTo>
                    <a:pt x="511" y="120"/>
                  </a:lnTo>
                  <a:lnTo>
                    <a:pt x="522" y="143"/>
                  </a:lnTo>
                  <a:lnTo>
                    <a:pt x="531" y="175"/>
                  </a:lnTo>
                  <a:lnTo>
                    <a:pt x="531" y="205"/>
                  </a:lnTo>
                  <a:lnTo>
                    <a:pt x="527" y="232"/>
                  </a:lnTo>
                  <a:lnTo>
                    <a:pt x="518" y="257"/>
                  </a:lnTo>
                  <a:lnTo>
                    <a:pt x="511" y="278"/>
                  </a:lnTo>
                  <a:lnTo>
                    <a:pt x="501" y="294"/>
                  </a:lnTo>
                  <a:lnTo>
                    <a:pt x="493" y="307"/>
                  </a:lnTo>
                  <a:lnTo>
                    <a:pt x="487" y="313"/>
                  </a:lnTo>
                  <a:lnTo>
                    <a:pt x="486" y="317"/>
                  </a:lnTo>
                  <a:lnTo>
                    <a:pt x="479" y="321"/>
                  </a:lnTo>
                  <a:lnTo>
                    <a:pt x="463" y="334"/>
                  </a:lnTo>
                  <a:lnTo>
                    <a:pt x="436" y="350"/>
                  </a:lnTo>
                  <a:lnTo>
                    <a:pt x="402" y="368"/>
                  </a:lnTo>
                  <a:lnTo>
                    <a:pt x="356" y="381"/>
                  </a:lnTo>
                  <a:lnTo>
                    <a:pt x="302" y="389"/>
                  </a:lnTo>
                  <a:lnTo>
                    <a:pt x="240" y="386"/>
                  </a:lnTo>
                  <a:lnTo>
                    <a:pt x="171" y="371"/>
                  </a:lnTo>
                  <a:lnTo>
                    <a:pt x="106" y="335"/>
                  </a:lnTo>
                  <a:lnTo>
                    <a:pt x="61" y="284"/>
                  </a:lnTo>
                  <a:lnTo>
                    <a:pt x="30" y="223"/>
                  </a:lnTo>
                  <a:lnTo>
                    <a:pt x="13" y="160"/>
                  </a:lnTo>
                  <a:lnTo>
                    <a:pt x="2" y="98"/>
                  </a:lnTo>
                  <a:lnTo>
                    <a:pt x="0" y="48"/>
                  </a:lnTo>
                  <a:lnTo>
                    <a:pt x="2" y="12"/>
                  </a:lnTo>
                  <a:lnTo>
                    <a:pt x="3" y="0"/>
                  </a:lnTo>
                  <a:lnTo>
                    <a:pt x="10" y="2"/>
                  </a:lnTo>
                  <a:lnTo>
                    <a:pt x="30" y="13"/>
                  </a:lnTo>
                  <a:lnTo>
                    <a:pt x="59" y="26"/>
                  </a:lnTo>
                  <a:lnTo>
                    <a:pt x="98" y="39"/>
                  </a:lnTo>
                  <a:lnTo>
                    <a:pt x="138" y="48"/>
                  </a:lnTo>
                  <a:lnTo>
                    <a:pt x="182" y="51"/>
                  </a:lnTo>
                  <a:lnTo>
                    <a:pt x="223" y="44"/>
                  </a:lnTo>
                  <a:lnTo>
                    <a:pt x="263" y="27"/>
                  </a:lnTo>
                  <a:close/>
                </a:path>
              </a:pathLst>
            </a:custGeom>
            <a:solidFill>
              <a:srgbClr val="F5C9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81" name="Freeform 113"/>
            <p:cNvSpPr>
              <a:spLocks/>
            </p:cNvSpPr>
            <p:nvPr/>
          </p:nvSpPr>
          <p:spPr bwMode="auto">
            <a:xfrm>
              <a:off x="4734" y="2091"/>
              <a:ext cx="152" cy="166"/>
            </a:xfrm>
            <a:custGeom>
              <a:avLst/>
              <a:gdLst>
                <a:gd name="T0" fmla="*/ 226 w 454"/>
                <a:gd name="T1" fmla="*/ 25 h 332"/>
                <a:gd name="T2" fmla="*/ 243 w 454"/>
                <a:gd name="T3" fmla="*/ 29 h 332"/>
                <a:gd name="T4" fmla="*/ 262 w 454"/>
                <a:gd name="T5" fmla="*/ 34 h 332"/>
                <a:gd name="T6" fmla="*/ 281 w 454"/>
                <a:gd name="T7" fmla="*/ 39 h 332"/>
                <a:gd name="T8" fmla="*/ 301 w 454"/>
                <a:gd name="T9" fmla="*/ 45 h 332"/>
                <a:gd name="T10" fmla="*/ 319 w 454"/>
                <a:gd name="T11" fmla="*/ 47 h 332"/>
                <a:gd name="T12" fmla="*/ 339 w 454"/>
                <a:gd name="T13" fmla="*/ 51 h 332"/>
                <a:gd name="T14" fmla="*/ 358 w 454"/>
                <a:gd name="T15" fmla="*/ 55 h 332"/>
                <a:gd name="T16" fmla="*/ 378 w 454"/>
                <a:gd name="T17" fmla="*/ 59 h 332"/>
                <a:gd name="T18" fmla="*/ 380 w 454"/>
                <a:gd name="T19" fmla="*/ 59 h 332"/>
                <a:gd name="T20" fmla="*/ 388 w 454"/>
                <a:gd name="T21" fmla="*/ 61 h 332"/>
                <a:gd name="T22" fmla="*/ 398 w 454"/>
                <a:gd name="T23" fmla="*/ 65 h 332"/>
                <a:gd name="T24" fmla="*/ 412 w 454"/>
                <a:gd name="T25" fmla="*/ 75 h 332"/>
                <a:gd name="T26" fmla="*/ 425 w 454"/>
                <a:gd name="T27" fmla="*/ 86 h 332"/>
                <a:gd name="T28" fmla="*/ 437 w 454"/>
                <a:gd name="T29" fmla="*/ 102 h 332"/>
                <a:gd name="T30" fmla="*/ 447 w 454"/>
                <a:gd name="T31" fmla="*/ 122 h 332"/>
                <a:gd name="T32" fmla="*/ 454 w 454"/>
                <a:gd name="T33" fmla="*/ 149 h 332"/>
                <a:gd name="T34" fmla="*/ 454 w 454"/>
                <a:gd name="T35" fmla="*/ 175 h 332"/>
                <a:gd name="T36" fmla="*/ 452 w 454"/>
                <a:gd name="T37" fmla="*/ 199 h 332"/>
                <a:gd name="T38" fmla="*/ 444 w 454"/>
                <a:gd name="T39" fmla="*/ 219 h 332"/>
                <a:gd name="T40" fmla="*/ 439 w 454"/>
                <a:gd name="T41" fmla="*/ 238 h 332"/>
                <a:gd name="T42" fmla="*/ 430 w 454"/>
                <a:gd name="T43" fmla="*/ 251 h 332"/>
                <a:gd name="T44" fmla="*/ 423 w 454"/>
                <a:gd name="T45" fmla="*/ 261 h 332"/>
                <a:gd name="T46" fmla="*/ 418 w 454"/>
                <a:gd name="T47" fmla="*/ 268 h 332"/>
                <a:gd name="T48" fmla="*/ 416 w 454"/>
                <a:gd name="T49" fmla="*/ 270 h 332"/>
                <a:gd name="T50" fmla="*/ 411 w 454"/>
                <a:gd name="T51" fmla="*/ 273 h 332"/>
                <a:gd name="T52" fmla="*/ 397 w 454"/>
                <a:gd name="T53" fmla="*/ 285 h 332"/>
                <a:gd name="T54" fmla="*/ 374 w 454"/>
                <a:gd name="T55" fmla="*/ 298 h 332"/>
                <a:gd name="T56" fmla="*/ 344 w 454"/>
                <a:gd name="T57" fmla="*/ 313 h 332"/>
                <a:gd name="T58" fmla="*/ 305 w 454"/>
                <a:gd name="T59" fmla="*/ 324 h 332"/>
                <a:gd name="T60" fmla="*/ 258 w 454"/>
                <a:gd name="T61" fmla="*/ 332 h 332"/>
                <a:gd name="T62" fmla="*/ 205 w 454"/>
                <a:gd name="T63" fmla="*/ 329 h 332"/>
                <a:gd name="T64" fmla="*/ 145 w 454"/>
                <a:gd name="T65" fmla="*/ 316 h 332"/>
                <a:gd name="T66" fmla="*/ 89 w 454"/>
                <a:gd name="T67" fmla="*/ 286 h 332"/>
                <a:gd name="T68" fmla="*/ 51 w 454"/>
                <a:gd name="T69" fmla="*/ 243 h 332"/>
                <a:gd name="T70" fmla="*/ 24 w 454"/>
                <a:gd name="T71" fmla="*/ 191 h 332"/>
                <a:gd name="T72" fmla="*/ 10 w 454"/>
                <a:gd name="T73" fmla="*/ 137 h 332"/>
                <a:gd name="T74" fmla="*/ 1 w 454"/>
                <a:gd name="T75" fmla="*/ 85 h 332"/>
                <a:gd name="T76" fmla="*/ 0 w 454"/>
                <a:gd name="T77" fmla="*/ 41 h 332"/>
                <a:gd name="T78" fmla="*/ 1 w 454"/>
                <a:gd name="T79" fmla="*/ 11 h 332"/>
                <a:gd name="T80" fmla="*/ 3 w 454"/>
                <a:gd name="T81" fmla="*/ 0 h 332"/>
                <a:gd name="T82" fmla="*/ 8 w 454"/>
                <a:gd name="T83" fmla="*/ 3 h 332"/>
                <a:gd name="T84" fmla="*/ 25 w 454"/>
                <a:gd name="T85" fmla="*/ 12 h 332"/>
                <a:gd name="T86" fmla="*/ 51 w 454"/>
                <a:gd name="T87" fmla="*/ 22 h 332"/>
                <a:gd name="T88" fmla="*/ 83 w 454"/>
                <a:gd name="T89" fmla="*/ 34 h 332"/>
                <a:gd name="T90" fmla="*/ 118 w 454"/>
                <a:gd name="T91" fmla="*/ 41 h 332"/>
                <a:gd name="T92" fmla="*/ 157 w 454"/>
                <a:gd name="T93" fmla="*/ 45 h 332"/>
                <a:gd name="T94" fmla="*/ 192 w 454"/>
                <a:gd name="T95" fmla="*/ 39 h 332"/>
                <a:gd name="T96" fmla="*/ 226 w 454"/>
                <a:gd name="T97" fmla="*/ 25 h 3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54"/>
                <a:gd name="T148" fmla="*/ 0 h 332"/>
                <a:gd name="T149" fmla="*/ 454 w 454"/>
                <a:gd name="T150" fmla="*/ 332 h 3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54" h="332">
                  <a:moveTo>
                    <a:pt x="226" y="25"/>
                  </a:moveTo>
                  <a:lnTo>
                    <a:pt x="243" y="29"/>
                  </a:lnTo>
                  <a:lnTo>
                    <a:pt x="262" y="34"/>
                  </a:lnTo>
                  <a:lnTo>
                    <a:pt x="281" y="39"/>
                  </a:lnTo>
                  <a:lnTo>
                    <a:pt x="301" y="45"/>
                  </a:lnTo>
                  <a:lnTo>
                    <a:pt x="319" y="47"/>
                  </a:lnTo>
                  <a:lnTo>
                    <a:pt x="339" y="51"/>
                  </a:lnTo>
                  <a:lnTo>
                    <a:pt x="358" y="55"/>
                  </a:lnTo>
                  <a:lnTo>
                    <a:pt x="378" y="59"/>
                  </a:lnTo>
                  <a:lnTo>
                    <a:pt x="380" y="59"/>
                  </a:lnTo>
                  <a:lnTo>
                    <a:pt x="388" y="61"/>
                  </a:lnTo>
                  <a:lnTo>
                    <a:pt x="398" y="65"/>
                  </a:lnTo>
                  <a:lnTo>
                    <a:pt x="412" y="75"/>
                  </a:lnTo>
                  <a:lnTo>
                    <a:pt x="425" y="86"/>
                  </a:lnTo>
                  <a:lnTo>
                    <a:pt x="437" y="102"/>
                  </a:lnTo>
                  <a:lnTo>
                    <a:pt x="447" y="122"/>
                  </a:lnTo>
                  <a:lnTo>
                    <a:pt x="454" y="149"/>
                  </a:lnTo>
                  <a:lnTo>
                    <a:pt x="454" y="175"/>
                  </a:lnTo>
                  <a:lnTo>
                    <a:pt x="452" y="199"/>
                  </a:lnTo>
                  <a:lnTo>
                    <a:pt x="444" y="219"/>
                  </a:lnTo>
                  <a:lnTo>
                    <a:pt x="439" y="238"/>
                  </a:lnTo>
                  <a:lnTo>
                    <a:pt x="430" y="251"/>
                  </a:lnTo>
                  <a:lnTo>
                    <a:pt x="423" y="261"/>
                  </a:lnTo>
                  <a:lnTo>
                    <a:pt x="418" y="268"/>
                  </a:lnTo>
                  <a:lnTo>
                    <a:pt x="416" y="270"/>
                  </a:lnTo>
                  <a:lnTo>
                    <a:pt x="411" y="273"/>
                  </a:lnTo>
                  <a:lnTo>
                    <a:pt x="397" y="285"/>
                  </a:lnTo>
                  <a:lnTo>
                    <a:pt x="374" y="298"/>
                  </a:lnTo>
                  <a:lnTo>
                    <a:pt x="344" y="313"/>
                  </a:lnTo>
                  <a:lnTo>
                    <a:pt x="305" y="324"/>
                  </a:lnTo>
                  <a:lnTo>
                    <a:pt x="258" y="332"/>
                  </a:lnTo>
                  <a:lnTo>
                    <a:pt x="205" y="329"/>
                  </a:lnTo>
                  <a:lnTo>
                    <a:pt x="145" y="316"/>
                  </a:lnTo>
                  <a:lnTo>
                    <a:pt x="89" y="286"/>
                  </a:lnTo>
                  <a:lnTo>
                    <a:pt x="51" y="243"/>
                  </a:lnTo>
                  <a:lnTo>
                    <a:pt x="24" y="191"/>
                  </a:lnTo>
                  <a:lnTo>
                    <a:pt x="10" y="137"/>
                  </a:lnTo>
                  <a:lnTo>
                    <a:pt x="1" y="85"/>
                  </a:lnTo>
                  <a:lnTo>
                    <a:pt x="0" y="41"/>
                  </a:lnTo>
                  <a:lnTo>
                    <a:pt x="1" y="11"/>
                  </a:lnTo>
                  <a:lnTo>
                    <a:pt x="3" y="0"/>
                  </a:lnTo>
                  <a:lnTo>
                    <a:pt x="8" y="3"/>
                  </a:lnTo>
                  <a:lnTo>
                    <a:pt x="25" y="12"/>
                  </a:lnTo>
                  <a:lnTo>
                    <a:pt x="51" y="22"/>
                  </a:lnTo>
                  <a:lnTo>
                    <a:pt x="83" y="34"/>
                  </a:lnTo>
                  <a:lnTo>
                    <a:pt x="118" y="41"/>
                  </a:lnTo>
                  <a:lnTo>
                    <a:pt x="157" y="45"/>
                  </a:lnTo>
                  <a:lnTo>
                    <a:pt x="192" y="39"/>
                  </a:lnTo>
                  <a:lnTo>
                    <a:pt x="226" y="25"/>
                  </a:lnTo>
                  <a:close/>
                </a:path>
              </a:pathLst>
            </a:custGeom>
            <a:solidFill>
              <a:srgbClr val="F7C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82" name="Freeform 114"/>
            <p:cNvSpPr>
              <a:spLocks/>
            </p:cNvSpPr>
            <p:nvPr/>
          </p:nvSpPr>
          <p:spPr bwMode="auto">
            <a:xfrm>
              <a:off x="4747" y="2105"/>
              <a:ext cx="126" cy="139"/>
            </a:xfrm>
            <a:custGeom>
              <a:avLst/>
              <a:gdLst>
                <a:gd name="T0" fmla="*/ 186 w 378"/>
                <a:gd name="T1" fmla="*/ 22 h 278"/>
                <a:gd name="T2" fmla="*/ 202 w 378"/>
                <a:gd name="T3" fmla="*/ 26 h 278"/>
                <a:gd name="T4" fmla="*/ 217 w 378"/>
                <a:gd name="T5" fmla="*/ 30 h 278"/>
                <a:gd name="T6" fmla="*/ 233 w 378"/>
                <a:gd name="T7" fmla="*/ 34 h 278"/>
                <a:gd name="T8" fmla="*/ 250 w 378"/>
                <a:gd name="T9" fmla="*/ 38 h 278"/>
                <a:gd name="T10" fmla="*/ 265 w 378"/>
                <a:gd name="T11" fmla="*/ 40 h 278"/>
                <a:gd name="T12" fmla="*/ 281 w 378"/>
                <a:gd name="T13" fmla="*/ 44 h 278"/>
                <a:gd name="T14" fmla="*/ 296 w 378"/>
                <a:gd name="T15" fmla="*/ 47 h 278"/>
                <a:gd name="T16" fmla="*/ 313 w 378"/>
                <a:gd name="T17" fmla="*/ 51 h 278"/>
                <a:gd name="T18" fmla="*/ 315 w 378"/>
                <a:gd name="T19" fmla="*/ 51 h 278"/>
                <a:gd name="T20" fmla="*/ 320 w 378"/>
                <a:gd name="T21" fmla="*/ 53 h 278"/>
                <a:gd name="T22" fmla="*/ 329 w 378"/>
                <a:gd name="T23" fmla="*/ 56 h 278"/>
                <a:gd name="T24" fmla="*/ 342 w 378"/>
                <a:gd name="T25" fmla="*/ 64 h 278"/>
                <a:gd name="T26" fmla="*/ 351 w 378"/>
                <a:gd name="T27" fmla="*/ 73 h 278"/>
                <a:gd name="T28" fmla="*/ 363 w 378"/>
                <a:gd name="T29" fmla="*/ 86 h 278"/>
                <a:gd name="T30" fmla="*/ 371 w 378"/>
                <a:gd name="T31" fmla="*/ 103 h 278"/>
                <a:gd name="T32" fmla="*/ 378 w 378"/>
                <a:gd name="T33" fmla="*/ 125 h 278"/>
                <a:gd name="T34" fmla="*/ 378 w 378"/>
                <a:gd name="T35" fmla="*/ 147 h 278"/>
                <a:gd name="T36" fmla="*/ 375 w 378"/>
                <a:gd name="T37" fmla="*/ 167 h 278"/>
                <a:gd name="T38" fmla="*/ 370 w 378"/>
                <a:gd name="T39" fmla="*/ 184 h 278"/>
                <a:gd name="T40" fmla="*/ 364 w 378"/>
                <a:gd name="T41" fmla="*/ 200 h 278"/>
                <a:gd name="T42" fmla="*/ 357 w 378"/>
                <a:gd name="T43" fmla="*/ 210 h 278"/>
                <a:gd name="T44" fmla="*/ 351 w 378"/>
                <a:gd name="T45" fmla="*/ 219 h 278"/>
                <a:gd name="T46" fmla="*/ 346 w 378"/>
                <a:gd name="T47" fmla="*/ 224 h 278"/>
                <a:gd name="T48" fmla="*/ 346 w 378"/>
                <a:gd name="T49" fmla="*/ 227 h 278"/>
                <a:gd name="T50" fmla="*/ 342 w 378"/>
                <a:gd name="T51" fmla="*/ 230 h 278"/>
                <a:gd name="T52" fmla="*/ 330 w 378"/>
                <a:gd name="T53" fmla="*/ 239 h 278"/>
                <a:gd name="T54" fmla="*/ 311 w 378"/>
                <a:gd name="T55" fmla="*/ 251 h 278"/>
                <a:gd name="T56" fmla="*/ 285 w 378"/>
                <a:gd name="T57" fmla="*/ 264 h 278"/>
                <a:gd name="T58" fmla="*/ 251 w 378"/>
                <a:gd name="T59" fmla="*/ 273 h 278"/>
                <a:gd name="T60" fmla="*/ 215 w 378"/>
                <a:gd name="T61" fmla="*/ 278 h 278"/>
                <a:gd name="T62" fmla="*/ 169 w 378"/>
                <a:gd name="T63" fmla="*/ 277 h 278"/>
                <a:gd name="T64" fmla="*/ 120 w 378"/>
                <a:gd name="T65" fmla="*/ 266 h 278"/>
                <a:gd name="T66" fmla="*/ 73 w 378"/>
                <a:gd name="T67" fmla="*/ 240 h 278"/>
                <a:gd name="T68" fmla="*/ 41 w 378"/>
                <a:gd name="T69" fmla="*/ 204 h 278"/>
                <a:gd name="T70" fmla="*/ 20 w 378"/>
                <a:gd name="T71" fmla="*/ 160 h 278"/>
                <a:gd name="T72" fmla="*/ 7 w 378"/>
                <a:gd name="T73" fmla="*/ 115 h 278"/>
                <a:gd name="T74" fmla="*/ 1 w 378"/>
                <a:gd name="T75" fmla="*/ 70 h 278"/>
                <a:gd name="T76" fmla="*/ 0 w 378"/>
                <a:gd name="T77" fmla="*/ 34 h 278"/>
                <a:gd name="T78" fmla="*/ 0 w 378"/>
                <a:gd name="T79" fmla="*/ 9 h 278"/>
                <a:gd name="T80" fmla="*/ 1 w 378"/>
                <a:gd name="T81" fmla="*/ 0 h 278"/>
                <a:gd name="T82" fmla="*/ 6 w 378"/>
                <a:gd name="T83" fmla="*/ 2 h 278"/>
                <a:gd name="T84" fmla="*/ 20 w 378"/>
                <a:gd name="T85" fmla="*/ 9 h 278"/>
                <a:gd name="T86" fmla="*/ 41 w 378"/>
                <a:gd name="T87" fmla="*/ 18 h 278"/>
                <a:gd name="T88" fmla="*/ 68 w 378"/>
                <a:gd name="T89" fmla="*/ 29 h 278"/>
                <a:gd name="T90" fmla="*/ 96 w 378"/>
                <a:gd name="T91" fmla="*/ 35 h 278"/>
                <a:gd name="T92" fmla="*/ 128 w 378"/>
                <a:gd name="T93" fmla="*/ 38 h 278"/>
                <a:gd name="T94" fmla="*/ 158 w 378"/>
                <a:gd name="T95" fmla="*/ 34 h 278"/>
                <a:gd name="T96" fmla="*/ 186 w 378"/>
                <a:gd name="T97" fmla="*/ 22 h 27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8"/>
                <a:gd name="T148" fmla="*/ 0 h 278"/>
                <a:gd name="T149" fmla="*/ 378 w 378"/>
                <a:gd name="T150" fmla="*/ 278 h 27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8" h="278">
                  <a:moveTo>
                    <a:pt x="186" y="22"/>
                  </a:moveTo>
                  <a:lnTo>
                    <a:pt x="202" y="26"/>
                  </a:lnTo>
                  <a:lnTo>
                    <a:pt x="217" y="30"/>
                  </a:lnTo>
                  <a:lnTo>
                    <a:pt x="233" y="34"/>
                  </a:lnTo>
                  <a:lnTo>
                    <a:pt x="250" y="38"/>
                  </a:lnTo>
                  <a:lnTo>
                    <a:pt x="265" y="40"/>
                  </a:lnTo>
                  <a:lnTo>
                    <a:pt x="281" y="44"/>
                  </a:lnTo>
                  <a:lnTo>
                    <a:pt x="296" y="47"/>
                  </a:lnTo>
                  <a:lnTo>
                    <a:pt x="313" y="51"/>
                  </a:lnTo>
                  <a:lnTo>
                    <a:pt x="315" y="51"/>
                  </a:lnTo>
                  <a:lnTo>
                    <a:pt x="320" y="53"/>
                  </a:lnTo>
                  <a:lnTo>
                    <a:pt x="329" y="56"/>
                  </a:lnTo>
                  <a:lnTo>
                    <a:pt x="342" y="64"/>
                  </a:lnTo>
                  <a:lnTo>
                    <a:pt x="351" y="73"/>
                  </a:lnTo>
                  <a:lnTo>
                    <a:pt x="363" y="86"/>
                  </a:lnTo>
                  <a:lnTo>
                    <a:pt x="371" y="103"/>
                  </a:lnTo>
                  <a:lnTo>
                    <a:pt x="378" y="125"/>
                  </a:lnTo>
                  <a:lnTo>
                    <a:pt x="378" y="147"/>
                  </a:lnTo>
                  <a:lnTo>
                    <a:pt x="375" y="167"/>
                  </a:lnTo>
                  <a:lnTo>
                    <a:pt x="370" y="184"/>
                  </a:lnTo>
                  <a:lnTo>
                    <a:pt x="364" y="200"/>
                  </a:lnTo>
                  <a:lnTo>
                    <a:pt x="357" y="210"/>
                  </a:lnTo>
                  <a:lnTo>
                    <a:pt x="351" y="219"/>
                  </a:lnTo>
                  <a:lnTo>
                    <a:pt x="346" y="224"/>
                  </a:lnTo>
                  <a:lnTo>
                    <a:pt x="346" y="227"/>
                  </a:lnTo>
                  <a:lnTo>
                    <a:pt x="342" y="230"/>
                  </a:lnTo>
                  <a:lnTo>
                    <a:pt x="330" y="239"/>
                  </a:lnTo>
                  <a:lnTo>
                    <a:pt x="311" y="251"/>
                  </a:lnTo>
                  <a:lnTo>
                    <a:pt x="285" y="264"/>
                  </a:lnTo>
                  <a:lnTo>
                    <a:pt x="251" y="273"/>
                  </a:lnTo>
                  <a:lnTo>
                    <a:pt x="215" y="278"/>
                  </a:lnTo>
                  <a:lnTo>
                    <a:pt x="169" y="277"/>
                  </a:lnTo>
                  <a:lnTo>
                    <a:pt x="120" y="266"/>
                  </a:lnTo>
                  <a:lnTo>
                    <a:pt x="73" y="240"/>
                  </a:lnTo>
                  <a:lnTo>
                    <a:pt x="41" y="204"/>
                  </a:lnTo>
                  <a:lnTo>
                    <a:pt x="20" y="160"/>
                  </a:lnTo>
                  <a:lnTo>
                    <a:pt x="7" y="115"/>
                  </a:lnTo>
                  <a:lnTo>
                    <a:pt x="1" y="70"/>
                  </a:lnTo>
                  <a:lnTo>
                    <a:pt x="0" y="34"/>
                  </a:lnTo>
                  <a:lnTo>
                    <a:pt x="0" y="9"/>
                  </a:lnTo>
                  <a:lnTo>
                    <a:pt x="1" y="0"/>
                  </a:lnTo>
                  <a:lnTo>
                    <a:pt x="6" y="2"/>
                  </a:lnTo>
                  <a:lnTo>
                    <a:pt x="20" y="9"/>
                  </a:lnTo>
                  <a:lnTo>
                    <a:pt x="41" y="18"/>
                  </a:lnTo>
                  <a:lnTo>
                    <a:pt x="68" y="29"/>
                  </a:lnTo>
                  <a:lnTo>
                    <a:pt x="96" y="35"/>
                  </a:lnTo>
                  <a:lnTo>
                    <a:pt x="128" y="38"/>
                  </a:lnTo>
                  <a:lnTo>
                    <a:pt x="158" y="34"/>
                  </a:lnTo>
                  <a:lnTo>
                    <a:pt x="186" y="22"/>
                  </a:lnTo>
                  <a:close/>
                </a:path>
              </a:pathLst>
            </a:custGeom>
            <a:solidFill>
              <a:srgbClr val="FAD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83" name="Freeform 115"/>
            <p:cNvSpPr>
              <a:spLocks/>
            </p:cNvSpPr>
            <p:nvPr/>
          </p:nvSpPr>
          <p:spPr bwMode="auto">
            <a:xfrm>
              <a:off x="4759" y="2121"/>
              <a:ext cx="101" cy="111"/>
            </a:xfrm>
            <a:custGeom>
              <a:avLst/>
              <a:gdLst>
                <a:gd name="T0" fmla="*/ 151 w 304"/>
                <a:gd name="T1" fmla="*/ 17 h 222"/>
                <a:gd name="T2" fmla="*/ 163 w 304"/>
                <a:gd name="T3" fmla="*/ 20 h 222"/>
                <a:gd name="T4" fmla="*/ 175 w 304"/>
                <a:gd name="T5" fmla="*/ 24 h 222"/>
                <a:gd name="T6" fmla="*/ 188 w 304"/>
                <a:gd name="T7" fmla="*/ 26 h 222"/>
                <a:gd name="T8" fmla="*/ 201 w 304"/>
                <a:gd name="T9" fmla="*/ 30 h 222"/>
                <a:gd name="T10" fmla="*/ 213 w 304"/>
                <a:gd name="T11" fmla="*/ 33 h 222"/>
                <a:gd name="T12" fmla="*/ 226 w 304"/>
                <a:gd name="T13" fmla="*/ 35 h 222"/>
                <a:gd name="T14" fmla="*/ 239 w 304"/>
                <a:gd name="T15" fmla="*/ 38 h 222"/>
                <a:gd name="T16" fmla="*/ 252 w 304"/>
                <a:gd name="T17" fmla="*/ 42 h 222"/>
                <a:gd name="T18" fmla="*/ 253 w 304"/>
                <a:gd name="T19" fmla="*/ 42 h 222"/>
                <a:gd name="T20" fmla="*/ 259 w 304"/>
                <a:gd name="T21" fmla="*/ 43 h 222"/>
                <a:gd name="T22" fmla="*/ 266 w 304"/>
                <a:gd name="T23" fmla="*/ 46 h 222"/>
                <a:gd name="T24" fmla="*/ 274 w 304"/>
                <a:gd name="T25" fmla="*/ 52 h 222"/>
                <a:gd name="T26" fmla="*/ 283 w 304"/>
                <a:gd name="T27" fmla="*/ 59 h 222"/>
                <a:gd name="T28" fmla="*/ 291 w 304"/>
                <a:gd name="T29" fmla="*/ 69 h 222"/>
                <a:gd name="T30" fmla="*/ 298 w 304"/>
                <a:gd name="T31" fmla="*/ 82 h 222"/>
                <a:gd name="T32" fmla="*/ 304 w 304"/>
                <a:gd name="T33" fmla="*/ 101 h 222"/>
                <a:gd name="T34" fmla="*/ 304 w 304"/>
                <a:gd name="T35" fmla="*/ 118 h 222"/>
                <a:gd name="T36" fmla="*/ 301 w 304"/>
                <a:gd name="T37" fmla="*/ 133 h 222"/>
                <a:gd name="T38" fmla="*/ 297 w 304"/>
                <a:gd name="T39" fmla="*/ 146 h 222"/>
                <a:gd name="T40" fmla="*/ 292 w 304"/>
                <a:gd name="T41" fmla="*/ 159 h 222"/>
                <a:gd name="T42" fmla="*/ 285 w 304"/>
                <a:gd name="T43" fmla="*/ 167 h 222"/>
                <a:gd name="T44" fmla="*/ 281 w 304"/>
                <a:gd name="T45" fmla="*/ 175 h 222"/>
                <a:gd name="T46" fmla="*/ 277 w 304"/>
                <a:gd name="T47" fmla="*/ 179 h 222"/>
                <a:gd name="T48" fmla="*/ 277 w 304"/>
                <a:gd name="T49" fmla="*/ 182 h 222"/>
                <a:gd name="T50" fmla="*/ 273 w 304"/>
                <a:gd name="T51" fmla="*/ 184 h 222"/>
                <a:gd name="T52" fmla="*/ 264 w 304"/>
                <a:gd name="T53" fmla="*/ 191 h 222"/>
                <a:gd name="T54" fmla="*/ 249 w 304"/>
                <a:gd name="T55" fmla="*/ 200 h 222"/>
                <a:gd name="T56" fmla="*/ 229 w 304"/>
                <a:gd name="T57" fmla="*/ 210 h 222"/>
                <a:gd name="T58" fmla="*/ 202 w 304"/>
                <a:gd name="T59" fmla="*/ 217 h 222"/>
                <a:gd name="T60" fmla="*/ 172 w 304"/>
                <a:gd name="T61" fmla="*/ 222 h 222"/>
                <a:gd name="T62" fmla="*/ 137 w 304"/>
                <a:gd name="T63" fmla="*/ 221 h 222"/>
                <a:gd name="T64" fmla="*/ 98 w 304"/>
                <a:gd name="T65" fmla="*/ 213 h 222"/>
                <a:gd name="T66" fmla="*/ 60 w 304"/>
                <a:gd name="T67" fmla="*/ 191 h 222"/>
                <a:gd name="T68" fmla="*/ 34 w 304"/>
                <a:gd name="T69" fmla="*/ 162 h 222"/>
                <a:gd name="T70" fmla="*/ 16 w 304"/>
                <a:gd name="T71" fmla="*/ 127 h 222"/>
                <a:gd name="T72" fmla="*/ 7 w 304"/>
                <a:gd name="T73" fmla="*/ 92 h 222"/>
                <a:gd name="T74" fmla="*/ 2 w 304"/>
                <a:gd name="T75" fmla="*/ 56 h 222"/>
                <a:gd name="T76" fmla="*/ 0 w 304"/>
                <a:gd name="T77" fmla="*/ 28 h 222"/>
                <a:gd name="T78" fmla="*/ 0 w 304"/>
                <a:gd name="T79" fmla="*/ 7 h 222"/>
                <a:gd name="T80" fmla="*/ 2 w 304"/>
                <a:gd name="T81" fmla="*/ 0 h 222"/>
                <a:gd name="T82" fmla="*/ 4 w 304"/>
                <a:gd name="T83" fmla="*/ 1 h 222"/>
                <a:gd name="T84" fmla="*/ 17 w 304"/>
                <a:gd name="T85" fmla="*/ 7 h 222"/>
                <a:gd name="T86" fmla="*/ 34 w 304"/>
                <a:gd name="T87" fmla="*/ 15 h 222"/>
                <a:gd name="T88" fmla="*/ 55 w 304"/>
                <a:gd name="T89" fmla="*/ 22 h 222"/>
                <a:gd name="T90" fmla="*/ 79 w 304"/>
                <a:gd name="T91" fmla="*/ 28 h 222"/>
                <a:gd name="T92" fmla="*/ 105 w 304"/>
                <a:gd name="T93" fmla="*/ 30 h 222"/>
                <a:gd name="T94" fmla="*/ 129 w 304"/>
                <a:gd name="T95" fmla="*/ 26 h 222"/>
                <a:gd name="T96" fmla="*/ 151 w 304"/>
                <a:gd name="T97" fmla="*/ 17 h 2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04"/>
                <a:gd name="T148" fmla="*/ 0 h 222"/>
                <a:gd name="T149" fmla="*/ 304 w 304"/>
                <a:gd name="T150" fmla="*/ 222 h 2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04" h="222">
                  <a:moveTo>
                    <a:pt x="151" y="17"/>
                  </a:moveTo>
                  <a:lnTo>
                    <a:pt x="163" y="20"/>
                  </a:lnTo>
                  <a:lnTo>
                    <a:pt x="175" y="24"/>
                  </a:lnTo>
                  <a:lnTo>
                    <a:pt x="188" y="26"/>
                  </a:lnTo>
                  <a:lnTo>
                    <a:pt x="201" y="30"/>
                  </a:lnTo>
                  <a:lnTo>
                    <a:pt x="213" y="33"/>
                  </a:lnTo>
                  <a:lnTo>
                    <a:pt x="226" y="35"/>
                  </a:lnTo>
                  <a:lnTo>
                    <a:pt x="239" y="38"/>
                  </a:lnTo>
                  <a:lnTo>
                    <a:pt x="252" y="42"/>
                  </a:lnTo>
                  <a:lnTo>
                    <a:pt x="253" y="42"/>
                  </a:lnTo>
                  <a:lnTo>
                    <a:pt x="259" y="43"/>
                  </a:lnTo>
                  <a:lnTo>
                    <a:pt x="266" y="46"/>
                  </a:lnTo>
                  <a:lnTo>
                    <a:pt x="274" y="52"/>
                  </a:lnTo>
                  <a:lnTo>
                    <a:pt x="283" y="59"/>
                  </a:lnTo>
                  <a:lnTo>
                    <a:pt x="291" y="69"/>
                  </a:lnTo>
                  <a:lnTo>
                    <a:pt x="298" y="82"/>
                  </a:lnTo>
                  <a:lnTo>
                    <a:pt x="304" y="101"/>
                  </a:lnTo>
                  <a:lnTo>
                    <a:pt x="304" y="118"/>
                  </a:lnTo>
                  <a:lnTo>
                    <a:pt x="301" y="133"/>
                  </a:lnTo>
                  <a:lnTo>
                    <a:pt x="297" y="146"/>
                  </a:lnTo>
                  <a:lnTo>
                    <a:pt x="292" y="159"/>
                  </a:lnTo>
                  <a:lnTo>
                    <a:pt x="285" y="167"/>
                  </a:lnTo>
                  <a:lnTo>
                    <a:pt x="281" y="175"/>
                  </a:lnTo>
                  <a:lnTo>
                    <a:pt x="277" y="179"/>
                  </a:lnTo>
                  <a:lnTo>
                    <a:pt x="277" y="182"/>
                  </a:lnTo>
                  <a:lnTo>
                    <a:pt x="273" y="184"/>
                  </a:lnTo>
                  <a:lnTo>
                    <a:pt x="264" y="191"/>
                  </a:lnTo>
                  <a:lnTo>
                    <a:pt x="249" y="200"/>
                  </a:lnTo>
                  <a:lnTo>
                    <a:pt x="229" y="210"/>
                  </a:lnTo>
                  <a:lnTo>
                    <a:pt x="202" y="217"/>
                  </a:lnTo>
                  <a:lnTo>
                    <a:pt x="172" y="222"/>
                  </a:lnTo>
                  <a:lnTo>
                    <a:pt x="137" y="221"/>
                  </a:lnTo>
                  <a:lnTo>
                    <a:pt x="98" y="213"/>
                  </a:lnTo>
                  <a:lnTo>
                    <a:pt x="60" y="191"/>
                  </a:lnTo>
                  <a:lnTo>
                    <a:pt x="34" y="162"/>
                  </a:lnTo>
                  <a:lnTo>
                    <a:pt x="16" y="127"/>
                  </a:lnTo>
                  <a:lnTo>
                    <a:pt x="7" y="92"/>
                  </a:lnTo>
                  <a:lnTo>
                    <a:pt x="2" y="56"/>
                  </a:lnTo>
                  <a:lnTo>
                    <a:pt x="0" y="28"/>
                  </a:lnTo>
                  <a:lnTo>
                    <a:pt x="0" y="7"/>
                  </a:lnTo>
                  <a:lnTo>
                    <a:pt x="2" y="0"/>
                  </a:lnTo>
                  <a:lnTo>
                    <a:pt x="4" y="1"/>
                  </a:lnTo>
                  <a:lnTo>
                    <a:pt x="17" y="7"/>
                  </a:lnTo>
                  <a:lnTo>
                    <a:pt x="34" y="15"/>
                  </a:lnTo>
                  <a:lnTo>
                    <a:pt x="55" y="22"/>
                  </a:lnTo>
                  <a:lnTo>
                    <a:pt x="79" y="28"/>
                  </a:lnTo>
                  <a:lnTo>
                    <a:pt x="105" y="30"/>
                  </a:lnTo>
                  <a:lnTo>
                    <a:pt x="129" y="26"/>
                  </a:lnTo>
                  <a:lnTo>
                    <a:pt x="151" y="17"/>
                  </a:lnTo>
                  <a:close/>
                </a:path>
              </a:pathLst>
            </a:custGeom>
            <a:solidFill>
              <a:srgbClr val="FFD9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84" name="Freeform 116"/>
            <p:cNvSpPr>
              <a:spLocks/>
            </p:cNvSpPr>
            <p:nvPr/>
          </p:nvSpPr>
          <p:spPr bwMode="auto">
            <a:xfrm>
              <a:off x="4940" y="2042"/>
              <a:ext cx="30" cy="41"/>
            </a:xfrm>
            <a:custGeom>
              <a:avLst/>
              <a:gdLst>
                <a:gd name="T0" fmla="*/ 0 w 91"/>
                <a:gd name="T1" fmla="*/ 82 h 82"/>
                <a:gd name="T2" fmla="*/ 3 w 91"/>
                <a:gd name="T3" fmla="*/ 80 h 82"/>
                <a:gd name="T4" fmla="*/ 10 w 91"/>
                <a:gd name="T5" fmla="*/ 73 h 82"/>
                <a:gd name="T6" fmla="*/ 21 w 91"/>
                <a:gd name="T7" fmla="*/ 63 h 82"/>
                <a:gd name="T8" fmla="*/ 38 w 91"/>
                <a:gd name="T9" fmla="*/ 54 h 82"/>
                <a:gd name="T10" fmla="*/ 52 w 91"/>
                <a:gd name="T11" fmla="*/ 42 h 82"/>
                <a:gd name="T12" fmla="*/ 67 w 91"/>
                <a:gd name="T13" fmla="*/ 33 h 82"/>
                <a:gd name="T14" fmla="*/ 79 w 91"/>
                <a:gd name="T15" fmla="*/ 26 h 82"/>
                <a:gd name="T16" fmla="*/ 89 w 91"/>
                <a:gd name="T17" fmla="*/ 25 h 82"/>
                <a:gd name="T18" fmla="*/ 91 w 91"/>
                <a:gd name="T19" fmla="*/ 21 h 82"/>
                <a:gd name="T20" fmla="*/ 91 w 91"/>
                <a:gd name="T21" fmla="*/ 13 h 82"/>
                <a:gd name="T22" fmla="*/ 86 w 91"/>
                <a:gd name="T23" fmla="*/ 4 h 82"/>
                <a:gd name="T24" fmla="*/ 77 w 91"/>
                <a:gd name="T25" fmla="*/ 0 h 82"/>
                <a:gd name="T26" fmla="*/ 63 w 91"/>
                <a:gd name="T27" fmla="*/ 2 h 82"/>
                <a:gd name="T28" fmla="*/ 46 w 91"/>
                <a:gd name="T29" fmla="*/ 13 h 82"/>
                <a:gd name="T30" fmla="*/ 25 w 91"/>
                <a:gd name="T31" fmla="*/ 38 h 82"/>
                <a:gd name="T32" fmla="*/ 0 w 91"/>
                <a:gd name="T33" fmla="*/ 82 h 8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1"/>
                <a:gd name="T52" fmla="*/ 0 h 82"/>
                <a:gd name="T53" fmla="*/ 91 w 91"/>
                <a:gd name="T54" fmla="*/ 82 h 8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1" h="82">
                  <a:moveTo>
                    <a:pt x="0" y="82"/>
                  </a:moveTo>
                  <a:lnTo>
                    <a:pt x="3" y="80"/>
                  </a:lnTo>
                  <a:lnTo>
                    <a:pt x="10" y="73"/>
                  </a:lnTo>
                  <a:lnTo>
                    <a:pt x="21" y="63"/>
                  </a:lnTo>
                  <a:lnTo>
                    <a:pt x="38" y="54"/>
                  </a:lnTo>
                  <a:lnTo>
                    <a:pt x="52" y="42"/>
                  </a:lnTo>
                  <a:lnTo>
                    <a:pt x="67" y="33"/>
                  </a:lnTo>
                  <a:lnTo>
                    <a:pt x="79" y="26"/>
                  </a:lnTo>
                  <a:lnTo>
                    <a:pt x="89" y="25"/>
                  </a:lnTo>
                  <a:lnTo>
                    <a:pt x="91" y="21"/>
                  </a:lnTo>
                  <a:lnTo>
                    <a:pt x="91" y="13"/>
                  </a:lnTo>
                  <a:lnTo>
                    <a:pt x="86" y="4"/>
                  </a:lnTo>
                  <a:lnTo>
                    <a:pt x="77" y="0"/>
                  </a:lnTo>
                  <a:lnTo>
                    <a:pt x="63" y="2"/>
                  </a:lnTo>
                  <a:lnTo>
                    <a:pt x="46" y="13"/>
                  </a:lnTo>
                  <a:lnTo>
                    <a:pt x="25" y="38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D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85" name="Freeform 117"/>
            <p:cNvSpPr>
              <a:spLocks/>
            </p:cNvSpPr>
            <p:nvPr/>
          </p:nvSpPr>
          <p:spPr bwMode="auto">
            <a:xfrm>
              <a:off x="5341" y="2066"/>
              <a:ext cx="238" cy="265"/>
            </a:xfrm>
            <a:custGeom>
              <a:avLst/>
              <a:gdLst>
                <a:gd name="T0" fmla="*/ 375 w 714"/>
                <a:gd name="T1" fmla="*/ 1 h 530"/>
                <a:gd name="T2" fmla="*/ 365 w 714"/>
                <a:gd name="T3" fmla="*/ 3 h 530"/>
                <a:gd name="T4" fmla="*/ 339 w 714"/>
                <a:gd name="T5" fmla="*/ 14 h 530"/>
                <a:gd name="T6" fmla="*/ 299 w 714"/>
                <a:gd name="T7" fmla="*/ 31 h 530"/>
                <a:gd name="T8" fmla="*/ 255 w 714"/>
                <a:gd name="T9" fmla="*/ 54 h 530"/>
                <a:gd name="T10" fmla="*/ 206 w 714"/>
                <a:gd name="T11" fmla="*/ 80 h 530"/>
                <a:gd name="T12" fmla="*/ 159 w 714"/>
                <a:gd name="T13" fmla="*/ 113 h 530"/>
                <a:gd name="T14" fmla="*/ 120 w 714"/>
                <a:gd name="T15" fmla="*/ 150 h 530"/>
                <a:gd name="T16" fmla="*/ 90 w 714"/>
                <a:gd name="T17" fmla="*/ 190 h 530"/>
                <a:gd name="T18" fmla="*/ 66 w 714"/>
                <a:gd name="T19" fmla="*/ 235 h 530"/>
                <a:gd name="T20" fmla="*/ 48 w 714"/>
                <a:gd name="T21" fmla="*/ 288 h 530"/>
                <a:gd name="T22" fmla="*/ 31 w 714"/>
                <a:gd name="T23" fmla="*/ 344 h 530"/>
                <a:gd name="T24" fmla="*/ 19 w 714"/>
                <a:gd name="T25" fmla="*/ 400 h 530"/>
                <a:gd name="T26" fmla="*/ 10 w 714"/>
                <a:gd name="T27" fmla="*/ 449 h 530"/>
                <a:gd name="T28" fmla="*/ 4 w 714"/>
                <a:gd name="T29" fmla="*/ 490 h 530"/>
                <a:gd name="T30" fmla="*/ 0 w 714"/>
                <a:gd name="T31" fmla="*/ 518 h 530"/>
                <a:gd name="T32" fmla="*/ 0 w 714"/>
                <a:gd name="T33" fmla="*/ 530 h 530"/>
                <a:gd name="T34" fmla="*/ 24 w 714"/>
                <a:gd name="T35" fmla="*/ 518 h 530"/>
                <a:gd name="T36" fmla="*/ 90 w 714"/>
                <a:gd name="T37" fmla="*/ 487 h 530"/>
                <a:gd name="T38" fmla="*/ 183 w 714"/>
                <a:gd name="T39" fmla="*/ 441 h 530"/>
                <a:gd name="T40" fmla="*/ 295 w 714"/>
                <a:gd name="T41" fmla="*/ 387 h 530"/>
                <a:gd name="T42" fmla="*/ 408 w 714"/>
                <a:gd name="T43" fmla="*/ 327 h 530"/>
                <a:gd name="T44" fmla="*/ 512 w 714"/>
                <a:gd name="T45" fmla="*/ 268 h 530"/>
                <a:gd name="T46" fmla="*/ 595 w 714"/>
                <a:gd name="T47" fmla="*/ 214 h 530"/>
                <a:gd name="T48" fmla="*/ 645 w 714"/>
                <a:gd name="T49" fmla="*/ 171 h 530"/>
                <a:gd name="T50" fmla="*/ 667 w 714"/>
                <a:gd name="T51" fmla="*/ 137 h 530"/>
                <a:gd name="T52" fmla="*/ 686 w 714"/>
                <a:gd name="T53" fmla="*/ 112 h 530"/>
                <a:gd name="T54" fmla="*/ 698 w 714"/>
                <a:gd name="T55" fmla="*/ 95 h 530"/>
                <a:gd name="T56" fmla="*/ 707 w 714"/>
                <a:gd name="T57" fmla="*/ 84 h 530"/>
                <a:gd name="T58" fmla="*/ 710 w 714"/>
                <a:gd name="T59" fmla="*/ 77 h 530"/>
                <a:gd name="T60" fmla="*/ 713 w 714"/>
                <a:gd name="T61" fmla="*/ 74 h 530"/>
                <a:gd name="T62" fmla="*/ 713 w 714"/>
                <a:gd name="T63" fmla="*/ 73 h 530"/>
                <a:gd name="T64" fmla="*/ 714 w 714"/>
                <a:gd name="T65" fmla="*/ 74 h 530"/>
                <a:gd name="T66" fmla="*/ 700 w 714"/>
                <a:gd name="T67" fmla="*/ 70 h 530"/>
                <a:gd name="T68" fmla="*/ 666 w 714"/>
                <a:gd name="T69" fmla="*/ 61 h 530"/>
                <a:gd name="T70" fmla="*/ 617 w 714"/>
                <a:gd name="T71" fmla="*/ 47 h 530"/>
                <a:gd name="T72" fmla="*/ 559 w 714"/>
                <a:gd name="T73" fmla="*/ 33 h 530"/>
                <a:gd name="T74" fmla="*/ 499 w 714"/>
                <a:gd name="T75" fmla="*/ 18 h 530"/>
                <a:gd name="T76" fmla="*/ 444 w 714"/>
                <a:gd name="T77" fmla="*/ 7 h 530"/>
                <a:gd name="T78" fmla="*/ 401 w 714"/>
                <a:gd name="T79" fmla="*/ 0 h 530"/>
                <a:gd name="T80" fmla="*/ 375 w 714"/>
                <a:gd name="T81" fmla="*/ 1 h 5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14"/>
                <a:gd name="T124" fmla="*/ 0 h 530"/>
                <a:gd name="T125" fmla="*/ 714 w 714"/>
                <a:gd name="T126" fmla="*/ 530 h 53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14" h="530">
                  <a:moveTo>
                    <a:pt x="375" y="1"/>
                  </a:moveTo>
                  <a:lnTo>
                    <a:pt x="365" y="3"/>
                  </a:lnTo>
                  <a:lnTo>
                    <a:pt x="339" y="14"/>
                  </a:lnTo>
                  <a:lnTo>
                    <a:pt x="299" y="31"/>
                  </a:lnTo>
                  <a:lnTo>
                    <a:pt x="255" y="54"/>
                  </a:lnTo>
                  <a:lnTo>
                    <a:pt x="206" y="80"/>
                  </a:lnTo>
                  <a:lnTo>
                    <a:pt x="159" y="113"/>
                  </a:lnTo>
                  <a:lnTo>
                    <a:pt x="120" y="150"/>
                  </a:lnTo>
                  <a:lnTo>
                    <a:pt x="90" y="190"/>
                  </a:lnTo>
                  <a:lnTo>
                    <a:pt x="66" y="235"/>
                  </a:lnTo>
                  <a:lnTo>
                    <a:pt x="48" y="288"/>
                  </a:lnTo>
                  <a:lnTo>
                    <a:pt x="31" y="344"/>
                  </a:lnTo>
                  <a:lnTo>
                    <a:pt x="19" y="400"/>
                  </a:lnTo>
                  <a:lnTo>
                    <a:pt x="10" y="449"/>
                  </a:lnTo>
                  <a:lnTo>
                    <a:pt x="4" y="490"/>
                  </a:lnTo>
                  <a:lnTo>
                    <a:pt x="0" y="518"/>
                  </a:lnTo>
                  <a:lnTo>
                    <a:pt x="0" y="530"/>
                  </a:lnTo>
                  <a:lnTo>
                    <a:pt x="24" y="518"/>
                  </a:lnTo>
                  <a:lnTo>
                    <a:pt x="90" y="487"/>
                  </a:lnTo>
                  <a:lnTo>
                    <a:pt x="183" y="441"/>
                  </a:lnTo>
                  <a:lnTo>
                    <a:pt x="295" y="387"/>
                  </a:lnTo>
                  <a:lnTo>
                    <a:pt x="408" y="327"/>
                  </a:lnTo>
                  <a:lnTo>
                    <a:pt x="512" y="268"/>
                  </a:lnTo>
                  <a:lnTo>
                    <a:pt x="595" y="214"/>
                  </a:lnTo>
                  <a:lnTo>
                    <a:pt x="645" y="171"/>
                  </a:lnTo>
                  <a:lnTo>
                    <a:pt x="667" y="137"/>
                  </a:lnTo>
                  <a:lnTo>
                    <a:pt x="686" y="112"/>
                  </a:lnTo>
                  <a:lnTo>
                    <a:pt x="698" y="95"/>
                  </a:lnTo>
                  <a:lnTo>
                    <a:pt x="707" y="84"/>
                  </a:lnTo>
                  <a:lnTo>
                    <a:pt x="710" y="77"/>
                  </a:lnTo>
                  <a:lnTo>
                    <a:pt x="713" y="74"/>
                  </a:lnTo>
                  <a:lnTo>
                    <a:pt x="713" y="73"/>
                  </a:lnTo>
                  <a:lnTo>
                    <a:pt x="714" y="74"/>
                  </a:lnTo>
                  <a:lnTo>
                    <a:pt x="700" y="70"/>
                  </a:lnTo>
                  <a:lnTo>
                    <a:pt x="666" y="61"/>
                  </a:lnTo>
                  <a:lnTo>
                    <a:pt x="617" y="47"/>
                  </a:lnTo>
                  <a:lnTo>
                    <a:pt x="559" y="33"/>
                  </a:lnTo>
                  <a:lnTo>
                    <a:pt x="499" y="18"/>
                  </a:lnTo>
                  <a:lnTo>
                    <a:pt x="444" y="7"/>
                  </a:lnTo>
                  <a:lnTo>
                    <a:pt x="401" y="0"/>
                  </a:lnTo>
                  <a:lnTo>
                    <a:pt x="375" y="1"/>
                  </a:lnTo>
                  <a:close/>
                </a:path>
              </a:pathLst>
            </a:custGeom>
            <a:solidFill>
              <a:srgbClr val="F0A3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86" name="Freeform 118"/>
            <p:cNvSpPr>
              <a:spLocks/>
            </p:cNvSpPr>
            <p:nvPr/>
          </p:nvSpPr>
          <p:spPr bwMode="auto">
            <a:xfrm>
              <a:off x="5372" y="1754"/>
              <a:ext cx="264" cy="252"/>
            </a:xfrm>
            <a:custGeom>
              <a:avLst/>
              <a:gdLst>
                <a:gd name="T0" fmla="*/ 0 w 792"/>
                <a:gd name="T1" fmla="*/ 0 h 504"/>
                <a:gd name="T2" fmla="*/ 2 w 792"/>
                <a:gd name="T3" fmla="*/ 11 h 504"/>
                <a:gd name="T4" fmla="*/ 3 w 792"/>
                <a:gd name="T5" fmla="*/ 21 h 504"/>
                <a:gd name="T6" fmla="*/ 5 w 792"/>
                <a:gd name="T7" fmla="*/ 31 h 504"/>
                <a:gd name="T8" fmla="*/ 8 w 792"/>
                <a:gd name="T9" fmla="*/ 43 h 504"/>
                <a:gd name="T10" fmla="*/ 8 w 792"/>
                <a:gd name="T11" fmla="*/ 54 h 504"/>
                <a:gd name="T12" fmla="*/ 10 w 792"/>
                <a:gd name="T13" fmla="*/ 65 h 504"/>
                <a:gd name="T14" fmla="*/ 12 w 792"/>
                <a:gd name="T15" fmla="*/ 77 h 504"/>
                <a:gd name="T16" fmla="*/ 15 w 792"/>
                <a:gd name="T17" fmla="*/ 89 h 504"/>
                <a:gd name="T18" fmla="*/ 53 w 792"/>
                <a:gd name="T19" fmla="*/ 129 h 504"/>
                <a:gd name="T20" fmla="*/ 91 w 792"/>
                <a:gd name="T21" fmla="*/ 171 h 504"/>
                <a:gd name="T22" fmla="*/ 130 w 792"/>
                <a:gd name="T23" fmla="*/ 212 h 504"/>
                <a:gd name="T24" fmla="*/ 170 w 792"/>
                <a:gd name="T25" fmla="*/ 253 h 504"/>
                <a:gd name="T26" fmla="*/ 208 w 792"/>
                <a:gd name="T27" fmla="*/ 294 h 504"/>
                <a:gd name="T28" fmla="*/ 248 w 792"/>
                <a:gd name="T29" fmla="*/ 336 h 504"/>
                <a:gd name="T30" fmla="*/ 287 w 792"/>
                <a:gd name="T31" fmla="*/ 377 h 504"/>
                <a:gd name="T32" fmla="*/ 327 w 792"/>
                <a:gd name="T33" fmla="*/ 421 h 504"/>
                <a:gd name="T34" fmla="*/ 336 w 792"/>
                <a:gd name="T35" fmla="*/ 424 h 504"/>
                <a:gd name="T36" fmla="*/ 365 w 792"/>
                <a:gd name="T37" fmla="*/ 436 h 504"/>
                <a:gd name="T38" fmla="*/ 407 w 792"/>
                <a:gd name="T39" fmla="*/ 452 h 504"/>
                <a:gd name="T40" fmla="*/ 459 w 792"/>
                <a:gd name="T41" fmla="*/ 470 h 504"/>
                <a:gd name="T42" fmla="*/ 513 w 792"/>
                <a:gd name="T43" fmla="*/ 486 h 504"/>
                <a:gd name="T44" fmla="*/ 568 w 792"/>
                <a:gd name="T45" fmla="*/ 499 h 504"/>
                <a:gd name="T46" fmla="*/ 616 w 792"/>
                <a:gd name="T47" fmla="*/ 504 h 504"/>
                <a:gd name="T48" fmla="*/ 655 w 792"/>
                <a:gd name="T49" fmla="*/ 503 h 504"/>
                <a:gd name="T50" fmla="*/ 684 w 792"/>
                <a:gd name="T51" fmla="*/ 492 h 504"/>
                <a:gd name="T52" fmla="*/ 709 w 792"/>
                <a:gd name="T53" fmla="*/ 482 h 504"/>
                <a:gd name="T54" fmla="*/ 727 w 792"/>
                <a:gd name="T55" fmla="*/ 473 h 504"/>
                <a:gd name="T56" fmla="*/ 743 w 792"/>
                <a:gd name="T57" fmla="*/ 465 h 504"/>
                <a:gd name="T58" fmla="*/ 753 w 792"/>
                <a:gd name="T59" fmla="*/ 457 h 504"/>
                <a:gd name="T60" fmla="*/ 761 w 792"/>
                <a:gd name="T61" fmla="*/ 452 h 504"/>
                <a:gd name="T62" fmla="*/ 764 w 792"/>
                <a:gd name="T63" fmla="*/ 447 h 504"/>
                <a:gd name="T64" fmla="*/ 767 w 792"/>
                <a:gd name="T65" fmla="*/ 447 h 504"/>
                <a:gd name="T66" fmla="*/ 792 w 792"/>
                <a:gd name="T67" fmla="*/ 409 h 504"/>
                <a:gd name="T68" fmla="*/ 767 w 792"/>
                <a:gd name="T69" fmla="*/ 354 h 504"/>
                <a:gd name="T70" fmla="*/ 696 w 792"/>
                <a:gd name="T71" fmla="*/ 286 h 504"/>
                <a:gd name="T72" fmla="*/ 593 w 792"/>
                <a:gd name="T73" fmla="*/ 216 h 504"/>
                <a:gd name="T74" fmla="*/ 461 w 792"/>
                <a:gd name="T75" fmla="*/ 142 h 504"/>
                <a:gd name="T76" fmla="*/ 314 w 792"/>
                <a:gd name="T77" fmla="*/ 80 h 504"/>
                <a:gd name="T78" fmla="*/ 156 w 792"/>
                <a:gd name="T79" fmla="*/ 29 h 504"/>
                <a:gd name="T80" fmla="*/ 0 w 792"/>
                <a:gd name="T81" fmla="*/ 0 h 50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92"/>
                <a:gd name="T124" fmla="*/ 0 h 504"/>
                <a:gd name="T125" fmla="*/ 792 w 792"/>
                <a:gd name="T126" fmla="*/ 504 h 50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92" h="504">
                  <a:moveTo>
                    <a:pt x="0" y="0"/>
                  </a:moveTo>
                  <a:lnTo>
                    <a:pt x="2" y="11"/>
                  </a:lnTo>
                  <a:lnTo>
                    <a:pt x="3" y="21"/>
                  </a:lnTo>
                  <a:lnTo>
                    <a:pt x="5" y="31"/>
                  </a:lnTo>
                  <a:lnTo>
                    <a:pt x="8" y="43"/>
                  </a:lnTo>
                  <a:lnTo>
                    <a:pt x="8" y="54"/>
                  </a:lnTo>
                  <a:lnTo>
                    <a:pt x="10" y="65"/>
                  </a:lnTo>
                  <a:lnTo>
                    <a:pt x="12" y="77"/>
                  </a:lnTo>
                  <a:lnTo>
                    <a:pt x="15" y="89"/>
                  </a:lnTo>
                  <a:lnTo>
                    <a:pt x="53" y="129"/>
                  </a:lnTo>
                  <a:lnTo>
                    <a:pt x="91" y="171"/>
                  </a:lnTo>
                  <a:lnTo>
                    <a:pt x="130" y="212"/>
                  </a:lnTo>
                  <a:lnTo>
                    <a:pt x="170" y="253"/>
                  </a:lnTo>
                  <a:lnTo>
                    <a:pt x="208" y="294"/>
                  </a:lnTo>
                  <a:lnTo>
                    <a:pt x="248" y="336"/>
                  </a:lnTo>
                  <a:lnTo>
                    <a:pt x="287" y="377"/>
                  </a:lnTo>
                  <a:lnTo>
                    <a:pt x="327" y="421"/>
                  </a:lnTo>
                  <a:lnTo>
                    <a:pt x="336" y="424"/>
                  </a:lnTo>
                  <a:lnTo>
                    <a:pt x="365" y="436"/>
                  </a:lnTo>
                  <a:lnTo>
                    <a:pt x="407" y="452"/>
                  </a:lnTo>
                  <a:lnTo>
                    <a:pt x="459" y="470"/>
                  </a:lnTo>
                  <a:lnTo>
                    <a:pt x="513" y="486"/>
                  </a:lnTo>
                  <a:lnTo>
                    <a:pt x="568" y="499"/>
                  </a:lnTo>
                  <a:lnTo>
                    <a:pt x="616" y="504"/>
                  </a:lnTo>
                  <a:lnTo>
                    <a:pt x="655" y="503"/>
                  </a:lnTo>
                  <a:lnTo>
                    <a:pt x="684" y="492"/>
                  </a:lnTo>
                  <a:lnTo>
                    <a:pt x="709" y="482"/>
                  </a:lnTo>
                  <a:lnTo>
                    <a:pt x="727" y="473"/>
                  </a:lnTo>
                  <a:lnTo>
                    <a:pt x="743" y="465"/>
                  </a:lnTo>
                  <a:lnTo>
                    <a:pt x="753" y="457"/>
                  </a:lnTo>
                  <a:lnTo>
                    <a:pt x="761" y="452"/>
                  </a:lnTo>
                  <a:lnTo>
                    <a:pt x="764" y="447"/>
                  </a:lnTo>
                  <a:lnTo>
                    <a:pt x="767" y="447"/>
                  </a:lnTo>
                  <a:lnTo>
                    <a:pt x="792" y="409"/>
                  </a:lnTo>
                  <a:lnTo>
                    <a:pt x="767" y="354"/>
                  </a:lnTo>
                  <a:lnTo>
                    <a:pt x="696" y="286"/>
                  </a:lnTo>
                  <a:lnTo>
                    <a:pt x="593" y="216"/>
                  </a:lnTo>
                  <a:lnTo>
                    <a:pt x="461" y="142"/>
                  </a:lnTo>
                  <a:lnTo>
                    <a:pt x="314" y="80"/>
                  </a:lnTo>
                  <a:lnTo>
                    <a:pt x="156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A3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87" name="Freeform 119"/>
            <p:cNvSpPr>
              <a:spLocks/>
            </p:cNvSpPr>
            <p:nvPr/>
          </p:nvSpPr>
          <p:spPr bwMode="auto">
            <a:xfrm>
              <a:off x="5399" y="1770"/>
              <a:ext cx="229" cy="219"/>
            </a:xfrm>
            <a:custGeom>
              <a:avLst/>
              <a:gdLst>
                <a:gd name="T0" fmla="*/ 0 w 689"/>
                <a:gd name="T1" fmla="*/ 0 h 437"/>
                <a:gd name="T2" fmla="*/ 0 w 689"/>
                <a:gd name="T3" fmla="*/ 8 h 437"/>
                <a:gd name="T4" fmla="*/ 1 w 689"/>
                <a:gd name="T5" fmla="*/ 18 h 437"/>
                <a:gd name="T6" fmla="*/ 3 w 689"/>
                <a:gd name="T7" fmla="*/ 27 h 437"/>
                <a:gd name="T8" fmla="*/ 6 w 689"/>
                <a:gd name="T9" fmla="*/ 38 h 437"/>
                <a:gd name="T10" fmla="*/ 6 w 689"/>
                <a:gd name="T11" fmla="*/ 45 h 437"/>
                <a:gd name="T12" fmla="*/ 8 w 689"/>
                <a:gd name="T13" fmla="*/ 56 h 437"/>
                <a:gd name="T14" fmla="*/ 8 w 689"/>
                <a:gd name="T15" fmla="*/ 65 h 437"/>
                <a:gd name="T16" fmla="*/ 11 w 689"/>
                <a:gd name="T17" fmla="*/ 75 h 437"/>
                <a:gd name="T18" fmla="*/ 45 w 689"/>
                <a:gd name="T19" fmla="*/ 111 h 437"/>
                <a:gd name="T20" fmla="*/ 79 w 689"/>
                <a:gd name="T21" fmla="*/ 147 h 437"/>
                <a:gd name="T22" fmla="*/ 113 w 689"/>
                <a:gd name="T23" fmla="*/ 183 h 437"/>
                <a:gd name="T24" fmla="*/ 147 w 689"/>
                <a:gd name="T25" fmla="*/ 219 h 437"/>
                <a:gd name="T26" fmla="*/ 181 w 689"/>
                <a:gd name="T27" fmla="*/ 254 h 437"/>
                <a:gd name="T28" fmla="*/ 214 w 689"/>
                <a:gd name="T29" fmla="*/ 291 h 437"/>
                <a:gd name="T30" fmla="*/ 248 w 689"/>
                <a:gd name="T31" fmla="*/ 327 h 437"/>
                <a:gd name="T32" fmla="*/ 284 w 689"/>
                <a:gd name="T33" fmla="*/ 364 h 437"/>
                <a:gd name="T34" fmla="*/ 292 w 689"/>
                <a:gd name="T35" fmla="*/ 367 h 437"/>
                <a:gd name="T36" fmla="*/ 318 w 689"/>
                <a:gd name="T37" fmla="*/ 377 h 437"/>
                <a:gd name="T38" fmla="*/ 353 w 689"/>
                <a:gd name="T39" fmla="*/ 390 h 437"/>
                <a:gd name="T40" fmla="*/ 398 w 689"/>
                <a:gd name="T41" fmla="*/ 407 h 437"/>
                <a:gd name="T42" fmla="*/ 445 w 689"/>
                <a:gd name="T43" fmla="*/ 421 h 437"/>
                <a:gd name="T44" fmla="*/ 491 w 689"/>
                <a:gd name="T45" fmla="*/ 432 h 437"/>
                <a:gd name="T46" fmla="*/ 534 w 689"/>
                <a:gd name="T47" fmla="*/ 437 h 437"/>
                <a:gd name="T48" fmla="*/ 569 w 689"/>
                <a:gd name="T49" fmla="*/ 435 h 437"/>
                <a:gd name="T50" fmla="*/ 593 w 689"/>
                <a:gd name="T51" fmla="*/ 425 h 437"/>
                <a:gd name="T52" fmla="*/ 614 w 689"/>
                <a:gd name="T53" fmla="*/ 418 h 437"/>
                <a:gd name="T54" fmla="*/ 631 w 689"/>
                <a:gd name="T55" fmla="*/ 410 h 437"/>
                <a:gd name="T56" fmla="*/ 645 w 689"/>
                <a:gd name="T57" fmla="*/ 403 h 437"/>
                <a:gd name="T58" fmla="*/ 653 w 689"/>
                <a:gd name="T59" fmla="*/ 395 h 437"/>
                <a:gd name="T60" fmla="*/ 661 w 689"/>
                <a:gd name="T61" fmla="*/ 391 h 437"/>
                <a:gd name="T62" fmla="*/ 665 w 689"/>
                <a:gd name="T63" fmla="*/ 388 h 437"/>
                <a:gd name="T64" fmla="*/ 666 w 689"/>
                <a:gd name="T65" fmla="*/ 388 h 437"/>
                <a:gd name="T66" fmla="*/ 689 w 689"/>
                <a:gd name="T67" fmla="*/ 355 h 437"/>
                <a:gd name="T68" fmla="*/ 668 w 689"/>
                <a:gd name="T69" fmla="*/ 308 h 437"/>
                <a:gd name="T70" fmla="*/ 605 w 689"/>
                <a:gd name="T71" fmla="*/ 249 h 437"/>
                <a:gd name="T72" fmla="*/ 515 w 689"/>
                <a:gd name="T73" fmla="*/ 186 h 437"/>
                <a:gd name="T74" fmla="*/ 401 w 689"/>
                <a:gd name="T75" fmla="*/ 122 h 437"/>
                <a:gd name="T76" fmla="*/ 272 w 689"/>
                <a:gd name="T77" fmla="*/ 68 h 437"/>
                <a:gd name="T78" fmla="*/ 135 w 689"/>
                <a:gd name="T79" fmla="*/ 25 h 437"/>
                <a:gd name="T80" fmla="*/ 0 w 689"/>
                <a:gd name="T81" fmla="*/ 0 h 43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89"/>
                <a:gd name="T124" fmla="*/ 0 h 437"/>
                <a:gd name="T125" fmla="*/ 689 w 689"/>
                <a:gd name="T126" fmla="*/ 437 h 43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89" h="437">
                  <a:moveTo>
                    <a:pt x="0" y="0"/>
                  </a:moveTo>
                  <a:lnTo>
                    <a:pt x="0" y="8"/>
                  </a:lnTo>
                  <a:lnTo>
                    <a:pt x="1" y="18"/>
                  </a:lnTo>
                  <a:lnTo>
                    <a:pt x="3" y="27"/>
                  </a:lnTo>
                  <a:lnTo>
                    <a:pt x="6" y="38"/>
                  </a:lnTo>
                  <a:lnTo>
                    <a:pt x="6" y="45"/>
                  </a:lnTo>
                  <a:lnTo>
                    <a:pt x="8" y="56"/>
                  </a:lnTo>
                  <a:lnTo>
                    <a:pt x="8" y="65"/>
                  </a:lnTo>
                  <a:lnTo>
                    <a:pt x="11" y="75"/>
                  </a:lnTo>
                  <a:lnTo>
                    <a:pt x="45" y="111"/>
                  </a:lnTo>
                  <a:lnTo>
                    <a:pt x="79" y="147"/>
                  </a:lnTo>
                  <a:lnTo>
                    <a:pt x="113" y="183"/>
                  </a:lnTo>
                  <a:lnTo>
                    <a:pt x="147" y="219"/>
                  </a:lnTo>
                  <a:lnTo>
                    <a:pt x="181" y="254"/>
                  </a:lnTo>
                  <a:lnTo>
                    <a:pt x="214" y="291"/>
                  </a:lnTo>
                  <a:lnTo>
                    <a:pt x="248" y="327"/>
                  </a:lnTo>
                  <a:lnTo>
                    <a:pt x="284" y="364"/>
                  </a:lnTo>
                  <a:lnTo>
                    <a:pt x="292" y="367"/>
                  </a:lnTo>
                  <a:lnTo>
                    <a:pt x="318" y="377"/>
                  </a:lnTo>
                  <a:lnTo>
                    <a:pt x="353" y="390"/>
                  </a:lnTo>
                  <a:lnTo>
                    <a:pt x="398" y="407"/>
                  </a:lnTo>
                  <a:lnTo>
                    <a:pt x="445" y="421"/>
                  </a:lnTo>
                  <a:lnTo>
                    <a:pt x="491" y="432"/>
                  </a:lnTo>
                  <a:lnTo>
                    <a:pt x="534" y="437"/>
                  </a:lnTo>
                  <a:lnTo>
                    <a:pt x="569" y="435"/>
                  </a:lnTo>
                  <a:lnTo>
                    <a:pt x="593" y="425"/>
                  </a:lnTo>
                  <a:lnTo>
                    <a:pt x="614" y="418"/>
                  </a:lnTo>
                  <a:lnTo>
                    <a:pt x="631" y="410"/>
                  </a:lnTo>
                  <a:lnTo>
                    <a:pt x="645" y="403"/>
                  </a:lnTo>
                  <a:lnTo>
                    <a:pt x="653" y="395"/>
                  </a:lnTo>
                  <a:lnTo>
                    <a:pt x="661" y="391"/>
                  </a:lnTo>
                  <a:lnTo>
                    <a:pt x="665" y="388"/>
                  </a:lnTo>
                  <a:lnTo>
                    <a:pt x="666" y="388"/>
                  </a:lnTo>
                  <a:lnTo>
                    <a:pt x="689" y="355"/>
                  </a:lnTo>
                  <a:lnTo>
                    <a:pt x="668" y="308"/>
                  </a:lnTo>
                  <a:lnTo>
                    <a:pt x="605" y="249"/>
                  </a:lnTo>
                  <a:lnTo>
                    <a:pt x="515" y="186"/>
                  </a:lnTo>
                  <a:lnTo>
                    <a:pt x="401" y="122"/>
                  </a:lnTo>
                  <a:lnTo>
                    <a:pt x="272" y="68"/>
                  </a:lnTo>
                  <a:lnTo>
                    <a:pt x="135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A8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88" name="Freeform 120"/>
            <p:cNvSpPr>
              <a:spLocks/>
            </p:cNvSpPr>
            <p:nvPr/>
          </p:nvSpPr>
          <p:spPr bwMode="auto">
            <a:xfrm>
              <a:off x="5425" y="1786"/>
              <a:ext cx="195" cy="186"/>
            </a:xfrm>
            <a:custGeom>
              <a:avLst/>
              <a:gdLst>
                <a:gd name="T0" fmla="*/ 0 w 585"/>
                <a:gd name="T1" fmla="*/ 0 h 371"/>
                <a:gd name="T2" fmla="*/ 0 w 585"/>
                <a:gd name="T3" fmla="*/ 8 h 371"/>
                <a:gd name="T4" fmla="*/ 2 w 585"/>
                <a:gd name="T5" fmla="*/ 16 h 371"/>
                <a:gd name="T6" fmla="*/ 3 w 585"/>
                <a:gd name="T7" fmla="*/ 24 h 371"/>
                <a:gd name="T8" fmla="*/ 5 w 585"/>
                <a:gd name="T9" fmla="*/ 32 h 371"/>
                <a:gd name="T10" fmla="*/ 5 w 585"/>
                <a:gd name="T11" fmla="*/ 40 h 371"/>
                <a:gd name="T12" fmla="*/ 6 w 585"/>
                <a:gd name="T13" fmla="*/ 47 h 371"/>
                <a:gd name="T14" fmla="*/ 7 w 585"/>
                <a:gd name="T15" fmla="*/ 55 h 371"/>
                <a:gd name="T16" fmla="*/ 10 w 585"/>
                <a:gd name="T17" fmla="*/ 64 h 371"/>
                <a:gd name="T18" fmla="*/ 39 w 585"/>
                <a:gd name="T19" fmla="*/ 94 h 371"/>
                <a:gd name="T20" fmla="*/ 67 w 585"/>
                <a:gd name="T21" fmla="*/ 124 h 371"/>
                <a:gd name="T22" fmla="*/ 95 w 585"/>
                <a:gd name="T23" fmla="*/ 156 h 371"/>
                <a:gd name="T24" fmla="*/ 125 w 585"/>
                <a:gd name="T25" fmla="*/ 187 h 371"/>
                <a:gd name="T26" fmla="*/ 153 w 585"/>
                <a:gd name="T27" fmla="*/ 217 h 371"/>
                <a:gd name="T28" fmla="*/ 182 w 585"/>
                <a:gd name="T29" fmla="*/ 247 h 371"/>
                <a:gd name="T30" fmla="*/ 211 w 585"/>
                <a:gd name="T31" fmla="*/ 278 h 371"/>
                <a:gd name="T32" fmla="*/ 240 w 585"/>
                <a:gd name="T33" fmla="*/ 310 h 371"/>
                <a:gd name="T34" fmla="*/ 247 w 585"/>
                <a:gd name="T35" fmla="*/ 312 h 371"/>
                <a:gd name="T36" fmla="*/ 269 w 585"/>
                <a:gd name="T37" fmla="*/ 322 h 371"/>
                <a:gd name="T38" fmla="*/ 298 w 585"/>
                <a:gd name="T39" fmla="*/ 332 h 371"/>
                <a:gd name="T40" fmla="*/ 338 w 585"/>
                <a:gd name="T41" fmla="*/ 346 h 371"/>
                <a:gd name="T42" fmla="*/ 377 w 585"/>
                <a:gd name="T43" fmla="*/ 357 h 371"/>
                <a:gd name="T44" fmla="*/ 418 w 585"/>
                <a:gd name="T45" fmla="*/ 367 h 371"/>
                <a:gd name="T46" fmla="*/ 454 w 585"/>
                <a:gd name="T47" fmla="*/ 371 h 371"/>
                <a:gd name="T48" fmla="*/ 485 w 585"/>
                <a:gd name="T49" fmla="*/ 370 h 371"/>
                <a:gd name="T50" fmla="*/ 506 w 585"/>
                <a:gd name="T51" fmla="*/ 362 h 371"/>
                <a:gd name="T52" fmla="*/ 523 w 585"/>
                <a:gd name="T53" fmla="*/ 356 h 371"/>
                <a:gd name="T54" fmla="*/ 535 w 585"/>
                <a:gd name="T55" fmla="*/ 348 h 371"/>
                <a:gd name="T56" fmla="*/ 548 w 585"/>
                <a:gd name="T57" fmla="*/ 342 h 371"/>
                <a:gd name="T58" fmla="*/ 555 w 585"/>
                <a:gd name="T59" fmla="*/ 336 h 371"/>
                <a:gd name="T60" fmla="*/ 561 w 585"/>
                <a:gd name="T61" fmla="*/ 332 h 371"/>
                <a:gd name="T62" fmla="*/ 564 w 585"/>
                <a:gd name="T63" fmla="*/ 329 h 371"/>
                <a:gd name="T64" fmla="*/ 565 w 585"/>
                <a:gd name="T65" fmla="*/ 329 h 371"/>
                <a:gd name="T66" fmla="*/ 585 w 585"/>
                <a:gd name="T67" fmla="*/ 301 h 371"/>
                <a:gd name="T68" fmla="*/ 566 w 585"/>
                <a:gd name="T69" fmla="*/ 262 h 371"/>
                <a:gd name="T70" fmla="*/ 514 w 585"/>
                <a:gd name="T71" fmla="*/ 211 h 371"/>
                <a:gd name="T72" fmla="*/ 438 w 585"/>
                <a:gd name="T73" fmla="*/ 158 h 371"/>
                <a:gd name="T74" fmla="*/ 341 w 585"/>
                <a:gd name="T75" fmla="*/ 105 h 371"/>
                <a:gd name="T76" fmla="*/ 232 w 585"/>
                <a:gd name="T77" fmla="*/ 58 h 371"/>
                <a:gd name="T78" fmla="*/ 115 w 585"/>
                <a:gd name="T79" fmla="*/ 21 h 371"/>
                <a:gd name="T80" fmla="*/ 0 w 585"/>
                <a:gd name="T81" fmla="*/ 0 h 37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85"/>
                <a:gd name="T124" fmla="*/ 0 h 371"/>
                <a:gd name="T125" fmla="*/ 585 w 585"/>
                <a:gd name="T126" fmla="*/ 371 h 37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85" h="371">
                  <a:moveTo>
                    <a:pt x="0" y="0"/>
                  </a:moveTo>
                  <a:lnTo>
                    <a:pt x="0" y="8"/>
                  </a:lnTo>
                  <a:lnTo>
                    <a:pt x="2" y="16"/>
                  </a:lnTo>
                  <a:lnTo>
                    <a:pt x="3" y="24"/>
                  </a:lnTo>
                  <a:lnTo>
                    <a:pt x="5" y="32"/>
                  </a:lnTo>
                  <a:lnTo>
                    <a:pt x="5" y="40"/>
                  </a:lnTo>
                  <a:lnTo>
                    <a:pt x="6" y="47"/>
                  </a:lnTo>
                  <a:lnTo>
                    <a:pt x="7" y="55"/>
                  </a:lnTo>
                  <a:lnTo>
                    <a:pt x="10" y="64"/>
                  </a:lnTo>
                  <a:lnTo>
                    <a:pt x="39" y="94"/>
                  </a:lnTo>
                  <a:lnTo>
                    <a:pt x="67" y="124"/>
                  </a:lnTo>
                  <a:lnTo>
                    <a:pt x="95" y="156"/>
                  </a:lnTo>
                  <a:lnTo>
                    <a:pt x="125" y="187"/>
                  </a:lnTo>
                  <a:lnTo>
                    <a:pt x="153" y="217"/>
                  </a:lnTo>
                  <a:lnTo>
                    <a:pt x="182" y="247"/>
                  </a:lnTo>
                  <a:lnTo>
                    <a:pt x="211" y="278"/>
                  </a:lnTo>
                  <a:lnTo>
                    <a:pt x="240" y="310"/>
                  </a:lnTo>
                  <a:lnTo>
                    <a:pt x="247" y="312"/>
                  </a:lnTo>
                  <a:lnTo>
                    <a:pt x="269" y="322"/>
                  </a:lnTo>
                  <a:lnTo>
                    <a:pt x="298" y="332"/>
                  </a:lnTo>
                  <a:lnTo>
                    <a:pt x="338" y="346"/>
                  </a:lnTo>
                  <a:lnTo>
                    <a:pt x="377" y="357"/>
                  </a:lnTo>
                  <a:lnTo>
                    <a:pt x="418" y="367"/>
                  </a:lnTo>
                  <a:lnTo>
                    <a:pt x="454" y="371"/>
                  </a:lnTo>
                  <a:lnTo>
                    <a:pt x="485" y="370"/>
                  </a:lnTo>
                  <a:lnTo>
                    <a:pt x="506" y="362"/>
                  </a:lnTo>
                  <a:lnTo>
                    <a:pt x="523" y="356"/>
                  </a:lnTo>
                  <a:lnTo>
                    <a:pt x="535" y="348"/>
                  </a:lnTo>
                  <a:lnTo>
                    <a:pt x="548" y="342"/>
                  </a:lnTo>
                  <a:lnTo>
                    <a:pt x="555" y="336"/>
                  </a:lnTo>
                  <a:lnTo>
                    <a:pt x="561" y="332"/>
                  </a:lnTo>
                  <a:lnTo>
                    <a:pt x="564" y="329"/>
                  </a:lnTo>
                  <a:lnTo>
                    <a:pt x="565" y="329"/>
                  </a:lnTo>
                  <a:lnTo>
                    <a:pt x="585" y="301"/>
                  </a:lnTo>
                  <a:lnTo>
                    <a:pt x="566" y="262"/>
                  </a:lnTo>
                  <a:lnTo>
                    <a:pt x="514" y="211"/>
                  </a:lnTo>
                  <a:lnTo>
                    <a:pt x="438" y="158"/>
                  </a:lnTo>
                  <a:lnTo>
                    <a:pt x="341" y="105"/>
                  </a:lnTo>
                  <a:lnTo>
                    <a:pt x="232" y="58"/>
                  </a:lnTo>
                  <a:lnTo>
                    <a:pt x="115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A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89" name="Freeform 121"/>
            <p:cNvSpPr>
              <a:spLocks/>
            </p:cNvSpPr>
            <p:nvPr/>
          </p:nvSpPr>
          <p:spPr bwMode="auto">
            <a:xfrm>
              <a:off x="5452" y="1802"/>
              <a:ext cx="160" cy="153"/>
            </a:xfrm>
            <a:custGeom>
              <a:avLst/>
              <a:gdLst>
                <a:gd name="T0" fmla="*/ 0 w 478"/>
                <a:gd name="T1" fmla="*/ 0 h 305"/>
                <a:gd name="T2" fmla="*/ 0 w 478"/>
                <a:gd name="T3" fmla="*/ 13 h 305"/>
                <a:gd name="T4" fmla="*/ 3 w 478"/>
                <a:gd name="T5" fmla="*/ 26 h 305"/>
                <a:gd name="T6" fmla="*/ 4 w 478"/>
                <a:gd name="T7" fmla="*/ 39 h 305"/>
                <a:gd name="T8" fmla="*/ 7 w 478"/>
                <a:gd name="T9" fmla="*/ 53 h 305"/>
                <a:gd name="T10" fmla="*/ 30 w 478"/>
                <a:gd name="T11" fmla="*/ 78 h 305"/>
                <a:gd name="T12" fmla="*/ 53 w 478"/>
                <a:gd name="T13" fmla="*/ 103 h 305"/>
                <a:gd name="T14" fmla="*/ 76 w 478"/>
                <a:gd name="T15" fmla="*/ 128 h 305"/>
                <a:gd name="T16" fmla="*/ 101 w 478"/>
                <a:gd name="T17" fmla="*/ 154 h 305"/>
                <a:gd name="T18" fmla="*/ 124 w 478"/>
                <a:gd name="T19" fmla="*/ 179 h 305"/>
                <a:gd name="T20" fmla="*/ 148 w 478"/>
                <a:gd name="T21" fmla="*/ 203 h 305"/>
                <a:gd name="T22" fmla="*/ 172 w 478"/>
                <a:gd name="T23" fmla="*/ 228 h 305"/>
                <a:gd name="T24" fmla="*/ 197 w 478"/>
                <a:gd name="T25" fmla="*/ 254 h 305"/>
                <a:gd name="T26" fmla="*/ 203 w 478"/>
                <a:gd name="T27" fmla="*/ 257 h 305"/>
                <a:gd name="T28" fmla="*/ 220 w 478"/>
                <a:gd name="T29" fmla="*/ 263 h 305"/>
                <a:gd name="T30" fmla="*/ 245 w 478"/>
                <a:gd name="T31" fmla="*/ 273 h 305"/>
                <a:gd name="T32" fmla="*/ 277 w 478"/>
                <a:gd name="T33" fmla="*/ 284 h 305"/>
                <a:gd name="T34" fmla="*/ 309 w 478"/>
                <a:gd name="T35" fmla="*/ 293 h 305"/>
                <a:gd name="T36" fmla="*/ 341 w 478"/>
                <a:gd name="T37" fmla="*/ 303 h 305"/>
                <a:gd name="T38" fmla="*/ 371 w 478"/>
                <a:gd name="T39" fmla="*/ 305 h 305"/>
                <a:gd name="T40" fmla="*/ 395 w 478"/>
                <a:gd name="T41" fmla="*/ 305 h 305"/>
                <a:gd name="T42" fmla="*/ 412 w 478"/>
                <a:gd name="T43" fmla="*/ 299 h 305"/>
                <a:gd name="T44" fmla="*/ 426 w 478"/>
                <a:gd name="T45" fmla="*/ 293 h 305"/>
                <a:gd name="T46" fmla="*/ 437 w 478"/>
                <a:gd name="T47" fmla="*/ 287 h 305"/>
                <a:gd name="T48" fmla="*/ 447 w 478"/>
                <a:gd name="T49" fmla="*/ 283 h 305"/>
                <a:gd name="T50" fmla="*/ 453 w 478"/>
                <a:gd name="T51" fmla="*/ 278 h 305"/>
                <a:gd name="T52" fmla="*/ 459 w 478"/>
                <a:gd name="T53" fmla="*/ 275 h 305"/>
                <a:gd name="T54" fmla="*/ 461 w 478"/>
                <a:gd name="T55" fmla="*/ 273 h 305"/>
                <a:gd name="T56" fmla="*/ 463 w 478"/>
                <a:gd name="T57" fmla="*/ 273 h 305"/>
                <a:gd name="T58" fmla="*/ 478 w 478"/>
                <a:gd name="T59" fmla="*/ 248 h 305"/>
                <a:gd name="T60" fmla="*/ 464 w 478"/>
                <a:gd name="T61" fmla="*/ 215 h 305"/>
                <a:gd name="T62" fmla="*/ 422 w 478"/>
                <a:gd name="T63" fmla="*/ 175 h 305"/>
                <a:gd name="T64" fmla="*/ 358 w 478"/>
                <a:gd name="T65" fmla="*/ 130 h 305"/>
                <a:gd name="T66" fmla="*/ 278 w 478"/>
                <a:gd name="T67" fmla="*/ 86 h 305"/>
                <a:gd name="T68" fmla="*/ 189 w 478"/>
                <a:gd name="T69" fmla="*/ 48 h 305"/>
                <a:gd name="T70" fmla="*/ 94 w 478"/>
                <a:gd name="T71" fmla="*/ 17 h 305"/>
                <a:gd name="T72" fmla="*/ 0 w 478"/>
                <a:gd name="T73" fmla="*/ 0 h 30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78"/>
                <a:gd name="T112" fmla="*/ 0 h 305"/>
                <a:gd name="T113" fmla="*/ 478 w 478"/>
                <a:gd name="T114" fmla="*/ 305 h 30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78" h="305">
                  <a:moveTo>
                    <a:pt x="0" y="0"/>
                  </a:moveTo>
                  <a:lnTo>
                    <a:pt x="0" y="13"/>
                  </a:lnTo>
                  <a:lnTo>
                    <a:pt x="3" y="26"/>
                  </a:lnTo>
                  <a:lnTo>
                    <a:pt x="4" y="39"/>
                  </a:lnTo>
                  <a:lnTo>
                    <a:pt x="7" y="53"/>
                  </a:lnTo>
                  <a:lnTo>
                    <a:pt x="30" y="78"/>
                  </a:lnTo>
                  <a:lnTo>
                    <a:pt x="53" y="103"/>
                  </a:lnTo>
                  <a:lnTo>
                    <a:pt x="76" y="128"/>
                  </a:lnTo>
                  <a:lnTo>
                    <a:pt x="101" y="154"/>
                  </a:lnTo>
                  <a:lnTo>
                    <a:pt x="124" y="179"/>
                  </a:lnTo>
                  <a:lnTo>
                    <a:pt x="148" y="203"/>
                  </a:lnTo>
                  <a:lnTo>
                    <a:pt x="172" y="228"/>
                  </a:lnTo>
                  <a:lnTo>
                    <a:pt x="197" y="254"/>
                  </a:lnTo>
                  <a:lnTo>
                    <a:pt x="203" y="257"/>
                  </a:lnTo>
                  <a:lnTo>
                    <a:pt x="220" y="263"/>
                  </a:lnTo>
                  <a:lnTo>
                    <a:pt x="245" y="273"/>
                  </a:lnTo>
                  <a:lnTo>
                    <a:pt x="277" y="284"/>
                  </a:lnTo>
                  <a:lnTo>
                    <a:pt x="309" y="293"/>
                  </a:lnTo>
                  <a:lnTo>
                    <a:pt x="341" y="303"/>
                  </a:lnTo>
                  <a:lnTo>
                    <a:pt x="371" y="305"/>
                  </a:lnTo>
                  <a:lnTo>
                    <a:pt x="395" y="305"/>
                  </a:lnTo>
                  <a:lnTo>
                    <a:pt x="412" y="299"/>
                  </a:lnTo>
                  <a:lnTo>
                    <a:pt x="426" y="293"/>
                  </a:lnTo>
                  <a:lnTo>
                    <a:pt x="437" y="287"/>
                  </a:lnTo>
                  <a:lnTo>
                    <a:pt x="447" y="283"/>
                  </a:lnTo>
                  <a:lnTo>
                    <a:pt x="453" y="278"/>
                  </a:lnTo>
                  <a:lnTo>
                    <a:pt x="459" y="275"/>
                  </a:lnTo>
                  <a:lnTo>
                    <a:pt x="461" y="273"/>
                  </a:lnTo>
                  <a:lnTo>
                    <a:pt x="463" y="273"/>
                  </a:lnTo>
                  <a:lnTo>
                    <a:pt x="478" y="248"/>
                  </a:lnTo>
                  <a:lnTo>
                    <a:pt x="464" y="215"/>
                  </a:lnTo>
                  <a:lnTo>
                    <a:pt x="422" y="175"/>
                  </a:lnTo>
                  <a:lnTo>
                    <a:pt x="358" y="130"/>
                  </a:lnTo>
                  <a:lnTo>
                    <a:pt x="278" y="86"/>
                  </a:lnTo>
                  <a:lnTo>
                    <a:pt x="189" y="48"/>
                  </a:lnTo>
                  <a:lnTo>
                    <a:pt x="94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3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90" name="Freeform 122"/>
            <p:cNvSpPr>
              <a:spLocks/>
            </p:cNvSpPr>
            <p:nvPr/>
          </p:nvSpPr>
          <p:spPr bwMode="auto">
            <a:xfrm>
              <a:off x="4432" y="2435"/>
              <a:ext cx="272" cy="271"/>
            </a:xfrm>
            <a:custGeom>
              <a:avLst/>
              <a:gdLst>
                <a:gd name="T0" fmla="*/ 279 w 816"/>
                <a:gd name="T1" fmla="*/ 0 h 542"/>
                <a:gd name="T2" fmla="*/ 209 w 816"/>
                <a:gd name="T3" fmla="*/ 9 h 542"/>
                <a:gd name="T4" fmla="*/ 110 w 816"/>
                <a:gd name="T5" fmla="*/ 33 h 542"/>
                <a:gd name="T6" fmla="*/ 26 w 816"/>
                <a:gd name="T7" fmla="*/ 72 h 542"/>
                <a:gd name="T8" fmla="*/ 0 w 816"/>
                <a:gd name="T9" fmla="*/ 124 h 542"/>
                <a:gd name="T10" fmla="*/ 18 w 816"/>
                <a:gd name="T11" fmla="*/ 153 h 542"/>
                <a:gd name="T12" fmla="*/ 56 w 816"/>
                <a:gd name="T13" fmla="*/ 161 h 542"/>
                <a:gd name="T14" fmla="*/ 89 w 816"/>
                <a:gd name="T15" fmla="*/ 161 h 542"/>
                <a:gd name="T16" fmla="*/ 149 w 816"/>
                <a:gd name="T17" fmla="*/ 261 h 542"/>
                <a:gd name="T18" fmla="*/ 169 w 816"/>
                <a:gd name="T19" fmla="*/ 284 h 542"/>
                <a:gd name="T20" fmla="*/ 230 w 816"/>
                <a:gd name="T21" fmla="*/ 334 h 542"/>
                <a:gd name="T22" fmla="*/ 326 w 816"/>
                <a:gd name="T23" fmla="*/ 391 h 542"/>
                <a:gd name="T24" fmla="*/ 454 w 816"/>
                <a:gd name="T25" fmla="*/ 428 h 542"/>
                <a:gd name="T26" fmla="*/ 564 w 816"/>
                <a:gd name="T27" fmla="*/ 455 h 542"/>
                <a:gd name="T28" fmla="*/ 628 w 816"/>
                <a:gd name="T29" fmla="*/ 490 h 542"/>
                <a:gd name="T30" fmla="*/ 656 w 816"/>
                <a:gd name="T31" fmla="*/ 519 h 542"/>
                <a:gd name="T32" fmla="*/ 663 w 816"/>
                <a:gd name="T33" fmla="*/ 532 h 542"/>
                <a:gd name="T34" fmla="*/ 698 w 816"/>
                <a:gd name="T35" fmla="*/ 538 h 542"/>
                <a:gd name="T36" fmla="*/ 769 w 816"/>
                <a:gd name="T37" fmla="*/ 542 h 542"/>
                <a:gd name="T38" fmla="*/ 816 w 816"/>
                <a:gd name="T39" fmla="*/ 516 h 542"/>
                <a:gd name="T40" fmla="*/ 779 w 816"/>
                <a:gd name="T41" fmla="*/ 432 h 542"/>
                <a:gd name="T42" fmla="*/ 722 w 816"/>
                <a:gd name="T43" fmla="*/ 342 h 542"/>
                <a:gd name="T44" fmla="*/ 711 w 816"/>
                <a:gd name="T45" fmla="*/ 293 h 542"/>
                <a:gd name="T46" fmla="*/ 676 w 816"/>
                <a:gd name="T47" fmla="*/ 240 h 542"/>
                <a:gd name="T48" fmla="*/ 552 w 816"/>
                <a:gd name="T49" fmla="*/ 146 h 542"/>
                <a:gd name="T50" fmla="*/ 440 w 816"/>
                <a:gd name="T51" fmla="*/ 62 h 542"/>
                <a:gd name="T52" fmla="*/ 447 w 816"/>
                <a:gd name="T53" fmla="*/ 49 h 542"/>
                <a:gd name="T54" fmla="*/ 501 w 816"/>
                <a:gd name="T55" fmla="*/ 67 h 542"/>
                <a:gd name="T56" fmla="*/ 535 w 816"/>
                <a:gd name="T57" fmla="*/ 82 h 542"/>
                <a:gd name="T58" fmla="*/ 516 w 816"/>
                <a:gd name="T59" fmla="*/ 69 h 542"/>
                <a:gd name="T60" fmla="*/ 470 w 816"/>
                <a:gd name="T61" fmla="*/ 41 h 542"/>
                <a:gd name="T62" fmla="*/ 392 w 816"/>
                <a:gd name="T63" fmla="*/ 12 h 542"/>
                <a:gd name="T64" fmla="*/ 292 w 816"/>
                <a:gd name="T65" fmla="*/ 0 h 5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16"/>
                <a:gd name="T100" fmla="*/ 0 h 542"/>
                <a:gd name="T101" fmla="*/ 816 w 816"/>
                <a:gd name="T102" fmla="*/ 542 h 5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16" h="542">
                  <a:moveTo>
                    <a:pt x="292" y="0"/>
                  </a:moveTo>
                  <a:lnTo>
                    <a:pt x="279" y="0"/>
                  </a:lnTo>
                  <a:lnTo>
                    <a:pt x="251" y="4"/>
                  </a:lnTo>
                  <a:lnTo>
                    <a:pt x="209" y="9"/>
                  </a:lnTo>
                  <a:lnTo>
                    <a:pt x="161" y="20"/>
                  </a:lnTo>
                  <a:lnTo>
                    <a:pt x="110" y="33"/>
                  </a:lnTo>
                  <a:lnTo>
                    <a:pt x="63" y="50"/>
                  </a:lnTo>
                  <a:lnTo>
                    <a:pt x="26" y="72"/>
                  </a:lnTo>
                  <a:lnTo>
                    <a:pt x="7" y="99"/>
                  </a:lnTo>
                  <a:lnTo>
                    <a:pt x="0" y="124"/>
                  </a:lnTo>
                  <a:lnTo>
                    <a:pt x="5" y="143"/>
                  </a:lnTo>
                  <a:lnTo>
                    <a:pt x="18" y="153"/>
                  </a:lnTo>
                  <a:lnTo>
                    <a:pt x="38" y="160"/>
                  </a:lnTo>
                  <a:lnTo>
                    <a:pt x="56" y="161"/>
                  </a:lnTo>
                  <a:lnTo>
                    <a:pt x="74" y="162"/>
                  </a:lnTo>
                  <a:lnTo>
                    <a:pt x="89" y="161"/>
                  </a:lnTo>
                  <a:lnTo>
                    <a:pt x="94" y="161"/>
                  </a:lnTo>
                  <a:lnTo>
                    <a:pt x="149" y="261"/>
                  </a:lnTo>
                  <a:lnTo>
                    <a:pt x="154" y="267"/>
                  </a:lnTo>
                  <a:lnTo>
                    <a:pt x="169" y="284"/>
                  </a:lnTo>
                  <a:lnTo>
                    <a:pt x="194" y="306"/>
                  </a:lnTo>
                  <a:lnTo>
                    <a:pt x="230" y="334"/>
                  </a:lnTo>
                  <a:lnTo>
                    <a:pt x="273" y="363"/>
                  </a:lnTo>
                  <a:lnTo>
                    <a:pt x="326" y="391"/>
                  </a:lnTo>
                  <a:lnTo>
                    <a:pt x="385" y="413"/>
                  </a:lnTo>
                  <a:lnTo>
                    <a:pt x="454" y="428"/>
                  </a:lnTo>
                  <a:lnTo>
                    <a:pt x="515" y="439"/>
                  </a:lnTo>
                  <a:lnTo>
                    <a:pt x="564" y="455"/>
                  </a:lnTo>
                  <a:lnTo>
                    <a:pt x="601" y="472"/>
                  </a:lnTo>
                  <a:lnTo>
                    <a:pt x="628" y="490"/>
                  </a:lnTo>
                  <a:lnTo>
                    <a:pt x="645" y="504"/>
                  </a:lnTo>
                  <a:lnTo>
                    <a:pt x="656" y="519"/>
                  </a:lnTo>
                  <a:lnTo>
                    <a:pt x="662" y="528"/>
                  </a:lnTo>
                  <a:lnTo>
                    <a:pt x="663" y="532"/>
                  </a:lnTo>
                  <a:lnTo>
                    <a:pt x="672" y="533"/>
                  </a:lnTo>
                  <a:lnTo>
                    <a:pt x="698" y="538"/>
                  </a:lnTo>
                  <a:lnTo>
                    <a:pt x="732" y="542"/>
                  </a:lnTo>
                  <a:lnTo>
                    <a:pt x="769" y="542"/>
                  </a:lnTo>
                  <a:lnTo>
                    <a:pt x="799" y="534"/>
                  </a:lnTo>
                  <a:lnTo>
                    <a:pt x="816" y="516"/>
                  </a:lnTo>
                  <a:lnTo>
                    <a:pt x="810" y="482"/>
                  </a:lnTo>
                  <a:lnTo>
                    <a:pt x="779" y="432"/>
                  </a:lnTo>
                  <a:lnTo>
                    <a:pt x="741" y="380"/>
                  </a:lnTo>
                  <a:lnTo>
                    <a:pt x="722" y="342"/>
                  </a:lnTo>
                  <a:lnTo>
                    <a:pt x="715" y="315"/>
                  </a:lnTo>
                  <a:lnTo>
                    <a:pt x="711" y="293"/>
                  </a:lnTo>
                  <a:lnTo>
                    <a:pt x="700" y="269"/>
                  </a:lnTo>
                  <a:lnTo>
                    <a:pt x="676" y="240"/>
                  </a:lnTo>
                  <a:lnTo>
                    <a:pt x="628" y="201"/>
                  </a:lnTo>
                  <a:lnTo>
                    <a:pt x="552" y="146"/>
                  </a:lnTo>
                  <a:lnTo>
                    <a:pt x="477" y="92"/>
                  </a:lnTo>
                  <a:lnTo>
                    <a:pt x="440" y="62"/>
                  </a:lnTo>
                  <a:lnTo>
                    <a:pt x="433" y="47"/>
                  </a:lnTo>
                  <a:lnTo>
                    <a:pt x="447" y="49"/>
                  </a:lnTo>
                  <a:lnTo>
                    <a:pt x="471" y="55"/>
                  </a:lnTo>
                  <a:lnTo>
                    <a:pt x="501" y="67"/>
                  </a:lnTo>
                  <a:lnTo>
                    <a:pt x="523" y="77"/>
                  </a:lnTo>
                  <a:lnTo>
                    <a:pt x="535" y="82"/>
                  </a:lnTo>
                  <a:lnTo>
                    <a:pt x="529" y="79"/>
                  </a:lnTo>
                  <a:lnTo>
                    <a:pt x="516" y="69"/>
                  </a:lnTo>
                  <a:lnTo>
                    <a:pt x="497" y="55"/>
                  </a:lnTo>
                  <a:lnTo>
                    <a:pt x="470" y="41"/>
                  </a:lnTo>
                  <a:lnTo>
                    <a:pt x="433" y="25"/>
                  </a:lnTo>
                  <a:lnTo>
                    <a:pt x="392" y="12"/>
                  </a:lnTo>
                  <a:lnTo>
                    <a:pt x="344" y="3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EDA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91" name="Freeform 123"/>
            <p:cNvSpPr>
              <a:spLocks/>
            </p:cNvSpPr>
            <p:nvPr/>
          </p:nvSpPr>
          <p:spPr bwMode="auto">
            <a:xfrm>
              <a:off x="4449" y="2320"/>
              <a:ext cx="174" cy="133"/>
            </a:xfrm>
            <a:custGeom>
              <a:avLst/>
              <a:gdLst>
                <a:gd name="T0" fmla="*/ 522 w 524"/>
                <a:gd name="T1" fmla="*/ 265 h 266"/>
                <a:gd name="T2" fmla="*/ 522 w 524"/>
                <a:gd name="T3" fmla="*/ 261 h 266"/>
                <a:gd name="T4" fmla="*/ 524 w 524"/>
                <a:gd name="T5" fmla="*/ 250 h 266"/>
                <a:gd name="T6" fmla="*/ 524 w 524"/>
                <a:gd name="T7" fmla="*/ 231 h 266"/>
                <a:gd name="T8" fmla="*/ 522 w 524"/>
                <a:gd name="T9" fmla="*/ 208 h 266"/>
                <a:gd name="T10" fmla="*/ 515 w 524"/>
                <a:gd name="T11" fmla="*/ 174 h 266"/>
                <a:gd name="T12" fmla="*/ 505 w 524"/>
                <a:gd name="T13" fmla="*/ 136 h 266"/>
                <a:gd name="T14" fmla="*/ 487 w 524"/>
                <a:gd name="T15" fmla="*/ 89 h 266"/>
                <a:gd name="T16" fmla="*/ 460 w 524"/>
                <a:gd name="T17" fmla="*/ 37 h 266"/>
                <a:gd name="T18" fmla="*/ 414 w 524"/>
                <a:gd name="T19" fmla="*/ 0 h 266"/>
                <a:gd name="T20" fmla="*/ 352 w 524"/>
                <a:gd name="T21" fmla="*/ 1 h 266"/>
                <a:gd name="T22" fmla="*/ 275 w 524"/>
                <a:gd name="T23" fmla="*/ 30 h 266"/>
                <a:gd name="T24" fmla="*/ 198 w 524"/>
                <a:gd name="T25" fmla="*/ 77 h 266"/>
                <a:gd name="T26" fmla="*/ 121 w 524"/>
                <a:gd name="T27" fmla="*/ 129 h 266"/>
                <a:gd name="T28" fmla="*/ 59 w 524"/>
                <a:gd name="T29" fmla="*/ 180 h 266"/>
                <a:gd name="T30" fmla="*/ 16 w 524"/>
                <a:gd name="T31" fmla="*/ 218 h 266"/>
                <a:gd name="T32" fmla="*/ 0 w 524"/>
                <a:gd name="T33" fmla="*/ 234 h 266"/>
                <a:gd name="T34" fmla="*/ 7 w 524"/>
                <a:gd name="T35" fmla="*/ 229 h 266"/>
                <a:gd name="T36" fmla="*/ 28 w 524"/>
                <a:gd name="T37" fmla="*/ 221 h 266"/>
                <a:gd name="T38" fmla="*/ 59 w 524"/>
                <a:gd name="T39" fmla="*/ 208 h 266"/>
                <a:gd name="T40" fmla="*/ 100 w 524"/>
                <a:gd name="T41" fmla="*/ 196 h 266"/>
                <a:gd name="T42" fmla="*/ 145 w 524"/>
                <a:gd name="T43" fmla="*/ 184 h 266"/>
                <a:gd name="T44" fmla="*/ 195 w 524"/>
                <a:gd name="T45" fmla="*/ 178 h 266"/>
                <a:gd name="T46" fmla="*/ 243 w 524"/>
                <a:gd name="T47" fmla="*/ 178 h 266"/>
                <a:gd name="T48" fmla="*/ 289 w 524"/>
                <a:gd name="T49" fmla="*/ 188 h 266"/>
                <a:gd name="T50" fmla="*/ 332 w 524"/>
                <a:gd name="T51" fmla="*/ 202 h 266"/>
                <a:gd name="T52" fmla="*/ 376 w 524"/>
                <a:gd name="T53" fmla="*/ 218 h 266"/>
                <a:gd name="T54" fmla="*/ 415 w 524"/>
                <a:gd name="T55" fmla="*/ 231 h 266"/>
                <a:gd name="T56" fmla="*/ 452 w 524"/>
                <a:gd name="T57" fmla="*/ 246 h 266"/>
                <a:gd name="T58" fmla="*/ 481 w 524"/>
                <a:gd name="T59" fmla="*/ 256 h 266"/>
                <a:gd name="T60" fmla="*/ 505 w 524"/>
                <a:gd name="T61" fmla="*/ 264 h 266"/>
                <a:gd name="T62" fmla="*/ 518 w 524"/>
                <a:gd name="T63" fmla="*/ 266 h 266"/>
                <a:gd name="T64" fmla="*/ 522 w 524"/>
                <a:gd name="T65" fmla="*/ 265 h 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24"/>
                <a:gd name="T100" fmla="*/ 0 h 266"/>
                <a:gd name="T101" fmla="*/ 524 w 524"/>
                <a:gd name="T102" fmla="*/ 266 h 26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24" h="266">
                  <a:moveTo>
                    <a:pt x="522" y="265"/>
                  </a:moveTo>
                  <a:lnTo>
                    <a:pt x="522" y="261"/>
                  </a:lnTo>
                  <a:lnTo>
                    <a:pt x="524" y="250"/>
                  </a:lnTo>
                  <a:lnTo>
                    <a:pt x="524" y="231"/>
                  </a:lnTo>
                  <a:lnTo>
                    <a:pt x="522" y="208"/>
                  </a:lnTo>
                  <a:lnTo>
                    <a:pt x="515" y="174"/>
                  </a:lnTo>
                  <a:lnTo>
                    <a:pt x="505" y="136"/>
                  </a:lnTo>
                  <a:lnTo>
                    <a:pt x="487" y="89"/>
                  </a:lnTo>
                  <a:lnTo>
                    <a:pt x="460" y="37"/>
                  </a:lnTo>
                  <a:lnTo>
                    <a:pt x="414" y="0"/>
                  </a:lnTo>
                  <a:lnTo>
                    <a:pt x="352" y="1"/>
                  </a:lnTo>
                  <a:lnTo>
                    <a:pt x="275" y="30"/>
                  </a:lnTo>
                  <a:lnTo>
                    <a:pt x="198" y="77"/>
                  </a:lnTo>
                  <a:lnTo>
                    <a:pt x="121" y="129"/>
                  </a:lnTo>
                  <a:lnTo>
                    <a:pt x="59" y="180"/>
                  </a:lnTo>
                  <a:lnTo>
                    <a:pt x="16" y="218"/>
                  </a:lnTo>
                  <a:lnTo>
                    <a:pt x="0" y="234"/>
                  </a:lnTo>
                  <a:lnTo>
                    <a:pt x="7" y="229"/>
                  </a:lnTo>
                  <a:lnTo>
                    <a:pt x="28" y="221"/>
                  </a:lnTo>
                  <a:lnTo>
                    <a:pt x="59" y="208"/>
                  </a:lnTo>
                  <a:lnTo>
                    <a:pt x="100" y="196"/>
                  </a:lnTo>
                  <a:lnTo>
                    <a:pt x="145" y="184"/>
                  </a:lnTo>
                  <a:lnTo>
                    <a:pt x="195" y="178"/>
                  </a:lnTo>
                  <a:lnTo>
                    <a:pt x="243" y="178"/>
                  </a:lnTo>
                  <a:lnTo>
                    <a:pt x="289" y="188"/>
                  </a:lnTo>
                  <a:lnTo>
                    <a:pt x="332" y="202"/>
                  </a:lnTo>
                  <a:lnTo>
                    <a:pt x="376" y="218"/>
                  </a:lnTo>
                  <a:lnTo>
                    <a:pt x="415" y="231"/>
                  </a:lnTo>
                  <a:lnTo>
                    <a:pt x="452" y="246"/>
                  </a:lnTo>
                  <a:lnTo>
                    <a:pt x="481" y="256"/>
                  </a:lnTo>
                  <a:lnTo>
                    <a:pt x="505" y="264"/>
                  </a:lnTo>
                  <a:lnTo>
                    <a:pt x="518" y="266"/>
                  </a:lnTo>
                  <a:lnTo>
                    <a:pt x="522" y="265"/>
                  </a:lnTo>
                  <a:close/>
                </a:path>
              </a:pathLst>
            </a:custGeom>
            <a:solidFill>
              <a:srgbClr val="EDA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364" name="AutoShape 124"/>
          <p:cNvSpPr>
            <a:spLocks noChangeArrowheads="1"/>
          </p:cNvSpPr>
          <p:nvPr/>
        </p:nvSpPr>
        <p:spPr bwMode="auto">
          <a:xfrm>
            <a:off x="762000" y="304800"/>
            <a:ext cx="7696200" cy="1752600"/>
          </a:xfrm>
          <a:prstGeom prst="cloudCallout">
            <a:avLst>
              <a:gd name="adj1" fmla="val 25019"/>
              <a:gd name="adj2" fmla="val 8569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400"/>
              <a:t>Что  такое  угол?</a:t>
            </a:r>
          </a:p>
          <a:p>
            <a:pPr algn="ctr"/>
            <a:r>
              <a:rPr lang="ru-RU" sz="2400"/>
              <a:t>Как  он  получается?</a:t>
            </a:r>
          </a:p>
          <a:p>
            <a:pPr algn="ctr"/>
            <a:r>
              <a:rPr lang="ru-RU" sz="2400"/>
              <a:t>Начертите  в  тетради  угол.</a:t>
            </a:r>
          </a:p>
          <a:p>
            <a:pPr algn="ctr"/>
            <a:endParaRPr lang="ru-RU"/>
          </a:p>
        </p:txBody>
      </p:sp>
      <p:grpSp>
        <p:nvGrpSpPr>
          <p:cNvPr id="3" name="Group 125"/>
          <p:cNvGrpSpPr>
            <a:grpSpLocks/>
          </p:cNvGrpSpPr>
          <p:nvPr/>
        </p:nvGrpSpPr>
        <p:grpSpPr bwMode="auto">
          <a:xfrm>
            <a:off x="457200" y="1905000"/>
            <a:ext cx="1731963" cy="1714500"/>
            <a:chOff x="6021" y="1854"/>
            <a:chExt cx="2613" cy="2700"/>
          </a:xfrm>
        </p:grpSpPr>
        <p:sp>
          <p:nvSpPr>
            <p:cNvPr id="13359" name="AutoShape 126"/>
            <p:cNvSpPr>
              <a:spLocks noChangeArrowheads="1"/>
            </p:cNvSpPr>
            <p:nvPr/>
          </p:nvSpPr>
          <p:spPr bwMode="auto">
            <a:xfrm rot="2622243">
              <a:off x="6021" y="1854"/>
              <a:ext cx="2613" cy="2583"/>
            </a:xfrm>
            <a:prstGeom prst="irregularSeal2">
              <a:avLst/>
            </a:prstGeom>
            <a:gradFill rotWithShape="1">
              <a:gsLst>
                <a:gs pos="0">
                  <a:srgbClr val="666699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60" name="Oval 127"/>
            <p:cNvSpPr>
              <a:spLocks noChangeArrowheads="1"/>
            </p:cNvSpPr>
            <p:nvPr/>
          </p:nvSpPr>
          <p:spPr bwMode="auto">
            <a:xfrm>
              <a:off x="6381" y="2754"/>
              <a:ext cx="1621" cy="162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61" name="AutoShape 128"/>
            <p:cNvSpPr>
              <a:spLocks noChangeArrowheads="1"/>
            </p:cNvSpPr>
            <p:nvPr/>
          </p:nvSpPr>
          <p:spPr bwMode="auto">
            <a:xfrm rot="5400000">
              <a:off x="7551" y="4104"/>
              <a:ext cx="360" cy="540"/>
            </a:xfrm>
            <a:prstGeom prst="moon">
              <a:avLst>
                <a:gd name="adj" fmla="val 87500"/>
              </a:avLst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62" name="AutoShape 129"/>
            <p:cNvSpPr>
              <a:spLocks noChangeArrowheads="1"/>
            </p:cNvSpPr>
            <p:nvPr/>
          </p:nvSpPr>
          <p:spPr bwMode="auto">
            <a:xfrm rot="5400000">
              <a:off x="6472" y="4103"/>
              <a:ext cx="360" cy="541"/>
            </a:xfrm>
            <a:prstGeom prst="moon">
              <a:avLst>
                <a:gd name="adj" fmla="val 87500"/>
              </a:avLst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63" name="Oval 130"/>
            <p:cNvSpPr>
              <a:spLocks noChangeArrowheads="1"/>
            </p:cNvSpPr>
            <p:nvPr/>
          </p:nvSpPr>
          <p:spPr bwMode="auto">
            <a:xfrm flipH="1">
              <a:off x="7460" y="3294"/>
              <a:ext cx="180" cy="184"/>
            </a:xfrm>
            <a:prstGeom prst="ellipse">
              <a:avLst/>
            </a:prstGeom>
            <a:gradFill rotWithShape="1">
              <a:gsLst>
                <a:gs pos="0">
                  <a:srgbClr val="333333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64" name="Freeform 131"/>
            <p:cNvSpPr>
              <a:spLocks/>
            </p:cNvSpPr>
            <p:nvPr/>
          </p:nvSpPr>
          <p:spPr bwMode="auto">
            <a:xfrm>
              <a:off x="7079" y="3344"/>
              <a:ext cx="745" cy="540"/>
            </a:xfrm>
            <a:custGeom>
              <a:avLst/>
              <a:gdLst>
                <a:gd name="T0" fmla="*/ 100 w 745"/>
                <a:gd name="T1" fmla="*/ 75 h 540"/>
                <a:gd name="T2" fmla="*/ 175 w 745"/>
                <a:gd name="T3" fmla="*/ 150 h 540"/>
                <a:gd name="T4" fmla="*/ 250 w 745"/>
                <a:gd name="T5" fmla="*/ 195 h 540"/>
                <a:gd name="T6" fmla="*/ 385 w 745"/>
                <a:gd name="T7" fmla="*/ 285 h 540"/>
                <a:gd name="T8" fmla="*/ 490 w 745"/>
                <a:gd name="T9" fmla="*/ 360 h 540"/>
                <a:gd name="T10" fmla="*/ 580 w 745"/>
                <a:gd name="T11" fmla="*/ 390 h 540"/>
                <a:gd name="T12" fmla="*/ 730 w 745"/>
                <a:gd name="T13" fmla="*/ 420 h 540"/>
                <a:gd name="T14" fmla="*/ 550 w 745"/>
                <a:gd name="T15" fmla="*/ 465 h 540"/>
                <a:gd name="T16" fmla="*/ 445 w 745"/>
                <a:gd name="T17" fmla="*/ 510 h 540"/>
                <a:gd name="T18" fmla="*/ 190 w 745"/>
                <a:gd name="T19" fmla="*/ 540 h 5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45"/>
                <a:gd name="T31" fmla="*/ 0 h 540"/>
                <a:gd name="T32" fmla="*/ 745 w 745"/>
                <a:gd name="T33" fmla="*/ 540 h 5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45" h="540">
                  <a:moveTo>
                    <a:pt x="100" y="75"/>
                  </a:moveTo>
                  <a:cubicBezTo>
                    <a:pt x="295" y="205"/>
                    <a:pt x="0" y="0"/>
                    <a:pt x="175" y="150"/>
                  </a:cubicBezTo>
                  <a:cubicBezTo>
                    <a:pt x="197" y="169"/>
                    <a:pt x="227" y="177"/>
                    <a:pt x="250" y="195"/>
                  </a:cubicBezTo>
                  <a:cubicBezTo>
                    <a:pt x="431" y="335"/>
                    <a:pt x="187" y="186"/>
                    <a:pt x="385" y="285"/>
                  </a:cubicBezTo>
                  <a:cubicBezTo>
                    <a:pt x="423" y="304"/>
                    <a:pt x="452" y="341"/>
                    <a:pt x="490" y="360"/>
                  </a:cubicBezTo>
                  <a:cubicBezTo>
                    <a:pt x="518" y="374"/>
                    <a:pt x="549" y="384"/>
                    <a:pt x="580" y="390"/>
                  </a:cubicBezTo>
                  <a:cubicBezTo>
                    <a:pt x="630" y="400"/>
                    <a:pt x="730" y="420"/>
                    <a:pt x="730" y="420"/>
                  </a:cubicBezTo>
                  <a:cubicBezTo>
                    <a:pt x="631" y="486"/>
                    <a:pt x="745" y="420"/>
                    <a:pt x="550" y="465"/>
                  </a:cubicBezTo>
                  <a:cubicBezTo>
                    <a:pt x="513" y="474"/>
                    <a:pt x="482" y="500"/>
                    <a:pt x="445" y="510"/>
                  </a:cubicBezTo>
                  <a:cubicBezTo>
                    <a:pt x="360" y="534"/>
                    <a:pt x="278" y="540"/>
                    <a:pt x="190" y="540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65" name="Oval 132"/>
            <p:cNvSpPr>
              <a:spLocks noChangeArrowheads="1"/>
            </p:cNvSpPr>
            <p:nvPr/>
          </p:nvSpPr>
          <p:spPr bwMode="auto">
            <a:xfrm>
              <a:off x="7640" y="3655"/>
              <a:ext cx="181" cy="179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66" name="Freeform 133"/>
            <p:cNvSpPr>
              <a:spLocks/>
            </p:cNvSpPr>
            <p:nvPr/>
          </p:nvSpPr>
          <p:spPr bwMode="auto">
            <a:xfrm>
              <a:off x="7101" y="4014"/>
              <a:ext cx="334" cy="181"/>
            </a:xfrm>
            <a:custGeom>
              <a:avLst/>
              <a:gdLst>
                <a:gd name="T0" fmla="*/ 0 w 514"/>
                <a:gd name="T1" fmla="*/ 30 h 135"/>
                <a:gd name="T2" fmla="*/ 465 w 514"/>
                <a:gd name="T3" fmla="*/ 45 h 135"/>
                <a:gd name="T4" fmla="*/ 510 w 514"/>
                <a:gd name="T5" fmla="*/ 0 h 135"/>
                <a:gd name="T6" fmla="*/ 0 60000 65536"/>
                <a:gd name="T7" fmla="*/ 0 60000 65536"/>
                <a:gd name="T8" fmla="*/ 0 60000 65536"/>
                <a:gd name="T9" fmla="*/ 0 w 514"/>
                <a:gd name="T10" fmla="*/ 0 h 135"/>
                <a:gd name="T11" fmla="*/ 514 w 514"/>
                <a:gd name="T12" fmla="*/ 135 h 1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14" h="135">
                  <a:moveTo>
                    <a:pt x="0" y="30"/>
                  </a:moveTo>
                  <a:cubicBezTo>
                    <a:pt x="157" y="135"/>
                    <a:pt x="62" y="84"/>
                    <a:pt x="465" y="45"/>
                  </a:cubicBezTo>
                  <a:cubicBezTo>
                    <a:pt x="514" y="40"/>
                    <a:pt x="510" y="25"/>
                    <a:pt x="510" y="0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67" name="Oval 134"/>
            <p:cNvSpPr>
              <a:spLocks noChangeArrowheads="1"/>
            </p:cNvSpPr>
            <p:nvPr/>
          </p:nvSpPr>
          <p:spPr bwMode="auto">
            <a:xfrm>
              <a:off x="6742" y="3294"/>
              <a:ext cx="181" cy="181"/>
            </a:xfrm>
            <a:prstGeom prst="ellipse">
              <a:avLst/>
            </a:prstGeom>
            <a:gradFill rotWithShape="1">
              <a:gsLst>
                <a:gs pos="0">
                  <a:srgbClr val="333333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68" name="Freeform 135"/>
            <p:cNvSpPr>
              <a:spLocks/>
            </p:cNvSpPr>
            <p:nvPr/>
          </p:nvSpPr>
          <p:spPr bwMode="auto">
            <a:xfrm rot="1612336">
              <a:off x="6021" y="3654"/>
              <a:ext cx="385" cy="540"/>
            </a:xfrm>
            <a:custGeom>
              <a:avLst/>
              <a:gdLst>
                <a:gd name="T0" fmla="*/ 379 w 544"/>
                <a:gd name="T1" fmla="*/ 2 h 419"/>
                <a:gd name="T2" fmla="*/ 139 w 544"/>
                <a:gd name="T3" fmla="*/ 17 h 419"/>
                <a:gd name="T4" fmla="*/ 19 w 544"/>
                <a:gd name="T5" fmla="*/ 152 h 419"/>
                <a:gd name="T6" fmla="*/ 4 w 544"/>
                <a:gd name="T7" fmla="*/ 197 h 419"/>
                <a:gd name="T8" fmla="*/ 184 w 544"/>
                <a:gd name="T9" fmla="*/ 347 h 419"/>
                <a:gd name="T10" fmla="*/ 544 w 544"/>
                <a:gd name="T11" fmla="*/ 302 h 419"/>
                <a:gd name="T12" fmla="*/ 529 w 544"/>
                <a:gd name="T13" fmla="*/ 242 h 419"/>
                <a:gd name="T14" fmla="*/ 304 w 544"/>
                <a:gd name="T15" fmla="*/ 152 h 419"/>
                <a:gd name="T16" fmla="*/ 274 w 544"/>
                <a:gd name="T17" fmla="*/ 107 h 419"/>
                <a:gd name="T18" fmla="*/ 394 w 544"/>
                <a:gd name="T19" fmla="*/ 62 h 419"/>
                <a:gd name="T20" fmla="*/ 379 w 544"/>
                <a:gd name="T21" fmla="*/ 2 h 4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44"/>
                <a:gd name="T34" fmla="*/ 0 h 419"/>
                <a:gd name="T35" fmla="*/ 544 w 544"/>
                <a:gd name="T36" fmla="*/ 419 h 41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44" h="419">
                  <a:moveTo>
                    <a:pt x="379" y="2"/>
                  </a:moveTo>
                  <a:cubicBezTo>
                    <a:pt x="299" y="7"/>
                    <a:pt x="217" y="0"/>
                    <a:pt x="139" y="17"/>
                  </a:cubicBezTo>
                  <a:cubicBezTo>
                    <a:pt x="125" y="20"/>
                    <a:pt x="35" y="136"/>
                    <a:pt x="19" y="152"/>
                  </a:cubicBezTo>
                  <a:cubicBezTo>
                    <a:pt x="14" y="167"/>
                    <a:pt x="4" y="181"/>
                    <a:pt x="4" y="197"/>
                  </a:cubicBezTo>
                  <a:cubicBezTo>
                    <a:pt x="4" y="385"/>
                    <a:pt x="0" y="330"/>
                    <a:pt x="184" y="347"/>
                  </a:cubicBezTo>
                  <a:cubicBezTo>
                    <a:pt x="307" y="378"/>
                    <a:pt x="466" y="419"/>
                    <a:pt x="544" y="302"/>
                  </a:cubicBezTo>
                  <a:cubicBezTo>
                    <a:pt x="539" y="282"/>
                    <a:pt x="543" y="258"/>
                    <a:pt x="529" y="242"/>
                  </a:cubicBezTo>
                  <a:cubicBezTo>
                    <a:pt x="468" y="172"/>
                    <a:pt x="386" y="173"/>
                    <a:pt x="304" y="152"/>
                  </a:cubicBezTo>
                  <a:cubicBezTo>
                    <a:pt x="294" y="137"/>
                    <a:pt x="270" y="125"/>
                    <a:pt x="274" y="107"/>
                  </a:cubicBezTo>
                  <a:cubicBezTo>
                    <a:pt x="280" y="75"/>
                    <a:pt x="386" y="64"/>
                    <a:pt x="394" y="62"/>
                  </a:cubicBezTo>
                  <a:cubicBezTo>
                    <a:pt x="413" y="6"/>
                    <a:pt x="423" y="24"/>
                    <a:pt x="379" y="2"/>
                  </a:cubicBez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69" name="Freeform 136"/>
            <p:cNvSpPr>
              <a:spLocks/>
            </p:cNvSpPr>
            <p:nvPr/>
          </p:nvSpPr>
          <p:spPr bwMode="auto">
            <a:xfrm rot="19471619" flipH="1">
              <a:off x="8001" y="3654"/>
              <a:ext cx="385" cy="540"/>
            </a:xfrm>
            <a:custGeom>
              <a:avLst/>
              <a:gdLst>
                <a:gd name="T0" fmla="*/ 379 w 544"/>
                <a:gd name="T1" fmla="*/ 2 h 419"/>
                <a:gd name="T2" fmla="*/ 139 w 544"/>
                <a:gd name="T3" fmla="*/ 17 h 419"/>
                <a:gd name="T4" fmla="*/ 19 w 544"/>
                <a:gd name="T5" fmla="*/ 152 h 419"/>
                <a:gd name="T6" fmla="*/ 4 w 544"/>
                <a:gd name="T7" fmla="*/ 197 h 419"/>
                <a:gd name="T8" fmla="*/ 184 w 544"/>
                <a:gd name="T9" fmla="*/ 347 h 419"/>
                <a:gd name="T10" fmla="*/ 544 w 544"/>
                <a:gd name="T11" fmla="*/ 302 h 419"/>
                <a:gd name="T12" fmla="*/ 529 w 544"/>
                <a:gd name="T13" fmla="*/ 242 h 419"/>
                <a:gd name="T14" fmla="*/ 304 w 544"/>
                <a:gd name="T15" fmla="*/ 152 h 419"/>
                <a:gd name="T16" fmla="*/ 274 w 544"/>
                <a:gd name="T17" fmla="*/ 107 h 419"/>
                <a:gd name="T18" fmla="*/ 394 w 544"/>
                <a:gd name="T19" fmla="*/ 62 h 419"/>
                <a:gd name="T20" fmla="*/ 379 w 544"/>
                <a:gd name="T21" fmla="*/ 2 h 4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44"/>
                <a:gd name="T34" fmla="*/ 0 h 419"/>
                <a:gd name="T35" fmla="*/ 544 w 544"/>
                <a:gd name="T36" fmla="*/ 419 h 41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44" h="419">
                  <a:moveTo>
                    <a:pt x="379" y="2"/>
                  </a:moveTo>
                  <a:cubicBezTo>
                    <a:pt x="299" y="7"/>
                    <a:pt x="217" y="0"/>
                    <a:pt x="139" y="17"/>
                  </a:cubicBezTo>
                  <a:cubicBezTo>
                    <a:pt x="125" y="20"/>
                    <a:pt x="35" y="136"/>
                    <a:pt x="19" y="152"/>
                  </a:cubicBezTo>
                  <a:cubicBezTo>
                    <a:pt x="14" y="167"/>
                    <a:pt x="4" y="181"/>
                    <a:pt x="4" y="197"/>
                  </a:cubicBezTo>
                  <a:cubicBezTo>
                    <a:pt x="4" y="385"/>
                    <a:pt x="0" y="330"/>
                    <a:pt x="184" y="347"/>
                  </a:cubicBezTo>
                  <a:cubicBezTo>
                    <a:pt x="307" y="378"/>
                    <a:pt x="466" y="419"/>
                    <a:pt x="544" y="302"/>
                  </a:cubicBezTo>
                  <a:cubicBezTo>
                    <a:pt x="539" y="282"/>
                    <a:pt x="543" y="258"/>
                    <a:pt x="529" y="242"/>
                  </a:cubicBezTo>
                  <a:cubicBezTo>
                    <a:pt x="468" y="172"/>
                    <a:pt x="386" y="173"/>
                    <a:pt x="304" y="152"/>
                  </a:cubicBezTo>
                  <a:cubicBezTo>
                    <a:pt x="294" y="137"/>
                    <a:pt x="270" y="125"/>
                    <a:pt x="274" y="107"/>
                  </a:cubicBezTo>
                  <a:cubicBezTo>
                    <a:pt x="280" y="75"/>
                    <a:pt x="386" y="64"/>
                    <a:pt x="394" y="62"/>
                  </a:cubicBezTo>
                  <a:cubicBezTo>
                    <a:pt x="413" y="6"/>
                    <a:pt x="423" y="24"/>
                    <a:pt x="379" y="2"/>
                  </a:cubicBez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70" name="AutoShape 137"/>
            <p:cNvSpPr>
              <a:spLocks noChangeArrowheads="1"/>
            </p:cNvSpPr>
            <p:nvPr/>
          </p:nvSpPr>
          <p:spPr bwMode="auto">
            <a:xfrm>
              <a:off x="6381" y="2574"/>
              <a:ext cx="1620" cy="720"/>
            </a:xfrm>
            <a:prstGeom prst="irregularSeal1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378" name="Freeform 138"/>
          <p:cNvSpPr>
            <a:spLocks/>
          </p:cNvSpPr>
          <p:nvPr/>
        </p:nvSpPr>
        <p:spPr bwMode="auto">
          <a:xfrm rot="2363367">
            <a:off x="2362200" y="1981200"/>
            <a:ext cx="1943100" cy="1790700"/>
          </a:xfrm>
          <a:custGeom>
            <a:avLst/>
            <a:gdLst>
              <a:gd name="T0" fmla="*/ 216 w 1224"/>
              <a:gd name="T1" fmla="*/ 0 h 1128"/>
              <a:gd name="T2" fmla="*/ 168 w 1224"/>
              <a:gd name="T3" fmla="*/ 1056 h 1128"/>
              <a:gd name="T4" fmla="*/ 1224 w 1224"/>
              <a:gd name="T5" fmla="*/ 432 h 1128"/>
              <a:gd name="T6" fmla="*/ 0 60000 65536"/>
              <a:gd name="T7" fmla="*/ 0 60000 65536"/>
              <a:gd name="T8" fmla="*/ 0 60000 65536"/>
              <a:gd name="T9" fmla="*/ 0 w 1224"/>
              <a:gd name="T10" fmla="*/ 0 h 1128"/>
              <a:gd name="T11" fmla="*/ 1224 w 1224"/>
              <a:gd name="T12" fmla="*/ 1128 h 11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24" h="1128">
                <a:moveTo>
                  <a:pt x="216" y="0"/>
                </a:moveTo>
                <a:cubicBezTo>
                  <a:pt x="108" y="492"/>
                  <a:pt x="0" y="984"/>
                  <a:pt x="168" y="1056"/>
                </a:cubicBezTo>
                <a:cubicBezTo>
                  <a:pt x="336" y="1128"/>
                  <a:pt x="1048" y="536"/>
                  <a:pt x="1224" y="432"/>
                </a:cubicBezTo>
              </a:path>
            </a:pathLst>
          </a:custGeom>
          <a:noFill/>
          <a:ln w="3810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4" name="Group 139"/>
          <p:cNvGrpSpPr>
            <a:grpSpLocks/>
          </p:cNvGrpSpPr>
          <p:nvPr/>
        </p:nvGrpSpPr>
        <p:grpSpPr bwMode="auto">
          <a:xfrm>
            <a:off x="7086600" y="4267200"/>
            <a:ext cx="1616075" cy="2171700"/>
            <a:chOff x="8001" y="7074"/>
            <a:chExt cx="2185" cy="2700"/>
          </a:xfrm>
        </p:grpSpPr>
        <p:sp>
          <p:nvSpPr>
            <p:cNvPr id="13340" name="Oval 140"/>
            <p:cNvSpPr>
              <a:spLocks noChangeArrowheads="1"/>
            </p:cNvSpPr>
            <p:nvPr/>
          </p:nvSpPr>
          <p:spPr bwMode="auto">
            <a:xfrm rot="-1341769">
              <a:off x="8382" y="7074"/>
              <a:ext cx="360" cy="1440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1" name="Oval 141"/>
            <p:cNvSpPr>
              <a:spLocks noChangeArrowheads="1"/>
            </p:cNvSpPr>
            <p:nvPr/>
          </p:nvSpPr>
          <p:spPr bwMode="auto">
            <a:xfrm rot="1077739">
              <a:off x="9462" y="7074"/>
              <a:ext cx="360" cy="1440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2" name="Oval 142"/>
            <p:cNvSpPr>
              <a:spLocks noChangeArrowheads="1"/>
            </p:cNvSpPr>
            <p:nvPr/>
          </p:nvSpPr>
          <p:spPr bwMode="auto">
            <a:xfrm>
              <a:off x="8382" y="8154"/>
              <a:ext cx="1440" cy="144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3" name="AutoShape 143"/>
            <p:cNvSpPr>
              <a:spLocks noChangeArrowheads="1"/>
            </p:cNvSpPr>
            <p:nvPr/>
          </p:nvSpPr>
          <p:spPr bwMode="auto">
            <a:xfrm rot="5400000">
              <a:off x="8471" y="9320"/>
              <a:ext cx="359" cy="548"/>
            </a:xfrm>
            <a:prstGeom prst="moon">
              <a:avLst>
                <a:gd name="adj" fmla="val 87500"/>
              </a:avLst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4" name="AutoShape 144"/>
            <p:cNvSpPr>
              <a:spLocks noChangeArrowheads="1"/>
            </p:cNvSpPr>
            <p:nvPr/>
          </p:nvSpPr>
          <p:spPr bwMode="auto">
            <a:xfrm rot="5400000">
              <a:off x="9365" y="9326"/>
              <a:ext cx="360" cy="535"/>
            </a:xfrm>
            <a:prstGeom prst="moon">
              <a:avLst>
                <a:gd name="adj" fmla="val 87500"/>
              </a:avLst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5" name="Oval 145"/>
            <p:cNvSpPr>
              <a:spLocks noChangeArrowheads="1"/>
            </p:cNvSpPr>
            <p:nvPr/>
          </p:nvSpPr>
          <p:spPr bwMode="auto">
            <a:xfrm>
              <a:off x="9282" y="8694"/>
              <a:ext cx="181" cy="179"/>
            </a:xfrm>
            <a:prstGeom prst="ellipse">
              <a:avLst/>
            </a:prstGeom>
            <a:gradFill rotWithShape="1">
              <a:gsLst>
                <a:gs pos="0">
                  <a:srgbClr val="333333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6" name="Oval 146"/>
            <p:cNvSpPr>
              <a:spLocks noChangeArrowheads="1"/>
            </p:cNvSpPr>
            <p:nvPr/>
          </p:nvSpPr>
          <p:spPr bwMode="auto">
            <a:xfrm>
              <a:off x="8742" y="8694"/>
              <a:ext cx="181" cy="179"/>
            </a:xfrm>
            <a:prstGeom prst="ellipse">
              <a:avLst/>
            </a:prstGeom>
            <a:gradFill rotWithShape="1">
              <a:gsLst>
                <a:gs pos="0">
                  <a:srgbClr val="333333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7" name="AutoShape 147"/>
            <p:cNvSpPr>
              <a:spLocks noChangeArrowheads="1"/>
            </p:cNvSpPr>
            <p:nvPr/>
          </p:nvSpPr>
          <p:spPr bwMode="auto">
            <a:xfrm flipH="1">
              <a:off x="9102" y="9054"/>
              <a:ext cx="360" cy="360"/>
            </a:xfrm>
            <a:prstGeom prst="moon">
              <a:avLst>
                <a:gd name="adj" fmla="val 875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8" name="AutoShape 148"/>
            <p:cNvSpPr>
              <a:spLocks noChangeArrowheads="1"/>
            </p:cNvSpPr>
            <p:nvPr/>
          </p:nvSpPr>
          <p:spPr bwMode="auto">
            <a:xfrm>
              <a:off x="8742" y="9054"/>
              <a:ext cx="360" cy="360"/>
            </a:xfrm>
            <a:prstGeom prst="moon">
              <a:avLst>
                <a:gd name="adj" fmla="val 875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9" name="Freeform 149"/>
            <p:cNvSpPr>
              <a:spLocks/>
            </p:cNvSpPr>
            <p:nvPr/>
          </p:nvSpPr>
          <p:spPr bwMode="auto">
            <a:xfrm>
              <a:off x="9004" y="8985"/>
              <a:ext cx="241" cy="120"/>
            </a:xfrm>
            <a:custGeom>
              <a:avLst/>
              <a:gdLst>
                <a:gd name="T0" fmla="*/ 107 w 241"/>
                <a:gd name="T1" fmla="*/ 0 h 120"/>
                <a:gd name="T2" fmla="*/ 32 w 241"/>
                <a:gd name="T3" fmla="*/ 15 h 120"/>
                <a:gd name="T4" fmla="*/ 32 w 241"/>
                <a:gd name="T5" fmla="*/ 120 h 120"/>
                <a:gd name="T6" fmla="*/ 152 w 241"/>
                <a:gd name="T7" fmla="*/ 105 h 120"/>
                <a:gd name="T8" fmla="*/ 107 w 241"/>
                <a:gd name="T9" fmla="*/ 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1"/>
                <a:gd name="T16" fmla="*/ 0 h 120"/>
                <a:gd name="T17" fmla="*/ 241 w 241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1" h="120">
                  <a:moveTo>
                    <a:pt x="107" y="0"/>
                  </a:moveTo>
                  <a:cubicBezTo>
                    <a:pt x="82" y="5"/>
                    <a:pt x="53" y="1"/>
                    <a:pt x="32" y="15"/>
                  </a:cubicBezTo>
                  <a:cubicBezTo>
                    <a:pt x="0" y="37"/>
                    <a:pt x="27" y="101"/>
                    <a:pt x="32" y="120"/>
                  </a:cubicBezTo>
                  <a:cubicBezTo>
                    <a:pt x="72" y="115"/>
                    <a:pt x="115" y="120"/>
                    <a:pt x="152" y="105"/>
                  </a:cubicBezTo>
                  <a:cubicBezTo>
                    <a:pt x="241" y="70"/>
                    <a:pt x="137" y="10"/>
                    <a:pt x="107" y="0"/>
                  </a:cubicBezTo>
                  <a:close/>
                </a:path>
              </a:pathLst>
            </a:cu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50" name="Freeform 150"/>
            <p:cNvSpPr>
              <a:spLocks/>
            </p:cNvSpPr>
            <p:nvPr/>
          </p:nvSpPr>
          <p:spPr bwMode="auto">
            <a:xfrm>
              <a:off x="8436" y="7455"/>
              <a:ext cx="345" cy="792"/>
            </a:xfrm>
            <a:custGeom>
              <a:avLst/>
              <a:gdLst>
                <a:gd name="T0" fmla="*/ 0 w 345"/>
                <a:gd name="T1" fmla="*/ 0 h 792"/>
                <a:gd name="T2" fmla="*/ 60 w 345"/>
                <a:gd name="T3" fmla="*/ 405 h 792"/>
                <a:gd name="T4" fmla="*/ 105 w 345"/>
                <a:gd name="T5" fmla="*/ 495 h 792"/>
                <a:gd name="T6" fmla="*/ 195 w 345"/>
                <a:gd name="T7" fmla="*/ 570 h 792"/>
                <a:gd name="T8" fmla="*/ 270 w 345"/>
                <a:gd name="T9" fmla="*/ 645 h 792"/>
                <a:gd name="T10" fmla="*/ 285 w 345"/>
                <a:gd name="T11" fmla="*/ 690 h 792"/>
                <a:gd name="T12" fmla="*/ 300 w 345"/>
                <a:gd name="T13" fmla="*/ 780 h 792"/>
                <a:gd name="T14" fmla="*/ 345 w 345"/>
                <a:gd name="T15" fmla="*/ 765 h 792"/>
                <a:gd name="T16" fmla="*/ 135 w 345"/>
                <a:gd name="T17" fmla="*/ 195 h 792"/>
                <a:gd name="T18" fmla="*/ 75 w 345"/>
                <a:gd name="T19" fmla="*/ 120 h 792"/>
                <a:gd name="T20" fmla="*/ 60 w 345"/>
                <a:gd name="T21" fmla="*/ 75 h 792"/>
                <a:gd name="T22" fmla="*/ 0 w 345"/>
                <a:gd name="T23" fmla="*/ 0 h 7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45"/>
                <a:gd name="T37" fmla="*/ 0 h 792"/>
                <a:gd name="T38" fmla="*/ 345 w 345"/>
                <a:gd name="T39" fmla="*/ 792 h 7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45" h="792">
                  <a:moveTo>
                    <a:pt x="0" y="0"/>
                  </a:moveTo>
                  <a:cubicBezTo>
                    <a:pt x="10" y="147"/>
                    <a:pt x="14" y="268"/>
                    <a:pt x="60" y="405"/>
                  </a:cubicBezTo>
                  <a:cubicBezTo>
                    <a:pt x="72" y="442"/>
                    <a:pt x="76" y="466"/>
                    <a:pt x="105" y="495"/>
                  </a:cubicBezTo>
                  <a:cubicBezTo>
                    <a:pt x="223" y="613"/>
                    <a:pt x="72" y="423"/>
                    <a:pt x="195" y="570"/>
                  </a:cubicBezTo>
                  <a:cubicBezTo>
                    <a:pt x="257" y="645"/>
                    <a:pt x="187" y="590"/>
                    <a:pt x="270" y="645"/>
                  </a:cubicBezTo>
                  <a:cubicBezTo>
                    <a:pt x="275" y="660"/>
                    <a:pt x="282" y="675"/>
                    <a:pt x="285" y="690"/>
                  </a:cubicBezTo>
                  <a:cubicBezTo>
                    <a:pt x="292" y="720"/>
                    <a:pt x="281" y="756"/>
                    <a:pt x="300" y="780"/>
                  </a:cubicBezTo>
                  <a:cubicBezTo>
                    <a:pt x="310" y="792"/>
                    <a:pt x="330" y="770"/>
                    <a:pt x="345" y="765"/>
                  </a:cubicBezTo>
                  <a:cubicBezTo>
                    <a:pt x="283" y="578"/>
                    <a:pt x="320" y="318"/>
                    <a:pt x="135" y="195"/>
                  </a:cubicBezTo>
                  <a:cubicBezTo>
                    <a:pt x="97" y="82"/>
                    <a:pt x="153" y="217"/>
                    <a:pt x="75" y="120"/>
                  </a:cubicBezTo>
                  <a:cubicBezTo>
                    <a:pt x="65" y="108"/>
                    <a:pt x="67" y="89"/>
                    <a:pt x="60" y="75"/>
                  </a:cubicBezTo>
                  <a:cubicBezTo>
                    <a:pt x="41" y="37"/>
                    <a:pt x="28" y="28"/>
                    <a:pt x="0" y="0"/>
                  </a:cubicBezTo>
                  <a:close/>
                </a:path>
              </a:pathLst>
            </a:cu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51" name="Freeform 151"/>
            <p:cNvSpPr>
              <a:spLocks/>
            </p:cNvSpPr>
            <p:nvPr/>
          </p:nvSpPr>
          <p:spPr bwMode="auto">
            <a:xfrm rot="2261767">
              <a:off x="9473" y="7437"/>
              <a:ext cx="283" cy="793"/>
            </a:xfrm>
            <a:custGeom>
              <a:avLst/>
              <a:gdLst>
                <a:gd name="T0" fmla="*/ 0 w 345"/>
                <a:gd name="T1" fmla="*/ 0 h 792"/>
                <a:gd name="T2" fmla="*/ 60 w 345"/>
                <a:gd name="T3" fmla="*/ 405 h 792"/>
                <a:gd name="T4" fmla="*/ 105 w 345"/>
                <a:gd name="T5" fmla="*/ 495 h 792"/>
                <a:gd name="T6" fmla="*/ 195 w 345"/>
                <a:gd name="T7" fmla="*/ 570 h 792"/>
                <a:gd name="T8" fmla="*/ 270 w 345"/>
                <a:gd name="T9" fmla="*/ 645 h 792"/>
                <a:gd name="T10" fmla="*/ 285 w 345"/>
                <a:gd name="T11" fmla="*/ 690 h 792"/>
                <a:gd name="T12" fmla="*/ 300 w 345"/>
                <a:gd name="T13" fmla="*/ 780 h 792"/>
                <a:gd name="T14" fmla="*/ 345 w 345"/>
                <a:gd name="T15" fmla="*/ 765 h 792"/>
                <a:gd name="T16" fmla="*/ 135 w 345"/>
                <a:gd name="T17" fmla="*/ 195 h 792"/>
                <a:gd name="T18" fmla="*/ 75 w 345"/>
                <a:gd name="T19" fmla="*/ 120 h 792"/>
                <a:gd name="T20" fmla="*/ 60 w 345"/>
                <a:gd name="T21" fmla="*/ 75 h 792"/>
                <a:gd name="T22" fmla="*/ 0 w 345"/>
                <a:gd name="T23" fmla="*/ 0 h 7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45"/>
                <a:gd name="T37" fmla="*/ 0 h 792"/>
                <a:gd name="T38" fmla="*/ 345 w 345"/>
                <a:gd name="T39" fmla="*/ 792 h 7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45" h="792">
                  <a:moveTo>
                    <a:pt x="0" y="0"/>
                  </a:moveTo>
                  <a:cubicBezTo>
                    <a:pt x="10" y="147"/>
                    <a:pt x="14" y="268"/>
                    <a:pt x="60" y="405"/>
                  </a:cubicBezTo>
                  <a:cubicBezTo>
                    <a:pt x="72" y="442"/>
                    <a:pt x="76" y="466"/>
                    <a:pt x="105" y="495"/>
                  </a:cubicBezTo>
                  <a:cubicBezTo>
                    <a:pt x="223" y="613"/>
                    <a:pt x="72" y="423"/>
                    <a:pt x="195" y="570"/>
                  </a:cubicBezTo>
                  <a:cubicBezTo>
                    <a:pt x="257" y="645"/>
                    <a:pt x="187" y="590"/>
                    <a:pt x="270" y="645"/>
                  </a:cubicBezTo>
                  <a:cubicBezTo>
                    <a:pt x="275" y="660"/>
                    <a:pt x="282" y="675"/>
                    <a:pt x="285" y="690"/>
                  </a:cubicBezTo>
                  <a:cubicBezTo>
                    <a:pt x="292" y="720"/>
                    <a:pt x="281" y="756"/>
                    <a:pt x="300" y="780"/>
                  </a:cubicBezTo>
                  <a:cubicBezTo>
                    <a:pt x="310" y="792"/>
                    <a:pt x="330" y="770"/>
                    <a:pt x="345" y="765"/>
                  </a:cubicBezTo>
                  <a:cubicBezTo>
                    <a:pt x="283" y="578"/>
                    <a:pt x="320" y="318"/>
                    <a:pt x="135" y="195"/>
                  </a:cubicBezTo>
                  <a:cubicBezTo>
                    <a:pt x="97" y="82"/>
                    <a:pt x="153" y="217"/>
                    <a:pt x="75" y="120"/>
                  </a:cubicBezTo>
                  <a:cubicBezTo>
                    <a:pt x="65" y="108"/>
                    <a:pt x="67" y="89"/>
                    <a:pt x="60" y="75"/>
                  </a:cubicBezTo>
                  <a:cubicBezTo>
                    <a:pt x="41" y="37"/>
                    <a:pt x="28" y="28"/>
                    <a:pt x="0" y="0"/>
                  </a:cubicBezTo>
                  <a:close/>
                </a:path>
              </a:pathLst>
            </a:cu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52" name="Freeform 152"/>
            <p:cNvSpPr>
              <a:spLocks/>
            </p:cNvSpPr>
            <p:nvPr/>
          </p:nvSpPr>
          <p:spPr bwMode="auto">
            <a:xfrm>
              <a:off x="8361" y="9077"/>
              <a:ext cx="510" cy="133"/>
            </a:xfrm>
            <a:custGeom>
              <a:avLst/>
              <a:gdLst>
                <a:gd name="T0" fmla="*/ 510 w 510"/>
                <a:gd name="T1" fmla="*/ 133 h 133"/>
                <a:gd name="T2" fmla="*/ 0 w 510"/>
                <a:gd name="T3" fmla="*/ 43 h 133"/>
                <a:gd name="T4" fmla="*/ 0 60000 65536"/>
                <a:gd name="T5" fmla="*/ 0 60000 65536"/>
                <a:gd name="T6" fmla="*/ 0 w 510"/>
                <a:gd name="T7" fmla="*/ 0 h 133"/>
                <a:gd name="T8" fmla="*/ 510 w 510"/>
                <a:gd name="T9" fmla="*/ 133 h 13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" h="133">
                  <a:moveTo>
                    <a:pt x="510" y="133"/>
                  </a:moveTo>
                  <a:cubicBezTo>
                    <a:pt x="311" y="0"/>
                    <a:pt x="293" y="43"/>
                    <a:pt x="0" y="43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53" name="Freeform 153"/>
            <p:cNvSpPr>
              <a:spLocks/>
            </p:cNvSpPr>
            <p:nvPr/>
          </p:nvSpPr>
          <p:spPr bwMode="auto">
            <a:xfrm>
              <a:off x="9282" y="9234"/>
              <a:ext cx="510" cy="133"/>
            </a:xfrm>
            <a:custGeom>
              <a:avLst/>
              <a:gdLst>
                <a:gd name="T0" fmla="*/ 510 w 510"/>
                <a:gd name="T1" fmla="*/ 133 h 133"/>
                <a:gd name="T2" fmla="*/ 0 w 510"/>
                <a:gd name="T3" fmla="*/ 43 h 133"/>
                <a:gd name="T4" fmla="*/ 0 60000 65536"/>
                <a:gd name="T5" fmla="*/ 0 60000 65536"/>
                <a:gd name="T6" fmla="*/ 0 w 510"/>
                <a:gd name="T7" fmla="*/ 0 h 133"/>
                <a:gd name="T8" fmla="*/ 510 w 510"/>
                <a:gd name="T9" fmla="*/ 133 h 13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" h="133">
                  <a:moveTo>
                    <a:pt x="510" y="133"/>
                  </a:moveTo>
                  <a:cubicBezTo>
                    <a:pt x="311" y="0"/>
                    <a:pt x="293" y="43"/>
                    <a:pt x="0" y="43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54" name="Freeform 154"/>
            <p:cNvSpPr>
              <a:spLocks/>
            </p:cNvSpPr>
            <p:nvPr/>
          </p:nvSpPr>
          <p:spPr bwMode="auto">
            <a:xfrm rot="-1138225">
              <a:off x="9282" y="9054"/>
              <a:ext cx="510" cy="133"/>
            </a:xfrm>
            <a:custGeom>
              <a:avLst/>
              <a:gdLst>
                <a:gd name="T0" fmla="*/ 510 w 510"/>
                <a:gd name="T1" fmla="*/ 133 h 133"/>
                <a:gd name="T2" fmla="*/ 0 w 510"/>
                <a:gd name="T3" fmla="*/ 43 h 133"/>
                <a:gd name="T4" fmla="*/ 0 60000 65536"/>
                <a:gd name="T5" fmla="*/ 0 60000 65536"/>
                <a:gd name="T6" fmla="*/ 0 w 510"/>
                <a:gd name="T7" fmla="*/ 0 h 133"/>
                <a:gd name="T8" fmla="*/ 510 w 510"/>
                <a:gd name="T9" fmla="*/ 133 h 13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" h="133">
                  <a:moveTo>
                    <a:pt x="510" y="133"/>
                  </a:moveTo>
                  <a:cubicBezTo>
                    <a:pt x="311" y="0"/>
                    <a:pt x="293" y="43"/>
                    <a:pt x="0" y="43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55" name="Freeform 155"/>
            <p:cNvSpPr>
              <a:spLocks/>
            </p:cNvSpPr>
            <p:nvPr/>
          </p:nvSpPr>
          <p:spPr bwMode="auto">
            <a:xfrm rot="1280672">
              <a:off x="8753" y="7980"/>
              <a:ext cx="647" cy="579"/>
            </a:xfrm>
            <a:custGeom>
              <a:avLst/>
              <a:gdLst>
                <a:gd name="T0" fmla="*/ 167 w 647"/>
                <a:gd name="T1" fmla="*/ 109 h 399"/>
                <a:gd name="T2" fmla="*/ 2 w 647"/>
                <a:gd name="T3" fmla="*/ 244 h 399"/>
                <a:gd name="T4" fmla="*/ 107 w 647"/>
                <a:gd name="T5" fmla="*/ 394 h 399"/>
                <a:gd name="T6" fmla="*/ 242 w 647"/>
                <a:gd name="T7" fmla="*/ 379 h 399"/>
                <a:gd name="T8" fmla="*/ 302 w 647"/>
                <a:gd name="T9" fmla="*/ 349 h 399"/>
                <a:gd name="T10" fmla="*/ 437 w 647"/>
                <a:gd name="T11" fmla="*/ 259 h 399"/>
                <a:gd name="T12" fmla="*/ 422 w 647"/>
                <a:gd name="T13" fmla="*/ 214 h 399"/>
                <a:gd name="T14" fmla="*/ 512 w 647"/>
                <a:gd name="T15" fmla="*/ 214 h 399"/>
                <a:gd name="T16" fmla="*/ 647 w 647"/>
                <a:gd name="T17" fmla="*/ 199 h 399"/>
                <a:gd name="T18" fmla="*/ 587 w 647"/>
                <a:gd name="T19" fmla="*/ 34 h 399"/>
                <a:gd name="T20" fmla="*/ 497 w 647"/>
                <a:gd name="T21" fmla="*/ 4 h 399"/>
                <a:gd name="T22" fmla="*/ 272 w 647"/>
                <a:gd name="T23" fmla="*/ 34 h 399"/>
                <a:gd name="T24" fmla="*/ 167 w 647"/>
                <a:gd name="T25" fmla="*/ 109 h 3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7"/>
                <a:gd name="T40" fmla="*/ 0 h 399"/>
                <a:gd name="T41" fmla="*/ 647 w 647"/>
                <a:gd name="T42" fmla="*/ 399 h 3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7" h="399">
                  <a:moveTo>
                    <a:pt x="167" y="109"/>
                  </a:moveTo>
                  <a:cubicBezTo>
                    <a:pt x="63" y="130"/>
                    <a:pt x="36" y="142"/>
                    <a:pt x="2" y="244"/>
                  </a:cubicBezTo>
                  <a:cubicBezTo>
                    <a:pt x="19" y="366"/>
                    <a:pt x="0" y="358"/>
                    <a:pt x="107" y="394"/>
                  </a:cubicBezTo>
                  <a:cubicBezTo>
                    <a:pt x="152" y="389"/>
                    <a:pt x="202" y="399"/>
                    <a:pt x="242" y="379"/>
                  </a:cubicBezTo>
                  <a:cubicBezTo>
                    <a:pt x="319" y="340"/>
                    <a:pt x="189" y="274"/>
                    <a:pt x="302" y="349"/>
                  </a:cubicBezTo>
                  <a:cubicBezTo>
                    <a:pt x="465" y="333"/>
                    <a:pt x="468" y="383"/>
                    <a:pt x="437" y="259"/>
                  </a:cubicBezTo>
                  <a:cubicBezTo>
                    <a:pt x="433" y="244"/>
                    <a:pt x="427" y="229"/>
                    <a:pt x="422" y="214"/>
                  </a:cubicBezTo>
                  <a:cubicBezTo>
                    <a:pt x="542" y="174"/>
                    <a:pt x="392" y="214"/>
                    <a:pt x="512" y="214"/>
                  </a:cubicBezTo>
                  <a:cubicBezTo>
                    <a:pt x="557" y="214"/>
                    <a:pt x="602" y="204"/>
                    <a:pt x="647" y="199"/>
                  </a:cubicBezTo>
                  <a:cubicBezTo>
                    <a:pt x="639" y="159"/>
                    <a:pt x="630" y="61"/>
                    <a:pt x="587" y="34"/>
                  </a:cubicBezTo>
                  <a:cubicBezTo>
                    <a:pt x="560" y="17"/>
                    <a:pt x="497" y="4"/>
                    <a:pt x="497" y="4"/>
                  </a:cubicBezTo>
                  <a:cubicBezTo>
                    <a:pt x="422" y="12"/>
                    <a:pt x="340" y="0"/>
                    <a:pt x="272" y="34"/>
                  </a:cubicBezTo>
                  <a:cubicBezTo>
                    <a:pt x="209" y="66"/>
                    <a:pt x="236" y="144"/>
                    <a:pt x="167" y="109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0C0C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56" name="Freeform 156"/>
            <p:cNvSpPr>
              <a:spLocks/>
            </p:cNvSpPr>
            <p:nvPr/>
          </p:nvSpPr>
          <p:spPr bwMode="auto">
            <a:xfrm rot="1612336">
              <a:off x="8001" y="8874"/>
              <a:ext cx="385" cy="540"/>
            </a:xfrm>
            <a:custGeom>
              <a:avLst/>
              <a:gdLst>
                <a:gd name="T0" fmla="*/ 379 w 544"/>
                <a:gd name="T1" fmla="*/ 2 h 419"/>
                <a:gd name="T2" fmla="*/ 139 w 544"/>
                <a:gd name="T3" fmla="*/ 17 h 419"/>
                <a:gd name="T4" fmla="*/ 19 w 544"/>
                <a:gd name="T5" fmla="*/ 152 h 419"/>
                <a:gd name="T6" fmla="*/ 4 w 544"/>
                <a:gd name="T7" fmla="*/ 197 h 419"/>
                <a:gd name="T8" fmla="*/ 184 w 544"/>
                <a:gd name="T9" fmla="*/ 347 h 419"/>
                <a:gd name="T10" fmla="*/ 544 w 544"/>
                <a:gd name="T11" fmla="*/ 302 h 419"/>
                <a:gd name="T12" fmla="*/ 529 w 544"/>
                <a:gd name="T13" fmla="*/ 242 h 419"/>
                <a:gd name="T14" fmla="*/ 304 w 544"/>
                <a:gd name="T15" fmla="*/ 152 h 419"/>
                <a:gd name="T16" fmla="*/ 274 w 544"/>
                <a:gd name="T17" fmla="*/ 107 h 419"/>
                <a:gd name="T18" fmla="*/ 394 w 544"/>
                <a:gd name="T19" fmla="*/ 62 h 419"/>
                <a:gd name="T20" fmla="*/ 379 w 544"/>
                <a:gd name="T21" fmla="*/ 2 h 4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44"/>
                <a:gd name="T34" fmla="*/ 0 h 419"/>
                <a:gd name="T35" fmla="*/ 544 w 544"/>
                <a:gd name="T36" fmla="*/ 419 h 41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44" h="419">
                  <a:moveTo>
                    <a:pt x="379" y="2"/>
                  </a:moveTo>
                  <a:cubicBezTo>
                    <a:pt x="299" y="7"/>
                    <a:pt x="217" y="0"/>
                    <a:pt x="139" y="17"/>
                  </a:cubicBezTo>
                  <a:cubicBezTo>
                    <a:pt x="125" y="20"/>
                    <a:pt x="35" y="136"/>
                    <a:pt x="19" y="152"/>
                  </a:cubicBezTo>
                  <a:cubicBezTo>
                    <a:pt x="14" y="167"/>
                    <a:pt x="4" y="181"/>
                    <a:pt x="4" y="197"/>
                  </a:cubicBezTo>
                  <a:cubicBezTo>
                    <a:pt x="4" y="385"/>
                    <a:pt x="0" y="330"/>
                    <a:pt x="184" y="347"/>
                  </a:cubicBezTo>
                  <a:cubicBezTo>
                    <a:pt x="307" y="378"/>
                    <a:pt x="466" y="419"/>
                    <a:pt x="544" y="302"/>
                  </a:cubicBezTo>
                  <a:cubicBezTo>
                    <a:pt x="539" y="282"/>
                    <a:pt x="543" y="258"/>
                    <a:pt x="529" y="242"/>
                  </a:cubicBezTo>
                  <a:cubicBezTo>
                    <a:pt x="468" y="172"/>
                    <a:pt x="386" y="173"/>
                    <a:pt x="304" y="152"/>
                  </a:cubicBezTo>
                  <a:cubicBezTo>
                    <a:pt x="294" y="137"/>
                    <a:pt x="270" y="125"/>
                    <a:pt x="274" y="107"/>
                  </a:cubicBezTo>
                  <a:cubicBezTo>
                    <a:pt x="280" y="75"/>
                    <a:pt x="386" y="64"/>
                    <a:pt x="394" y="62"/>
                  </a:cubicBezTo>
                  <a:cubicBezTo>
                    <a:pt x="413" y="6"/>
                    <a:pt x="423" y="24"/>
                    <a:pt x="379" y="2"/>
                  </a:cubicBez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57" name="Freeform 157"/>
            <p:cNvSpPr>
              <a:spLocks/>
            </p:cNvSpPr>
            <p:nvPr/>
          </p:nvSpPr>
          <p:spPr bwMode="auto">
            <a:xfrm rot="19471619" flipH="1">
              <a:off x="9801" y="8874"/>
              <a:ext cx="385" cy="540"/>
            </a:xfrm>
            <a:custGeom>
              <a:avLst/>
              <a:gdLst>
                <a:gd name="T0" fmla="*/ 379 w 544"/>
                <a:gd name="T1" fmla="*/ 2 h 419"/>
                <a:gd name="T2" fmla="*/ 139 w 544"/>
                <a:gd name="T3" fmla="*/ 17 h 419"/>
                <a:gd name="T4" fmla="*/ 19 w 544"/>
                <a:gd name="T5" fmla="*/ 152 h 419"/>
                <a:gd name="T6" fmla="*/ 4 w 544"/>
                <a:gd name="T7" fmla="*/ 197 h 419"/>
                <a:gd name="T8" fmla="*/ 184 w 544"/>
                <a:gd name="T9" fmla="*/ 347 h 419"/>
                <a:gd name="T10" fmla="*/ 544 w 544"/>
                <a:gd name="T11" fmla="*/ 302 h 419"/>
                <a:gd name="T12" fmla="*/ 529 w 544"/>
                <a:gd name="T13" fmla="*/ 242 h 419"/>
                <a:gd name="T14" fmla="*/ 304 w 544"/>
                <a:gd name="T15" fmla="*/ 152 h 419"/>
                <a:gd name="T16" fmla="*/ 274 w 544"/>
                <a:gd name="T17" fmla="*/ 107 h 419"/>
                <a:gd name="T18" fmla="*/ 394 w 544"/>
                <a:gd name="T19" fmla="*/ 62 h 419"/>
                <a:gd name="T20" fmla="*/ 379 w 544"/>
                <a:gd name="T21" fmla="*/ 2 h 4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44"/>
                <a:gd name="T34" fmla="*/ 0 h 419"/>
                <a:gd name="T35" fmla="*/ 544 w 544"/>
                <a:gd name="T36" fmla="*/ 419 h 41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44" h="419">
                  <a:moveTo>
                    <a:pt x="379" y="2"/>
                  </a:moveTo>
                  <a:cubicBezTo>
                    <a:pt x="299" y="7"/>
                    <a:pt x="217" y="0"/>
                    <a:pt x="139" y="17"/>
                  </a:cubicBezTo>
                  <a:cubicBezTo>
                    <a:pt x="125" y="20"/>
                    <a:pt x="35" y="136"/>
                    <a:pt x="19" y="152"/>
                  </a:cubicBezTo>
                  <a:cubicBezTo>
                    <a:pt x="14" y="167"/>
                    <a:pt x="4" y="181"/>
                    <a:pt x="4" y="197"/>
                  </a:cubicBezTo>
                  <a:cubicBezTo>
                    <a:pt x="4" y="385"/>
                    <a:pt x="0" y="330"/>
                    <a:pt x="184" y="347"/>
                  </a:cubicBezTo>
                  <a:cubicBezTo>
                    <a:pt x="307" y="378"/>
                    <a:pt x="466" y="419"/>
                    <a:pt x="544" y="302"/>
                  </a:cubicBezTo>
                  <a:cubicBezTo>
                    <a:pt x="539" y="282"/>
                    <a:pt x="543" y="258"/>
                    <a:pt x="529" y="242"/>
                  </a:cubicBezTo>
                  <a:cubicBezTo>
                    <a:pt x="468" y="172"/>
                    <a:pt x="386" y="173"/>
                    <a:pt x="304" y="152"/>
                  </a:cubicBezTo>
                  <a:cubicBezTo>
                    <a:pt x="294" y="137"/>
                    <a:pt x="270" y="125"/>
                    <a:pt x="274" y="107"/>
                  </a:cubicBezTo>
                  <a:cubicBezTo>
                    <a:pt x="280" y="75"/>
                    <a:pt x="386" y="64"/>
                    <a:pt x="394" y="62"/>
                  </a:cubicBezTo>
                  <a:cubicBezTo>
                    <a:pt x="413" y="6"/>
                    <a:pt x="423" y="24"/>
                    <a:pt x="379" y="2"/>
                  </a:cubicBez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58" name="Freeform 158"/>
            <p:cNvSpPr>
              <a:spLocks/>
            </p:cNvSpPr>
            <p:nvPr/>
          </p:nvSpPr>
          <p:spPr bwMode="auto">
            <a:xfrm rot="-768256">
              <a:off x="8361" y="9234"/>
              <a:ext cx="510" cy="133"/>
            </a:xfrm>
            <a:custGeom>
              <a:avLst/>
              <a:gdLst>
                <a:gd name="T0" fmla="*/ 510 w 510"/>
                <a:gd name="T1" fmla="*/ 133 h 133"/>
                <a:gd name="T2" fmla="*/ 0 w 510"/>
                <a:gd name="T3" fmla="*/ 43 h 133"/>
                <a:gd name="T4" fmla="*/ 0 60000 65536"/>
                <a:gd name="T5" fmla="*/ 0 60000 65536"/>
                <a:gd name="T6" fmla="*/ 0 w 510"/>
                <a:gd name="T7" fmla="*/ 0 h 133"/>
                <a:gd name="T8" fmla="*/ 510 w 510"/>
                <a:gd name="T9" fmla="*/ 133 h 13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" h="133">
                  <a:moveTo>
                    <a:pt x="510" y="133"/>
                  </a:moveTo>
                  <a:cubicBezTo>
                    <a:pt x="311" y="0"/>
                    <a:pt x="293" y="43"/>
                    <a:pt x="0" y="43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159"/>
          <p:cNvGrpSpPr>
            <a:grpSpLocks/>
          </p:cNvGrpSpPr>
          <p:nvPr/>
        </p:nvGrpSpPr>
        <p:grpSpPr bwMode="auto">
          <a:xfrm>
            <a:off x="4800600" y="4724400"/>
            <a:ext cx="1828800" cy="1219200"/>
            <a:chOff x="3312" y="2592"/>
            <a:chExt cx="1152" cy="768"/>
          </a:xfrm>
        </p:grpSpPr>
        <p:sp>
          <p:nvSpPr>
            <p:cNvPr id="13338" name="Line 160"/>
            <p:cNvSpPr>
              <a:spLocks noChangeShapeType="1"/>
            </p:cNvSpPr>
            <p:nvPr/>
          </p:nvSpPr>
          <p:spPr bwMode="auto">
            <a:xfrm flipH="1">
              <a:off x="3312" y="2592"/>
              <a:ext cx="624" cy="76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39" name="Line 161"/>
            <p:cNvSpPr>
              <a:spLocks noChangeShapeType="1"/>
            </p:cNvSpPr>
            <p:nvPr/>
          </p:nvSpPr>
          <p:spPr bwMode="auto">
            <a:xfrm>
              <a:off x="3312" y="3360"/>
              <a:ext cx="1152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162"/>
          <p:cNvGrpSpPr>
            <a:grpSpLocks/>
          </p:cNvGrpSpPr>
          <p:nvPr/>
        </p:nvGrpSpPr>
        <p:grpSpPr bwMode="auto">
          <a:xfrm>
            <a:off x="609600" y="4800600"/>
            <a:ext cx="1758950" cy="1600200"/>
            <a:chOff x="1341" y="3474"/>
            <a:chExt cx="2168" cy="1799"/>
          </a:xfrm>
        </p:grpSpPr>
        <p:sp>
          <p:nvSpPr>
            <p:cNvPr id="13323" name="Oval 163"/>
            <p:cNvSpPr>
              <a:spLocks noChangeArrowheads="1"/>
            </p:cNvSpPr>
            <p:nvPr/>
          </p:nvSpPr>
          <p:spPr bwMode="auto">
            <a:xfrm>
              <a:off x="1521" y="3474"/>
              <a:ext cx="540" cy="540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99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4" name="Oval 164"/>
            <p:cNvSpPr>
              <a:spLocks noChangeArrowheads="1"/>
            </p:cNvSpPr>
            <p:nvPr/>
          </p:nvSpPr>
          <p:spPr bwMode="auto">
            <a:xfrm>
              <a:off x="1701" y="3654"/>
              <a:ext cx="360" cy="36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CC99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5" name="Oval 165"/>
            <p:cNvSpPr>
              <a:spLocks noChangeArrowheads="1"/>
            </p:cNvSpPr>
            <p:nvPr/>
          </p:nvSpPr>
          <p:spPr bwMode="auto">
            <a:xfrm>
              <a:off x="2781" y="3474"/>
              <a:ext cx="540" cy="540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99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6" name="Oval 166"/>
            <p:cNvSpPr>
              <a:spLocks noChangeArrowheads="1"/>
            </p:cNvSpPr>
            <p:nvPr/>
          </p:nvSpPr>
          <p:spPr bwMode="auto">
            <a:xfrm>
              <a:off x="2781" y="3654"/>
              <a:ext cx="360" cy="36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CC99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7" name="Oval 167"/>
            <p:cNvSpPr>
              <a:spLocks noChangeArrowheads="1"/>
            </p:cNvSpPr>
            <p:nvPr/>
          </p:nvSpPr>
          <p:spPr bwMode="auto">
            <a:xfrm>
              <a:off x="1701" y="3654"/>
              <a:ext cx="1440" cy="144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99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8" name="Oval 168"/>
            <p:cNvSpPr>
              <a:spLocks noChangeArrowheads="1"/>
            </p:cNvSpPr>
            <p:nvPr/>
          </p:nvSpPr>
          <p:spPr bwMode="auto">
            <a:xfrm>
              <a:off x="2061" y="4014"/>
              <a:ext cx="180" cy="180"/>
            </a:xfrm>
            <a:prstGeom prst="ellipse">
              <a:avLst/>
            </a:prstGeom>
            <a:gradFill rotWithShape="1">
              <a:gsLst>
                <a:gs pos="0">
                  <a:srgbClr val="333333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9" name="Oval 169"/>
            <p:cNvSpPr>
              <a:spLocks noChangeArrowheads="1"/>
            </p:cNvSpPr>
            <p:nvPr/>
          </p:nvSpPr>
          <p:spPr bwMode="auto">
            <a:xfrm>
              <a:off x="2601" y="4014"/>
              <a:ext cx="180" cy="180"/>
            </a:xfrm>
            <a:prstGeom prst="ellipse">
              <a:avLst/>
            </a:prstGeom>
            <a:gradFill rotWithShape="1">
              <a:gsLst>
                <a:gs pos="0">
                  <a:srgbClr val="333333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0" name="Oval 170"/>
            <p:cNvSpPr>
              <a:spLocks noChangeArrowheads="1"/>
            </p:cNvSpPr>
            <p:nvPr/>
          </p:nvSpPr>
          <p:spPr bwMode="auto">
            <a:xfrm>
              <a:off x="2061" y="4374"/>
              <a:ext cx="360" cy="360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1" name="Oval 171"/>
            <p:cNvSpPr>
              <a:spLocks noChangeArrowheads="1"/>
            </p:cNvSpPr>
            <p:nvPr/>
          </p:nvSpPr>
          <p:spPr bwMode="auto">
            <a:xfrm>
              <a:off x="2421" y="4374"/>
              <a:ext cx="360" cy="360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2" name="Freeform 172"/>
            <p:cNvSpPr>
              <a:spLocks/>
            </p:cNvSpPr>
            <p:nvPr/>
          </p:nvSpPr>
          <p:spPr bwMode="auto">
            <a:xfrm>
              <a:off x="2241" y="4374"/>
              <a:ext cx="360" cy="179"/>
            </a:xfrm>
            <a:custGeom>
              <a:avLst/>
              <a:gdLst>
                <a:gd name="T0" fmla="*/ 107 w 241"/>
                <a:gd name="T1" fmla="*/ 0 h 120"/>
                <a:gd name="T2" fmla="*/ 32 w 241"/>
                <a:gd name="T3" fmla="*/ 15 h 120"/>
                <a:gd name="T4" fmla="*/ 32 w 241"/>
                <a:gd name="T5" fmla="*/ 120 h 120"/>
                <a:gd name="T6" fmla="*/ 152 w 241"/>
                <a:gd name="T7" fmla="*/ 105 h 120"/>
                <a:gd name="T8" fmla="*/ 107 w 241"/>
                <a:gd name="T9" fmla="*/ 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1"/>
                <a:gd name="T16" fmla="*/ 0 h 120"/>
                <a:gd name="T17" fmla="*/ 241 w 241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1" h="120">
                  <a:moveTo>
                    <a:pt x="107" y="0"/>
                  </a:moveTo>
                  <a:cubicBezTo>
                    <a:pt x="82" y="5"/>
                    <a:pt x="53" y="1"/>
                    <a:pt x="32" y="15"/>
                  </a:cubicBezTo>
                  <a:cubicBezTo>
                    <a:pt x="0" y="37"/>
                    <a:pt x="27" y="101"/>
                    <a:pt x="32" y="120"/>
                  </a:cubicBezTo>
                  <a:cubicBezTo>
                    <a:pt x="72" y="115"/>
                    <a:pt x="115" y="120"/>
                    <a:pt x="152" y="105"/>
                  </a:cubicBezTo>
                  <a:cubicBezTo>
                    <a:pt x="241" y="70"/>
                    <a:pt x="137" y="10"/>
                    <a:pt x="107" y="0"/>
                  </a:cubicBezTo>
                  <a:close/>
                </a:path>
              </a:pathLst>
            </a:cu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3" name="AutoShape 173"/>
            <p:cNvSpPr>
              <a:spLocks noChangeArrowheads="1"/>
            </p:cNvSpPr>
            <p:nvPr/>
          </p:nvSpPr>
          <p:spPr bwMode="auto">
            <a:xfrm rot="10532169">
              <a:off x="2241" y="4374"/>
              <a:ext cx="360" cy="540"/>
            </a:xfrm>
            <a:custGeom>
              <a:avLst/>
              <a:gdLst>
                <a:gd name="T0" fmla="*/ 180 w 21600"/>
                <a:gd name="T1" fmla="*/ 0 h 21600"/>
                <a:gd name="T2" fmla="*/ 48 w 21600"/>
                <a:gd name="T3" fmla="*/ 186 h 21600"/>
                <a:gd name="T4" fmla="*/ 180 w 21600"/>
                <a:gd name="T5" fmla="*/ 111 h 21600"/>
                <a:gd name="T6" fmla="*/ 312 w 21600"/>
                <a:gd name="T7" fmla="*/ 18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0 w 21600"/>
                <a:gd name="T13" fmla="*/ 0 h 21600"/>
                <a:gd name="T14" fmla="*/ 21480 w 21600"/>
                <a:gd name="T15" fmla="*/ 988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950" y="8325"/>
                  </a:moveTo>
                  <a:cubicBezTo>
                    <a:pt x="5944" y="5974"/>
                    <a:pt x="8248" y="4447"/>
                    <a:pt x="10800" y="4448"/>
                  </a:cubicBezTo>
                  <a:cubicBezTo>
                    <a:pt x="13351" y="4448"/>
                    <a:pt x="15655" y="5974"/>
                    <a:pt x="16649" y="8325"/>
                  </a:cubicBezTo>
                  <a:lnTo>
                    <a:pt x="20746" y="6591"/>
                  </a:lnTo>
                  <a:cubicBezTo>
                    <a:pt x="19055" y="2596"/>
                    <a:pt x="15138" y="-1"/>
                    <a:pt x="10799" y="0"/>
                  </a:cubicBezTo>
                  <a:cubicBezTo>
                    <a:pt x="6461" y="0"/>
                    <a:pt x="2544" y="2596"/>
                    <a:pt x="853" y="6591"/>
                  </a:cubicBez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4" name="Freeform 174"/>
            <p:cNvSpPr>
              <a:spLocks/>
            </p:cNvSpPr>
            <p:nvPr/>
          </p:nvSpPr>
          <p:spPr bwMode="auto">
            <a:xfrm rot="833595">
              <a:off x="1341" y="4374"/>
              <a:ext cx="548" cy="581"/>
            </a:xfrm>
            <a:custGeom>
              <a:avLst/>
              <a:gdLst>
                <a:gd name="T0" fmla="*/ 722 w 977"/>
                <a:gd name="T1" fmla="*/ 182 h 837"/>
                <a:gd name="T2" fmla="*/ 512 w 977"/>
                <a:gd name="T3" fmla="*/ 32 h 837"/>
                <a:gd name="T4" fmla="*/ 77 w 977"/>
                <a:gd name="T5" fmla="*/ 92 h 837"/>
                <a:gd name="T6" fmla="*/ 47 w 977"/>
                <a:gd name="T7" fmla="*/ 182 h 837"/>
                <a:gd name="T8" fmla="*/ 62 w 977"/>
                <a:gd name="T9" fmla="*/ 632 h 837"/>
                <a:gd name="T10" fmla="*/ 167 w 977"/>
                <a:gd name="T11" fmla="*/ 737 h 837"/>
                <a:gd name="T12" fmla="*/ 482 w 977"/>
                <a:gd name="T13" fmla="*/ 827 h 837"/>
                <a:gd name="T14" fmla="*/ 887 w 977"/>
                <a:gd name="T15" fmla="*/ 752 h 837"/>
                <a:gd name="T16" fmla="*/ 947 w 977"/>
                <a:gd name="T17" fmla="*/ 662 h 837"/>
                <a:gd name="T18" fmla="*/ 977 w 977"/>
                <a:gd name="T19" fmla="*/ 617 h 837"/>
                <a:gd name="T20" fmla="*/ 932 w 977"/>
                <a:gd name="T21" fmla="*/ 467 h 837"/>
                <a:gd name="T22" fmla="*/ 572 w 977"/>
                <a:gd name="T23" fmla="*/ 377 h 837"/>
                <a:gd name="T24" fmla="*/ 557 w 977"/>
                <a:gd name="T25" fmla="*/ 332 h 837"/>
                <a:gd name="T26" fmla="*/ 737 w 977"/>
                <a:gd name="T27" fmla="*/ 272 h 837"/>
                <a:gd name="T28" fmla="*/ 722 w 977"/>
                <a:gd name="T29" fmla="*/ 182 h 8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77"/>
                <a:gd name="T46" fmla="*/ 0 h 837"/>
                <a:gd name="T47" fmla="*/ 977 w 977"/>
                <a:gd name="T48" fmla="*/ 837 h 83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77" h="837">
                  <a:moveTo>
                    <a:pt x="722" y="182"/>
                  </a:moveTo>
                  <a:cubicBezTo>
                    <a:pt x="673" y="109"/>
                    <a:pt x="595" y="60"/>
                    <a:pt x="512" y="32"/>
                  </a:cubicBezTo>
                  <a:cubicBezTo>
                    <a:pt x="306" y="41"/>
                    <a:pt x="215" y="0"/>
                    <a:pt x="77" y="92"/>
                  </a:cubicBezTo>
                  <a:cubicBezTo>
                    <a:pt x="67" y="122"/>
                    <a:pt x="57" y="152"/>
                    <a:pt x="47" y="182"/>
                  </a:cubicBezTo>
                  <a:cubicBezTo>
                    <a:pt x="0" y="324"/>
                    <a:pt x="53" y="482"/>
                    <a:pt x="62" y="632"/>
                  </a:cubicBezTo>
                  <a:cubicBezTo>
                    <a:pt x="65" y="685"/>
                    <a:pt x="117" y="727"/>
                    <a:pt x="167" y="737"/>
                  </a:cubicBezTo>
                  <a:cubicBezTo>
                    <a:pt x="275" y="759"/>
                    <a:pt x="376" y="800"/>
                    <a:pt x="482" y="827"/>
                  </a:cubicBezTo>
                  <a:cubicBezTo>
                    <a:pt x="644" y="818"/>
                    <a:pt x="760" y="837"/>
                    <a:pt x="887" y="752"/>
                  </a:cubicBezTo>
                  <a:cubicBezTo>
                    <a:pt x="907" y="722"/>
                    <a:pt x="927" y="692"/>
                    <a:pt x="947" y="662"/>
                  </a:cubicBezTo>
                  <a:cubicBezTo>
                    <a:pt x="957" y="647"/>
                    <a:pt x="977" y="617"/>
                    <a:pt x="977" y="617"/>
                  </a:cubicBezTo>
                  <a:cubicBezTo>
                    <a:pt x="954" y="526"/>
                    <a:pt x="969" y="577"/>
                    <a:pt x="932" y="467"/>
                  </a:cubicBezTo>
                  <a:cubicBezTo>
                    <a:pt x="899" y="368"/>
                    <a:pt x="581" y="378"/>
                    <a:pt x="572" y="377"/>
                  </a:cubicBezTo>
                  <a:cubicBezTo>
                    <a:pt x="567" y="362"/>
                    <a:pt x="557" y="348"/>
                    <a:pt x="557" y="332"/>
                  </a:cubicBezTo>
                  <a:cubicBezTo>
                    <a:pt x="557" y="226"/>
                    <a:pt x="670" y="319"/>
                    <a:pt x="737" y="272"/>
                  </a:cubicBezTo>
                  <a:cubicBezTo>
                    <a:pt x="762" y="255"/>
                    <a:pt x="727" y="212"/>
                    <a:pt x="722" y="182"/>
                  </a:cubicBezTo>
                  <a:close/>
                </a:path>
              </a:pathLst>
            </a:custGeom>
            <a:solidFill>
              <a:srgbClr val="99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5" name="Freeform 175"/>
            <p:cNvSpPr>
              <a:spLocks/>
            </p:cNvSpPr>
            <p:nvPr/>
          </p:nvSpPr>
          <p:spPr bwMode="auto">
            <a:xfrm rot="20143112" flipH="1">
              <a:off x="2961" y="4374"/>
              <a:ext cx="548" cy="581"/>
            </a:xfrm>
            <a:custGeom>
              <a:avLst/>
              <a:gdLst>
                <a:gd name="T0" fmla="*/ 722 w 977"/>
                <a:gd name="T1" fmla="*/ 182 h 837"/>
                <a:gd name="T2" fmla="*/ 512 w 977"/>
                <a:gd name="T3" fmla="*/ 32 h 837"/>
                <a:gd name="T4" fmla="*/ 77 w 977"/>
                <a:gd name="T5" fmla="*/ 92 h 837"/>
                <a:gd name="T6" fmla="*/ 47 w 977"/>
                <a:gd name="T7" fmla="*/ 182 h 837"/>
                <a:gd name="T8" fmla="*/ 62 w 977"/>
                <a:gd name="T9" fmla="*/ 632 h 837"/>
                <a:gd name="T10" fmla="*/ 167 w 977"/>
                <a:gd name="T11" fmla="*/ 737 h 837"/>
                <a:gd name="T12" fmla="*/ 482 w 977"/>
                <a:gd name="T13" fmla="*/ 827 h 837"/>
                <a:gd name="T14" fmla="*/ 887 w 977"/>
                <a:gd name="T15" fmla="*/ 752 h 837"/>
                <a:gd name="T16" fmla="*/ 947 w 977"/>
                <a:gd name="T17" fmla="*/ 662 h 837"/>
                <a:gd name="T18" fmla="*/ 977 w 977"/>
                <a:gd name="T19" fmla="*/ 617 h 837"/>
                <a:gd name="T20" fmla="*/ 932 w 977"/>
                <a:gd name="T21" fmla="*/ 467 h 837"/>
                <a:gd name="T22" fmla="*/ 572 w 977"/>
                <a:gd name="T23" fmla="*/ 377 h 837"/>
                <a:gd name="T24" fmla="*/ 557 w 977"/>
                <a:gd name="T25" fmla="*/ 332 h 837"/>
                <a:gd name="T26" fmla="*/ 737 w 977"/>
                <a:gd name="T27" fmla="*/ 272 h 837"/>
                <a:gd name="T28" fmla="*/ 722 w 977"/>
                <a:gd name="T29" fmla="*/ 182 h 8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77"/>
                <a:gd name="T46" fmla="*/ 0 h 837"/>
                <a:gd name="T47" fmla="*/ 977 w 977"/>
                <a:gd name="T48" fmla="*/ 837 h 83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77" h="837">
                  <a:moveTo>
                    <a:pt x="722" y="182"/>
                  </a:moveTo>
                  <a:cubicBezTo>
                    <a:pt x="673" y="109"/>
                    <a:pt x="595" y="60"/>
                    <a:pt x="512" y="32"/>
                  </a:cubicBezTo>
                  <a:cubicBezTo>
                    <a:pt x="306" y="41"/>
                    <a:pt x="215" y="0"/>
                    <a:pt x="77" y="92"/>
                  </a:cubicBezTo>
                  <a:cubicBezTo>
                    <a:pt x="67" y="122"/>
                    <a:pt x="57" y="152"/>
                    <a:pt x="47" y="182"/>
                  </a:cubicBezTo>
                  <a:cubicBezTo>
                    <a:pt x="0" y="324"/>
                    <a:pt x="53" y="482"/>
                    <a:pt x="62" y="632"/>
                  </a:cubicBezTo>
                  <a:cubicBezTo>
                    <a:pt x="65" y="685"/>
                    <a:pt x="117" y="727"/>
                    <a:pt x="167" y="737"/>
                  </a:cubicBezTo>
                  <a:cubicBezTo>
                    <a:pt x="275" y="759"/>
                    <a:pt x="376" y="800"/>
                    <a:pt x="482" y="827"/>
                  </a:cubicBezTo>
                  <a:cubicBezTo>
                    <a:pt x="644" y="818"/>
                    <a:pt x="760" y="837"/>
                    <a:pt x="887" y="752"/>
                  </a:cubicBezTo>
                  <a:cubicBezTo>
                    <a:pt x="907" y="722"/>
                    <a:pt x="927" y="692"/>
                    <a:pt x="947" y="662"/>
                  </a:cubicBezTo>
                  <a:cubicBezTo>
                    <a:pt x="957" y="647"/>
                    <a:pt x="977" y="617"/>
                    <a:pt x="977" y="617"/>
                  </a:cubicBezTo>
                  <a:cubicBezTo>
                    <a:pt x="954" y="526"/>
                    <a:pt x="969" y="577"/>
                    <a:pt x="932" y="467"/>
                  </a:cubicBezTo>
                  <a:cubicBezTo>
                    <a:pt x="899" y="368"/>
                    <a:pt x="581" y="378"/>
                    <a:pt x="572" y="377"/>
                  </a:cubicBezTo>
                  <a:cubicBezTo>
                    <a:pt x="567" y="362"/>
                    <a:pt x="557" y="348"/>
                    <a:pt x="557" y="332"/>
                  </a:cubicBezTo>
                  <a:cubicBezTo>
                    <a:pt x="557" y="226"/>
                    <a:pt x="670" y="319"/>
                    <a:pt x="737" y="272"/>
                  </a:cubicBezTo>
                  <a:cubicBezTo>
                    <a:pt x="762" y="255"/>
                    <a:pt x="727" y="212"/>
                    <a:pt x="722" y="182"/>
                  </a:cubicBezTo>
                  <a:close/>
                </a:path>
              </a:pathLst>
            </a:custGeom>
            <a:solidFill>
              <a:srgbClr val="99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6" name="AutoShape 176"/>
            <p:cNvSpPr>
              <a:spLocks noChangeArrowheads="1"/>
            </p:cNvSpPr>
            <p:nvPr/>
          </p:nvSpPr>
          <p:spPr bwMode="auto">
            <a:xfrm rot="5400000">
              <a:off x="1793" y="4822"/>
              <a:ext cx="359" cy="543"/>
            </a:xfrm>
            <a:prstGeom prst="moon">
              <a:avLst>
                <a:gd name="adj" fmla="val 87500"/>
              </a:avLst>
            </a:prstGeom>
            <a:solidFill>
              <a:srgbClr val="8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7" name="AutoShape 177"/>
            <p:cNvSpPr>
              <a:spLocks noChangeArrowheads="1"/>
            </p:cNvSpPr>
            <p:nvPr/>
          </p:nvSpPr>
          <p:spPr bwMode="auto">
            <a:xfrm rot="5400000">
              <a:off x="2693" y="4822"/>
              <a:ext cx="359" cy="543"/>
            </a:xfrm>
            <a:prstGeom prst="moon">
              <a:avLst>
                <a:gd name="adj" fmla="val 87500"/>
              </a:avLst>
            </a:prstGeom>
            <a:solidFill>
              <a:srgbClr val="8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418" name="AutoShape 178"/>
          <p:cNvSpPr>
            <a:spLocks noChangeArrowheads="1"/>
          </p:cNvSpPr>
          <p:nvPr/>
        </p:nvSpPr>
        <p:spPr bwMode="auto">
          <a:xfrm rot="6810826">
            <a:off x="2651125" y="4092575"/>
            <a:ext cx="2097088" cy="1944688"/>
          </a:xfrm>
          <a:prstGeom prst="rtTriangle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19" name="AutoShape 179"/>
          <p:cNvSpPr>
            <a:spLocks noChangeArrowheads="1"/>
          </p:cNvSpPr>
          <p:nvPr/>
        </p:nvSpPr>
        <p:spPr bwMode="auto">
          <a:xfrm>
            <a:off x="914400" y="457200"/>
            <a:ext cx="7696200" cy="1504950"/>
          </a:xfrm>
          <a:prstGeom prst="cloudCallout">
            <a:avLst>
              <a:gd name="adj1" fmla="val 25019"/>
              <a:gd name="adj2" fmla="val 14505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400" dirty="0"/>
              <a:t>Кто  из  моих  помощников  начертил </a:t>
            </a:r>
            <a:r>
              <a:rPr lang="ru-RU" sz="2400" dirty="0">
                <a:solidFill>
                  <a:srgbClr val="CC3300"/>
                </a:solidFill>
              </a:rPr>
              <a:t> </a:t>
            </a:r>
            <a:r>
              <a:rPr lang="ru-RU" sz="2400" dirty="0">
                <a:solidFill>
                  <a:srgbClr val="CC3300"/>
                </a:solidFill>
                <a:hlinkClick r:id="" action="ppaction://noaction"/>
              </a:rPr>
              <a:t>угол</a:t>
            </a:r>
            <a:r>
              <a:rPr lang="ru-RU" sz="2400" dirty="0"/>
              <a:t>?  Почему?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16900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" dur="2000"/>
                                        <p:tgtEl>
                                          <p:spTgt spid="10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64 0.09744 C -0.00765 0.06967 -0.01407 0.04166 -0.0066 0.01295 C -0.00383 -0.03519 -0.00435 -0.00788 -0.00174 0.01087 C -0.00087 0.01781 0.0019 0.02059 0.00504 0.02638 C 0.00729 -0.02594 0.0059 -0.01459 0.01006 0.00624 C 0.01058 0.01527 0.01076 0.0243 0.01163 0.03309 C 0.01232 0.04119 0.01423 0.0493 0.01492 0.0574 C 0.01544 0.06481 0.01597 0.07221 0.01666 0.07962 C 0.01701 0.08332 0.01857 0.09444 0.0184 0.09073 C 0.0177 0.07569 0.01301 0.02522 0.01163 0.00856 C 0.0111 0.00254 0.01006 -0.00927 0.01006 -0.00927 C -0.00192 0.01365 0.00624 0.07337 0.00659 0.08633 C 0.00867 0.04883 0.01371 0.01018 0.00659 -0.02709 C 0.00711 0.00694 0.00954 0.04119 0.00833 0.07522 C 0.00763 0.09374 0.00694 0.03819 0.00504 0.01967 C 0.00468 0.01643 0.00277 0.01388 0.00173 0.01087 C 0.00121 0.00717 -5.27778E-6 -0.00024 -5.27778E-6 -0.00024 " pathEditMode="relative" ptsTypes="ffffffffffffffffA">
                                      <p:cBhvr>
                                        <p:cTn id="5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64" grpId="0" animBg="1"/>
      <p:bldP spid="10364" grpId="1" animBg="1"/>
      <p:bldP spid="10378" grpId="0" animBg="1"/>
      <p:bldP spid="10418" grpId="0" animBg="1"/>
      <p:bldP spid="104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6172200" cy="1143000"/>
          </a:xfrm>
          <a:ln>
            <a:noFill/>
          </a:ln>
          <a:effectLst/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 smtClean="0">
                <a:solidFill>
                  <a:srgbClr val="6600FF"/>
                </a:solidFill>
                <a:effectLst/>
              </a:rPr>
              <a:t>Практическая  работа 		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600200" y="1371600"/>
            <a:ext cx="3352800" cy="3505200"/>
            <a:chOff x="1056" y="1296"/>
            <a:chExt cx="1920" cy="1680"/>
          </a:xfrm>
        </p:grpSpPr>
        <p:sp>
          <p:nvSpPr>
            <p:cNvPr id="14481" name="AutoShape 4"/>
            <p:cNvSpPr>
              <a:spLocks noChangeArrowheads="1"/>
            </p:cNvSpPr>
            <p:nvPr/>
          </p:nvSpPr>
          <p:spPr bwMode="auto">
            <a:xfrm>
              <a:off x="1056" y="1296"/>
              <a:ext cx="1920" cy="1680"/>
            </a:xfrm>
            <a:prstGeom prst="rtTriangle">
              <a:avLst/>
            </a:prstGeom>
            <a:gradFill rotWithShape="1">
              <a:gsLst>
                <a:gs pos="0">
                  <a:srgbClr val="FFFF66"/>
                </a:gs>
                <a:gs pos="50000">
                  <a:srgbClr val="FF9900"/>
                </a:gs>
                <a:gs pos="100000">
                  <a:srgbClr val="FFFF66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5" name="AutoShape 5"/>
            <p:cNvSpPr>
              <a:spLocks noChangeArrowheads="1"/>
            </p:cNvSpPr>
            <p:nvPr/>
          </p:nvSpPr>
          <p:spPr bwMode="auto">
            <a:xfrm>
              <a:off x="1248" y="1728"/>
              <a:ext cx="1248" cy="1056"/>
            </a:xfrm>
            <a:prstGeom prst="rtTriangl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3399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</p:grpSp>
      <p:pic>
        <p:nvPicPr>
          <p:cNvPr id="14342" name="Picture 6" descr="Рисунок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14832" flipH="1">
            <a:off x="1981200" y="1219200"/>
            <a:ext cx="23177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1600200" y="1447800"/>
            <a:ext cx="0" cy="3429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1600200" y="4876800"/>
            <a:ext cx="3352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7085013" y="4495800"/>
            <a:ext cx="2058987" cy="2144713"/>
            <a:chOff x="4348" y="1611"/>
            <a:chExt cx="1297" cy="1351"/>
          </a:xfrm>
        </p:grpSpPr>
        <p:sp>
          <p:nvSpPr>
            <p:cNvPr id="14360" name="Freeform 10"/>
            <p:cNvSpPr>
              <a:spLocks/>
            </p:cNvSpPr>
            <p:nvPr/>
          </p:nvSpPr>
          <p:spPr bwMode="auto">
            <a:xfrm>
              <a:off x="5136" y="2607"/>
              <a:ext cx="258" cy="246"/>
            </a:xfrm>
            <a:custGeom>
              <a:avLst/>
              <a:gdLst>
                <a:gd name="T0" fmla="*/ 0 w 776"/>
                <a:gd name="T1" fmla="*/ 394 h 491"/>
                <a:gd name="T2" fmla="*/ 32 w 776"/>
                <a:gd name="T3" fmla="*/ 343 h 491"/>
                <a:gd name="T4" fmla="*/ 83 w 776"/>
                <a:gd name="T5" fmla="*/ 295 h 491"/>
                <a:gd name="T6" fmla="*/ 145 w 776"/>
                <a:gd name="T7" fmla="*/ 245 h 491"/>
                <a:gd name="T8" fmla="*/ 214 w 776"/>
                <a:gd name="T9" fmla="*/ 197 h 491"/>
                <a:gd name="T10" fmla="*/ 281 w 776"/>
                <a:gd name="T11" fmla="*/ 146 h 491"/>
                <a:gd name="T12" fmla="*/ 343 w 776"/>
                <a:gd name="T13" fmla="*/ 98 h 491"/>
                <a:gd name="T14" fmla="*/ 394 w 776"/>
                <a:gd name="T15" fmla="*/ 48 h 491"/>
                <a:gd name="T16" fmla="*/ 429 w 776"/>
                <a:gd name="T17" fmla="*/ 0 h 491"/>
                <a:gd name="T18" fmla="*/ 463 w 776"/>
                <a:gd name="T19" fmla="*/ 99 h 491"/>
                <a:gd name="T20" fmla="*/ 515 w 776"/>
                <a:gd name="T21" fmla="*/ 181 h 491"/>
                <a:gd name="T22" fmla="*/ 576 w 776"/>
                <a:gd name="T23" fmla="*/ 247 h 491"/>
                <a:gd name="T24" fmla="*/ 641 w 776"/>
                <a:gd name="T25" fmla="*/ 304 h 491"/>
                <a:gd name="T26" fmla="*/ 700 w 776"/>
                <a:gd name="T27" fmla="*/ 351 h 491"/>
                <a:gd name="T28" fmla="*/ 748 w 776"/>
                <a:gd name="T29" fmla="*/ 397 h 491"/>
                <a:gd name="T30" fmla="*/ 775 w 776"/>
                <a:gd name="T31" fmla="*/ 441 h 491"/>
                <a:gd name="T32" fmla="*/ 776 w 776"/>
                <a:gd name="T33" fmla="*/ 491 h 491"/>
                <a:gd name="T34" fmla="*/ 692 w 776"/>
                <a:gd name="T35" fmla="*/ 486 h 491"/>
                <a:gd name="T36" fmla="*/ 591 w 776"/>
                <a:gd name="T37" fmla="*/ 483 h 491"/>
                <a:gd name="T38" fmla="*/ 480 w 776"/>
                <a:gd name="T39" fmla="*/ 479 h 491"/>
                <a:gd name="T40" fmla="*/ 365 w 776"/>
                <a:gd name="T41" fmla="*/ 474 h 491"/>
                <a:gd name="T42" fmla="*/ 253 w 776"/>
                <a:gd name="T43" fmla="*/ 462 h 491"/>
                <a:gd name="T44" fmla="*/ 151 w 776"/>
                <a:gd name="T45" fmla="*/ 446 h 491"/>
                <a:gd name="T46" fmla="*/ 63 w 776"/>
                <a:gd name="T47" fmla="*/ 424 h 491"/>
                <a:gd name="T48" fmla="*/ 0 w 776"/>
                <a:gd name="T49" fmla="*/ 394 h 49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76"/>
                <a:gd name="T76" fmla="*/ 0 h 491"/>
                <a:gd name="T77" fmla="*/ 776 w 776"/>
                <a:gd name="T78" fmla="*/ 491 h 49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76" h="491">
                  <a:moveTo>
                    <a:pt x="0" y="394"/>
                  </a:moveTo>
                  <a:lnTo>
                    <a:pt x="32" y="343"/>
                  </a:lnTo>
                  <a:lnTo>
                    <a:pt x="83" y="295"/>
                  </a:lnTo>
                  <a:lnTo>
                    <a:pt x="145" y="245"/>
                  </a:lnTo>
                  <a:lnTo>
                    <a:pt x="214" y="197"/>
                  </a:lnTo>
                  <a:lnTo>
                    <a:pt x="281" y="146"/>
                  </a:lnTo>
                  <a:lnTo>
                    <a:pt x="343" y="98"/>
                  </a:lnTo>
                  <a:lnTo>
                    <a:pt x="394" y="48"/>
                  </a:lnTo>
                  <a:lnTo>
                    <a:pt x="429" y="0"/>
                  </a:lnTo>
                  <a:lnTo>
                    <a:pt x="463" y="99"/>
                  </a:lnTo>
                  <a:lnTo>
                    <a:pt x="515" y="181"/>
                  </a:lnTo>
                  <a:lnTo>
                    <a:pt x="576" y="247"/>
                  </a:lnTo>
                  <a:lnTo>
                    <a:pt x="641" y="304"/>
                  </a:lnTo>
                  <a:lnTo>
                    <a:pt x="700" y="351"/>
                  </a:lnTo>
                  <a:lnTo>
                    <a:pt x="748" y="397"/>
                  </a:lnTo>
                  <a:lnTo>
                    <a:pt x="775" y="441"/>
                  </a:lnTo>
                  <a:lnTo>
                    <a:pt x="776" y="491"/>
                  </a:lnTo>
                  <a:lnTo>
                    <a:pt x="692" y="486"/>
                  </a:lnTo>
                  <a:lnTo>
                    <a:pt x="591" y="483"/>
                  </a:lnTo>
                  <a:lnTo>
                    <a:pt x="480" y="479"/>
                  </a:lnTo>
                  <a:lnTo>
                    <a:pt x="365" y="474"/>
                  </a:lnTo>
                  <a:lnTo>
                    <a:pt x="253" y="462"/>
                  </a:lnTo>
                  <a:lnTo>
                    <a:pt x="151" y="446"/>
                  </a:lnTo>
                  <a:lnTo>
                    <a:pt x="63" y="424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7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361" name="Freeform 11"/>
            <p:cNvSpPr>
              <a:spLocks/>
            </p:cNvSpPr>
            <p:nvPr/>
          </p:nvSpPr>
          <p:spPr bwMode="auto">
            <a:xfrm>
              <a:off x="5152" y="2626"/>
              <a:ext cx="220" cy="209"/>
            </a:xfrm>
            <a:custGeom>
              <a:avLst/>
              <a:gdLst>
                <a:gd name="T0" fmla="*/ 0 w 661"/>
                <a:gd name="T1" fmla="*/ 336 h 418"/>
                <a:gd name="T2" fmla="*/ 29 w 661"/>
                <a:gd name="T3" fmla="*/ 293 h 418"/>
                <a:gd name="T4" fmla="*/ 72 w 661"/>
                <a:gd name="T5" fmla="*/ 251 h 418"/>
                <a:gd name="T6" fmla="*/ 125 w 661"/>
                <a:gd name="T7" fmla="*/ 209 h 418"/>
                <a:gd name="T8" fmla="*/ 182 w 661"/>
                <a:gd name="T9" fmla="*/ 168 h 418"/>
                <a:gd name="T10" fmla="*/ 239 w 661"/>
                <a:gd name="T11" fmla="*/ 125 h 418"/>
                <a:gd name="T12" fmla="*/ 292 w 661"/>
                <a:gd name="T13" fmla="*/ 83 h 418"/>
                <a:gd name="T14" fmla="*/ 335 w 661"/>
                <a:gd name="T15" fmla="*/ 41 h 418"/>
                <a:gd name="T16" fmla="*/ 366 w 661"/>
                <a:gd name="T17" fmla="*/ 0 h 418"/>
                <a:gd name="T18" fmla="*/ 394 w 661"/>
                <a:gd name="T19" fmla="*/ 85 h 418"/>
                <a:gd name="T20" fmla="*/ 439 w 661"/>
                <a:gd name="T21" fmla="*/ 155 h 418"/>
                <a:gd name="T22" fmla="*/ 492 w 661"/>
                <a:gd name="T23" fmla="*/ 211 h 418"/>
                <a:gd name="T24" fmla="*/ 547 w 661"/>
                <a:gd name="T25" fmla="*/ 259 h 418"/>
                <a:gd name="T26" fmla="*/ 596 w 661"/>
                <a:gd name="T27" fmla="*/ 299 h 418"/>
                <a:gd name="T28" fmla="*/ 637 w 661"/>
                <a:gd name="T29" fmla="*/ 339 h 418"/>
                <a:gd name="T30" fmla="*/ 659 w 661"/>
                <a:gd name="T31" fmla="*/ 377 h 418"/>
                <a:gd name="T32" fmla="*/ 661 w 661"/>
                <a:gd name="T33" fmla="*/ 418 h 418"/>
                <a:gd name="T34" fmla="*/ 587 w 661"/>
                <a:gd name="T35" fmla="*/ 414 h 418"/>
                <a:gd name="T36" fmla="*/ 503 w 661"/>
                <a:gd name="T37" fmla="*/ 412 h 418"/>
                <a:gd name="T38" fmla="*/ 408 w 661"/>
                <a:gd name="T39" fmla="*/ 408 h 418"/>
                <a:gd name="T40" fmla="*/ 311 w 661"/>
                <a:gd name="T41" fmla="*/ 404 h 418"/>
                <a:gd name="T42" fmla="*/ 215 w 661"/>
                <a:gd name="T43" fmla="*/ 395 h 418"/>
                <a:gd name="T44" fmla="*/ 127 w 661"/>
                <a:gd name="T45" fmla="*/ 382 h 418"/>
                <a:gd name="T46" fmla="*/ 54 w 661"/>
                <a:gd name="T47" fmla="*/ 361 h 418"/>
                <a:gd name="T48" fmla="*/ 0 w 661"/>
                <a:gd name="T49" fmla="*/ 336 h 4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61"/>
                <a:gd name="T76" fmla="*/ 0 h 418"/>
                <a:gd name="T77" fmla="*/ 661 w 661"/>
                <a:gd name="T78" fmla="*/ 418 h 4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61" h="418">
                  <a:moveTo>
                    <a:pt x="0" y="336"/>
                  </a:moveTo>
                  <a:lnTo>
                    <a:pt x="29" y="293"/>
                  </a:lnTo>
                  <a:lnTo>
                    <a:pt x="72" y="251"/>
                  </a:lnTo>
                  <a:lnTo>
                    <a:pt x="125" y="209"/>
                  </a:lnTo>
                  <a:lnTo>
                    <a:pt x="182" y="168"/>
                  </a:lnTo>
                  <a:lnTo>
                    <a:pt x="239" y="125"/>
                  </a:lnTo>
                  <a:lnTo>
                    <a:pt x="292" y="83"/>
                  </a:lnTo>
                  <a:lnTo>
                    <a:pt x="335" y="41"/>
                  </a:lnTo>
                  <a:lnTo>
                    <a:pt x="366" y="0"/>
                  </a:lnTo>
                  <a:lnTo>
                    <a:pt x="394" y="85"/>
                  </a:lnTo>
                  <a:lnTo>
                    <a:pt x="439" y="155"/>
                  </a:lnTo>
                  <a:lnTo>
                    <a:pt x="492" y="211"/>
                  </a:lnTo>
                  <a:lnTo>
                    <a:pt x="547" y="259"/>
                  </a:lnTo>
                  <a:lnTo>
                    <a:pt x="596" y="299"/>
                  </a:lnTo>
                  <a:lnTo>
                    <a:pt x="637" y="339"/>
                  </a:lnTo>
                  <a:lnTo>
                    <a:pt x="659" y="377"/>
                  </a:lnTo>
                  <a:lnTo>
                    <a:pt x="661" y="418"/>
                  </a:lnTo>
                  <a:lnTo>
                    <a:pt x="587" y="414"/>
                  </a:lnTo>
                  <a:lnTo>
                    <a:pt x="503" y="412"/>
                  </a:lnTo>
                  <a:lnTo>
                    <a:pt x="408" y="408"/>
                  </a:lnTo>
                  <a:lnTo>
                    <a:pt x="311" y="404"/>
                  </a:lnTo>
                  <a:lnTo>
                    <a:pt x="215" y="395"/>
                  </a:lnTo>
                  <a:lnTo>
                    <a:pt x="127" y="382"/>
                  </a:lnTo>
                  <a:lnTo>
                    <a:pt x="54" y="361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5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362" name="Freeform 12"/>
            <p:cNvSpPr>
              <a:spLocks/>
            </p:cNvSpPr>
            <p:nvPr/>
          </p:nvSpPr>
          <p:spPr bwMode="auto">
            <a:xfrm>
              <a:off x="5169" y="2643"/>
              <a:ext cx="182" cy="174"/>
            </a:xfrm>
            <a:custGeom>
              <a:avLst/>
              <a:gdLst>
                <a:gd name="T0" fmla="*/ 0 w 547"/>
                <a:gd name="T1" fmla="*/ 278 h 347"/>
                <a:gd name="T2" fmla="*/ 22 w 547"/>
                <a:gd name="T3" fmla="*/ 243 h 347"/>
                <a:gd name="T4" fmla="*/ 59 w 547"/>
                <a:gd name="T5" fmla="*/ 207 h 347"/>
                <a:gd name="T6" fmla="*/ 103 w 547"/>
                <a:gd name="T7" fmla="*/ 172 h 347"/>
                <a:gd name="T8" fmla="*/ 151 w 547"/>
                <a:gd name="T9" fmla="*/ 138 h 347"/>
                <a:gd name="T10" fmla="*/ 197 w 547"/>
                <a:gd name="T11" fmla="*/ 103 h 347"/>
                <a:gd name="T12" fmla="*/ 241 w 547"/>
                <a:gd name="T13" fmla="*/ 69 h 347"/>
                <a:gd name="T14" fmla="*/ 276 w 547"/>
                <a:gd name="T15" fmla="*/ 34 h 347"/>
                <a:gd name="T16" fmla="*/ 302 w 547"/>
                <a:gd name="T17" fmla="*/ 0 h 347"/>
                <a:gd name="T18" fmla="*/ 326 w 547"/>
                <a:gd name="T19" fmla="*/ 69 h 347"/>
                <a:gd name="T20" fmla="*/ 362 w 547"/>
                <a:gd name="T21" fmla="*/ 128 h 347"/>
                <a:gd name="T22" fmla="*/ 405 w 547"/>
                <a:gd name="T23" fmla="*/ 173 h 347"/>
                <a:gd name="T24" fmla="*/ 451 w 547"/>
                <a:gd name="T25" fmla="*/ 214 h 347"/>
                <a:gd name="T26" fmla="*/ 492 w 547"/>
                <a:gd name="T27" fmla="*/ 248 h 347"/>
                <a:gd name="T28" fmla="*/ 526 w 547"/>
                <a:gd name="T29" fmla="*/ 280 h 347"/>
                <a:gd name="T30" fmla="*/ 546 w 547"/>
                <a:gd name="T31" fmla="*/ 312 h 347"/>
                <a:gd name="T32" fmla="*/ 547 w 547"/>
                <a:gd name="T33" fmla="*/ 347 h 347"/>
                <a:gd name="T34" fmla="*/ 487 w 547"/>
                <a:gd name="T35" fmla="*/ 343 h 347"/>
                <a:gd name="T36" fmla="*/ 416 w 547"/>
                <a:gd name="T37" fmla="*/ 341 h 347"/>
                <a:gd name="T38" fmla="*/ 338 w 547"/>
                <a:gd name="T39" fmla="*/ 338 h 347"/>
                <a:gd name="T40" fmla="*/ 258 w 547"/>
                <a:gd name="T41" fmla="*/ 334 h 347"/>
                <a:gd name="T42" fmla="*/ 178 w 547"/>
                <a:gd name="T43" fmla="*/ 326 h 347"/>
                <a:gd name="T44" fmla="*/ 106 w 547"/>
                <a:gd name="T45" fmla="*/ 314 h 347"/>
                <a:gd name="T46" fmla="*/ 43 w 547"/>
                <a:gd name="T47" fmla="*/ 297 h 347"/>
                <a:gd name="T48" fmla="*/ 0 w 547"/>
                <a:gd name="T49" fmla="*/ 278 h 3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7"/>
                <a:gd name="T76" fmla="*/ 0 h 347"/>
                <a:gd name="T77" fmla="*/ 547 w 547"/>
                <a:gd name="T78" fmla="*/ 347 h 3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7" h="347">
                  <a:moveTo>
                    <a:pt x="0" y="278"/>
                  </a:moveTo>
                  <a:lnTo>
                    <a:pt x="22" y="243"/>
                  </a:lnTo>
                  <a:lnTo>
                    <a:pt x="59" y="207"/>
                  </a:lnTo>
                  <a:lnTo>
                    <a:pt x="103" y="172"/>
                  </a:lnTo>
                  <a:lnTo>
                    <a:pt x="151" y="138"/>
                  </a:lnTo>
                  <a:lnTo>
                    <a:pt x="197" y="103"/>
                  </a:lnTo>
                  <a:lnTo>
                    <a:pt x="241" y="69"/>
                  </a:lnTo>
                  <a:lnTo>
                    <a:pt x="276" y="34"/>
                  </a:lnTo>
                  <a:lnTo>
                    <a:pt x="302" y="0"/>
                  </a:lnTo>
                  <a:lnTo>
                    <a:pt x="326" y="69"/>
                  </a:lnTo>
                  <a:lnTo>
                    <a:pt x="362" y="128"/>
                  </a:lnTo>
                  <a:lnTo>
                    <a:pt x="405" y="173"/>
                  </a:lnTo>
                  <a:lnTo>
                    <a:pt x="451" y="214"/>
                  </a:lnTo>
                  <a:lnTo>
                    <a:pt x="492" y="248"/>
                  </a:lnTo>
                  <a:lnTo>
                    <a:pt x="526" y="280"/>
                  </a:lnTo>
                  <a:lnTo>
                    <a:pt x="546" y="312"/>
                  </a:lnTo>
                  <a:lnTo>
                    <a:pt x="547" y="347"/>
                  </a:lnTo>
                  <a:lnTo>
                    <a:pt x="487" y="343"/>
                  </a:lnTo>
                  <a:lnTo>
                    <a:pt x="416" y="341"/>
                  </a:lnTo>
                  <a:lnTo>
                    <a:pt x="338" y="338"/>
                  </a:lnTo>
                  <a:lnTo>
                    <a:pt x="258" y="334"/>
                  </a:lnTo>
                  <a:lnTo>
                    <a:pt x="178" y="326"/>
                  </a:lnTo>
                  <a:lnTo>
                    <a:pt x="106" y="314"/>
                  </a:lnTo>
                  <a:lnTo>
                    <a:pt x="43" y="297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4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363" name="Freeform 13"/>
            <p:cNvSpPr>
              <a:spLocks/>
            </p:cNvSpPr>
            <p:nvPr/>
          </p:nvSpPr>
          <p:spPr bwMode="auto">
            <a:xfrm>
              <a:off x="5186" y="2662"/>
              <a:ext cx="143" cy="137"/>
            </a:xfrm>
            <a:custGeom>
              <a:avLst/>
              <a:gdLst>
                <a:gd name="T0" fmla="*/ 0 w 430"/>
                <a:gd name="T1" fmla="*/ 220 h 274"/>
                <a:gd name="T2" fmla="*/ 18 w 430"/>
                <a:gd name="T3" fmla="*/ 192 h 274"/>
                <a:gd name="T4" fmla="*/ 46 w 430"/>
                <a:gd name="T5" fmla="*/ 165 h 274"/>
                <a:gd name="T6" fmla="*/ 80 w 430"/>
                <a:gd name="T7" fmla="*/ 137 h 274"/>
                <a:gd name="T8" fmla="*/ 118 w 430"/>
                <a:gd name="T9" fmla="*/ 110 h 274"/>
                <a:gd name="T10" fmla="*/ 153 w 430"/>
                <a:gd name="T11" fmla="*/ 83 h 274"/>
                <a:gd name="T12" fmla="*/ 189 w 430"/>
                <a:gd name="T13" fmla="*/ 55 h 274"/>
                <a:gd name="T14" fmla="*/ 217 w 430"/>
                <a:gd name="T15" fmla="*/ 28 h 274"/>
                <a:gd name="T16" fmla="*/ 237 w 430"/>
                <a:gd name="T17" fmla="*/ 0 h 274"/>
                <a:gd name="T18" fmla="*/ 255 w 430"/>
                <a:gd name="T19" fmla="*/ 55 h 274"/>
                <a:gd name="T20" fmla="*/ 285 w 430"/>
                <a:gd name="T21" fmla="*/ 101 h 274"/>
                <a:gd name="T22" fmla="*/ 319 w 430"/>
                <a:gd name="T23" fmla="*/ 137 h 274"/>
                <a:gd name="T24" fmla="*/ 355 w 430"/>
                <a:gd name="T25" fmla="*/ 170 h 274"/>
                <a:gd name="T26" fmla="*/ 386 w 430"/>
                <a:gd name="T27" fmla="*/ 196 h 274"/>
                <a:gd name="T28" fmla="*/ 413 w 430"/>
                <a:gd name="T29" fmla="*/ 221 h 274"/>
                <a:gd name="T30" fmla="*/ 429 w 430"/>
                <a:gd name="T31" fmla="*/ 246 h 274"/>
                <a:gd name="T32" fmla="*/ 430 w 430"/>
                <a:gd name="T33" fmla="*/ 274 h 274"/>
                <a:gd name="T34" fmla="*/ 382 w 430"/>
                <a:gd name="T35" fmla="*/ 271 h 274"/>
                <a:gd name="T36" fmla="*/ 327 w 430"/>
                <a:gd name="T37" fmla="*/ 269 h 274"/>
                <a:gd name="T38" fmla="*/ 265 w 430"/>
                <a:gd name="T39" fmla="*/ 267 h 274"/>
                <a:gd name="T40" fmla="*/ 201 w 430"/>
                <a:gd name="T41" fmla="*/ 264 h 274"/>
                <a:gd name="T42" fmla="*/ 138 w 430"/>
                <a:gd name="T43" fmla="*/ 258 h 274"/>
                <a:gd name="T44" fmla="*/ 81 w 430"/>
                <a:gd name="T45" fmla="*/ 248 h 274"/>
                <a:gd name="T46" fmla="*/ 33 w 430"/>
                <a:gd name="T47" fmla="*/ 235 h 274"/>
                <a:gd name="T48" fmla="*/ 0 w 430"/>
                <a:gd name="T49" fmla="*/ 220 h 2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30"/>
                <a:gd name="T76" fmla="*/ 0 h 274"/>
                <a:gd name="T77" fmla="*/ 430 w 430"/>
                <a:gd name="T78" fmla="*/ 274 h 2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30" h="274">
                  <a:moveTo>
                    <a:pt x="0" y="220"/>
                  </a:moveTo>
                  <a:lnTo>
                    <a:pt x="18" y="192"/>
                  </a:lnTo>
                  <a:lnTo>
                    <a:pt x="46" y="165"/>
                  </a:lnTo>
                  <a:lnTo>
                    <a:pt x="80" y="137"/>
                  </a:lnTo>
                  <a:lnTo>
                    <a:pt x="118" y="110"/>
                  </a:lnTo>
                  <a:lnTo>
                    <a:pt x="153" y="83"/>
                  </a:lnTo>
                  <a:lnTo>
                    <a:pt x="189" y="55"/>
                  </a:lnTo>
                  <a:lnTo>
                    <a:pt x="217" y="28"/>
                  </a:lnTo>
                  <a:lnTo>
                    <a:pt x="237" y="0"/>
                  </a:lnTo>
                  <a:lnTo>
                    <a:pt x="255" y="55"/>
                  </a:lnTo>
                  <a:lnTo>
                    <a:pt x="285" y="101"/>
                  </a:lnTo>
                  <a:lnTo>
                    <a:pt x="319" y="137"/>
                  </a:lnTo>
                  <a:lnTo>
                    <a:pt x="355" y="170"/>
                  </a:lnTo>
                  <a:lnTo>
                    <a:pt x="386" y="196"/>
                  </a:lnTo>
                  <a:lnTo>
                    <a:pt x="413" y="221"/>
                  </a:lnTo>
                  <a:lnTo>
                    <a:pt x="429" y="246"/>
                  </a:lnTo>
                  <a:lnTo>
                    <a:pt x="430" y="274"/>
                  </a:lnTo>
                  <a:lnTo>
                    <a:pt x="382" y="271"/>
                  </a:lnTo>
                  <a:lnTo>
                    <a:pt x="327" y="269"/>
                  </a:lnTo>
                  <a:lnTo>
                    <a:pt x="265" y="267"/>
                  </a:lnTo>
                  <a:lnTo>
                    <a:pt x="201" y="264"/>
                  </a:lnTo>
                  <a:lnTo>
                    <a:pt x="138" y="258"/>
                  </a:lnTo>
                  <a:lnTo>
                    <a:pt x="81" y="248"/>
                  </a:lnTo>
                  <a:lnTo>
                    <a:pt x="33" y="235"/>
                  </a:lnTo>
                  <a:lnTo>
                    <a:pt x="0" y="220"/>
                  </a:lnTo>
                  <a:close/>
                </a:path>
              </a:pathLst>
            </a:custGeom>
            <a:solidFill>
              <a:srgbClr val="3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364" name="Freeform 14"/>
            <p:cNvSpPr>
              <a:spLocks/>
            </p:cNvSpPr>
            <p:nvPr/>
          </p:nvSpPr>
          <p:spPr bwMode="auto">
            <a:xfrm>
              <a:off x="5257" y="1871"/>
              <a:ext cx="86" cy="57"/>
            </a:xfrm>
            <a:custGeom>
              <a:avLst/>
              <a:gdLst>
                <a:gd name="T0" fmla="*/ 257 w 259"/>
                <a:gd name="T1" fmla="*/ 67 h 114"/>
                <a:gd name="T2" fmla="*/ 185 w 259"/>
                <a:gd name="T3" fmla="*/ 93 h 114"/>
                <a:gd name="T4" fmla="*/ 125 w 259"/>
                <a:gd name="T5" fmla="*/ 108 h 114"/>
                <a:gd name="T6" fmla="*/ 77 w 259"/>
                <a:gd name="T7" fmla="*/ 114 h 114"/>
                <a:gd name="T8" fmla="*/ 42 w 259"/>
                <a:gd name="T9" fmla="*/ 111 h 114"/>
                <a:gd name="T10" fmla="*/ 17 w 259"/>
                <a:gd name="T11" fmla="*/ 97 h 114"/>
                <a:gd name="T12" fmla="*/ 4 w 259"/>
                <a:gd name="T13" fmla="*/ 73 h 114"/>
                <a:gd name="T14" fmla="*/ 0 w 259"/>
                <a:gd name="T15" fmla="*/ 41 h 114"/>
                <a:gd name="T16" fmla="*/ 8 w 259"/>
                <a:gd name="T17" fmla="*/ 0 h 114"/>
                <a:gd name="T18" fmla="*/ 22 w 259"/>
                <a:gd name="T19" fmla="*/ 12 h 114"/>
                <a:gd name="T20" fmla="*/ 42 w 259"/>
                <a:gd name="T21" fmla="*/ 21 h 114"/>
                <a:gd name="T22" fmla="*/ 63 w 259"/>
                <a:gd name="T23" fmla="*/ 25 h 114"/>
                <a:gd name="T24" fmla="*/ 90 w 259"/>
                <a:gd name="T25" fmla="*/ 26 h 114"/>
                <a:gd name="T26" fmla="*/ 117 w 259"/>
                <a:gd name="T27" fmla="*/ 24 h 114"/>
                <a:gd name="T28" fmla="*/ 148 w 259"/>
                <a:gd name="T29" fmla="*/ 20 h 114"/>
                <a:gd name="T30" fmla="*/ 180 w 259"/>
                <a:gd name="T31" fmla="*/ 12 h 114"/>
                <a:gd name="T32" fmla="*/ 217 w 259"/>
                <a:gd name="T33" fmla="*/ 3 h 114"/>
                <a:gd name="T34" fmla="*/ 230 w 259"/>
                <a:gd name="T35" fmla="*/ 1 h 114"/>
                <a:gd name="T36" fmla="*/ 241 w 259"/>
                <a:gd name="T37" fmla="*/ 5 h 114"/>
                <a:gd name="T38" fmla="*/ 248 w 259"/>
                <a:gd name="T39" fmla="*/ 9 h 114"/>
                <a:gd name="T40" fmla="*/ 255 w 259"/>
                <a:gd name="T41" fmla="*/ 17 h 114"/>
                <a:gd name="T42" fmla="*/ 258 w 259"/>
                <a:gd name="T43" fmla="*/ 25 h 114"/>
                <a:gd name="T44" fmla="*/ 259 w 259"/>
                <a:gd name="T45" fmla="*/ 38 h 114"/>
                <a:gd name="T46" fmla="*/ 259 w 259"/>
                <a:gd name="T47" fmla="*/ 50 h 114"/>
                <a:gd name="T48" fmla="*/ 257 w 259"/>
                <a:gd name="T49" fmla="*/ 67 h 11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59"/>
                <a:gd name="T76" fmla="*/ 0 h 114"/>
                <a:gd name="T77" fmla="*/ 259 w 259"/>
                <a:gd name="T78" fmla="*/ 114 h 11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59" h="114">
                  <a:moveTo>
                    <a:pt x="257" y="67"/>
                  </a:moveTo>
                  <a:lnTo>
                    <a:pt x="185" y="93"/>
                  </a:lnTo>
                  <a:lnTo>
                    <a:pt x="125" y="108"/>
                  </a:lnTo>
                  <a:lnTo>
                    <a:pt x="77" y="114"/>
                  </a:lnTo>
                  <a:lnTo>
                    <a:pt x="42" y="111"/>
                  </a:lnTo>
                  <a:lnTo>
                    <a:pt x="17" y="97"/>
                  </a:lnTo>
                  <a:lnTo>
                    <a:pt x="4" y="73"/>
                  </a:lnTo>
                  <a:lnTo>
                    <a:pt x="0" y="41"/>
                  </a:lnTo>
                  <a:lnTo>
                    <a:pt x="8" y="0"/>
                  </a:lnTo>
                  <a:lnTo>
                    <a:pt x="22" y="12"/>
                  </a:lnTo>
                  <a:lnTo>
                    <a:pt x="42" y="21"/>
                  </a:lnTo>
                  <a:lnTo>
                    <a:pt x="63" y="25"/>
                  </a:lnTo>
                  <a:lnTo>
                    <a:pt x="90" y="26"/>
                  </a:lnTo>
                  <a:lnTo>
                    <a:pt x="117" y="24"/>
                  </a:lnTo>
                  <a:lnTo>
                    <a:pt x="148" y="20"/>
                  </a:lnTo>
                  <a:lnTo>
                    <a:pt x="180" y="12"/>
                  </a:lnTo>
                  <a:lnTo>
                    <a:pt x="217" y="3"/>
                  </a:lnTo>
                  <a:lnTo>
                    <a:pt x="230" y="1"/>
                  </a:lnTo>
                  <a:lnTo>
                    <a:pt x="241" y="5"/>
                  </a:lnTo>
                  <a:lnTo>
                    <a:pt x="248" y="9"/>
                  </a:lnTo>
                  <a:lnTo>
                    <a:pt x="255" y="17"/>
                  </a:lnTo>
                  <a:lnTo>
                    <a:pt x="258" y="25"/>
                  </a:lnTo>
                  <a:lnTo>
                    <a:pt x="259" y="38"/>
                  </a:lnTo>
                  <a:lnTo>
                    <a:pt x="259" y="50"/>
                  </a:lnTo>
                  <a:lnTo>
                    <a:pt x="257" y="67"/>
                  </a:lnTo>
                  <a:close/>
                </a:path>
              </a:pathLst>
            </a:custGeom>
            <a:solidFill>
              <a:srgbClr val="6E21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365" name="Freeform 15"/>
            <p:cNvSpPr>
              <a:spLocks/>
            </p:cNvSpPr>
            <p:nvPr/>
          </p:nvSpPr>
          <p:spPr bwMode="auto">
            <a:xfrm>
              <a:off x="5257" y="1892"/>
              <a:ext cx="115" cy="67"/>
            </a:xfrm>
            <a:custGeom>
              <a:avLst/>
              <a:gdLst>
                <a:gd name="T0" fmla="*/ 345 w 345"/>
                <a:gd name="T1" fmla="*/ 25 h 134"/>
                <a:gd name="T2" fmla="*/ 281 w 345"/>
                <a:gd name="T3" fmla="*/ 74 h 134"/>
                <a:gd name="T4" fmla="*/ 226 w 345"/>
                <a:gd name="T5" fmla="*/ 110 h 134"/>
                <a:gd name="T6" fmla="*/ 174 w 345"/>
                <a:gd name="T7" fmla="*/ 128 h 134"/>
                <a:gd name="T8" fmla="*/ 130 w 345"/>
                <a:gd name="T9" fmla="*/ 134 h 134"/>
                <a:gd name="T10" fmla="*/ 88 w 345"/>
                <a:gd name="T11" fmla="*/ 127 h 134"/>
                <a:gd name="T12" fmla="*/ 54 w 345"/>
                <a:gd name="T13" fmla="*/ 110 h 134"/>
                <a:gd name="T14" fmla="*/ 24 w 345"/>
                <a:gd name="T15" fmla="*/ 82 h 134"/>
                <a:gd name="T16" fmla="*/ 0 w 345"/>
                <a:gd name="T17" fmla="*/ 47 h 134"/>
                <a:gd name="T18" fmla="*/ 30 w 345"/>
                <a:gd name="T19" fmla="*/ 43 h 134"/>
                <a:gd name="T20" fmla="*/ 63 w 345"/>
                <a:gd name="T21" fmla="*/ 40 h 134"/>
                <a:gd name="T22" fmla="*/ 94 w 345"/>
                <a:gd name="T23" fmla="*/ 38 h 134"/>
                <a:gd name="T24" fmla="*/ 126 w 345"/>
                <a:gd name="T25" fmla="*/ 35 h 134"/>
                <a:gd name="T26" fmla="*/ 157 w 345"/>
                <a:gd name="T27" fmla="*/ 31 h 134"/>
                <a:gd name="T28" fmla="*/ 190 w 345"/>
                <a:gd name="T29" fmla="*/ 29 h 134"/>
                <a:gd name="T30" fmla="*/ 222 w 345"/>
                <a:gd name="T31" fmla="*/ 25 h 134"/>
                <a:gd name="T32" fmla="*/ 255 w 345"/>
                <a:gd name="T33" fmla="*/ 22 h 134"/>
                <a:gd name="T34" fmla="*/ 269 w 345"/>
                <a:gd name="T35" fmla="*/ 13 h 134"/>
                <a:gd name="T36" fmla="*/ 283 w 345"/>
                <a:gd name="T37" fmla="*/ 6 h 134"/>
                <a:gd name="T38" fmla="*/ 295 w 345"/>
                <a:gd name="T39" fmla="*/ 1 h 134"/>
                <a:gd name="T40" fmla="*/ 310 w 345"/>
                <a:gd name="T41" fmla="*/ 0 h 134"/>
                <a:gd name="T42" fmla="*/ 319 w 345"/>
                <a:gd name="T43" fmla="*/ 0 h 134"/>
                <a:gd name="T44" fmla="*/ 329 w 345"/>
                <a:gd name="T45" fmla="*/ 4 h 134"/>
                <a:gd name="T46" fmla="*/ 338 w 345"/>
                <a:gd name="T47" fmla="*/ 12 h 134"/>
                <a:gd name="T48" fmla="*/ 345 w 345"/>
                <a:gd name="T49" fmla="*/ 25 h 13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5"/>
                <a:gd name="T76" fmla="*/ 0 h 134"/>
                <a:gd name="T77" fmla="*/ 345 w 345"/>
                <a:gd name="T78" fmla="*/ 134 h 13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5" h="134">
                  <a:moveTo>
                    <a:pt x="345" y="25"/>
                  </a:moveTo>
                  <a:lnTo>
                    <a:pt x="281" y="74"/>
                  </a:lnTo>
                  <a:lnTo>
                    <a:pt x="226" y="110"/>
                  </a:lnTo>
                  <a:lnTo>
                    <a:pt x="174" y="128"/>
                  </a:lnTo>
                  <a:lnTo>
                    <a:pt x="130" y="134"/>
                  </a:lnTo>
                  <a:lnTo>
                    <a:pt x="88" y="127"/>
                  </a:lnTo>
                  <a:lnTo>
                    <a:pt x="54" y="110"/>
                  </a:lnTo>
                  <a:lnTo>
                    <a:pt x="24" y="82"/>
                  </a:lnTo>
                  <a:lnTo>
                    <a:pt x="0" y="47"/>
                  </a:lnTo>
                  <a:lnTo>
                    <a:pt x="30" y="43"/>
                  </a:lnTo>
                  <a:lnTo>
                    <a:pt x="63" y="40"/>
                  </a:lnTo>
                  <a:lnTo>
                    <a:pt x="94" y="38"/>
                  </a:lnTo>
                  <a:lnTo>
                    <a:pt x="126" y="35"/>
                  </a:lnTo>
                  <a:lnTo>
                    <a:pt x="157" y="31"/>
                  </a:lnTo>
                  <a:lnTo>
                    <a:pt x="190" y="29"/>
                  </a:lnTo>
                  <a:lnTo>
                    <a:pt x="222" y="25"/>
                  </a:lnTo>
                  <a:lnTo>
                    <a:pt x="255" y="22"/>
                  </a:lnTo>
                  <a:lnTo>
                    <a:pt x="269" y="13"/>
                  </a:lnTo>
                  <a:lnTo>
                    <a:pt x="283" y="6"/>
                  </a:lnTo>
                  <a:lnTo>
                    <a:pt x="295" y="1"/>
                  </a:lnTo>
                  <a:lnTo>
                    <a:pt x="310" y="0"/>
                  </a:lnTo>
                  <a:lnTo>
                    <a:pt x="319" y="0"/>
                  </a:lnTo>
                  <a:lnTo>
                    <a:pt x="329" y="4"/>
                  </a:lnTo>
                  <a:lnTo>
                    <a:pt x="338" y="12"/>
                  </a:lnTo>
                  <a:lnTo>
                    <a:pt x="345" y="25"/>
                  </a:lnTo>
                  <a:close/>
                </a:path>
              </a:pathLst>
            </a:custGeom>
            <a:solidFill>
              <a:srgbClr val="6E21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366" name="Freeform 16"/>
            <p:cNvSpPr>
              <a:spLocks/>
            </p:cNvSpPr>
            <p:nvPr/>
          </p:nvSpPr>
          <p:spPr bwMode="auto">
            <a:xfrm>
              <a:off x="4576" y="2117"/>
              <a:ext cx="756" cy="639"/>
            </a:xfrm>
            <a:custGeom>
              <a:avLst/>
              <a:gdLst>
                <a:gd name="T0" fmla="*/ 2202 w 2268"/>
                <a:gd name="T1" fmla="*/ 714 h 1280"/>
                <a:gd name="T2" fmla="*/ 2220 w 2268"/>
                <a:gd name="T3" fmla="*/ 514 h 1280"/>
                <a:gd name="T4" fmla="*/ 2238 w 2268"/>
                <a:gd name="T5" fmla="*/ 313 h 1280"/>
                <a:gd name="T6" fmla="*/ 2258 w 2268"/>
                <a:gd name="T7" fmla="*/ 114 h 1280"/>
                <a:gd name="T8" fmla="*/ 2230 w 2268"/>
                <a:gd name="T9" fmla="*/ 3 h 1280"/>
                <a:gd name="T10" fmla="*/ 2154 w 2268"/>
                <a:gd name="T11" fmla="*/ 1 h 1280"/>
                <a:gd name="T12" fmla="*/ 2075 w 2268"/>
                <a:gd name="T13" fmla="*/ 10 h 1280"/>
                <a:gd name="T14" fmla="*/ 1997 w 2268"/>
                <a:gd name="T15" fmla="*/ 13 h 1280"/>
                <a:gd name="T16" fmla="*/ 1757 w 2268"/>
                <a:gd name="T17" fmla="*/ 21 h 1280"/>
                <a:gd name="T18" fmla="*/ 1349 w 2268"/>
                <a:gd name="T19" fmla="*/ 47 h 1280"/>
                <a:gd name="T20" fmla="*/ 941 w 2268"/>
                <a:gd name="T21" fmla="*/ 73 h 1280"/>
                <a:gd name="T22" fmla="*/ 533 w 2268"/>
                <a:gd name="T23" fmla="*/ 101 h 1280"/>
                <a:gd name="T24" fmla="*/ 285 w 2268"/>
                <a:gd name="T25" fmla="*/ 124 h 1280"/>
                <a:gd name="T26" fmla="*/ 207 w 2268"/>
                <a:gd name="T27" fmla="*/ 152 h 1280"/>
                <a:gd name="T28" fmla="*/ 131 w 2268"/>
                <a:gd name="T29" fmla="*/ 183 h 1280"/>
                <a:gd name="T30" fmla="*/ 48 w 2268"/>
                <a:gd name="T31" fmla="*/ 208 h 1280"/>
                <a:gd name="T32" fmla="*/ 26 w 2268"/>
                <a:gd name="T33" fmla="*/ 269 h 1280"/>
                <a:gd name="T34" fmla="*/ 83 w 2268"/>
                <a:gd name="T35" fmla="*/ 379 h 1280"/>
                <a:gd name="T36" fmla="*/ 138 w 2268"/>
                <a:gd name="T37" fmla="*/ 488 h 1280"/>
                <a:gd name="T38" fmla="*/ 194 w 2268"/>
                <a:gd name="T39" fmla="*/ 598 h 1280"/>
                <a:gd name="T40" fmla="*/ 186 w 2268"/>
                <a:gd name="T41" fmla="*/ 746 h 1280"/>
                <a:gd name="T42" fmla="*/ 163 w 2268"/>
                <a:gd name="T43" fmla="*/ 911 h 1280"/>
                <a:gd name="T44" fmla="*/ 194 w 2268"/>
                <a:gd name="T45" fmla="*/ 1056 h 1280"/>
                <a:gd name="T46" fmla="*/ 262 w 2268"/>
                <a:gd name="T47" fmla="*/ 1186 h 1280"/>
                <a:gd name="T48" fmla="*/ 408 w 2268"/>
                <a:gd name="T49" fmla="*/ 1256 h 1280"/>
                <a:gd name="T50" fmla="*/ 615 w 2268"/>
                <a:gd name="T51" fmla="*/ 1270 h 1280"/>
                <a:gd name="T52" fmla="*/ 825 w 2268"/>
                <a:gd name="T53" fmla="*/ 1280 h 1280"/>
                <a:gd name="T54" fmla="*/ 1040 w 2268"/>
                <a:gd name="T55" fmla="*/ 1276 h 1280"/>
                <a:gd name="T56" fmla="*/ 1324 w 2268"/>
                <a:gd name="T57" fmla="*/ 1170 h 1280"/>
                <a:gd name="T58" fmla="*/ 1593 w 2268"/>
                <a:gd name="T59" fmla="*/ 1094 h 1280"/>
                <a:gd name="T60" fmla="*/ 1796 w 2268"/>
                <a:gd name="T61" fmla="*/ 1110 h 1280"/>
                <a:gd name="T62" fmla="*/ 1976 w 2268"/>
                <a:gd name="T63" fmla="*/ 1131 h 1280"/>
                <a:gd name="T64" fmla="*/ 2084 w 2268"/>
                <a:gd name="T65" fmla="*/ 1077 h 1280"/>
                <a:gd name="T66" fmla="*/ 2104 w 2268"/>
                <a:gd name="T67" fmla="*/ 1003 h 1280"/>
                <a:gd name="T68" fmla="*/ 2125 w 2268"/>
                <a:gd name="T69" fmla="*/ 927 h 1280"/>
                <a:gd name="T70" fmla="*/ 2163 w 2268"/>
                <a:gd name="T71" fmla="*/ 853 h 128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68"/>
                <a:gd name="T109" fmla="*/ 0 h 1280"/>
                <a:gd name="T110" fmla="*/ 2268 w 2268"/>
                <a:gd name="T111" fmla="*/ 1280 h 128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68" h="1280">
                  <a:moveTo>
                    <a:pt x="2193" y="816"/>
                  </a:moveTo>
                  <a:lnTo>
                    <a:pt x="2202" y="714"/>
                  </a:lnTo>
                  <a:lnTo>
                    <a:pt x="2210" y="615"/>
                  </a:lnTo>
                  <a:lnTo>
                    <a:pt x="2220" y="514"/>
                  </a:lnTo>
                  <a:lnTo>
                    <a:pt x="2230" y="415"/>
                  </a:lnTo>
                  <a:lnTo>
                    <a:pt x="2238" y="313"/>
                  </a:lnTo>
                  <a:lnTo>
                    <a:pt x="2248" y="214"/>
                  </a:lnTo>
                  <a:lnTo>
                    <a:pt x="2258" y="114"/>
                  </a:lnTo>
                  <a:lnTo>
                    <a:pt x="2268" y="14"/>
                  </a:lnTo>
                  <a:lnTo>
                    <a:pt x="2230" y="3"/>
                  </a:lnTo>
                  <a:lnTo>
                    <a:pt x="2193" y="0"/>
                  </a:lnTo>
                  <a:lnTo>
                    <a:pt x="2154" y="1"/>
                  </a:lnTo>
                  <a:lnTo>
                    <a:pt x="2114" y="7"/>
                  </a:lnTo>
                  <a:lnTo>
                    <a:pt x="2075" y="10"/>
                  </a:lnTo>
                  <a:lnTo>
                    <a:pt x="2035" y="14"/>
                  </a:lnTo>
                  <a:lnTo>
                    <a:pt x="1997" y="13"/>
                  </a:lnTo>
                  <a:lnTo>
                    <a:pt x="1962" y="8"/>
                  </a:lnTo>
                  <a:lnTo>
                    <a:pt x="1757" y="21"/>
                  </a:lnTo>
                  <a:lnTo>
                    <a:pt x="1554" y="34"/>
                  </a:lnTo>
                  <a:lnTo>
                    <a:pt x="1349" y="47"/>
                  </a:lnTo>
                  <a:lnTo>
                    <a:pt x="1146" y="61"/>
                  </a:lnTo>
                  <a:lnTo>
                    <a:pt x="941" y="73"/>
                  </a:lnTo>
                  <a:lnTo>
                    <a:pt x="738" y="88"/>
                  </a:lnTo>
                  <a:lnTo>
                    <a:pt x="533" y="101"/>
                  </a:lnTo>
                  <a:lnTo>
                    <a:pt x="330" y="115"/>
                  </a:lnTo>
                  <a:lnTo>
                    <a:pt x="285" y="124"/>
                  </a:lnTo>
                  <a:lnTo>
                    <a:pt x="245" y="137"/>
                  </a:lnTo>
                  <a:lnTo>
                    <a:pt x="207" y="152"/>
                  </a:lnTo>
                  <a:lnTo>
                    <a:pt x="170" y="168"/>
                  </a:lnTo>
                  <a:lnTo>
                    <a:pt x="131" y="183"/>
                  </a:lnTo>
                  <a:lnTo>
                    <a:pt x="91" y="197"/>
                  </a:lnTo>
                  <a:lnTo>
                    <a:pt x="48" y="208"/>
                  </a:lnTo>
                  <a:lnTo>
                    <a:pt x="0" y="214"/>
                  </a:lnTo>
                  <a:lnTo>
                    <a:pt x="26" y="269"/>
                  </a:lnTo>
                  <a:lnTo>
                    <a:pt x="55" y="324"/>
                  </a:lnTo>
                  <a:lnTo>
                    <a:pt x="83" y="379"/>
                  </a:lnTo>
                  <a:lnTo>
                    <a:pt x="111" y="434"/>
                  </a:lnTo>
                  <a:lnTo>
                    <a:pt x="138" y="488"/>
                  </a:lnTo>
                  <a:lnTo>
                    <a:pt x="166" y="543"/>
                  </a:lnTo>
                  <a:lnTo>
                    <a:pt x="194" y="598"/>
                  </a:lnTo>
                  <a:lnTo>
                    <a:pt x="223" y="653"/>
                  </a:lnTo>
                  <a:lnTo>
                    <a:pt x="186" y="746"/>
                  </a:lnTo>
                  <a:lnTo>
                    <a:pt x="168" y="833"/>
                  </a:lnTo>
                  <a:lnTo>
                    <a:pt x="163" y="911"/>
                  </a:lnTo>
                  <a:lnTo>
                    <a:pt x="175" y="987"/>
                  </a:lnTo>
                  <a:lnTo>
                    <a:pt x="194" y="1056"/>
                  </a:lnTo>
                  <a:lnTo>
                    <a:pt x="225" y="1123"/>
                  </a:lnTo>
                  <a:lnTo>
                    <a:pt x="262" y="1186"/>
                  </a:lnTo>
                  <a:lnTo>
                    <a:pt x="304" y="1248"/>
                  </a:lnTo>
                  <a:lnTo>
                    <a:pt x="408" y="1256"/>
                  </a:lnTo>
                  <a:lnTo>
                    <a:pt x="511" y="1264"/>
                  </a:lnTo>
                  <a:lnTo>
                    <a:pt x="615" y="1270"/>
                  </a:lnTo>
                  <a:lnTo>
                    <a:pt x="721" y="1277"/>
                  </a:lnTo>
                  <a:lnTo>
                    <a:pt x="825" y="1280"/>
                  </a:lnTo>
                  <a:lnTo>
                    <a:pt x="933" y="1280"/>
                  </a:lnTo>
                  <a:lnTo>
                    <a:pt x="1040" y="1276"/>
                  </a:lnTo>
                  <a:lnTo>
                    <a:pt x="1150" y="1268"/>
                  </a:lnTo>
                  <a:lnTo>
                    <a:pt x="1324" y="1170"/>
                  </a:lnTo>
                  <a:lnTo>
                    <a:pt x="1470" y="1115"/>
                  </a:lnTo>
                  <a:lnTo>
                    <a:pt x="1593" y="1094"/>
                  </a:lnTo>
                  <a:lnTo>
                    <a:pt x="1702" y="1097"/>
                  </a:lnTo>
                  <a:lnTo>
                    <a:pt x="1796" y="1110"/>
                  </a:lnTo>
                  <a:lnTo>
                    <a:pt x="1887" y="1126"/>
                  </a:lnTo>
                  <a:lnTo>
                    <a:pt x="1976" y="1131"/>
                  </a:lnTo>
                  <a:lnTo>
                    <a:pt x="2072" y="1116"/>
                  </a:lnTo>
                  <a:lnTo>
                    <a:pt x="2084" y="1077"/>
                  </a:lnTo>
                  <a:lnTo>
                    <a:pt x="2094" y="1041"/>
                  </a:lnTo>
                  <a:lnTo>
                    <a:pt x="2104" y="1003"/>
                  </a:lnTo>
                  <a:lnTo>
                    <a:pt x="2114" y="966"/>
                  </a:lnTo>
                  <a:lnTo>
                    <a:pt x="2125" y="927"/>
                  </a:lnTo>
                  <a:lnTo>
                    <a:pt x="2142" y="891"/>
                  </a:lnTo>
                  <a:lnTo>
                    <a:pt x="2163" y="853"/>
                  </a:lnTo>
                  <a:lnTo>
                    <a:pt x="2193" y="816"/>
                  </a:lnTo>
                  <a:close/>
                </a:path>
              </a:pathLst>
            </a:custGeom>
            <a:solidFill>
              <a:srgbClr val="6E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367" name="Freeform 17"/>
            <p:cNvSpPr>
              <a:spLocks/>
            </p:cNvSpPr>
            <p:nvPr/>
          </p:nvSpPr>
          <p:spPr bwMode="auto">
            <a:xfrm>
              <a:off x="4584" y="2122"/>
              <a:ext cx="740" cy="623"/>
            </a:xfrm>
            <a:custGeom>
              <a:avLst/>
              <a:gdLst>
                <a:gd name="T0" fmla="*/ 2123 w 2220"/>
                <a:gd name="T1" fmla="*/ 675 h 1244"/>
                <a:gd name="T2" fmla="*/ 2151 w 2220"/>
                <a:gd name="T3" fmla="*/ 487 h 1244"/>
                <a:gd name="T4" fmla="*/ 2180 w 2220"/>
                <a:gd name="T5" fmla="*/ 297 h 1244"/>
                <a:gd name="T6" fmla="*/ 2209 w 2220"/>
                <a:gd name="T7" fmla="*/ 108 h 1244"/>
                <a:gd name="T8" fmla="*/ 2183 w 2220"/>
                <a:gd name="T9" fmla="*/ 4 h 1244"/>
                <a:gd name="T10" fmla="*/ 2100 w 2220"/>
                <a:gd name="T11" fmla="*/ 1 h 1244"/>
                <a:gd name="T12" fmla="*/ 2012 w 2220"/>
                <a:gd name="T13" fmla="*/ 8 h 1244"/>
                <a:gd name="T14" fmla="*/ 1931 w 2220"/>
                <a:gd name="T15" fmla="*/ 9 h 1244"/>
                <a:gd name="T16" fmla="*/ 1700 w 2220"/>
                <a:gd name="T17" fmla="*/ 15 h 1244"/>
                <a:gd name="T18" fmla="*/ 1314 w 2220"/>
                <a:gd name="T19" fmla="*/ 42 h 1244"/>
                <a:gd name="T20" fmla="*/ 928 w 2220"/>
                <a:gd name="T21" fmla="*/ 66 h 1244"/>
                <a:gd name="T22" fmla="*/ 542 w 2220"/>
                <a:gd name="T23" fmla="*/ 93 h 1244"/>
                <a:gd name="T24" fmla="*/ 304 w 2220"/>
                <a:gd name="T25" fmla="*/ 113 h 1244"/>
                <a:gd name="T26" fmla="*/ 220 w 2220"/>
                <a:gd name="T27" fmla="*/ 142 h 1244"/>
                <a:gd name="T28" fmla="*/ 135 w 2220"/>
                <a:gd name="T29" fmla="*/ 175 h 1244"/>
                <a:gd name="T30" fmla="*/ 46 w 2220"/>
                <a:gd name="T31" fmla="*/ 201 h 1244"/>
                <a:gd name="T32" fmla="*/ 25 w 2220"/>
                <a:gd name="T33" fmla="*/ 258 h 1244"/>
                <a:gd name="T34" fmla="*/ 77 w 2220"/>
                <a:gd name="T35" fmla="*/ 363 h 1244"/>
                <a:gd name="T36" fmla="*/ 129 w 2220"/>
                <a:gd name="T37" fmla="*/ 466 h 1244"/>
                <a:gd name="T38" fmla="*/ 183 w 2220"/>
                <a:gd name="T39" fmla="*/ 570 h 1244"/>
                <a:gd name="T40" fmla="*/ 177 w 2220"/>
                <a:gd name="T41" fmla="*/ 710 h 1244"/>
                <a:gd name="T42" fmla="*/ 166 w 2220"/>
                <a:gd name="T43" fmla="*/ 865 h 1244"/>
                <a:gd name="T44" fmla="*/ 208 w 2220"/>
                <a:gd name="T45" fmla="*/ 1000 h 1244"/>
                <a:gd name="T46" fmla="*/ 282 w 2220"/>
                <a:gd name="T47" fmla="*/ 1121 h 1244"/>
                <a:gd name="T48" fmla="*/ 422 w 2220"/>
                <a:gd name="T49" fmla="*/ 1188 h 1244"/>
                <a:gd name="T50" fmla="*/ 616 w 2220"/>
                <a:gd name="T51" fmla="*/ 1214 h 1244"/>
                <a:gd name="T52" fmla="*/ 813 w 2220"/>
                <a:gd name="T53" fmla="*/ 1238 h 1244"/>
                <a:gd name="T54" fmla="*/ 1016 w 2220"/>
                <a:gd name="T55" fmla="*/ 1244 h 1244"/>
                <a:gd name="T56" fmla="*/ 1285 w 2220"/>
                <a:gd name="T57" fmla="*/ 1145 h 1244"/>
                <a:gd name="T58" fmla="*/ 1544 w 2220"/>
                <a:gd name="T59" fmla="*/ 1063 h 1244"/>
                <a:gd name="T60" fmla="*/ 1736 w 2220"/>
                <a:gd name="T61" fmla="*/ 1061 h 1244"/>
                <a:gd name="T62" fmla="*/ 1907 w 2220"/>
                <a:gd name="T63" fmla="*/ 1069 h 1244"/>
                <a:gd name="T64" fmla="*/ 2010 w 2220"/>
                <a:gd name="T65" fmla="*/ 1018 h 1244"/>
                <a:gd name="T66" fmla="*/ 2029 w 2220"/>
                <a:gd name="T67" fmla="*/ 946 h 1244"/>
                <a:gd name="T68" fmla="*/ 2051 w 2220"/>
                <a:gd name="T69" fmla="*/ 876 h 1244"/>
                <a:gd name="T70" fmla="*/ 2086 w 2220"/>
                <a:gd name="T71" fmla="*/ 805 h 12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20"/>
                <a:gd name="T109" fmla="*/ 0 h 1244"/>
                <a:gd name="T110" fmla="*/ 2220 w 2220"/>
                <a:gd name="T111" fmla="*/ 1244 h 124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20" h="1244">
                  <a:moveTo>
                    <a:pt x="2114" y="771"/>
                  </a:moveTo>
                  <a:lnTo>
                    <a:pt x="2123" y="675"/>
                  </a:lnTo>
                  <a:lnTo>
                    <a:pt x="2137" y="581"/>
                  </a:lnTo>
                  <a:lnTo>
                    <a:pt x="2151" y="487"/>
                  </a:lnTo>
                  <a:lnTo>
                    <a:pt x="2166" y="393"/>
                  </a:lnTo>
                  <a:lnTo>
                    <a:pt x="2180" y="297"/>
                  </a:lnTo>
                  <a:lnTo>
                    <a:pt x="2196" y="203"/>
                  </a:lnTo>
                  <a:lnTo>
                    <a:pt x="2209" y="108"/>
                  </a:lnTo>
                  <a:lnTo>
                    <a:pt x="2220" y="14"/>
                  </a:lnTo>
                  <a:lnTo>
                    <a:pt x="2183" y="4"/>
                  </a:lnTo>
                  <a:lnTo>
                    <a:pt x="2142" y="0"/>
                  </a:lnTo>
                  <a:lnTo>
                    <a:pt x="2100" y="1"/>
                  </a:lnTo>
                  <a:lnTo>
                    <a:pt x="2058" y="5"/>
                  </a:lnTo>
                  <a:lnTo>
                    <a:pt x="2012" y="8"/>
                  </a:lnTo>
                  <a:lnTo>
                    <a:pt x="1970" y="10"/>
                  </a:lnTo>
                  <a:lnTo>
                    <a:pt x="1931" y="9"/>
                  </a:lnTo>
                  <a:lnTo>
                    <a:pt x="1895" y="4"/>
                  </a:lnTo>
                  <a:lnTo>
                    <a:pt x="1700" y="15"/>
                  </a:lnTo>
                  <a:lnTo>
                    <a:pt x="1509" y="29"/>
                  </a:lnTo>
                  <a:lnTo>
                    <a:pt x="1314" y="42"/>
                  </a:lnTo>
                  <a:lnTo>
                    <a:pt x="1122" y="55"/>
                  </a:lnTo>
                  <a:lnTo>
                    <a:pt x="928" y="66"/>
                  </a:lnTo>
                  <a:lnTo>
                    <a:pt x="735" y="79"/>
                  </a:lnTo>
                  <a:lnTo>
                    <a:pt x="542" y="93"/>
                  </a:lnTo>
                  <a:lnTo>
                    <a:pt x="350" y="106"/>
                  </a:lnTo>
                  <a:lnTo>
                    <a:pt x="304" y="113"/>
                  </a:lnTo>
                  <a:lnTo>
                    <a:pt x="262" y="128"/>
                  </a:lnTo>
                  <a:lnTo>
                    <a:pt x="220" y="142"/>
                  </a:lnTo>
                  <a:lnTo>
                    <a:pt x="179" y="160"/>
                  </a:lnTo>
                  <a:lnTo>
                    <a:pt x="135" y="175"/>
                  </a:lnTo>
                  <a:lnTo>
                    <a:pt x="91" y="190"/>
                  </a:lnTo>
                  <a:lnTo>
                    <a:pt x="46" y="201"/>
                  </a:lnTo>
                  <a:lnTo>
                    <a:pt x="0" y="207"/>
                  </a:lnTo>
                  <a:lnTo>
                    <a:pt x="25" y="258"/>
                  </a:lnTo>
                  <a:lnTo>
                    <a:pt x="52" y="311"/>
                  </a:lnTo>
                  <a:lnTo>
                    <a:pt x="77" y="363"/>
                  </a:lnTo>
                  <a:lnTo>
                    <a:pt x="104" y="415"/>
                  </a:lnTo>
                  <a:lnTo>
                    <a:pt x="129" y="466"/>
                  </a:lnTo>
                  <a:lnTo>
                    <a:pt x="156" y="518"/>
                  </a:lnTo>
                  <a:lnTo>
                    <a:pt x="183" y="570"/>
                  </a:lnTo>
                  <a:lnTo>
                    <a:pt x="210" y="623"/>
                  </a:lnTo>
                  <a:lnTo>
                    <a:pt x="177" y="710"/>
                  </a:lnTo>
                  <a:lnTo>
                    <a:pt x="163" y="792"/>
                  </a:lnTo>
                  <a:lnTo>
                    <a:pt x="166" y="865"/>
                  </a:lnTo>
                  <a:lnTo>
                    <a:pt x="183" y="936"/>
                  </a:lnTo>
                  <a:lnTo>
                    <a:pt x="208" y="1000"/>
                  </a:lnTo>
                  <a:lnTo>
                    <a:pt x="242" y="1063"/>
                  </a:lnTo>
                  <a:lnTo>
                    <a:pt x="282" y="1121"/>
                  </a:lnTo>
                  <a:lnTo>
                    <a:pt x="324" y="1180"/>
                  </a:lnTo>
                  <a:lnTo>
                    <a:pt x="422" y="1188"/>
                  </a:lnTo>
                  <a:lnTo>
                    <a:pt x="519" y="1201"/>
                  </a:lnTo>
                  <a:lnTo>
                    <a:pt x="616" y="1214"/>
                  </a:lnTo>
                  <a:lnTo>
                    <a:pt x="715" y="1227"/>
                  </a:lnTo>
                  <a:lnTo>
                    <a:pt x="813" y="1238"/>
                  </a:lnTo>
                  <a:lnTo>
                    <a:pt x="914" y="1244"/>
                  </a:lnTo>
                  <a:lnTo>
                    <a:pt x="1016" y="1244"/>
                  </a:lnTo>
                  <a:lnTo>
                    <a:pt x="1122" y="1239"/>
                  </a:lnTo>
                  <a:lnTo>
                    <a:pt x="1285" y="1145"/>
                  </a:lnTo>
                  <a:lnTo>
                    <a:pt x="1425" y="1089"/>
                  </a:lnTo>
                  <a:lnTo>
                    <a:pt x="1544" y="1063"/>
                  </a:lnTo>
                  <a:lnTo>
                    <a:pt x="1645" y="1057"/>
                  </a:lnTo>
                  <a:lnTo>
                    <a:pt x="1736" y="1061"/>
                  </a:lnTo>
                  <a:lnTo>
                    <a:pt x="1822" y="1069"/>
                  </a:lnTo>
                  <a:lnTo>
                    <a:pt x="1907" y="1069"/>
                  </a:lnTo>
                  <a:lnTo>
                    <a:pt x="1998" y="1055"/>
                  </a:lnTo>
                  <a:lnTo>
                    <a:pt x="2010" y="1018"/>
                  </a:lnTo>
                  <a:lnTo>
                    <a:pt x="2021" y="983"/>
                  </a:lnTo>
                  <a:lnTo>
                    <a:pt x="2029" y="946"/>
                  </a:lnTo>
                  <a:lnTo>
                    <a:pt x="2039" y="911"/>
                  </a:lnTo>
                  <a:lnTo>
                    <a:pt x="2051" y="876"/>
                  </a:lnTo>
                  <a:lnTo>
                    <a:pt x="2066" y="841"/>
                  </a:lnTo>
                  <a:lnTo>
                    <a:pt x="2086" y="805"/>
                  </a:lnTo>
                  <a:lnTo>
                    <a:pt x="2114" y="771"/>
                  </a:lnTo>
                  <a:close/>
                </a:path>
              </a:pathLst>
            </a:custGeom>
            <a:solidFill>
              <a:srgbClr val="7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368" name="Freeform 18"/>
            <p:cNvSpPr>
              <a:spLocks/>
            </p:cNvSpPr>
            <p:nvPr/>
          </p:nvSpPr>
          <p:spPr bwMode="auto">
            <a:xfrm>
              <a:off x="4592" y="2128"/>
              <a:ext cx="724" cy="607"/>
            </a:xfrm>
            <a:custGeom>
              <a:avLst/>
              <a:gdLst>
                <a:gd name="T0" fmla="*/ 2046 w 2172"/>
                <a:gd name="T1" fmla="*/ 636 h 1216"/>
                <a:gd name="T2" fmla="*/ 2082 w 2172"/>
                <a:gd name="T3" fmla="*/ 459 h 1216"/>
                <a:gd name="T4" fmla="*/ 2123 w 2172"/>
                <a:gd name="T5" fmla="*/ 282 h 1216"/>
                <a:gd name="T6" fmla="*/ 2159 w 2172"/>
                <a:gd name="T7" fmla="*/ 106 h 1216"/>
                <a:gd name="T8" fmla="*/ 2135 w 2172"/>
                <a:gd name="T9" fmla="*/ 5 h 1216"/>
                <a:gd name="T10" fmla="*/ 2048 w 2172"/>
                <a:gd name="T11" fmla="*/ 0 h 1216"/>
                <a:gd name="T12" fmla="*/ 1950 w 2172"/>
                <a:gd name="T13" fmla="*/ 7 h 1216"/>
                <a:gd name="T14" fmla="*/ 1864 w 2172"/>
                <a:gd name="T15" fmla="*/ 8 h 1216"/>
                <a:gd name="T16" fmla="*/ 1645 w 2172"/>
                <a:gd name="T17" fmla="*/ 15 h 1216"/>
                <a:gd name="T18" fmla="*/ 1278 w 2172"/>
                <a:gd name="T19" fmla="*/ 38 h 1216"/>
                <a:gd name="T20" fmla="*/ 914 w 2172"/>
                <a:gd name="T21" fmla="*/ 62 h 1216"/>
                <a:gd name="T22" fmla="*/ 550 w 2172"/>
                <a:gd name="T23" fmla="*/ 85 h 1216"/>
                <a:gd name="T24" fmla="*/ 324 w 2172"/>
                <a:gd name="T25" fmla="*/ 107 h 1216"/>
                <a:gd name="T26" fmla="*/ 232 w 2172"/>
                <a:gd name="T27" fmla="*/ 137 h 1216"/>
                <a:gd name="T28" fmla="*/ 139 w 2172"/>
                <a:gd name="T29" fmla="*/ 171 h 1216"/>
                <a:gd name="T30" fmla="*/ 45 w 2172"/>
                <a:gd name="T31" fmla="*/ 197 h 1216"/>
                <a:gd name="T32" fmla="*/ 24 w 2172"/>
                <a:gd name="T33" fmla="*/ 252 h 1216"/>
                <a:gd name="T34" fmla="*/ 73 w 2172"/>
                <a:gd name="T35" fmla="*/ 350 h 1216"/>
                <a:gd name="T36" fmla="*/ 122 w 2172"/>
                <a:gd name="T37" fmla="*/ 448 h 1216"/>
                <a:gd name="T38" fmla="*/ 173 w 2172"/>
                <a:gd name="T39" fmla="*/ 546 h 1216"/>
                <a:gd name="T40" fmla="*/ 169 w 2172"/>
                <a:gd name="T41" fmla="*/ 679 h 1216"/>
                <a:gd name="T42" fmla="*/ 169 w 2172"/>
                <a:gd name="T43" fmla="*/ 823 h 1216"/>
                <a:gd name="T44" fmla="*/ 223 w 2172"/>
                <a:gd name="T45" fmla="*/ 947 h 1216"/>
                <a:gd name="T46" fmla="*/ 302 w 2172"/>
                <a:gd name="T47" fmla="*/ 1059 h 1216"/>
                <a:gd name="T48" fmla="*/ 434 w 2172"/>
                <a:gd name="T49" fmla="*/ 1123 h 1216"/>
                <a:gd name="T50" fmla="*/ 618 w 2172"/>
                <a:gd name="T51" fmla="*/ 1160 h 1216"/>
                <a:gd name="T52" fmla="*/ 803 w 2172"/>
                <a:gd name="T53" fmla="*/ 1198 h 1216"/>
                <a:gd name="T54" fmla="*/ 993 w 2172"/>
                <a:gd name="T55" fmla="*/ 1216 h 1216"/>
                <a:gd name="T56" fmla="*/ 1247 w 2172"/>
                <a:gd name="T57" fmla="*/ 1122 h 1216"/>
                <a:gd name="T58" fmla="*/ 1492 w 2172"/>
                <a:gd name="T59" fmla="*/ 1032 h 1216"/>
                <a:gd name="T60" fmla="*/ 1675 w 2172"/>
                <a:gd name="T61" fmla="*/ 1016 h 1216"/>
                <a:gd name="T62" fmla="*/ 1839 w 2172"/>
                <a:gd name="T63" fmla="*/ 1012 h 1216"/>
                <a:gd name="T64" fmla="*/ 1936 w 2172"/>
                <a:gd name="T65" fmla="*/ 961 h 1216"/>
                <a:gd name="T66" fmla="*/ 1953 w 2172"/>
                <a:gd name="T67" fmla="*/ 893 h 1216"/>
                <a:gd name="T68" fmla="*/ 1973 w 2172"/>
                <a:gd name="T69" fmla="*/ 825 h 1216"/>
                <a:gd name="T70" fmla="*/ 2008 w 2172"/>
                <a:gd name="T71" fmla="*/ 759 h 12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72"/>
                <a:gd name="T109" fmla="*/ 0 h 1216"/>
                <a:gd name="T110" fmla="*/ 2172 w 2172"/>
                <a:gd name="T111" fmla="*/ 1216 h 121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72" h="1216">
                  <a:moveTo>
                    <a:pt x="2035" y="726"/>
                  </a:moveTo>
                  <a:lnTo>
                    <a:pt x="2046" y="636"/>
                  </a:lnTo>
                  <a:lnTo>
                    <a:pt x="2062" y="547"/>
                  </a:lnTo>
                  <a:lnTo>
                    <a:pt x="2082" y="459"/>
                  </a:lnTo>
                  <a:lnTo>
                    <a:pt x="2103" y="371"/>
                  </a:lnTo>
                  <a:lnTo>
                    <a:pt x="2123" y="282"/>
                  </a:lnTo>
                  <a:lnTo>
                    <a:pt x="2144" y="195"/>
                  </a:lnTo>
                  <a:lnTo>
                    <a:pt x="2159" y="106"/>
                  </a:lnTo>
                  <a:lnTo>
                    <a:pt x="2172" y="17"/>
                  </a:lnTo>
                  <a:lnTo>
                    <a:pt x="2135" y="5"/>
                  </a:lnTo>
                  <a:lnTo>
                    <a:pt x="2094" y="2"/>
                  </a:lnTo>
                  <a:lnTo>
                    <a:pt x="2048" y="0"/>
                  </a:lnTo>
                  <a:lnTo>
                    <a:pt x="2000" y="4"/>
                  </a:lnTo>
                  <a:lnTo>
                    <a:pt x="1950" y="7"/>
                  </a:lnTo>
                  <a:lnTo>
                    <a:pt x="1905" y="9"/>
                  </a:lnTo>
                  <a:lnTo>
                    <a:pt x="1864" y="8"/>
                  </a:lnTo>
                  <a:lnTo>
                    <a:pt x="1829" y="3"/>
                  </a:lnTo>
                  <a:lnTo>
                    <a:pt x="1645" y="15"/>
                  </a:lnTo>
                  <a:lnTo>
                    <a:pt x="1462" y="26"/>
                  </a:lnTo>
                  <a:lnTo>
                    <a:pt x="1278" y="38"/>
                  </a:lnTo>
                  <a:lnTo>
                    <a:pt x="1096" y="50"/>
                  </a:lnTo>
                  <a:lnTo>
                    <a:pt x="914" y="62"/>
                  </a:lnTo>
                  <a:lnTo>
                    <a:pt x="732" y="73"/>
                  </a:lnTo>
                  <a:lnTo>
                    <a:pt x="550" y="85"/>
                  </a:lnTo>
                  <a:lnTo>
                    <a:pt x="368" y="98"/>
                  </a:lnTo>
                  <a:lnTo>
                    <a:pt x="324" y="107"/>
                  </a:lnTo>
                  <a:lnTo>
                    <a:pt x="279" y="120"/>
                  </a:lnTo>
                  <a:lnTo>
                    <a:pt x="232" y="137"/>
                  </a:lnTo>
                  <a:lnTo>
                    <a:pt x="187" y="156"/>
                  </a:lnTo>
                  <a:lnTo>
                    <a:pt x="139" y="171"/>
                  </a:lnTo>
                  <a:lnTo>
                    <a:pt x="93" y="187"/>
                  </a:lnTo>
                  <a:lnTo>
                    <a:pt x="45" y="197"/>
                  </a:lnTo>
                  <a:lnTo>
                    <a:pt x="0" y="204"/>
                  </a:lnTo>
                  <a:lnTo>
                    <a:pt x="24" y="252"/>
                  </a:lnTo>
                  <a:lnTo>
                    <a:pt x="49" y="302"/>
                  </a:lnTo>
                  <a:lnTo>
                    <a:pt x="73" y="350"/>
                  </a:lnTo>
                  <a:lnTo>
                    <a:pt x="98" y="400"/>
                  </a:lnTo>
                  <a:lnTo>
                    <a:pt x="122" y="448"/>
                  </a:lnTo>
                  <a:lnTo>
                    <a:pt x="148" y="498"/>
                  </a:lnTo>
                  <a:lnTo>
                    <a:pt x="173" y="546"/>
                  </a:lnTo>
                  <a:lnTo>
                    <a:pt x="199" y="597"/>
                  </a:lnTo>
                  <a:lnTo>
                    <a:pt x="169" y="679"/>
                  </a:lnTo>
                  <a:lnTo>
                    <a:pt x="160" y="755"/>
                  </a:lnTo>
                  <a:lnTo>
                    <a:pt x="169" y="823"/>
                  </a:lnTo>
                  <a:lnTo>
                    <a:pt x="192" y="888"/>
                  </a:lnTo>
                  <a:lnTo>
                    <a:pt x="223" y="947"/>
                  </a:lnTo>
                  <a:lnTo>
                    <a:pt x="261" y="1004"/>
                  </a:lnTo>
                  <a:lnTo>
                    <a:pt x="302" y="1059"/>
                  </a:lnTo>
                  <a:lnTo>
                    <a:pt x="343" y="1114"/>
                  </a:lnTo>
                  <a:lnTo>
                    <a:pt x="434" y="1123"/>
                  </a:lnTo>
                  <a:lnTo>
                    <a:pt x="526" y="1140"/>
                  </a:lnTo>
                  <a:lnTo>
                    <a:pt x="618" y="1160"/>
                  </a:lnTo>
                  <a:lnTo>
                    <a:pt x="711" y="1181"/>
                  </a:lnTo>
                  <a:lnTo>
                    <a:pt x="803" y="1198"/>
                  </a:lnTo>
                  <a:lnTo>
                    <a:pt x="897" y="1211"/>
                  </a:lnTo>
                  <a:lnTo>
                    <a:pt x="993" y="1216"/>
                  </a:lnTo>
                  <a:lnTo>
                    <a:pt x="1092" y="1213"/>
                  </a:lnTo>
                  <a:lnTo>
                    <a:pt x="1247" y="1122"/>
                  </a:lnTo>
                  <a:lnTo>
                    <a:pt x="1380" y="1064"/>
                  </a:lnTo>
                  <a:lnTo>
                    <a:pt x="1492" y="1032"/>
                  </a:lnTo>
                  <a:lnTo>
                    <a:pt x="1589" y="1020"/>
                  </a:lnTo>
                  <a:lnTo>
                    <a:pt x="1675" y="1016"/>
                  </a:lnTo>
                  <a:lnTo>
                    <a:pt x="1758" y="1016"/>
                  </a:lnTo>
                  <a:lnTo>
                    <a:pt x="1839" y="1012"/>
                  </a:lnTo>
                  <a:lnTo>
                    <a:pt x="1926" y="996"/>
                  </a:lnTo>
                  <a:lnTo>
                    <a:pt x="1936" y="961"/>
                  </a:lnTo>
                  <a:lnTo>
                    <a:pt x="1946" y="927"/>
                  </a:lnTo>
                  <a:lnTo>
                    <a:pt x="1953" y="893"/>
                  </a:lnTo>
                  <a:lnTo>
                    <a:pt x="1963" y="861"/>
                  </a:lnTo>
                  <a:lnTo>
                    <a:pt x="1973" y="825"/>
                  </a:lnTo>
                  <a:lnTo>
                    <a:pt x="1988" y="793"/>
                  </a:lnTo>
                  <a:lnTo>
                    <a:pt x="2008" y="759"/>
                  </a:lnTo>
                  <a:lnTo>
                    <a:pt x="2035" y="726"/>
                  </a:lnTo>
                  <a:close/>
                </a:path>
              </a:pathLst>
            </a:custGeom>
            <a:solidFill>
              <a:srgbClr val="8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369" name="Freeform 19"/>
            <p:cNvSpPr>
              <a:spLocks/>
            </p:cNvSpPr>
            <p:nvPr/>
          </p:nvSpPr>
          <p:spPr bwMode="auto">
            <a:xfrm>
              <a:off x="4600" y="2133"/>
              <a:ext cx="708" cy="593"/>
            </a:xfrm>
            <a:custGeom>
              <a:avLst/>
              <a:gdLst>
                <a:gd name="T0" fmla="*/ 1967 w 2124"/>
                <a:gd name="T1" fmla="*/ 596 h 1187"/>
                <a:gd name="T2" fmla="*/ 2011 w 2124"/>
                <a:gd name="T3" fmla="*/ 432 h 1187"/>
                <a:gd name="T4" fmla="*/ 2066 w 2124"/>
                <a:gd name="T5" fmla="*/ 266 h 1187"/>
                <a:gd name="T6" fmla="*/ 2110 w 2124"/>
                <a:gd name="T7" fmla="*/ 100 h 1187"/>
                <a:gd name="T8" fmla="*/ 2089 w 2124"/>
                <a:gd name="T9" fmla="*/ 8 h 1187"/>
                <a:gd name="T10" fmla="*/ 1995 w 2124"/>
                <a:gd name="T11" fmla="*/ 2 h 1187"/>
                <a:gd name="T12" fmla="*/ 1890 w 2124"/>
                <a:gd name="T13" fmla="*/ 6 h 1187"/>
                <a:gd name="T14" fmla="*/ 1796 w 2124"/>
                <a:gd name="T15" fmla="*/ 5 h 1187"/>
                <a:gd name="T16" fmla="*/ 1589 w 2124"/>
                <a:gd name="T17" fmla="*/ 10 h 1187"/>
                <a:gd name="T18" fmla="*/ 1245 w 2124"/>
                <a:gd name="T19" fmla="*/ 32 h 1187"/>
                <a:gd name="T20" fmla="*/ 900 w 2124"/>
                <a:gd name="T21" fmla="*/ 55 h 1187"/>
                <a:gd name="T22" fmla="*/ 556 w 2124"/>
                <a:gd name="T23" fmla="*/ 78 h 1187"/>
                <a:gd name="T24" fmla="*/ 341 w 2124"/>
                <a:gd name="T25" fmla="*/ 99 h 1187"/>
                <a:gd name="T26" fmla="*/ 245 w 2124"/>
                <a:gd name="T27" fmla="*/ 129 h 1187"/>
                <a:gd name="T28" fmla="*/ 144 w 2124"/>
                <a:gd name="T29" fmla="*/ 166 h 1187"/>
                <a:gd name="T30" fmla="*/ 43 w 2124"/>
                <a:gd name="T31" fmla="*/ 192 h 1187"/>
                <a:gd name="T32" fmla="*/ 22 w 2124"/>
                <a:gd name="T33" fmla="*/ 245 h 1187"/>
                <a:gd name="T34" fmla="*/ 69 w 2124"/>
                <a:gd name="T35" fmla="*/ 337 h 1187"/>
                <a:gd name="T36" fmla="*/ 115 w 2124"/>
                <a:gd name="T37" fmla="*/ 429 h 1187"/>
                <a:gd name="T38" fmla="*/ 163 w 2124"/>
                <a:gd name="T39" fmla="*/ 522 h 1187"/>
                <a:gd name="T40" fmla="*/ 160 w 2124"/>
                <a:gd name="T41" fmla="*/ 646 h 1187"/>
                <a:gd name="T42" fmla="*/ 170 w 2124"/>
                <a:gd name="T43" fmla="*/ 779 h 1187"/>
                <a:gd name="T44" fmla="*/ 234 w 2124"/>
                <a:gd name="T45" fmla="*/ 893 h 1187"/>
                <a:gd name="T46" fmla="*/ 320 w 2124"/>
                <a:gd name="T47" fmla="*/ 996 h 1187"/>
                <a:gd name="T48" fmla="*/ 447 w 2124"/>
                <a:gd name="T49" fmla="*/ 1057 h 1187"/>
                <a:gd name="T50" fmla="*/ 619 w 2124"/>
                <a:gd name="T51" fmla="*/ 1103 h 1187"/>
                <a:gd name="T52" fmla="*/ 791 w 2124"/>
                <a:gd name="T53" fmla="*/ 1155 h 1187"/>
                <a:gd name="T54" fmla="*/ 969 w 2124"/>
                <a:gd name="T55" fmla="*/ 1187 h 1187"/>
                <a:gd name="T56" fmla="*/ 1209 w 2124"/>
                <a:gd name="T57" fmla="*/ 1096 h 1187"/>
                <a:gd name="T58" fmla="*/ 1441 w 2124"/>
                <a:gd name="T59" fmla="*/ 1001 h 1187"/>
                <a:gd name="T60" fmla="*/ 1616 w 2124"/>
                <a:gd name="T61" fmla="*/ 969 h 1187"/>
                <a:gd name="T62" fmla="*/ 1771 w 2124"/>
                <a:gd name="T63" fmla="*/ 953 h 1187"/>
                <a:gd name="T64" fmla="*/ 1863 w 2124"/>
                <a:gd name="T65" fmla="*/ 903 h 1187"/>
                <a:gd name="T66" fmla="*/ 1880 w 2124"/>
                <a:gd name="T67" fmla="*/ 839 h 1187"/>
                <a:gd name="T68" fmla="*/ 1898 w 2124"/>
                <a:gd name="T69" fmla="*/ 775 h 1187"/>
                <a:gd name="T70" fmla="*/ 1929 w 2124"/>
                <a:gd name="T71" fmla="*/ 713 h 11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24"/>
                <a:gd name="T109" fmla="*/ 0 h 1187"/>
                <a:gd name="T110" fmla="*/ 2124 w 2124"/>
                <a:gd name="T111" fmla="*/ 1187 h 118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24" h="1187">
                  <a:moveTo>
                    <a:pt x="1956" y="681"/>
                  </a:moveTo>
                  <a:lnTo>
                    <a:pt x="1967" y="596"/>
                  </a:lnTo>
                  <a:lnTo>
                    <a:pt x="1987" y="514"/>
                  </a:lnTo>
                  <a:lnTo>
                    <a:pt x="2011" y="432"/>
                  </a:lnTo>
                  <a:lnTo>
                    <a:pt x="2039" y="350"/>
                  </a:lnTo>
                  <a:lnTo>
                    <a:pt x="2066" y="266"/>
                  </a:lnTo>
                  <a:lnTo>
                    <a:pt x="2090" y="184"/>
                  </a:lnTo>
                  <a:lnTo>
                    <a:pt x="2110" y="100"/>
                  </a:lnTo>
                  <a:lnTo>
                    <a:pt x="2124" y="18"/>
                  </a:lnTo>
                  <a:lnTo>
                    <a:pt x="2089" y="8"/>
                  </a:lnTo>
                  <a:lnTo>
                    <a:pt x="2045" y="4"/>
                  </a:lnTo>
                  <a:lnTo>
                    <a:pt x="1995" y="2"/>
                  </a:lnTo>
                  <a:lnTo>
                    <a:pt x="1943" y="5"/>
                  </a:lnTo>
                  <a:lnTo>
                    <a:pt x="1890" y="6"/>
                  </a:lnTo>
                  <a:lnTo>
                    <a:pt x="1840" y="8"/>
                  </a:lnTo>
                  <a:lnTo>
                    <a:pt x="1796" y="5"/>
                  </a:lnTo>
                  <a:lnTo>
                    <a:pt x="1763" y="0"/>
                  </a:lnTo>
                  <a:lnTo>
                    <a:pt x="1589" y="10"/>
                  </a:lnTo>
                  <a:lnTo>
                    <a:pt x="1417" y="22"/>
                  </a:lnTo>
                  <a:lnTo>
                    <a:pt x="1245" y="32"/>
                  </a:lnTo>
                  <a:lnTo>
                    <a:pt x="1072" y="44"/>
                  </a:lnTo>
                  <a:lnTo>
                    <a:pt x="900" y="55"/>
                  </a:lnTo>
                  <a:lnTo>
                    <a:pt x="728" y="66"/>
                  </a:lnTo>
                  <a:lnTo>
                    <a:pt x="556" y="78"/>
                  </a:lnTo>
                  <a:lnTo>
                    <a:pt x="385" y="90"/>
                  </a:lnTo>
                  <a:lnTo>
                    <a:pt x="341" y="99"/>
                  </a:lnTo>
                  <a:lnTo>
                    <a:pt x="296" y="113"/>
                  </a:lnTo>
                  <a:lnTo>
                    <a:pt x="245" y="129"/>
                  </a:lnTo>
                  <a:lnTo>
                    <a:pt x="196" y="149"/>
                  </a:lnTo>
                  <a:lnTo>
                    <a:pt x="144" y="166"/>
                  </a:lnTo>
                  <a:lnTo>
                    <a:pt x="93" y="181"/>
                  </a:lnTo>
                  <a:lnTo>
                    <a:pt x="43" y="192"/>
                  </a:lnTo>
                  <a:lnTo>
                    <a:pt x="0" y="199"/>
                  </a:lnTo>
                  <a:lnTo>
                    <a:pt x="22" y="245"/>
                  </a:lnTo>
                  <a:lnTo>
                    <a:pt x="46" y="291"/>
                  </a:lnTo>
                  <a:lnTo>
                    <a:pt x="69" y="337"/>
                  </a:lnTo>
                  <a:lnTo>
                    <a:pt x="93" y="384"/>
                  </a:lnTo>
                  <a:lnTo>
                    <a:pt x="115" y="429"/>
                  </a:lnTo>
                  <a:lnTo>
                    <a:pt x="139" y="475"/>
                  </a:lnTo>
                  <a:lnTo>
                    <a:pt x="163" y="522"/>
                  </a:lnTo>
                  <a:lnTo>
                    <a:pt x="187" y="569"/>
                  </a:lnTo>
                  <a:lnTo>
                    <a:pt x="160" y="646"/>
                  </a:lnTo>
                  <a:lnTo>
                    <a:pt x="156" y="717"/>
                  </a:lnTo>
                  <a:lnTo>
                    <a:pt x="170" y="779"/>
                  </a:lnTo>
                  <a:lnTo>
                    <a:pt x="199" y="839"/>
                  </a:lnTo>
                  <a:lnTo>
                    <a:pt x="234" y="893"/>
                  </a:lnTo>
                  <a:lnTo>
                    <a:pt x="278" y="945"/>
                  </a:lnTo>
                  <a:lnTo>
                    <a:pt x="320" y="996"/>
                  </a:lnTo>
                  <a:lnTo>
                    <a:pt x="361" y="1047"/>
                  </a:lnTo>
                  <a:lnTo>
                    <a:pt x="447" y="1057"/>
                  </a:lnTo>
                  <a:lnTo>
                    <a:pt x="533" y="1078"/>
                  </a:lnTo>
                  <a:lnTo>
                    <a:pt x="619" y="1103"/>
                  </a:lnTo>
                  <a:lnTo>
                    <a:pt x="705" y="1132"/>
                  </a:lnTo>
                  <a:lnTo>
                    <a:pt x="791" y="1155"/>
                  </a:lnTo>
                  <a:lnTo>
                    <a:pt x="880" y="1176"/>
                  </a:lnTo>
                  <a:lnTo>
                    <a:pt x="969" y="1187"/>
                  </a:lnTo>
                  <a:lnTo>
                    <a:pt x="1062" y="1185"/>
                  </a:lnTo>
                  <a:lnTo>
                    <a:pt x="1209" y="1096"/>
                  </a:lnTo>
                  <a:lnTo>
                    <a:pt x="1335" y="1038"/>
                  </a:lnTo>
                  <a:lnTo>
                    <a:pt x="1441" y="1001"/>
                  </a:lnTo>
                  <a:lnTo>
                    <a:pt x="1534" y="980"/>
                  </a:lnTo>
                  <a:lnTo>
                    <a:pt x="1616" y="969"/>
                  </a:lnTo>
                  <a:lnTo>
                    <a:pt x="1693" y="962"/>
                  </a:lnTo>
                  <a:lnTo>
                    <a:pt x="1771" y="953"/>
                  </a:lnTo>
                  <a:lnTo>
                    <a:pt x="1853" y="936"/>
                  </a:lnTo>
                  <a:lnTo>
                    <a:pt x="1863" y="903"/>
                  </a:lnTo>
                  <a:lnTo>
                    <a:pt x="1873" y="872"/>
                  </a:lnTo>
                  <a:lnTo>
                    <a:pt x="1880" y="839"/>
                  </a:lnTo>
                  <a:lnTo>
                    <a:pt x="1888" y="808"/>
                  </a:lnTo>
                  <a:lnTo>
                    <a:pt x="1898" y="775"/>
                  </a:lnTo>
                  <a:lnTo>
                    <a:pt x="1912" y="744"/>
                  </a:lnTo>
                  <a:lnTo>
                    <a:pt x="1929" y="713"/>
                  </a:lnTo>
                  <a:lnTo>
                    <a:pt x="1956" y="681"/>
                  </a:lnTo>
                  <a:close/>
                </a:path>
              </a:pathLst>
            </a:custGeom>
            <a:solidFill>
              <a:srgbClr val="9E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370" name="Freeform 20"/>
            <p:cNvSpPr>
              <a:spLocks/>
            </p:cNvSpPr>
            <p:nvPr/>
          </p:nvSpPr>
          <p:spPr bwMode="auto">
            <a:xfrm>
              <a:off x="4600" y="2199"/>
              <a:ext cx="125" cy="191"/>
            </a:xfrm>
            <a:custGeom>
              <a:avLst/>
              <a:gdLst>
                <a:gd name="T0" fmla="*/ 374 w 374"/>
                <a:gd name="T1" fmla="*/ 64 h 381"/>
                <a:gd name="T2" fmla="*/ 371 w 374"/>
                <a:gd name="T3" fmla="*/ 70 h 381"/>
                <a:gd name="T4" fmla="*/ 364 w 374"/>
                <a:gd name="T5" fmla="*/ 91 h 381"/>
                <a:gd name="T6" fmla="*/ 351 w 374"/>
                <a:gd name="T7" fmla="*/ 120 h 381"/>
                <a:gd name="T8" fmla="*/ 337 w 374"/>
                <a:gd name="T9" fmla="*/ 158 h 381"/>
                <a:gd name="T10" fmla="*/ 316 w 374"/>
                <a:gd name="T11" fmla="*/ 197 h 381"/>
                <a:gd name="T12" fmla="*/ 295 w 374"/>
                <a:gd name="T13" fmla="*/ 238 h 381"/>
                <a:gd name="T14" fmla="*/ 269 w 374"/>
                <a:gd name="T15" fmla="*/ 274 h 381"/>
                <a:gd name="T16" fmla="*/ 242 w 374"/>
                <a:gd name="T17" fmla="*/ 307 h 381"/>
                <a:gd name="T18" fmla="*/ 214 w 374"/>
                <a:gd name="T19" fmla="*/ 330 h 381"/>
                <a:gd name="T20" fmla="*/ 194 w 374"/>
                <a:gd name="T21" fmla="*/ 348 h 381"/>
                <a:gd name="T22" fmla="*/ 180 w 374"/>
                <a:gd name="T23" fmla="*/ 362 h 381"/>
                <a:gd name="T24" fmla="*/ 172 w 374"/>
                <a:gd name="T25" fmla="*/ 371 h 381"/>
                <a:gd name="T26" fmla="*/ 165 w 374"/>
                <a:gd name="T27" fmla="*/ 376 h 381"/>
                <a:gd name="T28" fmla="*/ 162 w 374"/>
                <a:gd name="T29" fmla="*/ 380 h 381"/>
                <a:gd name="T30" fmla="*/ 162 w 374"/>
                <a:gd name="T31" fmla="*/ 381 h 381"/>
                <a:gd name="T32" fmla="*/ 0 w 374"/>
                <a:gd name="T33" fmla="*/ 124 h 381"/>
                <a:gd name="T34" fmla="*/ 12 w 374"/>
                <a:gd name="T35" fmla="*/ 113 h 381"/>
                <a:gd name="T36" fmla="*/ 48 w 374"/>
                <a:gd name="T37" fmla="*/ 90 h 381"/>
                <a:gd name="T38" fmla="*/ 97 w 374"/>
                <a:gd name="T39" fmla="*/ 59 h 381"/>
                <a:gd name="T40" fmla="*/ 159 w 374"/>
                <a:gd name="T41" fmla="*/ 29 h 381"/>
                <a:gd name="T42" fmla="*/ 223 w 374"/>
                <a:gd name="T43" fmla="*/ 6 h 381"/>
                <a:gd name="T44" fmla="*/ 283 w 374"/>
                <a:gd name="T45" fmla="*/ 0 h 381"/>
                <a:gd name="T46" fmla="*/ 336 w 374"/>
                <a:gd name="T47" fmla="*/ 16 h 381"/>
                <a:gd name="T48" fmla="*/ 374 w 374"/>
                <a:gd name="T49" fmla="*/ 64 h 3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4"/>
                <a:gd name="T76" fmla="*/ 0 h 381"/>
                <a:gd name="T77" fmla="*/ 374 w 374"/>
                <a:gd name="T78" fmla="*/ 381 h 3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4" h="381">
                  <a:moveTo>
                    <a:pt x="374" y="64"/>
                  </a:moveTo>
                  <a:lnTo>
                    <a:pt x="371" y="70"/>
                  </a:lnTo>
                  <a:lnTo>
                    <a:pt x="364" y="91"/>
                  </a:lnTo>
                  <a:lnTo>
                    <a:pt x="351" y="120"/>
                  </a:lnTo>
                  <a:lnTo>
                    <a:pt x="337" y="158"/>
                  </a:lnTo>
                  <a:lnTo>
                    <a:pt x="316" y="197"/>
                  </a:lnTo>
                  <a:lnTo>
                    <a:pt x="295" y="238"/>
                  </a:lnTo>
                  <a:lnTo>
                    <a:pt x="269" y="274"/>
                  </a:lnTo>
                  <a:lnTo>
                    <a:pt x="242" y="307"/>
                  </a:lnTo>
                  <a:lnTo>
                    <a:pt x="214" y="330"/>
                  </a:lnTo>
                  <a:lnTo>
                    <a:pt x="194" y="348"/>
                  </a:lnTo>
                  <a:lnTo>
                    <a:pt x="180" y="362"/>
                  </a:lnTo>
                  <a:lnTo>
                    <a:pt x="172" y="371"/>
                  </a:lnTo>
                  <a:lnTo>
                    <a:pt x="165" y="376"/>
                  </a:lnTo>
                  <a:lnTo>
                    <a:pt x="162" y="380"/>
                  </a:lnTo>
                  <a:lnTo>
                    <a:pt x="162" y="381"/>
                  </a:lnTo>
                  <a:lnTo>
                    <a:pt x="0" y="124"/>
                  </a:lnTo>
                  <a:lnTo>
                    <a:pt x="12" y="113"/>
                  </a:lnTo>
                  <a:lnTo>
                    <a:pt x="48" y="90"/>
                  </a:lnTo>
                  <a:lnTo>
                    <a:pt x="97" y="59"/>
                  </a:lnTo>
                  <a:lnTo>
                    <a:pt x="159" y="29"/>
                  </a:lnTo>
                  <a:lnTo>
                    <a:pt x="223" y="6"/>
                  </a:lnTo>
                  <a:lnTo>
                    <a:pt x="283" y="0"/>
                  </a:lnTo>
                  <a:lnTo>
                    <a:pt x="336" y="16"/>
                  </a:lnTo>
                  <a:lnTo>
                    <a:pt x="374" y="64"/>
                  </a:lnTo>
                  <a:close/>
                </a:path>
              </a:pathLst>
            </a:custGeom>
            <a:solidFill>
              <a:srgbClr val="C93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371" name="Freeform 21"/>
            <p:cNvSpPr>
              <a:spLocks/>
            </p:cNvSpPr>
            <p:nvPr/>
          </p:nvSpPr>
          <p:spPr bwMode="auto">
            <a:xfrm>
              <a:off x="4639" y="2329"/>
              <a:ext cx="292" cy="237"/>
            </a:xfrm>
            <a:custGeom>
              <a:avLst/>
              <a:gdLst>
                <a:gd name="T0" fmla="*/ 395 w 875"/>
                <a:gd name="T1" fmla="*/ 0 h 474"/>
                <a:gd name="T2" fmla="*/ 385 w 875"/>
                <a:gd name="T3" fmla="*/ 8 h 474"/>
                <a:gd name="T4" fmla="*/ 358 w 875"/>
                <a:gd name="T5" fmla="*/ 32 h 474"/>
                <a:gd name="T6" fmla="*/ 319 w 875"/>
                <a:gd name="T7" fmla="*/ 66 h 474"/>
                <a:gd name="T8" fmla="*/ 272 w 875"/>
                <a:gd name="T9" fmla="*/ 106 h 474"/>
                <a:gd name="T10" fmla="*/ 220 w 875"/>
                <a:gd name="T11" fmla="*/ 147 h 474"/>
                <a:gd name="T12" fmla="*/ 169 w 875"/>
                <a:gd name="T13" fmla="*/ 184 h 474"/>
                <a:gd name="T14" fmla="*/ 123 w 875"/>
                <a:gd name="T15" fmla="*/ 213 h 474"/>
                <a:gd name="T16" fmla="*/ 86 w 875"/>
                <a:gd name="T17" fmla="*/ 232 h 474"/>
                <a:gd name="T18" fmla="*/ 56 w 875"/>
                <a:gd name="T19" fmla="*/ 242 h 474"/>
                <a:gd name="T20" fmla="*/ 35 w 875"/>
                <a:gd name="T21" fmla="*/ 258 h 474"/>
                <a:gd name="T22" fmla="*/ 19 w 875"/>
                <a:gd name="T23" fmla="*/ 276 h 474"/>
                <a:gd name="T24" fmla="*/ 10 w 875"/>
                <a:gd name="T25" fmla="*/ 294 h 474"/>
                <a:gd name="T26" fmla="*/ 3 w 875"/>
                <a:gd name="T27" fmla="*/ 311 h 474"/>
                <a:gd name="T28" fmla="*/ 0 w 875"/>
                <a:gd name="T29" fmla="*/ 327 h 474"/>
                <a:gd name="T30" fmla="*/ 0 w 875"/>
                <a:gd name="T31" fmla="*/ 336 h 474"/>
                <a:gd name="T32" fmla="*/ 0 w 875"/>
                <a:gd name="T33" fmla="*/ 341 h 474"/>
                <a:gd name="T34" fmla="*/ 519 w 875"/>
                <a:gd name="T35" fmla="*/ 391 h 474"/>
                <a:gd name="T36" fmla="*/ 875 w 875"/>
                <a:gd name="T37" fmla="*/ 474 h 474"/>
                <a:gd name="T38" fmla="*/ 852 w 875"/>
                <a:gd name="T39" fmla="*/ 465 h 474"/>
                <a:gd name="T40" fmla="*/ 794 w 875"/>
                <a:gd name="T41" fmla="*/ 440 h 474"/>
                <a:gd name="T42" fmla="*/ 713 w 875"/>
                <a:gd name="T43" fmla="*/ 399 h 474"/>
                <a:gd name="T44" fmla="*/ 622 w 875"/>
                <a:gd name="T45" fmla="*/ 344 h 474"/>
                <a:gd name="T46" fmla="*/ 530 w 875"/>
                <a:gd name="T47" fmla="*/ 275 h 474"/>
                <a:gd name="T48" fmla="*/ 456 w 875"/>
                <a:gd name="T49" fmla="*/ 194 h 474"/>
                <a:gd name="T50" fmla="*/ 405 w 875"/>
                <a:gd name="T51" fmla="*/ 101 h 474"/>
                <a:gd name="T52" fmla="*/ 395 w 875"/>
                <a:gd name="T53" fmla="*/ 0 h 47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75"/>
                <a:gd name="T82" fmla="*/ 0 h 474"/>
                <a:gd name="T83" fmla="*/ 875 w 875"/>
                <a:gd name="T84" fmla="*/ 474 h 47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75" h="474">
                  <a:moveTo>
                    <a:pt x="395" y="0"/>
                  </a:moveTo>
                  <a:lnTo>
                    <a:pt x="385" y="8"/>
                  </a:lnTo>
                  <a:lnTo>
                    <a:pt x="358" y="32"/>
                  </a:lnTo>
                  <a:lnTo>
                    <a:pt x="319" y="66"/>
                  </a:lnTo>
                  <a:lnTo>
                    <a:pt x="272" y="106"/>
                  </a:lnTo>
                  <a:lnTo>
                    <a:pt x="220" y="147"/>
                  </a:lnTo>
                  <a:lnTo>
                    <a:pt x="169" y="184"/>
                  </a:lnTo>
                  <a:lnTo>
                    <a:pt x="123" y="213"/>
                  </a:lnTo>
                  <a:lnTo>
                    <a:pt x="86" y="232"/>
                  </a:lnTo>
                  <a:lnTo>
                    <a:pt x="56" y="242"/>
                  </a:lnTo>
                  <a:lnTo>
                    <a:pt x="35" y="258"/>
                  </a:lnTo>
                  <a:lnTo>
                    <a:pt x="19" y="276"/>
                  </a:lnTo>
                  <a:lnTo>
                    <a:pt x="10" y="294"/>
                  </a:lnTo>
                  <a:lnTo>
                    <a:pt x="3" y="311"/>
                  </a:lnTo>
                  <a:lnTo>
                    <a:pt x="0" y="327"/>
                  </a:lnTo>
                  <a:lnTo>
                    <a:pt x="0" y="336"/>
                  </a:lnTo>
                  <a:lnTo>
                    <a:pt x="0" y="341"/>
                  </a:lnTo>
                  <a:lnTo>
                    <a:pt x="519" y="391"/>
                  </a:lnTo>
                  <a:lnTo>
                    <a:pt x="875" y="474"/>
                  </a:lnTo>
                  <a:lnTo>
                    <a:pt x="852" y="465"/>
                  </a:lnTo>
                  <a:lnTo>
                    <a:pt x="794" y="440"/>
                  </a:lnTo>
                  <a:lnTo>
                    <a:pt x="713" y="399"/>
                  </a:lnTo>
                  <a:lnTo>
                    <a:pt x="622" y="344"/>
                  </a:lnTo>
                  <a:lnTo>
                    <a:pt x="530" y="275"/>
                  </a:lnTo>
                  <a:lnTo>
                    <a:pt x="456" y="194"/>
                  </a:lnTo>
                  <a:lnTo>
                    <a:pt x="405" y="101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8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372" name="Freeform 22"/>
            <p:cNvSpPr>
              <a:spLocks/>
            </p:cNvSpPr>
            <p:nvPr/>
          </p:nvSpPr>
          <p:spPr bwMode="auto">
            <a:xfrm>
              <a:off x="5025" y="2253"/>
              <a:ext cx="235" cy="285"/>
            </a:xfrm>
            <a:custGeom>
              <a:avLst/>
              <a:gdLst>
                <a:gd name="T0" fmla="*/ 0 w 705"/>
                <a:gd name="T1" fmla="*/ 571 h 571"/>
                <a:gd name="T2" fmla="*/ 705 w 705"/>
                <a:gd name="T3" fmla="*/ 261 h 571"/>
                <a:gd name="T4" fmla="*/ 673 w 705"/>
                <a:gd name="T5" fmla="*/ 0 h 571"/>
                <a:gd name="T6" fmla="*/ 330 w 705"/>
                <a:gd name="T7" fmla="*/ 10 h 571"/>
                <a:gd name="T8" fmla="*/ 325 w 705"/>
                <a:gd name="T9" fmla="*/ 27 h 571"/>
                <a:gd name="T10" fmla="*/ 309 w 705"/>
                <a:gd name="T11" fmla="*/ 77 h 571"/>
                <a:gd name="T12" fmla="*/ 282 w 705"/>
                <a:gd name="T13" fmla="*/ 149 h 571"/>
                <a:gd name="T14" fmla="*/ 247 w 705"/>
                <a:gd name="T15" fmla="*/ 238 h 571"/>
                <a:gd name="T16" fmla="*/ 199 w 705"/>
                <a:gd name="T17" fmla="*/ 330 h 571"/>
                <a:gd name="T18" fmla="*/ 143 w 705"/>
                <a:gd name="T19" fmla="*/ 423 h 571"/>
                <a:gd name="T20" fmla="*/ 75 w 705"/>
                <a:gd name="T21" fmla="*/ 505 h 571"/>
                <a:gd name="T22" fmla="*/ 0 w 705"/>
                <a:gd name="T23" fmla="*/ 571 h 57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05"/>
                <a:gd name="T37" fmla="*/ 0 h 571"/>
                <a:gd name="T38" fmla="*/ 705 w 705"/>
                <a:gd name="T39" fmla="*/ 571 h 57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05" h="571">
                  <a:moveTo>
                    <a:pt x="0" y="571"/>
                  </a:moveTo>
                  <a:lnTo>
                    <a:pt x="705" y="261"/>
                  </a:lnTo>
                  <a:lnTo>
                    <a:pt x="673" y="0"/>
                  </a:lnTo>
                  <a:lnTo>
                    <a:pt x="330" y="10"/>
                  </a:lnTo>
                  <a:lnTo>
                    <a:pt x="325" y="27"/>
                  </a:lnTo>
                  <a:lnTo>
                    <a:pt x="309" y="77"/>
                  </a:lnTo>
                  <a:lnTo>
                    <a:pt x="282" y="149"/>
                  </a:lnTo>
                  <a:lnTo>
                    <a:pt x="247" y="238"/>
                  </a:lnTo>
                  <a:lnTo>
                    <a:pt x="199" y="330"/>
                  </a:lnTo>
                  <a:lnTo>
                    <a:pt x="143" y="423"/>
                  </a:lnTo>
                  <a:lnTo>
                    <a:pt x="75" y="505"/>
                  </a:lnTo>
                  <a:lnTo>
                    <a:pt x="0" y="571"/>
                  </a:lnTo>
                  <a:close/>
                </a:path>
              </a:pathLst>
            </a:custGeom>
            <a:solidFill>
              <a:srgbClr val="8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373" name="Freeform 23"/>
            <p:cNvSpPr>
              <a:spLocks/>
            </p:cNvSpPr>
            <p:nvPr/>
          </p:nvSpPr>
          <p:spPr bwMode="auto">
            <a:xfrm>
              <a:off x="4653" y="2481"/>
              <a:ext cx="612" cy="203"/>
            </a:xfrm>
            <a:custGeom>
              <a:avLst/>
              <a:gdLst>
                <a:gd name="T0" fmla="*/ 1756 w 1835"/>
                <a:gd name="T1" fmla="*/ 256 h 407"/>
                <a:gd name="T2" fmla="*/ 1764 w 1835"/>
                <a:gd name="T3" fmla="*/ 237 h 407"/>
                <a:gd name="T4" fmla="*/ 1774 w 1835"/>
                <a:gd name="T5" fmla="*/ 220 h 407"/>
                <a:gd name="T6" fmla="*/ 1784 w 1835"/>
                <a:gd name="T7" fmla="*/ 203 h 407"/>
                <a:gd name="T8" fmla="*/ 1795 w 1835"/>
                <a:gd name="T9" fmla="*/ 188 h 407"/>
                <a:gd name="T10" fmla="*/ 1804 w 1835"/>
                <a:gd name="T11" fmla="*/ 171 h 407"/>
                <a:gd name="T12" fmla="*/ 1813 w 1835"/>
                <a:gd name="T13" fmla="*/ 154 h 407"/>
                <a:gd name="T14" fmla="*/ 1823 w 1835"/>
                <a:gd name="T15" fmla="*/ 137 h 407"/>
                <a:gd name="T16" fmla="*/ 1835 w 1835"/>
                <a:gd name="T17" fmla="*/ 121 h 407"/>
                <a:gd name="T18" fmla="*/ 1832 w 1835"/>
                <a:gd name="T19" fmla="*/ 115 h 407"/>
                <a:gd name="T20" fmla="*/ 1823 w 1835"/>
                <a:gd name="T21" fmla="*/ 100 h 407"/>
                <a:gd name="T22" fmla="*/ 1809 w 1835"/>
                <a:gd name="T23" fmla="*/ 79 h 407"/>
                <a:gd name="T24" fmla="*/ 1787 w 1835"/>
                <a:gd name="T25" fmla="*/ 57 h 407"/>
                <a:gd name="T26" fmla="*/ 1753 w 1835"/>
                <a:gd name="T27" fmla="*/ 34 h 407"/>
                <a:gd name="T28" fmla="*/ 1712 w 1835"/>
                <a:gd name="T29" fmla="*/ 14 h 407"/>
                <a:gd name="T30" fmla="*/ 1657 w 1835"/>
                <a:gd name="T31" fmla="*/ 1 h 407"/>
                <a:gd name="T32" fmla="*/ 1590 w 1835"/>
                <a:gd name="T33" fmla="*/ 0 h 407"/>
                <a:gd name="T34" fmla="*/ 1485 w 1835"/>
                <a:gd name="T35" fmla="*/ 9 h 407"/>
                <a:gd name="T36" fmla="*/ 1380 w 1835"/>
                <a:gd name="T37" fmla="*/ 34 h 407"/>
                <a:gd name="T38" fmla="*/ 1277 w 1835"/>
                <a:gd name="T39" fmla="*/ 69 h 407"/>
                <a:gd name="T40" fmla="*/ 1177 w 1835"/>
                <a:gd name="T41" fmla="*/ 115 h 407"/>
                <a:gd name="T42" fmla="*/ 1077 w 1835"/>
                <a:gd name="T43" fmla="*/ 164 h 407"/>
                <a:gd name="T44" fmla="*/ 981 w 1835"/>
                <a:gd name="T45" fmla="*/ 219 h 407"/>
                <a:gd name="T46" fmla="*/ 889 w 1835"/>
                <a:gd name="T47" fmla="*/ 274 h 407"/>
                <a:gd name="T48" fmla="*/ 801 w 1835"/>
                <a:gd name="T49" fmla="*/ 329 h 407"/>
                <a:gd name="T50" fmla="*/ 705 w 1835"/>
                <a:gd name="T51" fmla="*/ 293 h 407"/>
                <a:gd name="T52" fmla="*/ 612 w 1835"/>
                <a:gd name="T53" fmla="*/ 261 h 407"/>
                <a:gd name="T54" fmla="*/ 516 w 1835"/>
                <a:gd name="T55" fmla="*/ 227 h 407"/>
                <a:gd name="T56" fmla="*/ 423 w 1835"/>
                <a:gd name="T57" fmla="*/ 194 h 407"/>
                <a:gd name="T58" fmla="*/ 327 w 1835"/>
                <a:gd name="T59" fmla="*/ 160 h 407"/>
                <a:gd name="T60" fmla="*/ 234 w 1835"/>
                <a:gd name="T61" fmla="*/ 128 h 407"/>
                <a:gd name="T62" fmla="*/ 138 w 1835"/>
                <a:gd name="T63" fmla="*/ 94 h 407"/>
                <a:gd name="T64" fmla="*/ 45 w 1835"/>
                <a:gd name="T65" fmla="*/ 61 h 407"/>
                <a:gd name="T66" fmla="*/ 38 w 1835"/>
                <a:gd name="T67" fmla="*/ 84 h 407"/>
                <a:gd name="T68" fmla="*/ 32 w 1835"/>
                <a:gd name="T69" fmla="*/ 108 h 407"/>
                <a:gd name="T70" fmla="*/ 26 w 1835"/>
                <a:gd name="T71" fmla="*/ 133 h 407"/>
                <a:gd name="T72" fmla="*/ 21 w 1835"/>
                <a:gd name="T73" fmla="*/ 158 h 407"/>
                <a:gd name="T74" fmla="*/ 15 w 1835"/>
                <a:gd name="T75" fmla="*/ 181 h 407"/>
                <a:gd name="T76" fmla="*/ 10 w 1835"/>
                <a:gd name="T77" fmla="*/ 206 h 407"/>
                <a:gd name="T78" fmla="*/ 4 w 1835"/>
                <a:gd name="T79" fmla="*/ 231 h 407"/>
                <a:gd name="T80" fmla="*/ 0 w 1835"/>
                <a:gd name="T81" fmla="*/ 256 h 407"/>
                <a:gd name="T82" fmla="*/ 97 w 1835"/>
                <a:gd name="T83" fmla="*/ 274 h 407"/>
                <a:gd name="T84" fmla="*/ 196 w 1835"/>
                <a:gd name="T85" fmla="*/ 292 h 407"/>
                <a:gd name="T86" fmla="*/ 295 w 1835"/>
                <a:gd name="T87" fmla="*/ 310 h 407"/>
                <a:gd name="T88" fmla="*/ 393 w 1835"/>
                <a:gd name="T89" fmla="*/ 330 h 407"/>
                <a:gd name="T90" fmla="*/ 491 w 1835"/>
                <a:gd name="T91" fmla="*/ 348 h 407"/>
                <a:gd name="T92" fmla="*/ 590 w 1835"/>
                <a:gd name="T93" fmla="*/ 368 h 407"/>
                <a:gd name="T94" fmla="*/ 688 w 1835"/>
                <a:gd name="T95" fmla="*/ 387 h 407"/>
                <a:gd name="T96" fmla="*/ 789 w 1835"/>
                <a:gd name="T97" fmla="*/ 407 h 407"/>
                <a:gd name="T98" fmla="*/ 824 w 1835"/>
                <a:gd name="T99" fmla="*/ 391 h 407"/>
                <a:gd name="T100" fmla="*/ 921 w 1835"/>
                <a:gd name="T101" fmla="*/ 356 h 407"/>
                <a:gd name="T102" fmla="*/ 1060 w 1835"/>
                <a:gd name="T103" fmla="*/ 308 h 407"/>
                <a:gd name="T104" fmla="*/ 1225 w 1835"/>
                <a:gd name="T105" fmla="*/ 259 h 407"/>
                <a:gd name="T106" fmla="*/ 1394 w 1835"/>
                <a:gd name="T107" fmla="*/ 219 h 407"/>
                <a:gd name="T108" fmla="*/ 1551 w 1835"/>
                <a:gd name="T109" fmla="*/ 198 h 407"/>
                <a:gd name="T110" fmla="*/ 1678 w 1835"/>
                <a:gd name="T111" fmla="*/ 206 h 407"/>
                <a:gd name="T112" fmla="*/ 1756 w 1835"/>
                <a:gd name="T113" fmla="*/ 256 h 40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35"/>
                <a:gd name="T172" fmla="*/ 0 h 407"/>
                <a:gd name="T173" fmla="*/ 1835 w 1835"/>
                <a:gd name="T174" fmla="*/ 407 h 40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35" h="407">
                  <a:moveTo>
                    <a:pt x="1756" y="256"/>
                  </a:moveTo>
                  <a:lnTo>
                    <a:pt x="1764" y="237"/>
                  </a:lnTo>
                  <a:lnTo>
                    <a:pt x="1774" y="220"/>
                  </a:lnTo>
                  <a:lnTo>
                    <a:pt x="1784" y="203"/>
                  </a:lnTo>
                  <a:lnTo>
                    <a:pt x="1795" y="188"/>
                  </a:lnTo>
                  <a:lnTo>
                    <a:pt x="1804" y="171"/>
                  </a:lnTo>
                  <a:lnTo>
                    <a:pt x="1813" y="154"/>
                  </a:lnTo>
                  <a:lnTo>
                    <a:pt x="1823" y="137"/>
                  </a:lnTo>
                  <a:lnTo>
                    <a:pt x="1835" y="121"/>
                  </a:lnTo>
                  <a:lnTo>
                    <a:pt x="1832" y="115"/>
                  </a:lnTo>
                  <a:lnTo>
                    <a:pt x="1823" y="100"/>
                  </a:lnTo>
                  <a:lnTo>
                    <a:pt x="1809" y="79"/>
                  </a:lnTo>
                  <a:lnTo>
                    <a:pt x="1787" y="57"/>
                  </a:lnTo>
                  <a:lnTo>
                    <a:pt x="1753" y="34"/>
                  </a:lnTo>
                  <a:lnTo>
                    <a:pt x="1712" y="14"/>
                  </a:lnTo>
                  <a:lnTo>
                    <a:pt x="1657" y="1"/>
                  </a:lnTo>
                  <a:lnTo>
                    <a:pt x="1590" y="0"/>
                  </a:lnTo>
                  <a:lnTo>
                    <a:pt x="1485" y="9"/>
                  </a:lnTo>
                  <a:lnTo>
                    <a:pt x="1380" y="34"/>
                  </a:lnTo>
                  <a:lnTo>
                    <a:pt x="1277" y="69"/>
                  </a:lnTo>
                  <a:lnTo>
                    <a:pt x="1177" y="115"/>
                  </a:lnTo>
                  <a:lnTo>
                    <a:pt x="1077" y="164"/>
                  </a:lnTo>
                  <a:lnTo>
                    <a:pt x="981" y="219"/>
                  </a:lnTo>
                  <a:lnTo>
                    <a:pt x="889" y="274"/>
                  </a:lnTo>
                  <a:lnTo>
                    <a:pt x="801" y="329"/>
                  </a:lnTo>
                  <a:lnTo>
                    <a:pt x="705" y="293"/>
                  </a:lnTo>
                  <a:lnTo>
                    <a:pt x="612" y="261"/>
                  </a:lnTo>
                  <a:lnTo>
                    <a:pt x="516" y="227"/>
                  </a:lnTo>
                  <a:lnTo>
                    <a:pt x="423" y="194"/>
                  </a:lnTo>
                  <a:lnTo>
                    <a:pt x="327" y="160"/>
                  </a:lnTo>
                  <a:lnTo>
                    <a:pt x="234" y="128"/>
                  </a:lnTo>
                  <a:lnTo>
                    <a:pt x="138" y="94"/>
                  </a:lnTo>
                  <a:lnTo>
                    <a:pt x="45" y="61"/>
                  </a:lnTo>
                  <a:lnTo>
                    <a:pt x="38" y="84"/>
                  </a:lnTo>
                  <a:lnTo>
                    <a:pt x="32" y="108"/>
                  </a:lnTo>
                  <a:lnTo>
                    <a:pt x="26" y="133"/>
                  </a:lnTo>
                  <a:lnTo>
                    <a:pt x="21" y="158"/>
                  </a:lnTo>
                  <a:lnTo>
                    <a:pt x="15" y="181"/>
                  </a:lnTo>
                  <a:lnTo>
                    <a:pt x="10" y="206"/>
                  </a:lnTo>
                  <a:lnTo>
                    <a:pt x="4" y="231"/>
                  </a:lnTo>
                  <a:lnTo>
                    <a:pt x="0" y="256"/>
                  </a:lnTo>
                  <a:lnTo>
                    <a:pt x="97" y="274"/>
                  </a:lnTo>
                  <a:lnTo>
                    <a:pt x="196" y="292"/>
                  </a:lnTo>
                  <a:lnTo>
                    <a:pt x="295" y="310"/>
                  </a:lnTo>
                  <a:lnTo>
                    <a:pt x="393" y="330"/>
                  </a:lnTo>
                  <a:lnTo>
                    <a:pt x="491" y="348"/>
                  </a:lnTo>
                  <a:lnTo>
                    <a:pt x="590" y="368"/>
                  </a:lnTo>
                  <a:lnTo>
                    <a:pt x="688" y="387"/>
                  </a:lnTo>
                  <a:lnTo>
                    <a:pt x="789" y="407"/>
                  </a:lnTo>
                  <a:lnTo>
                    <a:pt x="824" y="391"/>
                  </a:lnTo>
                  <a:lnTo>
                    <a:pt x="921" y="356"/>
                  </a:lnTo>
                  <a:lnTo>
                    <a:pt x="1060" y="308"/>
                  </a:lnTo>
                  <a:lnTo>
                    <a:pt x="1225" y="259"/>
                  </a:lnTo>
                  <a:lnTo>
                    <a:pt x="1394" y="219"/>
                  </a:lnTo>
                  <a:lnTo>
                    <a:pt x="1551" y="198"/>
                  </a:lnTo>
                  <a:lnTo>
                    <a:pt x="1678" y="206"/>
                  </a:lnTo>
                  <a:lnTo>
                    <a:pt x="1756" y="256"/>
                  </a:lnTo>
                  <a:close/>
                </a:path>
              </a:pathLst>
            </a:custGeom>
            <a:solidFill>
              <a:srgbClr val="C93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374" name="Freeform 24"/>
            <p:cNvSpPr>
              <a:spLocks/>
            </p:cNvSpPr>
            <p:nvPr/>
          </p:nvSpPr>
          <p:spPr bwMode="auto">
            <a:xfrm>
              <a:off x="4788" y="2205"/>
              <a:ext cx="330" cy="320"/>
            </a:xfrm>
            <a:custGeom>
              <a:avLst/>
              <a:gdLst>
                <a:gd name="T0" fmla="*/ 989 w 989"/>
                <a:gd name="T1" fmla="*/ 221 h 640"/>
                <a:gd name="T2" fmla="*/ 871 w 989"/>
                <a:gd name="T3" fmla="*/ 123 h 640"/>
                <a:gd name="T4" fmla="*/ 752 w 989"/>
                <a:gd name="T5" fmla="*/ 55 h 640"/>
                <a:gd name="T6" fmla="*/ 629 w 989"/>
                <a:gd name="T7" fmla="*/ 13 h 640"/>
                <a:gd name="T8" fmla="*/ 508 w 989"/>
                <a:gd name="T9" fmla="*/ 0 h 640"/>
                <a:gd name="T10" fmla="*/ 382 w 989"/>
                <a:gd name="T11" fmla="*/ 11 h 640"/>
                <a:gd name="T12" fmla="*/ 257 w 989"/>
                <a:gd name="T13" fmla="*/ 46 h 640"/>
                <a:gd name="T14" fmla="*/ 128 w 989"/>
                <a:gd name="T15" fmla="*/ 103 h 640"/>
                <a:gd name="T16" fmla="*/ 1 w 989"/>
                <a:gd name="T17" fmla="*/ 183 h 640"/>
                <a:gd name="T18" fmla="*/ 0 w 989"/>
                <a:gd name="T19" fmla="*/ 263 h 640"/>
                <a:gd name="T20" fmla="*/ 11 w 989"/>
                <a:gd name="T21" fmla="*/ 340 h 640"/>
                <a:gd name="T22" fmla="*/ 32 w 989"/>
                <a:gd name="T23" fmla="*/ 409 h 640"/>
                <a:gd name="T24" fmla="*/ 72 w 989"/>
                <a:gd name="T25" fmla="*/ 474 h 640"/>
                <a:gd name="T26" fmla="*/ 127 w 989"/>
                <a:gd name="T27" fmla="*/ 529 h 640"/>
                <a:gd name="T28" fmla="*/ 203 w 989"/>
                <a:gd name="T29" fmla="*/ 576 h 640"/>
                <a:gd name="T30" fmla="*/ 303 w 989"/>
                <a:gd name="T31" fmla="*/ 614 h 640"/>
                <a:gd name="T32" fmla="*/ 429 w 989"/>
                <a:gd name="T33" fmla="*/ 640 h 640"/>
                <a:gd name="T34" fmla="*/ 550 w 989"/>
                <a:gd name="T35" fmla="*/ 626 h 640"/>
                <a:gd name="T36" fmla="*/ 653 w 989"/>
                <a:gd name="T37" fmla="*/ 598 h 640"/>
                <a:gd name="T38" fmla="*/ 739 w 989"/>
                <a:gd name="T39" fmla="*/ 557 h 640"/>
                <a:gd name="T40" fmla="*/ 810 w 989"/>
                <a:gd name="T41" fmla="*/ 506 h 640"/>
                <a:gd name="T42" fmla="*/ 866 w 989"/>
                <a:gd name="T43" fmla="*/ 444 h 640"/>
                <a:gd name="T44" fmla="*/ 916 w 989"/>
                <a:gd name="T45" fmla="*/ 375 h 640"/>
                <a:gd name="T46" fmla="*/ 954 w 989"/>
                <a:gd name="T47" fmla="*/ 299 h 640"/>
                <a:gd name="T48" fmla="*/ 989 w 989"/>
                <a:gd name="T49" fmla="*/ 221 h 64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89"/>
                <a:gd name="T76" fmla="*/ 0 h 640"/>
                <a:gd name="T77" fmla="*/ 989 w 989"/>
                <a:gd name="T78" fmla="*/ 640 h 64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89" h="640">
                  <a:moveTo>
                    <a:pt x="989" y="221"/>
                  </a:moveTo>
                  <a:lnTo>
                    <a:pt x="871" y="123"/>
                  </a:lnTo>
                  <a:lnTo>
                    <a:pt x="752" y="55"/>
                  </a:lnTo>
                  <a:lnTo>
                    <a:pt x="629" y="13"/>
                  </a:lnTo>
                  <a:lnTo>
                    <a:pt x="508" y="0"/>
                  </a:lnTo>
                  <a:lnTo>
                    <a:pt x="382" y="11"/>
                  </a:lnTo>
                  <a:lnTo>
                    <a:pt x="257" y="46"/>
                  </a:lnTo>
                  <a:lnTo>
                    <a:pt x="128" y="103"/>
                  </a:lnTo>
                  <a:lnTo>
                    <a:pt x="1" y="183"/>
                  </a:lnTo>
                  <a:lnTo>
                    <a:pt x="0" y="263"/>
                  </a:lnTo>
                  <a:lnTo>
                    <a:pt x="11" y="340"/>
                  </a:lnTo>
                  <a:lnTo>
                    <a:pt x="32" y="409"/>
                  </a:lnTo>
                  <a:lnTo>
                    <a:pt x="72" y="474"/>
                  </a:lnTo>
                  <a:lnTo>
                    <a:pt x="127" y="529"/>
                  </a:lnTo>
                  <a:lnTo>
                    <a:pt x="203" y="576"/>
                  </a:lnTo>
                  <a:lnTo>
                    <a:pt x="303" y="614"/>
                  </a:lnTo>
                  <a:lnTo>
                    <a:pt x="429" y="640"/>
                  </a:lnTo>
                  <a:lnTo>
                    <a:pt x="550" y="626"/>
                  </a:lnTo>
                  <a:lnTo>
                    <a:pt x="653" y="598"/>
                  </a:lnTo>
                  <a:lnTo>
                    <a:pt x="739" y="557"/>
                  </a:lnTo>
                  <a:lnTo>
                    <a:pt x="810" y="506"/>
                  </a:lnTo>
                  <a:lnTo>
                    <a:pt x="866" y="444"/>
                  </a:lnTo>
                  <a:lnTo>
                    <a:pt x="916" y="375"/>
                  </a:lnTo>
                  <a:lnTo>
                    <a:pt x="954" y="299"/>
                  </a:lnTo>
                  <a:lnTo>
                    <a:pt x="989" y="221"/>
                  </a:lnTo>
                  <a:close/>
                </a:path>
              </a:pathLst>
            </a:custGeom>
            <a:solidFill>
              <a:srgbClr val="B8696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375" name="Freeform 25"/>
            <p:cNvSpPr>
              <a:spLocks/>
            </p:cNvSpPr>
            <p:nvPr/>
          </p:nvSpPr>
          <p:spPr bwMode="auto">
            <a:xfrm>
              <a:off x="4804" y="2212"/>
              <a:ext cx="286" cy="286"/>
            </a:xfrm>
            <a:custGeom>
              <a:avLst/>
              <a:gdLst>
                <a:gd name="T0" fmla="*/ 847 w 857"/>
                <a:gd name="T1" fmla="*/ 180 h 571"/>
                <a:gd name="T2" fmla="*/ 750 w 857"/>
                <a:gd name="T3" fmla="*/ 101 h 571"/>
                <a:gd name="T4" fmla="*/ 654 w 857"/>
                <a:gd name="T5" fmla="*/ 44 h 571"/>
                <a:gd name="T6" fmla="*/ 555 w 857"/>
                <a:gd name="T7" fmla="*/ 12 h 571"/>
                <a:gd name="T8" fmla="*/ 455 w 857"/>
                <a:gd name="T9" fmla="*/ 0 h 571"/>
                <a:gd name="T10" fmla="*/ 352 w 857"/>
                <a:gd name="T11" fmla="*/ 8 h 571"/>
                <a:gd name="T12" fmla="*/ 250 w 857"/>
                <a:gd name="T13" fmla="*/ 37 h 571"/>
                <a:gd name="T14" fmla="*/ 147 w 857"/>
                <a:gd name="T15" fmla="*/ 84 h 571"/>
                <a:gd name="T16" fmla="*/ 43 w 857"/>
                <a:gd name="T17" fmla="*/ 149 h 571"/>
                <a:gd name="T18" fmla="*/ 23 w 857"/>
                <a:gd name="T19" fmla="*/ 184 h 571"/>
                <a:gd name="T20" fmla="*/ 9 w 857"/>
                <a:gd name="T21" fmla="*/ 217 h 571"/>
                <a:gd name="T22" fmla="*/ 0 w 857"/>
                <a:gd name="T23" fmla="*/ 247 h 571"/>
                <a:gd name="T24" fmla="*/ 2 w 857"/>
                <a:gd name="T25" fmla="*/ 275 h 571"/>
                <a:gd name="T26" fmla="*/ 10 w 857"/>
                <a:gd name="T27" fmla="*/ 302 h 571"/>
                <a:gd name="T28" fmla="*/ 27 w 857"/>
                <a:gd name="T29" fmla="*/ 328 h 571"/>
                <a:gd name="T30" fmla="*/ 55 w 857"/>
                <a:gd name="T31" fmla="*/ 353 h 571"/>
                <a:gd name="T32" fmla="*/ 96 w 857"/>
                <a:gd name="T33" fmla="*/ 379 h 571"/>
                <a:gd name="T34" fmla="*/ 88 w 857"/>
                <a:gd name="T35" fmla="*/ 403 h 571"/>
                <a:gd name="T36" fmla="*/ 93 w 857"/>
                <a:gd name="T37" fmla="*/ 427 h 571"/>
                <a:gd name="T38" fmla="*/ 106 w 857"/>
                <a:gd name="T39" fmla="*/ 447 h 571"/>
                <a:gd name="T40" fmla="*/ 129 w 857"/>
                <a:gd name="T41" fmla="*/ 464 h 571"/>
                <a:gd name="T42" fmla="*/ 155 w 857"/>
                <a:gd name="T43" fmla="*/ 475 h 571"/>
                <a:gd name="T44" fmla="*/ 188 w 857"/>
                <a:gd name="T45" fmla="*/ 484 h 571"/>
                <a:gd name="T46" fmla="*/ 225 w 857"/>
                <a:gd name="T47" fmla="*/ 488 h 571"/>
                <a:gd name="T48" fmla="*/ 263 w 857"/>
                <a:gd name="T49" fmla="*/ 491 h 571"/>
                <a:gd name="T50" fmla="*/ 282 w 857"/>
                <a:gd name="T51" fmla="*/ 524 h 571"/>
                <a:gd name="T52" fmla="*/ 304 w 857"/>
                <a:gd name="T53" fmla="*/ 548 h 571"/>
                <a:gd name="T54" fmla="*/ 326 w 857"/>
                <a:gd name="T55" fmla="*/ 563 h 571"/>
                <a:gd name="T56" fmla="*/ 352 w 857"/>
                <a:gd name="T57" fmla="*/ 571 h 571"/>
                <a:gd name="T58" fmla="*/ 378 w 857"/>
                <a:gd name="T59" fmla="*/ 568 h 571"/>
                <a:gd name="T60" fmla="*/ 410 w 857"/>
                <a:gd name="T61" fmla="*/ 558 h 571"/>
                <a:gd name="T62" fmla="*/ 445 w 857"/>
                <a:gd name="T63" fmla="*/ 538 h 571"/>
                <a:gd name="T64" fmla="*/ 484 w 857"/>
                <a:gd name="T65" fmla="*/ 511 h 571"/>
                <a:gd name="T66" fmla="*/ 531 w 857"/>
                <a:gd name="T67" fmla="*/ 526 h 571"/>
                <a:gd name="T68" fmla="*/ 570 w 857"/>
                <a:gd name="T69" fmla="*/ 534 h 571"/>
                <a:gd name="T70" fmla="*/ 604 w 857"/>
                <a:gd name="T71" fmla="*/ 533 h 571"/>
                <a:gd name="T72" fmla="*/ 633 w 857"/>
                <a:gd name="T73" fmla="*/ 525 h 571"/>
                <a:gd name="T74" fmla="*/ 652 w 857"/>
                <a:gd name="T75" fmla="*/ 509 h 571"/>
                <a:gd name="T76" fmla="*/ 669 w 857"/>
                <a:gd name="T77" fmla="*/ 486 h 571"/>
                <a:gd name="T78" fmla="*/ 681 w 857"/>
                <a:gd name="T79" fmla="*/ 457 h 571"/>
                <a:gd name="T80" fmla="*/ 689 w 857"/>
                <a:gd name="T81" fmla="*/ 423 h 571"/>
                <a:gd name="T82" fmla="*/ 738 w 857"/>
                <a:gd name="T83" fmla="*/ 413 h 571"/>
                <a:gd name="T84" fmla="*/ 779 w 857"/>
                <a:gd name="T85" fmla="*/ 398 h 571"/>
                <a:gd name="T86" fmla="*/ 812 w 857"/>
                <a:gd name="T87" fmla="*/ 376 h 571"/>
                <a:gd name="T88" fmla="*/ 836 w 857"/>
                <a:gd name="T89" fmla="*/ 349 h 571"/>
                <a:gd name="T90" fmla="*/ 850 w 857"/>
                <a:gd name="T91" fmla="*/ 313 h 571"/>
                <a:gd name="T92" fmla="*/ 857 w 857"/>
                <a:gd name="T93" fmla="*/ 274 h 571"/>
                <a:gd name="T94" fmla="*/ 856 w 857"/>
                <a:gd name="T95" fmla="*/ 230 h 571"/>
                <a:gd name="T96" fmla="*/ 847 w 857"/>
                <a:gd name="T97" fmla="*/ 180 h 57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57"/>
                <a:gd name="T148" fmla="*/ 0 h 571"/>
                <a:gd name="T149" fmla="*/ 857 w 857"/>
                <a:gd name="T150" fmla="*/ 571 h 57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57" h="571">
                  <a:moveTo>
                    <a:pt x="847" y="180"/>
                  </a:moveTo>
                  <a:lnTo>
                    <a:pt x="750" y="101"/>
                  </a:lnTo>
                  <a:lnTo>
                    <a:pt x="654" y="44"/>
                  </a:lnTo>
                  <a:lnTo>
                    <a:pt x="555" y="12"/>
                  </a:lnTo>
                  <a:lnTo>
                    <a:pt x="455" y="0"/>
                  </a:lnTo>
                  <a:lnTo>
                    <a:pt x="352" y="8"/>
                  </a:lnTo>
                  <a:lnTo>
                    <a:pt x="250" y="37"/>
                  </a:lnTo>
                  <a:lnTo>
                    <a:pt x="147" y="84"/>
                  </a:lnTo>
                  <a:lnTo>
                    <a:pt x="43" y="149"/>
                  </a:lnTo>
                  <a:lnTo>
                    <a:pt x="23" y="184"/>
                  </a:lnTo>
                  <a:lnTo>
                    <a:pt x="9" y="217"/>
                  </a:lnTo>
                  <a:lnTo>
                    <a:pt x="0" y="247"/>
                  </a:lnTo>
                  <a:lnTo>
                    <a:pt x="2" y="275"/>
                  </a:lnTo>
                  <a:lnTo>
                    <a:pt x="10" y="302"/>
                  </a:lnTo>
                  <a:lnTo>
                    <a:pt x="27" y="328"/>
                  </a:lnTo>
                  <a:lnTo>
                    <a:pt x="55" y="353"/>
                  </a:lnTo>
                  <a:lnTo>
                    <a:pt x="96" y="379"/>
                  </a:lnTo>
                  <a:lnTo>
                    <a:pt x="88" y="403"/>
                  </a:lnTo>
                  <a:lnTo>
                    <a:pt x="93" y="427"/>
                  </a:lnTo>
                  <a:lnTo>
                    <a:pt x="106" y="447"/>
                  </a:lnTo>
                  <a:lnTo>
                    <a:pt x="129" y="464"/>
                  </a:lnTo>
                  <a:lnTo>
                    <a:pt x="155" y="475"/>
                  </a:lnTo>
                  <a:lnTo>
                    <a:pt x="188" y="484"/>
                  </a:lnTo>
                  <a:lnTo>
                    <a:pt x="225" y="488"/>
                  </a:lnTo>
                  <a:lnTo>
                    <a:pt x="263" y="491"/>
                  </a:lnTo>
                  <a:lnTo>
                    <a:pt x="282" y="524"/>
                  </a:lnTo>
                  <a:lnTo>
                    <a:pt x="304" y="548"/>
                  </a:lnTo>
                  <a:lnTo>
                    <a:pt x="326" y="563"/>
                  </a:lnTo>
                  <a:lnTo>
                    <a:pt x="352" y="571"/>
                  </a:lnTo>
                  <a:lnTo>
                    <a:pt x="378" y="568"/>
                  </a:lnTo>
                  <a:lnTo>
                    <a:pt x="410" y="558"/>
                  </a:lnTo>
                  <a:lnTo>
                    <a:pt x="445" y="538"/>
                  </a:lnTo>
                  <a:lnTo>
                    <a:pt x="484" y="511"/>
                  </a:lnTo>
                  <a:lnTo>
                    <a:pt x="531" y="526"/>
                  </a:lnTo>
                  <a:lnTo>
                    <a:pt x="570" y="534"/>
                  </a:lnTo>
                  <a:lnTo>
                    <a:pt x="604" y="533"/>
                  </a:lnTo>
                  <a:lnTo>
                    <a:pt x="633" y="525"/>
                  </a:lnTo>
                  <a:lnTo>
                    <a:pt x="652" y="509"/>
                  </a:lnTo>
                  <a:lnTo>
                    <a:pt x="669" y="486"/>
                  </a:lnTo>
                  <a:lnTo>
                    <a:pt x="681" y="457"/>
                  </a:lnTo>
                  <a:lnTo>
                    <a:pt x="689" y="423"/>
                  </a:lnTo>
                  <a:lnTo>
                    <a:pt x="738" y="413"/>
                  </a:lnTo>
                  <a:lnTo>
                    <a:pt x="779" y="398"/>
                  </a:lnTo>
                  <a:lnTo>
                    <a:pt x="812" y="376"/>
                  </a:lnTo>
                  <a:lnTo>
                    <a:pt x="836" y="349"/>
                  </a:lnTo>
                  <a:lnTo>
                    <a:pt x="850" y="313"/>
                  </a:lnTo>
                  <a:lnTo>
                    <a:pt x="857" y="274"/>
                  </a:lnTo>
                  <a:lnTo>
                    <a:pt x="856" y="230"/>
                  </a:lnTo>
                  <a:lnTo>
                    <a:pt x="847" y="180"/>
                  </a:lnTo>
                  <a:close/>
                </a:path>
              </a:pathLst>
            </a:custGeom>
            <a:solidFill>
              <a:srgbClr val="DE8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376" name="Freeform 26"/>
            <p:cNvSpPr>
              <a:spLocks/>
            </p:cNvSpPr>
            <p:nvPr/>
          </p:nvSpPr>
          <p:spPr bwMode="auto">
            <a:xfrm>
              <a:off x="4824" y="2211"/>
              <a:ext cx="246" cy="247"/>
            </a:xfrm>
            <a:custGeom>
              <a:avLst/>
              <a:gdLst>
                <a:gd name="T0" fmla="*/ 731 w 740"/>
                <a:gd name="T1" fmla="*/ 156 h 494"/>
                <a:gd name="T2" fmla="*/ 648 w 740"/>
                <a:gd name="T3" fmla="*/ 87 h 494"/>
                <a:gd name="T4" fmla="*/ 565 w 740"/>
                <a:gd name="T5" fmla="*/ 38 h 494"/>
                <a:gd name="T6" fmla="*/ 479 w 740"/>
                <a:gd name="T7" fmla="*/ 10 h 494"/>
                <a:gd name="T8" fmla="*/ 394 w 740"/>
                <a:gd name="T9" fmla="*/ 0 h 494"/>
                <a:gd name="T10" fmla="*/ 305 w 740"/>
                <a:gd name="T11" fmla="*/ 7 h 494"/>
                <a:gd name="T12" fmla="*/ 217 w 740"/>
                <a:gd name="T13" fmla="*/ 32 h 494"/>
                <a:gd name="T14" fmla="*/ 127 w 740"/>
                <a:gd name="T15" fmla="*/ 72 h 494"/>
                <a:gd name="T16" fmla="*/ 38 w 740"/>
                <a:gd name="T17" fmla="*/ 130 h 494"/>
                <a:gd name="T18" fmla="*/ 20 w 740"/>
                <a:gd name="T19" fmla="*/ 160 h 494"/>
                <a:gd name="T20" fmla="*/ 9 w 740"/>
                <a:gd name="T21" fmla="*/ 187 h 494"/>
                <a:gd name="T22" fmla="*/ 0 w 740"/>
                <a:gd name="T23" fmla="*/ 213 h 494"/>
                <a:gd name="T24" fmla="*/ 1 w 740"/>
                <a:gd name="T25" fmla="*/ 238 h 494"/>
                <a:gd name="T26" fmla="*/ 7 w 740"/>
                <a:gd name="T27" fmla="*/ 260 h 494"/>
                <a:gd name="T28" fmla="*/ 23 w 740"/>
                <a:gd name="T29" fmla="*/ 284 h 494"/>
                <a:gd name="T30" fmla="*/ 47 w 740"/>
                <a:gd name="T31" fmla="*/ 305 h 494"/>
                <a:gd name="T32" fmla="*/ 82 w 740"/>
                <a:gd name="T33" fmla="*/ 328 h 494"/>
                <a:gd name="T34" fmla="*/ 76 w 740"/>
                <a:gd name="T35" fmla="*/ 349 h 494"/>
                <a:gd name="T36" fmla="*/ 79 w 740"/>
                <a:gd name="T37" fmla="*/ 370 h 494"/>
                <a:gd name="T38" fmla="*/ 90 w 740"/>
                <a:gd name="T39" fmla="*/ 386 h 494"/>
                <a:gd name="T40" fmla="*/ 110 w 740"/>
                <a:gd name="T41" fmla="*/ 401 h 494"/>
                <a:gd name="T42" fmla="*/ 133 w 740"/>
                <a:gd name="T43" fmla="*/ 412 h 494"/>
                <a:gd name="T44" fmla="*/ 161 w 740"/>
                <a:gd name="T45" fmla="*/ 419 h 494"/>
                <a:gd name="T46" fmla="*/ 192 w 740"/>
                <a:gd name="T47" fmla="*/ 423 h 494"/>
                <a:gd name="T48" fmla="*/ 226 w 740"/>
                <a:gd name="T49" fmla="*/ 425 h 494"/>
                <a:gd name="T50" fmla="*/ 243 w 740"/>
                <a:gd name="T51" fmla="*/ 452 h 494"/>
                <a:gd name="T52" fmla="*/ 263 w 740"/>
                <a:gd name="T53" fmla="*/ 474 h 494"/>
                <a:gd name="T54" fmla="*/ 282 w 740"/>
                <a:gd name="T55" fmla="*/ 487 h 494"/>
                <a:gd name="T56" fmla="*/ 305 w 740"/>
                <a:gd name="T57" fmla="*/ 494 h 494"/>
                <a:gd name="T58" fmla="*/ 328 w 740"/>
                <a:gd name="T59" fmla="*/ 493 h 494"/>
                <a:gd name="T60" fmla="*/ 354 w 740"/>
                <a:gd name="T61" fmla="*/ 483 h 494"/>
                <a:gd name="T62" fmla="*/ 384 w 740"/>
                <a:gd name="T63" fmla="*/ 467 h 494"/>
                <a:gd name="T64" fmla="*/ 419 w 740"/>
                <a:gd name="T65" fmla="*/ 443 h 494"/>
                <a:gd name="T66" fmla="*/ 459 w 740"/>
                <a:gd name="T67" fmla="*/ 456 h 494"/>
                <a:gd name="T68" fmla="*/ 494 w 740"/>
                <a:gd name="T69" fmla="*/ 463 h 494"/>
                <a:gd name="T70" fmla="*/ 522 w 740"/>
                <a:gd name="T71" fmla="*/ 461 h 494"/>
                <a:gd name="T72" fmla="*/ 548 w 740"/>
                <a:gd name="T73" fmla="*/ 455 h 494"/>
                <a:gd name="T74" fmla="*/ 566 w 740"/>
                <a:gd name="T75" fmla="*/ 439 h 494"/>
                <a:gd name="T76" fmla="*/ 580 w 740"/>
                <a:gd name="T77" fmla="*/ 421 h 494"/>
                <a:gd name="T78" fmla="*/ 589 w 740"/>
                <a:gd name="T79" fmla="*/ 395 h 494"/>
                <a:gd name="T80" fmla="*/ 596 w 740"/>
                <a:gd name="T81" fmla="*/ 366 h 494"/>
                <a:gd name="T82" fmla="*/ 638 w 740"/>
                <a:gd name="T83" fmla="*/ 357 h 494"/>
                <a:gd name="T84" fmla="*/ 673 w 740"/>
                <a:gd name="T85" fmla="*/ 344 h 494"/>
                <a:gd name="T86" fmla="*/ 702 w 740"/>
                <a:gd name="T87" fmla="*/ 324 h 494"/>
                <a:gd name="T88" fmla="*/ 723 w 740"/>
                <a:gd name="T89" fmla="*/ 302 h 494"/>
                <a:gd name="T90" fmla="*/ 734 w 740"/>
                <a:gd name="T91" fmla="*/ 272 h 494"/>
                <a:gd name="T92" fmla="*/ 740 w 740"/>
                <a:gd name="T93" fmla="*/ 238 h 494"/>
                <a:gd name="T94" fmla="*/ 738 w 740"/>
                <a:gd name="T95" fmla="*/ 199 h 494"/>
                <a:gd name="T96" fmla="*/ 731 w 740"/>
                <a:gd name="T97" fmla="*/ 156 h 49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0"/>
                <a:gd name="T148" fmla="*/ 0 h 494"/>
                <a:gd name="T149" fmla="*/ 740 w 740"/>
                <a:gd name="T150" fmla="*/ 494 h 49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0" h="494">
                  <a:moveTo>
                    <a:pt x="731" y="156"/>
                  </a:moveTo>
                  <a:lnTo>
                    <a:pt x="648" y="87"/>
                  </a:lnTo>
                  <a:lnTo>
                    <a:pt x="565" y="38"/>
                  </a:lnTo>
                  <a:lnTo>
                    <a:pt x="479" y="10"/>
                  </a:lnTo>
                  <a:lnTo>
                    <a:pt x="394" y="0"/>
                  </a:lnTo>
                  <a:lnTo>
                    <a:pt x="305" y="7"/>
                  </a:lnTo>
                  <a:lnTo>
                    <a:pt x="217" y="32"/>
                  </a:lnTo>
                  <a:lnTo>
                    <a:pt x="127" y="72"/>
                  </a:lnTo>
                  <a:lnTo>
                    <a:pt x="38" y="130"/>
                  </a:lnTo>
                  <a:lnTo>
                    <a:pt x="20" y="160"/>
                  </a:lnTo>
                  <a:lnTo>
                    <a:pt x="9" y="187"/>
                  </a:lnTo>
                  <a:lnTo>
                    <a:pt x="0" y="213"/>
                  </a:lnTo>
                  <a:lnTo>
                    <a:pt x="1" y="238"/>
                  </a:lnTo>
                  <a:lnTo>
                    <a:pt x="7" y="260"/>
                  </a:lnTo>
                  <a:lnTo>
                    <a:pt x="23" y="284"/>
                  </a:lnTo>
                  <a:lnTo>
                    <a:pt x="47" y="305"/>
                  </a:lnTo>
                  <a:lnTo>
                    <a:pt x="82" y="328"/>
                  </a:lnTo>
                  <a:lnTo>
                    <a:pt x="76" y="349"/>
                  </a:lnTo>
                  <a:lnTo>
                    <a:pt x="79" y="370"/>
                  </a:lnTo>
                  <a:lnTo>
                    <a:pt x="90" y="386"/>
                  </a:lnTo>
                  <a:lnTo>
                    <a:pt x="110" y="401"/>
                  </a:lnTo>
                  <a:lnTo>
                    <a:pt x="133" y="412"/>
                  </a:lnTo>
                  <a:lnTo>
                    <a:pt x="161" y="419"/>
                  </a:lnTo>
                  <a:lnTo>
                    <a:pt x="192" y="423"/>
                  </a:lnTo>
                  <a:lnTo>
                    <a:pt x="226" y="425"/>
                  </a:lnTo>
                  <a:lnTo>
                    <a:pt x="243" y="452"/>
                  </a:lnTo>
                  <a:lnTo>
                    <a:pt x="263" y="474"/>
                  </a:lnTo>
                  <a:lnTo>
                    <a:pt x="282" y="487"/>
                  </a:lnTo>
                  <a:lnTo>
                    <a:pt x="305" y="494"/>
                  </a:lnTo>
                  <a:lnTo>
                    <a:pt x="328" y="493"/>
                  </a:lnTo>
                  <a:lnTo>
                    <a:pt x="354" y="483"/>
                  </a:lnTo>
                  <a:lnTo>
                    <a:pt x="384" y="467"/>
                  </a:lnTo>
                  <a:lnTo>
                    <a:pt x="419" y="443"/>
                  </a:lnTo>
                  <a:lnTo>
                    <a:pt x="459" y="456"/>
                  </a:lnTo>
                  <a:lnTo>
                    <a:pt x="494" y="463"/>
                  </a:lnTo>
                  <a:lnTo>
                    <a:pt x="522" y="461"/>
                  </a:lnTo>
                  <a:lnTo>
                    <a:pt x="548" y="455"/>
                  </a:lnTo>
                  <a:lnTo>
                    <a:pt x="566" y="439"/>
                  </a:lnTo>
                  <a:lnTo>
                    <a:pt x="580" y="421"/>
                  </a:lnTo>
                  <a:lnTo>
                    <a:pt x="589" y="395"/>
                  </a:lnTo>
                  <a:lnTo>
                    <a:pt x="596" y="366"/>
                  </a:lnTo>
                  <a:lnTo>
                    <a:pt x="638" y="357"/>
                  </a:lnTo>
                  <a:lnTo>
                    <a:pt x="673" y="344"/>
                  </a:lnTo>
                  <a:lnTo>
                    <a:pt x="702" y="324"/>
                  </a:lnTo>
                  <a:lnTo>
                    <a:pt x="723" y="302"/>
                  </a:lnTo>
                  <a:lnTo>
                    <a:pt x="734" y="272"/>
                  </a:lnTo>
                  <a:lnTo>
                    <a:pt x="740" y="238"/>
                  </a:lnTo>
                  <a:lnTo>
                    <a:pt x="738" y="199"/>
                  </a:lnTo>
                  <a:lnTo>
                    <a:pt x="731" y="156"/>
                  </a:lnTo>
                  <a:close/>
                </a:path>
              </a:pathLst>
            </a:custGeom>
            <a:solidFill>
              <a:srgbClr val="C985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377" name="Freeform 27"/>
            <p:cNvSpPr>
              <a:spLocks/>
            </p:cNvSpPr>
            <p:nvPr/>
          </p:nvSpPr>
          <p:spPr bwMode="auto">
            <a:xfrm>
              <a:off x="4843" y="2211"/>
              <a:ext cx="208" cy="207"/>
            </a:xfrm>
            <a:custGeom>
              <a:avLst/>
              <a:gdLst>
                <a:gd name="T0" fmla="*/ 617 w 624"/>
                <a:gd name="T1" fmla="*/ 131 h 415"/>
                <a:gd name="T2" fmla="*/ 546 w 624"/>
                <a:gd name="T3" fmla="*/ 72 h 415"/>
                <a:gd name="T4" fmla="*/ 476 w 624"/>
                <a:gd name="T5" fmla="*/ 31 h 415"/>
                <a:gd name="T6" fmla="*/ 404 w 624"/>
                <a:gd name="T7" fmla="*/ 8 h 415"/>
                <a:gd name="T8" fmla="*/ 332 w 624"/>
                <a:gd name="T9" fmla="*/ 0 h 415"/>
                <a:gd name="T10" fmla="*/ 257 w 624"/>
                <a:gd name="T11" fmla="*/ 5 h 415"/>
                <a:gd name="T12" fmla="*/ 183 w 624"/>
                <a:gd name="T13" fmla="*/ 26 h 415"/>
                <a:gd name="T14" fmla="*/ 107 w 624"/>
                <a:gd name="T15" fmla="*/ 61 h 415"/>
                <a:gd name="T16" fmla="*/ 31 w 624"/>
                <a:gd name="T17" fmla="*/ 108 h 415"/>
                <a:gd name="T18" fmla="*/ 15 w 624"/>
                <a:gd name="T19" fmla="*/ 133 h 415"/>
                <a:gd name="T20" fmla="*/ 6 w 624"/>
                <a:gd name="T21" fmla="*/ 158 h 415"/>
                <a:gd name="T22" fmla="*/ 0 w 624"/>
                <a:gd name="T23" fmla="*/ 179 h 415"/>
                <a:gd name="T24" fmla="*/ 1 w 624"/>
                <a:gd name="T25" fmla="*/ 201 h 415"/>
                <a:gd name="T26" fmla="*/ 6 w 624"/>
                <a:gd name="T27" fmla="*/ 219 h 415"/>
                <a:gd name="T28" fmla="*/ 20 w 624"/>
                <a:gd name="T29" fmla="*/ 238 h 415"/>
                <a:gd name="T30" fmla="*/ 41 w 624"/>
                <a:gd name="T31" fmla="*/ 256 h 415"/>
                <a:gd name="T32" fmla="*/ 71 w 624"/>
                <a:gd name="T33" fmla="*/ 274 h 415"/>
                <a:gd name="T34" fmla="*/ 65 w 624"/>
                <a:gd name="T35" fmla="*/ 293 h 415"/>
                <a:gd name="T36" fmla="*/ 68 w 624"/>
                <a:gd name="T37" fmla="*/ 310 h 415"/>
                <a:gd name="T38" fmla="*/ 76 w 624"/>
                <a:gd name="T39" fmla="*/ 324 h 415"/>
                <a:gd name="T40" fmla="*/ 93 w 624"/>
                <a:gd name="T41" fmla="*/ 337 h 415"/>
                <a:gd name="T42" fmla="*/ 113 w 624"/>
                <a:gd name="T43" fmla="*/ 345 h 415"/>
                <a:gd name="T44" fmla="*/ 137 w 624"/>
                <a:gd name="T45" fmla="*/ 353 h 415"/>
                <a:gd name="T46" fmla="*/ 162 w 624"/>
                <a:gd name="T47" fmla="*/ 355 h 415"/>
                <a:gd name="T48" fmla="*/ 190 w 624"/>
                <a:gd name="T49" fmla="*/ 357 h 415"/>
                <a:gd name="T50" fmla="*/ 205 w 624"/>
                <a:gd name="T51" fmla="*/ 380 h 415"/>
                <a:gd name="T52" fmla="*/ 220 w 624"/>
                <a:gd name="T53" fmla="*/ 398 h 415"/>
                <a:gd name="T54" fmla="*/ 237 w 624"/>
                <a:gd name="T55" fmla="*/ 409 h 415"/>
                <a:gd name="T56" fmla="*/ 257 w 624"/>
                <a:gd name="T57" fmla="*/ 415 h 415"/>
                <a:gd name="T58" fmla="*/ 277 w 624"/>
                <a:gd name="T59" fmla="*/ 413 h 415"/>
                <a:gd name="T60" fmla="*/ 299 w 624"/>
                <a:gd name="T61" fmla="*/ 406 h 415"/>
                <a:gd name="T62" fmla="*/ 325 w 624"/>
                <a:gd name="T63" fmla="*/ 392 h 415"/>
                <a:gd name="T64" fmla="*/ 354 w 624"/>
                <a:gd name="T65" fmla="*/ 372 h 415"/>
                <a:gd name="T66" fmla="*/ 387 w 624"/>
                <a:gd name="T67" fmla="*/ 383 h 415"/>
                <a:gd name="T68" fmla="*/ 416 w 624"/>
                <a:gd name="T69" fmla="*/ 389 h 415"/>
                <a:gd name="T70" fmla="*/ 440 w 624"/>
                <a:gd name="T71" fmla="*/ 388 h 415"/>
                <a:gd name="T72" fmla="*/ 460 w 624"/>
                <a:gd name="T73" fmla="*/ 383 h 415"/>
                <a:gd name="T74" fmla="*/ 476 w 624"/>
                <a:gd name="T75" fmla="*/ 370 h 415"/>
                <a:gd name="T76" fmla="*/ 487 w 624"/>
                <a:gd name="T77" fmla="*/ 354 h 415"/>
                <a:gd name="T78" fmla="*/ 495 w 624"/>
                <a:gd name="T79" fmla="*/ 333 h 415"/>
                <a:gd name="T80" fmla="*/ 501 w 624"/>
                <a:gd name="T81" fmla="*/ 308 h 415"/>
                <a:gd name="T82" fmla="*/ 536 w 624"/>
                <a:gd name="T83" fmla="*/ 300 h 415"/>
                <a:gd name="T84" fmla="*/ 567 w 624"/>
                <a:gd name="T85" fmla="*/ 290 h 415"/>
                <a:gd name="T86" fmla="*/ 590 w 624"/>
                <a:gd name="T87" fmla="*/ 273 h 415"/>
                <a:gd name="T88" fmla="*/ 608 w 624"/>
                <a:gd name="T89" fmla="*/ 253 h 415"/>
                <a:gd name="T90" fmla="*/ 618 w 624"/>
                <a:gd name="T91" fmla="*/ 227 h 415"/>
                <a:gd name="T92" fmla="*/ 624 w 624"/>
                <a:gd name="T93" fmla="*/ 200 h 415"/>
                <a:gd name="T94" fmla="*/ 622 w 624"/>
                <a:gd name="T95" fmla="*/ 166 h 415"/>
                <a:gd name="T96" fmla="*/ 617 w 624"/>
                <a:gd name="T97" fmla="*/ 131 h 41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24"/>
                <a:gd name="T148" fmla="*/ 0 h 415"/>
                <a:gd name="T149" fmla="*/ 624 w 624"/>
                <a:gd name="T150" fmla="*/ 415 h 41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24" h="415">
                  <a:moveTo>
                    <a:pt x="617" y="131"/>
                  </a:moveTo>
                  <a:lnTo>
                    <a:pt x="546" y="72"/>
                  </a:lnTo>
                  <a:lnTo>
                    <a:pt x="476" y="31"/>
                  </a:lnTo>
                  <a:lnTo>
                    <a:pt x="404" y="8"/>
                  </a:lnTo>
                  <a:lnTo>
                    <a:pt x="332" y="0"/>
                  </a:lnTo>
                  <a:lnTo>
                    <a:pt x="257" y="5"/>
                  </a:lnTo>
                  <a:lnTo>
                    <a:pt x="183" y="26"/>
                  </a:lnTo>
                  <a:lnTo>
                    <a:pt x="107" y="61"/>
                  </a:lnTo>
                  <a:lnTo>
                    <a:pt x="31" y="108"/>
                  </a:lnTo>
                  <a:lnTo>
                    <a:pt x="15" y="133"/>
                  </a:lnTo>
                  <a:lnTo>
                    <a:pt x="6" y="158"/>
                  </a:lnTo>
                  <a:lnTo>
                    <a:pt x="0" y="179"/>
                  </a:lnTo>
                  <a:lnTo>
                    <a:pt x="1" y="201"/>
                  </a:lnTo>
                  <a:lnTo>
                    <a:pt x="6" y="219"/>
                  </a:lnTo>
                  <a:lnTo>
                    <a:pt x="20" y="238"/>
                  </a:lnTo>
                  <a:lnTo>
                    <a:pt x="41" y="256"/>
                  </a:lnTo>
                  <a:lnTo>
                    <a:pt x="71" y="274"/>
                  </a:lnTo>
                  <a:lnTo>
                    <a:pt x="65" y="293"/>
                  </a:lnTo>
                  <a:lnTo>
                    <a:pt x="68" y="310"/>
                  </a:lnTo>
                  <a:lnTo>
                    <a:pt x="76" y="324"/>
                  </a:lnTo>
                  <a:lnTo>
                    <a:pt x="93" y="337"/>
                  </a:lnTo>
                  <a:lnTo>
                    <a:pt x="113" y="345"/>
                  </a:lnTo>
                  <a:lnTo>
                    <a:pt x="137" y="353"/>
                  </a:lnTo>
                  <a:lnTo>
                    <a:pt x="162" y="355"/>
                  </a:lnTo>
                  <a:lnTo>
                    <a:pt x="190" y="357"/>
                  </a:lnTo>
                  <a:lnTo>
                    <a:pt x="205" y="380"/>
                  </a:lnTo>
                  <a:lnTo>
                    <a:pt x="220" y="398"/>
                  </a:lnTo>
                  <a:lnTo>
                    <a:pt x="237" y="409"/>
                  </a:lnTo>
                  <a:lnTo>
                    <a:pt x="257" y="415"/>
                  </a:lnTo>
                  <a:lnTo>
                    <a:pt x="277" y="413"/>
                  </a:lnTo>
                  <a:lnTo>
                    <a:pt x="299" y="406"/>
                  </a:lnTo>
                  <a:lnTo>
                    <a:pt x="325" y="392"/>
                  </a:lnTo>
                  <a:lnTo>
                    <a:pt x="354" y="372"/>
                  </a:lnTo>
                  <a:lnTo>
                    <a:pt x="387" y="383"/>
                  </a:lnTo>
                  <a:lnTo>
                    <a:pt x="416" y="389"/>
                  </a:lnTo>
                  <a:lnTo>
                    <a:pt x="440" y="388"/>
                  </a:lnTo>
                  <a:lnTo>
                    <a:pt x="460" y="383"/>
                  </a:lnTo>
                  <a:lnTo>
                    <a:pt x="476" y="370"/>
                  </a:lnTo>
                  <a:lnTo>
                    <a:pt x="487" y="354"/>
                  </a:lnTo>
                  <a:lnTo>
                    <a:pt x="495" y="333"/>
                  </a:lnTo>
                  <a:lnTo>
                    <a:pt x="501" y="308"/>
                  </a:lnTo>
                  <a:lnTo>
                    <a:pt x="536" y="300"/>
                  </a:lnTo>
                  <a:lnTo>
                    <a:pt x="567" y="290"/>
                  </a:lnTo>
                  <a:lnTo>
                    <a:pt x="590" y="273"/>
                  </a:lnTo>
                  <a:lnTo>
                    <a:pt x="608" y="253"/>
                  </a:lnTo>
                  <a:lnTo>
                    <a:pt x="618" y="227"/>
                  </a:lnTo>
                  <a:lnTo>
                    <a:pt x="624" y="200"/>
                  </a:lnTo>
                  <a:lnTo>
                    <a:pt x="622" y="166"/>
                  </a:lnTo>
                  <a:lnTo>
                    <a:pt x="617" y="131"/>
                  </a:lnTo>
                  <a:close/>
                </a:path>
              </a:pathLst>
            </a:custGeom>
            <a:solidFill>
              <a:srgbClr val="B87A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378" name="Freeform 28"/>
            <p:cNvSpPr>
              <a:spLocks/>
            </p:cNvSpPr>
            <p:nvPr/>
          </p:nvSpPr>
          <p:spPr bwMode="auto">
            <a:xfrm>
              <a:off x="4863" y="2209"/>
              <a:ext cx="168" cy="169"/>
            </a:xfrm>
            <a:custGeom>
              <a:avLst/>
              <a:gdLst>
                <a:gd name="T0" fmla="*/ 501 w 506"/>
                <a:gd name="T1" fmla="*/ 108 h 339"/>
                <a:gd name="T2" fmla="*/ 443 w 506"/>
                <a:gd name="T3" fmla="*/ 59 h 339"/>
                <a:gd name="T4" fmla="*/ 387 w 506"/>
                <a:gd name="T5" fmla="*/ 27 h 339"/>
                <a:gd name="T6" fmla="*/ 328 w 506"/>
                <a:gd name="T7" fmla="*/ 7 h 339"/>
                <a:gd name="T8" fmla="*/ 270 w 506"/>
                <a:gd name="T9" fmla="*/ 0 h 339"/>
                <a:gd name="T10" fmla="*/ 209 w 506"/>
                <a:gd name="T11" fmla="*/ 6 h 339"/>
                <a:gd name="T12" fmla="*/ 148 w 506"/>
                <a:gd name="T13" fmla="*/ 23 h 339"/>
                <a:gd name="T14" fmla="*/ 86 w 506"/>
                <a:gd name="T15" fmla="*/ 50 h 339"/>
                <a:gd name="T16" fmla="*/ 26 w 506"/>
                <a:gd name="T17" fmla="*/ 89 h 339"/>
                <a:gd name="T18" fmla="*/ 13 w 506"/>
                <a:gd name="T19" fmla="*/ 109 h 339"/>
                <a:gd name="T20" fmla="*/ 4 w 506"/>
                <a:gd name="T21" fmla="*/ 130 h 339"/>
                <a:gd name="T22" fmla="*/ 0 w 506"/>
                <a:gd name="T23" fmla="*/ 147 h 339"/>
                <a:gd name="T24" fmla="*/ 0 w 506"/>
                <a:gd name="T25" fmla="*/ 164 h 339"/>
                <a:gd name="T26" fmla="*/ 4 w 506"/>
                <a:gd name="T27" fmla="*/ 178 h 339"/>
                <a:gd name="T28" fmla="*/ 14 w 506"/>
                <a:gd name="T29" fmla="*/ 194 h 339"/>
                <a:gd name="T30" fmla="*/ 31 w 506"/>
                <a:gd name="T31" fmla="*/ 209 h 339"/>
                <a:gd name="T32" fmla="*/ 55 w 506"/>
                <a:gd name="T33" fmla="*/ 225 h 339"/>
                <a:gd name="T34" fmla="*/ 50 w 506"/>
                <a:gd name="T35" fmla="*/ 239 h 339"/>
                <a:gd name="T36" fmla="*/ 54 w 506"/>
                <a:gd name="T37" fmla="*/ 254 h 339"/>
                <a:gd name="T38" fmla="*/ 61 w 506"/>
                <a:gd name="T39" fmla="*/ 266 h 339"/>
                <a:gd name="T40" fmla="*/ 75 w 506"/>
                <a:gd name="T41" fmla="*/ 276 h 339"/>
                <a:gd name="T42" fmla="*/ 91 w 506"/>
                <a:gd name="T43" fmla="*/ 282 h 339"/>
                <a:gd name="T44" fmla="*/ 110 w 506"/>
                <a:gd name="T45" fmla="*/ 288 h 339"/>
                <a:gd name="T46" fmla="*/ 131 w 506"/>
                <a:gd name="T47" fmla="*/ 292 h 339"/>
                <a:gd name="T48" fmla="*/ 155 w 506"/>
                <a:gd name="T49" fmla="*/ 293 h 339"/>
                <a:gd name="T50" fmla="*/ 167 w 506"/>
                <a:gd name="T51" fmla="*/ 311 h 339"/>
                <a:gd name="T52" fmla="*/ 179 w 506"/>
                <a:gd name="T53" fmla="*/ 326 h 339"/>
                <a:gd name="T54" fmla="*/ 192 w 506"/>
                <a:gd name="T55" fmla="*/ 333 h 339"/>
                <a:gd name="T56" fmla="*/ 208 w 506"/>
                <a:gd name="T57" fmla="*/ 339 h 339"/>
                <a:gd name="T58" fmla="*/ 223 w 506"/>
                <a:gd name="T59" fmla="*/ 337 h 339"/>
                <a:gd name="T60" fmla="*/ 243 w 506"/>
                <a:gd name="T61" fmla="*/ 331 h 339"/>
                <a:gd name="T62" fmla="*/ 263 w 506"/>
                <a:gd name="T63" fmla="*/ 318 h 339"/>
                <a:gd name="T64" fmla="*/ 287 w 506"/>
                <a:gd name="T65" fmla="*/ 302 h 339"/>
                <a:gd name="T66" fmla="*/ 314 w 506"/>
                <a:gd name="T67" fmla="*/ 311 h 339"/>
                <a:gd name="T68" fmla="*/ 338 w 506"/>
                <a:gd name="T69" fmla="*/ 316 h 339"/>
                <a:gd name="T70" fmla="*/ 356 w 506"/>
                <a:gd name="T71" fmla="*/ 315 h 339"/>
                <a:gd name="T72" fmla="*/ 373 w 506"/>
                <a:gd name="T73" fmla="*/ 311 h 339"/>
                <a:gd name="T74" fmla="*/ 386 w 506"/>
                <a:gd name="T75" fmla="*/ 301 h 339"/>
                <a:gd name="T76" fmla="*/ 395 w 506"/>
                <a:gd name="T77" fmla="*/ 289 h 339"/>
                <a:gd name="T78" fmla="*/ 401 w 506"/>
                <a:gd name="T79" fmla="*/ 271 h 339"/>
                <a:gd name="T80" fmla="*/ 407 w 506"/>
                <a:gd name="T81" fmla="*/ 251 h 339"/>
                <a:gd name="T82" fmla="*/ 435 w 506"/>
                <a:gd name="T83" fmla="*/ 245 h 339"/>
                <a:gd name="T84" fmla="*/ 460 w 506"/>
                <a:gd name="T85" fmla="*/ 237 h 339"/>
                <a:gd name="T86" fmla="*/ 479 w 506"/>
                <a:gd name="T87" fmla="*/ 222 h 339"/>
                <a:gd name="T88" fmla="*/ 494 w 506"/>
                <a:gd name="T89" fmla="*/ 207 h 339"/>
                <a:gd name="T90" fmla="*/ 501 w 506"/>
                <a:gd name="T91" fmla="*/ 187 h 339"/>
                <a:gd name="T92" fmla="*/ 506 w 506"/>
                <a:gd name="T93" fmla="*/ 164 h 339"/>
                <a:gd name="T94" fmla="*/ 506 w 506"/>
                <a:gd name="T95" fmla="*/ 136 h 339"/>
                <a:gd name="T96" fmla="*/ 501 w 506"/>
                <a:gd name="T97" fmla="*/ 108 h 33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06"/>
                <a:gd name="T148" fmla="*/ 0 h 339"/>
                <a:gd name="T149" fmla="*/ 506 w 506"/>
                <a:gd name="T150" fmla="*/ 339 h 33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06" h="339">
                  <a:moveTo>
                    <a:pt x="501" y="108"/>
                  </a:moveTo>
                  <a:lnTo>
                    <a:pt x="443" y="59"/>
                  </a:lnTo>
                  <a:lnTo>
                    <a:pt x="387" y="27"/>
                  </a:lnTo>
                  <a:lnTo>
                    <a:pt x="328" y="7"/>
                  </a:lnTo>
                  <a:lnTo>
                    <a:pt x="270" y="0"/>
                  </a:lnTo>
                  <a:lnTo>
                    <a:pt x="209" y="6"/>
                  </a:lnTo>
                  <a:lnTo>
                    <a:pt x="148" y="23"/>
                  </a:lnTo>
                  <a:lnTo>
                    <a:pt x="86" y="50"/>
                  </a:lnTo>
                  <a:lnTo>
                    <a:pt x="26" y="89"/>
                  </a:lnTo>
                  <a:lnTo>
                    <a:pt x="13" y="109"/>
                  </a:lnTo>
                  <a:lnTo>
                    <a:pt x="4" y="130"/>
                  </a:lnTo>
                  <a:lnTo>
                    <a:pt x="0" y="147"/>
                  </a:lnTo>
                  <a:lnTo>
                    <a:pt x="0" y="164"/>
                  </a:lnTo>
                  <a:lnTo>
                    <a:pt x="4" y="178"/>
                  </a:lnTo>
                  <a:lnTo>
                    <a:pt x="14" y="194"/>
                  </a:lnTo>
                  <a:lnTo>
                    <a:pt x="31" y="209"/>
                  </a:lnTo>
                  <a:lnTo>
                    <a:pt x="55" y="225"/>
                  </a:lnTo>
                  <a:lnTo>
                    <a:pt x="50" y="239"/>
                  </a:lnTo>
                  <a:lnTo>
                    <a:pt x="54" y="254"/>
                  </a:lnTo>
                  <a:lnTo>
                    <a:pt x="61" y="266"/>
                  </a:lnTo>
                  <a:lnTo>
                    <a:pt x="75" y="276"/>
                  </a:lnTo>
                  <a:lnTo>
                    <a:pt x="91" y="282"/>
                  </a:lnTo>
                  <a:lnTo>
                    <a:pt x="110" y="288"/>
                  </a:lnTo>
                  <a:lnTo>
                    <a:pt x="131" y="292"/>
                  </a:lnTo>
                  <a:lnTo>
                    <a:pt x="155" y="293"/>
                  </a:lnTo>
                  <a:lnTo>
                    <a:pt x="167" y="311"/>
                  </a:lnTo>
                  <a:lnTo>
                    <a:pt x="179" y="326"/>
                  </a:lnTo>
                  <a:lnTo>
                    <a:pt x="192" y="333"/>
                  </a:lnTo>
                  <a:lnTo>
                    <a:pt x="208" y="339"/>
                  </a:lnTo>
                  <a:lnTo>
                    <a:pt x="223" y="337"/>
                  </a:lnTo>
                  <a:lnTo>
                    <a:pt x="243" y="331"/>
                  </a:lnTo>
                  <a:lnTo>
                    <a:pt x="263" y="318"/>
                  </a:lnTo>
                  <a:lnTo>
                    <a:pt x="287" y="302"/>
                  </a:lnTo>
                  <a:lnTo>
                    <a:pt x="314" y="311"/>
                  </a:lnTo>
                  <a:lnTo>
                    <a:pt x="338" y="316"/>
                  </a:lnTo>
                  <a:lnTo>
                    <a:pt x="356" y="315"/>
                  </a:lnTo>
                  <a:lnTo>
                    <a:pt x="373" y="311"/>
                  </a:lnTo>
                  <a:lnTo>
                    <a:pt x="386" y="301"/>
                  </a:lnTo>
                  <a:lnTo>
                    <a:pt x="395" y="289"/>
                  </a:lnTo>
                  <a:lnTo>
                    <a:pt x="401" y="271"/>
                  </a:lnTo>
                  <a:lnTo>
                    <a:pt x="407" y="251"/>
                  </a:lnTo>
                  <a:lnTo>
                    <a:pt x="435" y="245"/>
                  </a:lnTo>
                  <a:lnTo>
                    <a:pt x="460" y="237"/>
                  </a:lnTo>
                  <a:lnTo>
                    <a:pt x="479" y="222"/>
                  </a:lnTo>
                  <a:lnTo>
                    <a:pt x="494" y="207"/>
                  </a:lnTo>
                  <a:lnTo>
                    <a:pt x="501" y="187"/>
                  </a:lnTo>
                  <a:lnTo>
                    <a:pt x="506" y="164"/>
                  </a:lnTo>
                  <a:lnTo>
                    <a:pt x="506" y="136"/>
                  </a:lnTo>
                  <a:lnTo>
                    <a:pt x="501" y="108"/>
                  </a:lnTo>
                  <a:close/>
                </a:path>
              </a:pathLst>
            </a:custGeom>
            <a:solidFill>
              <a:srgbClr val="A67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379" name="Freeform 29"/>
            <p:cNvSpPr>
              <a:spLocks/>
            </p:cNvSpPr>
            <p:nvPr/>
          </p:nvSpPr>
          <p:spPr bwMode="auto">
            <a:xfrm>
              <a:off x="4895" y="2222"/>
              <a:ext cx="108" cy="109"/>
            </a:xfrm>
            <a:custGeom>
              <a:avLst/>
              <a:gdLst>
                <a:gd name="T0" fmla="*/ 323 w 326"/>
                <a:gd name="T1" fmla="*/ 69 h 218"/>
                <a:gd name="T2" fmla="*/ 285 w 326"/>
                <a:gd name="T3" fmla="*/ 37 h 218"/>
                <a:gd name="T4" fmla="*/ 249 w 326"/>
                <a:gd name="T5" fmla="*/ 17 h 218"/>
                <a:gd name="T6" fmla="*/ 211 w 326"/>
                <a:gd name="T7" fmla="*/ 3 h 218"/>
                <a:gd name="T8" fmla="*/ 174 w 326"/>
                <a:gd name="T9" fmla="*/ 0 h 218"/>
                <a:gd name="T10" fmla="*/ 134 w 326"/>
                <a:gd name="T11" fmla="*/ 2 h 218"/>
                <a:gd name="T12" fmla="*/ 95 w 326"/>
                <a:gd name="T13" fmla="*/ 14 h 218"/>
                <a:gd name="T14" fmla="*/ 55 w 326"/>
                <a:gd name="T15" fmla="*/ 31 h 218"/>
                <a:gd name="T16" fmla="*/ 16 w 326"/>
                <a:gd name="T17" fmla="*/ 57 h 218"/>
                <a:gd name="T18" fmla="*/ 7 w 326"/>
                <a:gd name="T19" fmla="*/ 69 h 218"/>
                <a:gd name="T20" fmla="*/ 3 w 326"/>
                <a:gd name="T21" fmla="*/ 82 h 218"/>
                <a:gd name="T22" fmla="*/ 0 w 326"/>
                <a:gd name="T23" fmla="*/ 94 h 218"/>
                <a:gd name="T24" fmla="*/ 2 w 326"/>
                <a:gd name="T25" fmla="*/ 105 h 218"/>
                <a:gd name="T26" fmla="*/ 3 w 326"/>
                <a:gd name="T27" fmla="*/ 114 h 218"/>
                <a:gd name="T28" fmla="*/ 11 w 326"/>
                <a:gd name="T29" fmla="*/ 125 h 218"/>
                <a:gd name="T30" fmla="*/ 21 w 326"/>
                <a:gd name="T31" fmla="*/ 134 h 218"/>
                <a:gd name="T32" fmla="*/ 38 w 326"/>
                <a:gd name="T33" fmla="*/ 144 h 218"/>
                <a:gd name="T34" fmla="*/ 34 w 326"/>
                <a:gd name="T35" fmla="*/ 152 h 218"/>
                <a:gd name="T36" fmla="*/ 34 w 326"/>
                <a:gd name="T37" fmla="*/ 161 h 218"/>
                <a:gd name="T38" fmla="*/ 38 w 326"/>
                <a:gd name="T39" fmla="*/ 169 h 218"/>
                <a:gd name="T40" fmla="*/ 48 w 326"/>
                <a:gd name="T41" fmla="*/ 176 h 218"/>
                <a:gd name="T42" fmla="*/ 58 w 326"/>
                <a:gd name="T43" fmla="*/ 180 h 218"/>
                <a:gd name="T44" fmla="*/ 71 w 326"/>
                <a:gd name="T45" fmla="*/ 184 h 218"/>
                <a:gd name="T46" fmla="*/ 85 w 326"/>
                <a:gd name="T47" fmla="*/ 185 h 218"/>
                <a:gd name="T48" fmla="*/ 100 w 326"/>
                <a:gd name="T49" fmla="*/ 186 h 218"/>
                <a:gd name="T50" fmla="*/ 107 w 326"/>
                <a:gd name="T51" fmla="*/ 198 h 218"/>
                <a:gd name="T52" fmla="*/ 116 w 326"/>
                <a:gd name="T53" fmla="*/ 208 h 218"/>
                <a:gd name="T54" fmla="*/ 124 w 326"/>
                <a:gd name="T55" fmla="*/ 214 h 218"/>
                <a:gd name="T56" fmla="*/ 134 w 326"/>
                <a:gd name="T57" fmla="*/ 218 h 218"/>
                <a:gd name="T58" fmla="*/ 143 w 326"/>
                <a:gd name="T59" fmla="*/ 216 h 218"/>
                <a:gd name="T60" fmla="*/ 155 w 326"/>
                <a:gd name="T61" fmla="*/ 212 h 218"/>
                <a:gd name="T62" fmla="*/ 168 w 326"/>
                <a:gd name="T63" fmla="*/ 205 h 218"/>
                <a:gd name="T64" fmla="*/ 185 w 326"/>
                <a:gd name="T65" fmla="*/ 195 h 218"/>
                <a:gd name="T66" fmla="*/ 202 w 326"/>
                <a:gd name="T67" fmla="*/ 201 h 218"/>
                <a:gd name="T68" fmla="*/ 218 w 326"/>
                <a:gd name="T69" fmla="*/ 203 h 218"/>
                <a:gd name="T70" fmla="*/ 229 w 326"/>
                <a:gd name="T71" fmla="*/ 202 h 218"/>
                <a:gd name="T72" fmla="*/ 240 w 326"/>
                <a:gd name="T73" fmla="*/ 199 h 218"/>
                <a:gd name="T74" fmla="*/ 247 w 326"/>
                <a:gd name="T75" fmla="*/ 192 h 218"/>
                <a:gd name="T76" fmla="*/ 254 w 326"/>
                <a:gd name="T77" fmla="*/ 184 h 218"/>
                <a:gd name="T78" fmla="*/ 259 w 326"/>
                <a:gd name="T79" fmla="*/ 172 h 218"/>
                <a:gd name="T80" fmla="*/ 263 w 326"/>
                <a:gd name="T81" fmla="*/ 160 h 218"/>
                <a:gd name="T82" fmla="*/ 280 w 326"/>
                <a:gd name="T83" fmla="*/ 156 h 218"/>
                <a:gd name="T84" fmla="*/ 297 w 326"/>
                <a:gd name="T85" fmla="*/ 150 h 218"/>
                <a:gd name="T86" fmla="*/ 308 w 326"/>
                <a:gd name="T87" fmla="*/ 142 h 218"/>
                <a:gd name="T88" fmla="*/ 318 w 326"/>
                <a:gd name="T89" fmla="*/ 131 h 218"/>
                <a:gd name="T90" fmla="*/ 322 w 326"/>
                <a:gd name="T91" fmla="*/ 118 h 218"/>
                <a:gd name="T92" fmla="*/ 326 w 326"/>
                <a:gd name="T93" fmla="*/ 104 h 218"/>
                <a:gd name="T94" fmla="*/ 325 w 326"/>
                <a:gd name="T95" fmla="*/ 87 h 218"/>
                <a:gd name="T96" fmla="*/ 323 w 326"/>
                <a:gd name="T97" fmla="*/ 69 h 2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6"/>
                <a:gd name="T148" fmla="*/ 0 h 218"/>
                <a:gd name="T149" fmla="*/ 326 w 326"/>
                <a:gd name="T150" fmla="*/ 218 h 2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6" h="218">
                  <a:moveTo>
                    <a:pt x="323" y="69"/>
                  </a:moveTo>
                  <a:lnTo>
                    <a:pt x="285" y="37"/>
                  </a:lnTo>
                  <a:lnTo>
                    <a:pt x="249" y="17"/>
                  </a:lnTo>
                  <a:lnTo>
                    <a:pt x="211" y="3"/>
                  </a:lnTo>
                  <a:lnTo>
                    <a:pt x="174" y="0"/>
                  </a:lnTo>
                  <a:lnTo>
                    <a:pt x="134" y="2"/>
                  </a:lnTo>
                  <a:lnTo>
                    <a:pt x="95" y="14"/>
                  </a:lnTo>
                  <a:lnTo>
                    <a:pt x="55" y="31"/>
                  </a:lnTo>
                  <a:lnTo>
                    <a:pt x="16" y="57"/>
                  </a:lnTo>
                  <a:lnTo>
                    <a:pt x="7" y="69"/>
                  </a:lnTo>
                  <a:lnTo>
                    <a:pt x="3" y="82"/>
                  </a:lnTo>
                  <a:lnTo>
                    <a:pt x="0" y="94"/>
                  </a:lnTo>
                  <a:lnTo>
                    <a:pt x="2" y="105"/>
                  </a:lnTo>
                  <a:lnTo>
                    <a:pt x="3" y="114"/>
                  </a:lnTo>
                  <a:lnTo>
                    <a:pt x="11" y="125"/>
                  </a:lnTo>
                  <a:lnTo>
                    <a:pt x="21" y="134"/>
                  </a:lnTo>
                  <a:lnTo>
                    <a:pt x="38" y="144"/>
                  </a:lnTo>
                  <a:lnTo>
                    <a:pt x="34" y="152"/>
                  </a:lnTo>
                  <a:lnTo>
                    <a:pt x="34" y="161"/>
                  </a:lnTo>
                  <a:lnTo>
                    <a:pt x="38" y="169"/>
                  </a:lnTo>
                  <a:lnTo>
                    <a:pt x="48" y="176"/>
                  </a:lnTo>
                  <a:lnTo>
                    <a:pt x="58" y="180"/>
                  </a:lnTo>
                  <a:lnTo>
                    <a:pt x="71" y="184"/>
                  </a:lnTo>
                  <a:lnTo>
                    <a:pt x="85" y="185"/>
                  </a:lnTo>
                  <a:lnTo>
                    <a:pt x="100" y="186"/>
                  </a:lnTo>
                  <a:lnTo>
                    <a:pt x="107" y="198"/>
                  </a:lnTo>
                  <a:lnTo>
                    <a:pt x="116" y="208"/>
                  </a:lnTo>
                  <a:lnTo>
                    <a:pt x="124" y="214"/>
                  </a:lnTo>
                  <a:lnTo>
                    <a:pt x="134" y="218"/>
                  </a:lnTo>
                  <a:lnTo>
                    <a:pt x="143" y="216"/>
                  </a:lnTo>
                  <a:lnTo>
                    <a:pt x="155" y="212"/>
                  </a:lnTo>
                  <a:lnTo>
                    <a:pt x="168" y="205"/>
                  </a:lnTo>
                  <a:lnTo>
                    <a:pt x="185" y="195"/>
                  </a:lnTo>
                  <a:lnTo>
                    <a:pt x="202" y="201"/>
                  </a:lnTo>
                  <a:lnTo>
                    <a:pt x="218" y="203"/>
                  </a:lnTo>
                  <a:lnTo>
                    <a:pt x="229" y="202"/>
                  </a:lnTo>
                  <a:lnTo>
                    <a:pt x="240" y="199"/>
                  </a:lnTo>
                  <a:lnTo>
                    <a:pt x="247" y="192"/>
                  </a:lnTo>
                  <a:lnTo>
                    <a:pt x="254" y="184"/>
                  </a:lnTo>
                  <a:lnTo>
                    <a:pt x="259" y="172"/>
                  </a:lnTo>
                  <a:lnTo>
                    <a:pt x="263" y="160"/>
                  </a:lnTo>
                  <a:lnTo>
                    <a:pt x="280" y="156"/>
                  </a:lnTo>
                  <a:lnTo>
                    <a:pt x="297" y="150"/>
                  </a:lnTo>
                  <a:lnTo>
                    <a:pt x="308" y="142"/>
                  </a:lnTo>
                  <a:lnTo>
                    <a:pt x="318" y="131"/>
                  </a:lnTo>
                  <a:lnTo>
                    <a:pt x="322" y="118"/>
                  </a:lnTo>
                  <a:lnTo>
                    <a:pt x="326" y="104"/>
                  </a:lnTo>
                  <a:lnTo>
                    <a:pt x="325" y="87"/>
                  </a:lnTo>
                  <a:lnTo>
                    <a:pt x="323" y="69"/>
                  </a:lnTo>
                  <a:close/>
                </a:path>
              </a:pathLst>
            </a:custGeom>
            <a:solidFill>
              <a:srgbClr val="734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380" name="Freeform 30"/>
            <p:cNvSpPr>
              <a:spLocks/>
            </p:cNvSpPr>
            <p:nvPr/>
          </p:nvSpPr>
          <p:spPr bwMode="auto">
            <a:xfrm>
              <a:off x="4692" y="1761"/>
              <a:ext cx="543" cy="569"/>
            </a:xfrm>
            <a:custGeom>
              <a:avLst/>
              <a:gdLst>
                <a:gd name="T0" fmla="*/ 65 w 1629"/>
                <a:gd name="T1" fmla="*/ 491 h 1139"/>
                <a:gd name="T2" fmla="*/ 86 w 1629"/>
                <a:gd name="T3" fmla="*/ 405 h 1139"/>
                <a:gd name="T4" fmla="*/ 113 w 1629"/>
                <a:gd name="T5" fmla="*/ 329 h 1139"/>
                <a:gd name="T6" fmla="*/ 144 w 1629"/>
                <a:gd name="T7" fmla="*/ 260 h 1139"/>
                <a:gd name="T8" fmla="*/ 179 w 1629"/>
                <a:gd name="T9" fmla="*/ 202 h 1139"/>
                <a:gd name="T10" fmla="*/ 219 w 1629"/>
                <a:gd name="T11" fmla="*/ 149 h 1139"/>
                <a:gd name="T12" fmla="*/ 264 w 1629"/>
                <a:gd name="T13" fmla="*/ 105 h 1139"/>
                <a:gd name="T14" fmla="*/ 312 w 1629"/>
                <a:gd name="T15" fmla="*/ 70 h 1139"/>
                <a:gd name="T16" fmla="*/ 366 w 1629"/>
                <a:gd name="T17" fmla="*/ 42 h 1139"/>
                <a:gd name="T18" fmla="*/ 419 w 1629"/>
                <a:gd name="T19" fmla="*/ 20 h 1139"/>
                <a:gd name="T20" fmla="*/ 479 w 1629"/>
                <a:gd name="T21" fmla="*/ 7 h 1139"/>
                <a:gd name="T22" fmla="*/ 541 w 1629"/>
                <a:gd name="T23" fmla="*/ 0 h 1139"/>
                <a:gd name="T24" fmla="*/ 606 w 1629"/>
                <a:gd name="T25" fmla="*/ 2 h 1139"/>
                <a:gd name="T26" fmla="*/ 672 w 1629"/>
                <a:gd name="T27" fmla="*/ 8 h 1139"/>
                <a:gd name="T28" fmla="*/ 741 w 1629"/>
                <a:gd name="T29" fmla="*/ 21 h 1139"/>
                <a:gd name="T30" fmla="*/ 812 w 1629"/>
                <a:gd name="T31" fmla="*/ 40 h 1139"/>
                <a:gd name="T32" fmla="*/ 887 w 1629"/>
                <a:gd name="T33" fmla="*/ 66 h 1139"/>
                <a:gd name="T34" fmla="*/ 971 w 1629"/>
                <a:gd name="T35" fmla="*/ 49 h 1139"/>
                <a:gd name="T36" fmla="*/ 1057 w 1629"/>
                <a:gd name="T37" fmla="*/ 37 h 1139"/>
                <a:gd name="T38" fmla="*/ 1144 w 1629"/>
                <a:gd name="T39" fmla="*/ 30 h 1139"/>
                <a:gd name="T40" fmla="*/ 1230 w 1629"/>
                <a:gd name="T41" fmla="*/ 28 h 1139"/>
                <a:gd name="T42" fmla="*/ 1314 w 1629"/>
                <a:gd name="T43" fmla="*/ 27 h 1139"/>
                <a:gd name="T44" fmla="*/ 1400 w 1629"/>
                <a:gd name="T45" fmla="*/ 30 h 1139"/>
                <a:gd name="T46" fmla="*/ 1487 w 1629"/>
                <a:gd name="T47" fmla="*/ 37 h 1139"/>
                <a:gd name="T48" fmla="*/ 1573 w 1629"/>
                <a:gd name="T49" fmla="*/ 46 h 1139"/>
                <a:gd name="T50" fmla="*/ 1581 w 1629"/>
                <a:gd name="T51" fmla="*/ 102 h 1139"/>
                <a:gd name="T52" fmla="*/ 1590 w 1629"/>
                <a:gd name="T53" fmla="*/ 158 h 1139"/>
                <a:gd name="T54" fmla="*/ 1594 w 1629"/>
                <a:gd name="T55" fmla="*/ 215 h 1139"/>
                <a:gd name="T56" fmla="*/ 1597 w 1629"/>
                <a:gd name="T57" fmla="*/ 272 h 1139"/>
                <a:gd name="T58" fmla="*/ 1595 w 1629"/>
                <a:gd name="T59" fmla="*/ 328 h 1139"/>
                <a:gd name="T60" fmla="*/ 1594 w 1629"/>
                <a:gd name="T61" fmla="*/ 386 h 1139"/>
                <a:gd name="T62" fmla="*/ 1588 w 1629"/>
                <a:gd name="T63" fmla="*/ 442 h 1139"/>
                <a:gd name="T64" fmla="*/ 1583 w 1629"/>
                <a:gd name="T65" fmla="*/ 499 h 1139"/>
                <a:gd name="T66" fmla="*/ 1629 w 1629"/>
                <a:gd name="T67" fmla="*/ 709 h 1139"/>
                <a:gd name="T68" fmla="*/ 1614 w 1629"/>
                <a:gd name="T69" fmla="*/ 880 h 1139"/>
                <a:gd name="T70" fmla="*/ 1544 w 1629"/>
                <a:gd name="T71" fmla="*/ 1010 h 1139"/>
                <a:gd name="T72" fmla="*/ 1437 w 1629"/>
                <a:gd name="T73" fmla="*/ 1097 h 1139"/>
                <a:gd name="T74" fmla="*/ 1303 w 1629"/>
                <a:gd name="T75" fmla="*/ 1139 h 1139"/>
                <a:gd name="T76" fmla="*/ 1158 w 1629"/>
                <a:gd name="T77" fmla="*/ 1135 h 1139"/>
                <a:gd name="T78" fmla="*/ 1014 w 1629"/>
                <a:gd name="T79" fmla="*/ 1083 h 1139"/>
                <a:gd name="T80" fmla="*/ 887 w 1629"/>
                <a:gd name="T81" fmla="*/ 982 h 1139"/>
                <a:gd name="T82" fmla="*/ 861 w 1629"/>
                <a:gd name="T83" fmla="*/ 976 h 1139"/>
                <a:gd name="T84" fmla="*/ 836 w 1629"/>
                <a:gd name="T85" fmla="*/ 971 h 1139"/>
                <a:gd name="T86" fmla="*/ 810 w 1629"/>
                <a:gd name="T87" fmla="*/ 964 h 1139"/>
                <a:gd name="T88" fmla="*/ 785 w 1629"/>
                <a:gd name="T89" fmla="*/ 959 h 1139"/>
                <a:gd name="T90" fmla="*/ 760 w 1629"/>
                <a:gd name="T91" fmla="*/ 952 h 1139"/>
                <a:gd name="T92" fmla="*/ 734 w 1629"/>
                <a:gd name="T93" fmla="*/ 947 h 1139"/>
                <a:gd name="T94" fmla="*/ 709 w 1629"/>
                <a:gd name="T95" fmla="*/ 941 h 1139"/>
                <a:gd name="T96" fmla="*/ 685 w 1629"/>
                <a:gd name="T97" fmla="*/ 937 h 1139"/>
                <a:gd name="T98" fmla="*/ 514 w 1629"/>
                <a:gd name="T99" fmla="*/ 1033 h 1139"/>
                <a:gd name="T100" fmla="*/ 359 w 1629"/>
                <a:gd name="T101" fmla="*/ 1085 h 1139"/>
                <a:gd name="T102" fmla="*/ 223 w 1629"/>
                <a:gd name="T103" fmla="*/ 1092 h 1139"/>
                <a:gd name="T104" fmla="*/ 116 w 1629"/>
                <a:gd name="T105" fmla="*/ 1057 h 1139"/>
                <a:gd name="T106" fmla="*/ 38 w 1629"/>
                <a:gd name="T107" fmla="*/ 976 h 1139"/>
                <a:gd name="T108" fmla="*/ 0 w 1629"/>
                <a:gd name="T109" fmla="*/ 854 h 1139"/>
                <a:gd name="T110" fmla="*/ 7 w 1629"/>
                <a:gd name="T111" fmla="*/ 692 h 1139"/>
                <a:gd name="T112" fmla="*/ 65 w 1629"/>
                <a:gd name="T113" fmla="*/ 491 h 113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629"/>
                <a:gd name="T172" fmla="*/ 0 h 1139"/>
                <a:gd name="T173" fmla="*/ 1629 w 1629"/>
                <a:gd name="T174" fmla="*/ 1139 h 113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629" h="1139">
                  <a:moveTo>
                    <a:pt x="65" y="491"/>
                  </a:moveTo>
                  <a:lnTo>
                    <a:pt x="86" y="405"/>
                  </a:lnTo>
                  <a:lnTo>
                    <a:pt x="113" y="329"/>
                  </a:lnTo>
                  <a:lnTo>
                    <a:pt x="144" y="260"/>
                  </a:lnTo>
                  <a:lnTo>
                    <a:pt x="179" y="202"/>
                  </a:lnTo>
                  <a:lnTo>
                    <a:pt x="219" y="149"/>
                  </a:lnTo>
                  <a:lnTo>
                    <a:pt x="264" y="105"/>
                  </a:lnTo>
                  <a:lnTo>
                    <a:pt x="312" y="70"/>
                  </a:lnTo>
                  <a:lnTo>
                    <a:pt x="366" y="42"/>
                  </a:lnTo>
                  <a:lnTo>
                    <a:pt x="419" y="20"/>
                  </a:lnTo>
                  <a:lnTo>
                    <a:pt x="479" y="7"/>
                  </a:lnTo>
                  <a:lnTo>
                    <a:pt x="541" y="0"/>
                  </a:lnTo>
                  <a:lnTo>
                    <a:pt x="606" y="2"/>
                  </a:lnTo>
                  <a:lnTo>
                    <a:pt x="672" y="8"/>
                  </a:lnTo>
                  <a:lnTo>
                    <a:pt x="741" y="21"/>
                  </a:lnTo>
                  <a:lnTo>
                    <a:pt x="812" y="40"/>
                  </a:lnTo>
                  <a:lnTo>
                    <a:pt x="887" y="66"/>
                  </a:lnTo>
                  <a:lnTo>
                    <a:pt x="971" y="49"/>
                  </a:lnTo>
                  <a:lnTo>
                    <a:pt x="1057" y="37"/>
                  </a:lnTo>
                  <a:lnTo>
                    <a:pt x="1144" y="30"/>
                  </a:lnTo>
                  <a:lnTo>
                    <a:pt x="1230" y="28"/>
                  </a:lnTo>
                  <a:lnTo>
                    <a:pt x="1314" y="27"/>
                  </a:lnTo>
                  <a:lnTo>
                    <a:pt x="1400" y="30"/>
                  </a:lnTo>
                  <a:lnTo>
                    <a:pt x="1487" y="37"/>
                  </a:lnTo>
                  <a:lnTo>
                    <a:pt x="1573" y="46"/>
                  </a:lnTo>
                  <a:lnTo>
                    <a:pt x="1581" y="102"/>
                  </a:lnTo>
                  <a:lnTo>
                    <a:pt x="1590" y="158"/>
                  </a:lnTo>
                  <a:lnTo>
                    <a:pt x="1594" y="215"/>
                  </a:lnTo>
                  <a:lnTo>
                    <a:pt x="1597" y="272"/>
                  </a:lnTo>
                  <a:lnTo>
                    <a:pt x="1595" y="328"/>
                  </a:lnTo>
                  <a:lnTo>
                    <a:pt x="1594" y="386"/>
                  </a:lnTo>
                  <a:lnTo>
                    <a:pt x="1588" y="442"/>
                  </a:lnTo>
                  <a:lnTo>
                    <a:pt x="1583" y="499"/>
                  </a:lnTo>
                  <a:lnTo>
                    <a:pt x="1629" y="709"/>
                  </a:lnTo>
                  <a:lnTo>
                    <a:pt x="1614" y="880"/>
                  </a:lnTo>
                  <a:lnTo>
                    <a:pt x="1544" y="1010"/>
                  </a:lnTo>
                  <a:lnTo>
                    <a:pt x="1437" y="1097"/>
                  </a:lnTo>
                  <a:lnTo>
                    <a:pt x="1303" y="1139"/>
                  </a:lnTo>
                  <a:lnTo>
                    <a:pt x="1158" y="1135"/>
                  </a:lnTo>
                  <a:lnTo>
                    <a:pt x="1014" y="1083"/>
                  </a:lnTo>
                  <a:lnTo>
                    <a:pt x="887" y="982"/>
                  </a:lnTo>
                  <a:lnTo>
                    <a:pt x="861" y="976"/>
                  </a:lnTo>
                  <a:lnTo>
                    <a:pt x="836" y="971"/>
                  </a:lnTo>
                  <a:lnTo>
                    <a:pt x="810" y="964"/>
                  </a:lnTo>
                  <a:lnTo>
                    <a:pt x="785" y="959"/>
                  </a:lnTo>
                  <a:lnTo>
                    <a:pt x="760" y="952"/>
                  </a:lnTo>
                  <a:lnTo>
                    <a:pt x="734" y="947"/>
                  </a:lnTo>
                  <a:lnTo>
                    <a:pt x="709" y="941"/>
                  </a:lnTo>
                  <a:lnTo>
                    <a:pt x="685" y="937"/>
                  </a:lnTo>
                  <a:lnTo>
                    <a:pt x="514" y="1033"/>
                  </a:lnTo>
                  <a:lnTo>
                    <a:pt x="359" y="1085"/>
                  </a:lnTo>
                  <a:lnTo>
                    <a:pt x="223" y="1092"/>
                  </a:lnTo>
                  <a:lnTo>
                    <a:pt x="116" y="1057"/>
                  </a:lnTo>
                  <a:lnTo>
                    <a:pt x="38" y="976"/>
                  </a:lnTo>
                  <a:lnTo>
                    <a:pt x="0" y="854"/>
                  </a:lnTo>
                  <a:lnTo>
                    <a:pt x="7" y="692"/>
                  </a:lnTo>
                  <a:lnTo>
                    <a:pt x="65" y="491"/>
                  </a:lnTo>
                  <a:close/>
                </a:path>
              </a:pathLst>
            </a:custGeom>
            <a:solidFill>
              <a:srgbClr val="C2917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381" name="Freeform 31"/>
            <p:cNvSpPr>
              <a:spLocks/>
            </p:cNvSpPr>
            <p:nvPr/>
          </p:nvSpPr>
          <p:spPr bwMode="auto">
            <a:xfrm>
              <a:off x="4712" y="1784"/>
              <a:ext cx="505" cy="511"/>
            </a:xfrm>
            <a:custGeom>
              <a:avLst/>
              <a:gdLst>
                <a:gd name="T0" fmla="*/ 59 w 1513"/>
                <a:gd name="T1" fmla="*/ 440 h 1024"/>
                <a:gd name="T2" fmla="*/ 79 w 1513"/>
                <a:gd name="T3" fmla="*/ 363 h 1024"/>
                <a:gd name="T4" fmla="*/ 103 w 1513"/>
                <a:gd name="T5" fmla="*/ 295 h 1024"/>
                <a:gd name="T6" fmla="*/ 131 w 1513"/>
                <a:gd name="T7" fmla="*/ 234 h 1024"/>
                <a:gd name="T8" fmla="*/ 165 w 1513"/>
                <a:gd name="T9" fmla="*/ 180 h 1024"/>
                <a:gd name="T10" fmla="*/ 201 w 1513"/>
                <a:gd name="T11" fmla="*/ 132 h 1024"/>
                <a:gd name="T12" fmla="*/ 242 w 1513"/>
                <a:gd name="T13" fmla="*/ 93 h 1024"/>
                <a:gd name="T14" fmla="*/ 287 w 1513"/>
                <a:gd name="T15" fmla="*/ 60 h 1024"/>
                <a:gd name="T16" fmla="*/ 338 w 1513"/>
                <a:gd name="T17" fmla="*/ 37 h 1024"/>
                <a:gd name="T18" fmla="*/ 388 w 1513"/>
                <a:gd name="T19" fmla="*/ 17 h 1024"/>
                <a:gd name="T20" fmla="*/ 443 w 1513"/>
                <a:gd name="T21" fmla="*/ 5 h 1024"/>
                <a:gd name="T22" fmla="*/ 501 w 1513"/>
                <a:gd name="T23" fmla="*/ 0 h 1024"/>
                <a:gd name="T24" fmla="*/ 561 w 1513"/>
                <a:gd name="T25" fmla="*/ 1 h 1024"/>
                <a:gd name="T26" fmla="*/ 622 w 1513"/>
                <a:gd name="T27" fmla="*/ 7 h 1024"/>
                <a:gd name="T28" fmla="*/ 687 w 1513"/>
                <a:gd name="T29" fmla="*/ 18 h 1024"/>
                <a:gd name="T30" fmla="*/ 753 w 1513"/>
                <a:gd name="T31" fmla="*/ 34 h 1024"/>
                <a:gd name="T32" fmla="*/ 822 w 1513"/>
                <a:gd name="T33" fmla="*/ 58 h 1024"/>
                <a:gd name="T34" fmla="*/ 901 w 1513"/>
                <a:gd name="T35" fmla="*/ 43 h 1024"/>
                <a:gd name="T36" fmla="*/ 981 w 1513"/>
                <a:gd name="T37" fmla="*/ 33 h 1024"/>
                <a:gd name="T38" fmla="*/ 1060 w 1513"/>
                <a:gd name="T39" fmla="*/ 26 h 1024"/>
                <a:gd name="T40" fmla="*/ 1140 w 1513"/>
                <a:gd name="T41" fmla="*/ 24 h 1024"/>
                <a:gd name="T42" fmla="*/ 1219 w 1513"/>
                <a:gd name="T43" fmla="*/ 22 h 1024"/>
                <a:gd name="T44" fmla="*/ 1300 w 1513"/>
                <a:gd name="T45" fmla="*/ 26 h 1024"/>
                <a:gd name="T46" fmla="*/ 1380 w 1513"/>
                <a:gd name="T47" fmla="*/ 33 h 1024"/>
                <a:gd name="T48" fmla="*/ 1460 w 1513"/>
                <a:gd name="T49" fmla="*/ 42 h 1024"/>
                <a:gd name="T50" fmla="*/ 1468 w 1513"/>
                <a:gd name="T51" fmla="*/ 93 h 1024"/>
                <a:gd name="T52" fmla="*/ 1475 w 1513"/>
                <a:gd name="T53" fmla="*/ 144 h 1024"/>
                <a:gd name="T54" fmla="*/ 1479 w 1513"/>
                <a:gd name="T55" fmla="*/ 195 h 1024"/>
                <a:gd name="T56" fmla="*/ 1482 w 1513"/>
                <a:gd name="T57" fmla="*/ 246 h 1024"/>
                <a:gd name="T58" fmla="*/ 1480 w 1513"/>
                <a:gd name="T59" fmla="*/ 297 h 1024"/>
                <a:gd name="T60" fmla="*/ 1479 w 1513"/>
                <a:gd name="T61" fmla="*/ 347 h 1024"/>
                <a:gd name="T62" fmla="*/ 1475 w 1513"/>
                <a:gd name="T63" fmla="*/ 398 h 1024"/>
                <a:gd name="T64" fmla="*/ 1469 w 1513"/>
                <a:gd name="T65" fmla="*/ 449 h 1024"/>
                <a:gd name="T66" fmla="*/ 1513 w 1513"/>
                <a:gd name="T67" fmla="*/ 637 h 1024"/>
                <a:gd name="T68" fmla="*/ 1497 w 1513"/>
                <a:gd name="T69" fmla="*/ 791 h 1024"/>
                <a:gd name="T70" fmla="*/ 1432 w 1513"/>
                <a:gd name="T71" fmla="*/ 908 h 1024"/>
                <a:gd name="T72" fmla="*/ 1333 w 1513"/>
                <a:gd name="T73" fmla="*/ 986 h 1024"/>
                <a:gd name="T74" fmla="*/ 1209 w 1513"/>
                <a:gd name="T75" fmla="*/ 1024 h 1024"/>
                <a:gd name="T76" fmla="*/ 1074 w 1513"/>
                <a:gd name="T77" fmla="*/ 1020 h 1024"/>
                <a:gd name="T78" fmla="*/ 941 w 1513"/>
                <a:gd name="T79" fmla="*/ 973 h 1024"/>
                <a:gd name="T80" fmla="*/ 822 w 1513"/>
                <a:gd name="T81" fmla="*/ 883 h 1024"/>
                <a:gd name="T82" fmla="*/ 798 w 1513"/>
                <a:gd name="T83" fmla="*/ 876 h 1024"/>
                <a:gd name="T84" fmla="*/ 776 w 1513"/>
                <a:gd name="T85" fmla="*/ 872 h 1024"/>
                <a:gd name="T86" fmla="*/ 752 w 1513"/>
                <a:gd name="T87" fmla="*/ 866 h 1024"/>
                <a:gd name="T88" fmla="*/ 729 w 1513"/>
                <a:gd name="T89" fmla="*/ 862 h 1024"/>
                <a:gd name="T90" fmla="*/ 705 w 1513"/>
                <a:gd name="T91" fmla="*/ 855 h 1024"/>
                <a:gd name="T92" fmla="*/ 683 w 1513"/>
                <a:gd name="T93" fmla="*/ 850 h 1024"/>
                <a:gd name="T94" fmla="*/ 659 w 1513"/>
                <a:gd name="T95" fmla="*/ 845 h 1024"/>
                <a:gd name="T96" fmla="*/ 636 w 1513"/>
                <a:gd name="T97" fmla="*/ 841 h 1024"/>
                <a:gd name="T98" fmla="*/ 477 w 1513"/>
                <a:gd name="T99" fmla="*/ 927 h 1024"/>
                <a:gd name="T100" fmla="*/ 333 w 1513"/>
                <a:gd name="T101" fmla="*/ 975 h 1024"/>
                <a:gd name="T102" fmla="*/ 206 w 1513"/>
                <a:gd name="T103" fmla="*/ 981 h 1024"/>
                <a:gd name="T104" fmla="*/ 105 w 1513"/>
                <a:gd name="T105" fmla="*/ 949 h 1024"/>
                <a:gd name="T106" fmla="*/ 33 w 1513"/>
                <a:gd name="T107" fmla="*/ 876 h 1024"/>
                <a:gd name="T108" fmla="*/ 0 w 1513"/>
                <a:gd name="T109" fmla="*/ 768 h 1024"/>
                <a:gd name="T110" fmla="*/ 5 w 1513"/>
                <a:gd name="T111" fmla="*/ 622 h 1024"/>
                <a:gd name="T112" fmla="*/ 59 w 1513"/>
                <a:gd name="T113" fmla="*/ 440 h 102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513"/>
                <a:gd name="T172" fmla="*/ 0 h 1024"/>
                <a:gd name="T173" fmla="*/ 1513 w 1513"/>
                <a:gd name="T174" fmla="*/ 1024 h 102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513" h="1024">
                  <a:moveTo>
                    <a:pt x="59" y="440"/>
                  </a:moveTo>
                  <a:lnTo>
                    <a:pt x="79" y="363"/>
                  </a:lnTo>
                  <a:lnTo>
                    <a:pt x="103" y="295"/>
                  </a:lnTo>
                  <a:lnTo>
                    <a:pt x="131" y="234"/>
                  </a:lnTo>
                  <a:lnTo>
                    <a:pt x="165" y="180"/>
                  </a:lnTo>
                  <a:lnTo>
                    <a:pt x="201" y="132"/>
                  </a:lnTo>
                  <a:lnTo>
                    <a:pt x="242" y="93"/>
                  </a:lnTo>
                  <a:lnTo>
                    <a:pt x="287" y="60"/>
                  </a:lnTo>
                  <a:lnTo>
                    <a:pt x="338" y="37"/>
                  </a:lnTo>
                  <a:lnTo>
                    <a:pt x="388" y="17"/>
                  </a:lnTo>
                  <a:lnTo>
                    <a:pt x="443" y="5"/>
                  </a:lnTo>
                  <a:lnTo>
                    <a:pt x="501" y="0"/>
                  </a:lnTo>
                  <a:lnTo>
                    <a:pt x="561" y="1"/>
                  </a:lnTo>
                  <a:lnTo>
                    <a:pt x="622" y="7"/>
                  </a:lnTo>
                  <a:lnTo>
                    <a:pt x="687" y="18"/>
                  </a:lnTo>
                  <a:lnTo>
                    <a:pt x="753" y="34"/>
                  </a:lnTo>
                  <a:lnTo>
                    <a:pt x="822" y="58"/>
                  </a:lnTo>
                  <a:lnTo>
                    <a:pt x="901" y="43"/>
                  </a:lnTo>
                  <a:lnTo>
                    <a:pt x="981" y="33"/>
                  </a:lnTo>
                  <a:lnTo>
                    <a:pt x="1060" y="26"/>
                  </a:lnTo>
                  <a:lnTo>
                    <a:pt x="1140" y="24"/>
                  </a:lnTo>
                  <a:lnTo>
                    <a:pt x="1219" y="22"/>
                  </a:lnTo>
                  <a:lnTo>
                    <a:pt x="1300" y="26"/>
                  </a:lnTo>
                  <a:lnTo>
                    <a:pt x="1380" y="33"/>
                  </a:lnTo>
                  <a:lnTo>
                    <a:pt x="1460" y="42"/>
                  </a:lnTo>
                  <a:lnTo>
                    <a:pt x="1468" y="93"/>
                  </a:lnTo>
                  <a:lnTo>
                    <a:pt x="1475" y="144"/>
                  </a:lnTo>
                  <a:lnTo>
                    <a:pt x="1479" y="195"/>
                  </a:lnTo>
                  <a:lnTo>
                    <a:pt x="1482" y="246"/>
                  </a:lnTo>
                  <a:lnTo>
                    <a:pt x="1480" y="297"/>
                  </a:lnTo>
                  <a:lnTo>
                    <a:pt x="1479" y="347"/>
                  </a:lnTo>
                  <a:lnTo>
                    <a:pt x="1475" y="398"/>
                  </a:lnTo>
                  <a:lnTo>
                    <a:pt x="1469" y="449"/>
                  </a:lnTo>
                  <a:lnTo>
                    <a:pt x="1513" y="637"/>
                  </a:lnTo>
                  <a:lnTo>
                    <a:pt x="1497" y="791"/>
                  </a:lnTo>
                  <a:lnTo>
                    <a:pt x="1432" y="908"/>
                  </a:lnTo>
                  <a:lnTo>
                    <a:pt x="1333" y="986"/>
                  </a:lnTo>
                  <a:lnTo>
                    <a:pt x="1209" y="1024"/>
                  </a:lnTo>
                  <a:lnTo>
                    <a:pt x="1074" y="1020"/>
                  </a:lnTo>
                  <a:lnTo>
                    <a:pt x="941" y="973"/>
                  </a:lnTo>
                  <a:lnTo>
                    <a:pt x="822" y="883"/>
                  </a:lnTo>
                  <a:lnTo>
                    <a:pt x="798" y="876"/>
                  </a:lnTo>
                  <a:lnTo>
                    <a:pt x="776" y="872"/>
                  </a:lnTo>
                  <a:lnTo>
                    <a:pt x="752" y="866"/>
                  </a:lnTo>
                  <a:lnTo>
                    <a:pt x="729" y="862"/>
                  </a:lnTo>
                  <a:lnTo>
                    <a:pt x="705" y="855"/>
                  </a:lnTo>
                  <a:lnTo>
                    <a:pt x="683" y="850"/>
                  </a:lnTo>
                  <a:lnTo>
                    <a:pt x="659" y="845"/>
                  </a:lnTo>
                  <a:lnTo>
                    <a:pt x="636" y="841"/>
                  </a:lnTo>
                  <a:lnTo>
                    <a:pt x="477" y="927"/>
                  </a:lnTo>
                  <a:lnTo>
                    <a:pt x="333" y="975"/>
                  </a:lnTo>
                  <a:lnTo>
                    <a:pt x="206" y="981"/>
                  </a:lnTo>
                  <a:lnTo>
                    <a:pt x="105" y="949"/>
                  </a:lnTo>
                  <a:lnTo>
                    <a:pt x="33" y="876"/>
                  </a:lnTo>
                  <a:lnTo>
                    <a:pt x="0" y="768"/>
                  </a:lnTo>
                  <a:lnTo>
                    <a:pt x="5" y="622"/>
                  </a:lnTo>
                  <a:lnTo>
                    <a:pt x="59" y="440"/>
                  </a:lnTo>
                  <a:close/>
                </a:path>
              </a:pathLst>
            </a:custGeom>
            <a:solidFill>
              <a:srgbClr val="F2C2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382" name="Freeform 32"/>
            <p:cNvSpPr>
              <a:spLocks/>
            </p:cNvSpPr>
            <p:nvPr/>
          </p:nvSpPr>
          <p:spPr bwMode="auto">
            <a:xfrm>
              <a:off x="4774" y="1793"/>
              <a:ext cx="93" cy="246"/>
            </a:xfrm>
            <a:custGeom>
              <a:avLst/>
              <a:gdLst>
                <a:gd name="T0" fmla="*/ 281 w 281"/>
                <a:gd name="T1" fmla="*/ 117 h 493"/>
                <a:gd name="T2" fmla="*/ 281 w 281"/>
                <a:gd name="T3" fmla="*/ 110 h 493"/>
                <a:gd name="T4" fmla="*/ 281 w 281"/>
                <a:gd name="T5" fmla="*/ 97 h 493"/>
                <a:gd name="T6" fmla="*/ 280 w 281"/>
                <a:gd name="T7" fmla="*/ 76 h 493"/>
                <a:gd name="T8" fmla="*/ 276 w 281"/>
                <a:gd name="T9" fmla="*/ 55 h 493"/>
                <a:gd name="T10" fmla="*/ 266 w 281"/>
                <a:gd name="T11" fmla="*/ 33 h 493"/>
                <a:gd name="T12" fmla="*/ 252 w 281"/>
                <a:gd name="T13" fmla="*/ 15 h 493"/>
                <a:gd name="T14" fmla="*/ 231 w 281"/>
                <a:gd name="T15" fmla="*/ 2 h 493"/>
                <a:gd name="T16" fmla="*/ 202 w 281"/>
                <a:gd name="T17" fmla="*/ 0 h 493"/>
                <a:gd name="T18" fmla="*/ 168 w 281"/>
                <a:gd name="T19" fmla="*/ 4 h 493"/>
                <a:gd name="T20" fmla="*/ 139 w 281"/>
                <a:gd name="T21" fmla="*/ 16 h 493"/>
                <a:gd name="T22" fmla="*/ 112 w 281"/>
                <a:gd name="T23" fmla="*/ 34 h 493"/>
                <a:gd name="T24" fmla="*/ 88 w 281"/>
                <a:gd name="T25" fmla="*/ 62 h 493"/>
                <a:gd name="T26" fmla="*/ 64 w 281"/>
                <a:gd name="T27" fmla="*/ 96 h 493"/>
                <a:gd name="T28" fmla="*/ 44 w 281"/>
                <a:gd name="T29" fmla="*/ 139 h 493"/>
                <a:gd name="T30" fmla="*/ 26 w 281"/>
                <a:gd name="T31" fmla="*/ 192 h 493"/>
                <a:gd name="T32" fmla="*/ 12 w 281"/>
                <a:gd name="T33" fmla="*/ 256 h 493"/>
                <a:gd name="T34" fmla="*/ 2 w 281"/>
                <a:gd name="T35" fmla="*/ 318 h 493"/>
                <a:gd name="T36" fmla="*/ 0 w 281"/>
                <a:gd name="T37" fmla="*/ 370 h 493"/>
                <a:gd name="T38" fmla="*/ 6 w 281"/>
                <a:gd name="T39" fmla="*/ 410 h 493"/>
                <a:gd name="T40" fmla="*/ 16 w 281"/>
                <a:gd name="T41" fmla="*/ 443 h 493"/>
                <a:gd name="T42" fmla="*/ 27 w 281"/>
                <a:gd name="T43" fmla="*/ 465 h 493"/>
                <a:gd name="T44" fmla="*/ 39 w 281"/>
                <a:gd name="T45" fmla="*/ 481 h 493"/>
                <a:gd name="T46" fmla="*/ 47 w 281"/>
                <a:gd name="T47" fmla="*/ 489 h 493"/>
                <a:gd name="T48" fmla="*/ 51 w 281"/>
                <a:gd name="T49" fmla="*/ 493 h 493"/>
                <a:gd name="T50" fmla="*/ 281 w 281"/>
                <a:gd name="T51" fmla="*/ 117 h 49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81"/>
                <a:gd name="T79" fmla="*/ 0 h 493"/>
                <a:gd name="T80" fmla="*/ 281 w 281"/>
                <a:gd name="T81" fmla="*/ 493 h 49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81" h="493">
                  <a:moveTo>
                    <a:pt x="281" y="117"/>
                  </a:moveTo>
                  <a:lnTo>
                    <a:pt x="281" y="110"/>
                  </a:lnTo>
                  <a:lnTo>
                    <a:pt x="281" y="97"/>
                  </a:lnTo>
                  <a:lnTo>
                    <a:pt x="280" y="76"/>
                  </a:lnTo>
                  <a:lnTo>
                    <a:pt x="276" y="55"/>
                  </a:lnTo>
                  <a:lnTo>
                    <a:pt x="266" y="33"/>
                  </a:lnTo>
                  <a:lnTo>
                    <a:pt x="252" y="15"/>
                  </a:lnTo>
                  <a:lnTo>
                    <a:pt x="231" y="2"/>
                  </a:lnTo>
                  <a:lnTo>
                    <a:pt x="202" y="0"/>
                  </a:lnTo>
                  <a:lnTo>
                    <a:pt x="168" y="4"/>
                  </a:lnTo>
                  <a:lnTo>
                    <a:pt x="139" y="16"/>
                  </a:lnTo>
                  <a:lnTo>
                    <a:pt x="112" y="34"/>
                  </a:lnTo>
                  <a:lnTo>
                    <a:pt x="88" y="62"/>
                  </a:lnTo>
                  <a:lnTo>
                    <a:pt x="64" y="96"/>
                  </a:lnTo>
                  <a:lnTo>
                    <a:pt x="44" y="139"/>
                  </a:lnTo>
                  <a:lnTo>
                    <a:pt x="26" y="192"/>
                  </a:lnTo>
                  <a:lnTo>
                    <a:pt x="12" y="256"/>
                  </a:lnTo>
                  <a:lnTo>
                    <a:pt x="2" y="318"/>
                  </a:lnTo>
                  <a:lnTo>
                    <a:pt x="0" y="370"/>
                  </a:lnTo>
                  <a:lnTo>
                    <a:pt x="6" y="410"/>
                  </a:lnTo>
                  <a:lnTo>
                    <a:pt x="16" y="443"/>
                  </a:lnTo>
                  <a:lnTo>
                    <a:pt x="27" y="465"/>
                  </a:lnTo>
                  <a:lnTo>
                    <a:pt x="39" y="481"/>
                  </a:lnTo>
                  <a:lnTo>
                    <a:pt x="47" y="489"/>
                  </a:lnTo>
                  <a:lnTo>
                    <a:pt x="51" y="493"/>
                  </a:lnTo>
                  <a:lnTo>
                    <a:pt x="281" y="117"/>
                  </a:lnTo>
                  <a:close/>
                </a:path>
              </a:pathLst>
            </a:custGeom>
            <a:solidFill>
              <a:srgbClr val="5221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383" name="Freeform 33"/>
            <p:cNvSpPr>
              <a:spLocks/>
            </p:cNvSpPr>
            <p:nvPr/>
          </p:nvSpPr>
          <p:spPr bwMode="auto">
            <a:xfrm>
              <a:off x="5085" y="1841"/>
              <a:ext cx="75" cy="217"/>
            </a:xfrm>
            <a:custGeom>
              <a:avLst/>
              <a:gdLst>
                <a:gd name="T0" fmla="*/ 72 w 226"/>
                <a:gd name="T1" fmla="*/ 434 h 434"/>
                <a:gd name="T2" fmla="*/ 0 w 226"/>
                <a:gd name="T3" fmla="*/ 74 h 434"/>
                <a:gd name="T4" fmla="*/ 3 w 226"/>
                <a:gd name="T5" fmla="*/ 71 h 434"/>
                <a:gd name="T6" fmla="*/ 12 w 226"/>
                <a:gd name="T7" fmla="*/ 61 h 434"/>
                <a:gd name="T8" fmla="*/ 24 w 226"/>
                <a:gd name="T9" fmla="*/ 50 h 434"/>
                <a:gd name="T10" fmla="*/ 44 w 226"/>
                <a:gd name="T11" fmla="*/ 37 h 434"/>
                <a:gd name="T12" fmla="*/ 64 w 226"/>
                <a:gd name="T13" fmla="*/ 22 h 434"/>
                <a:gd name="T14" fmla="*/ 88 w 226"/>
                <a:gd name="T15" fmla="*/ 10 h 434"/>
                <a:gd name="T16" fmla="*/ 112 w 226"/>
                <a:gd name="T17" fmla="*/ 3 h 434"/>
                <a:gd name="T18" fmla="*/ 137 w 226"/>
                <a:gd name="T19" fmla="*/ 0 h 434"/>
                <a:gd name="T20" fmla="*/ 164 w 226"/>
                <a:gd name="T21" fmla="*/ 3 h 434"/>
                <a:gd name="T22" fmla="*/ 191 w 226"/>
                <a:gd name="T23" fmla="*/ 17 h 434"/>
                <a:gd name="T24" fmla="*/ 212 w 226"/>
                <a:gd name="T25" fmla="*/ 42 h 434"/>
                <a:gd name="T26" fmla="*/ 226 w 226"/>
                <a:gd name="T27" fmla="*/ 84 h 434"/>
                <a:gd name="T28" fmla="*/ 222 w 226"/>
                <a:gd name="T29" fmla="*/ 140 h 434"/>
                <a:gd name="T30" fmla="*/ 199 w 226"/>
                <a:gd name="T31" fmla="*/ 217 h 434"/>
                <a:gd name="T32" fmla="*/ 150 w 226"/>
                <a:gd name="T33" fmla="*/ 313 h 434"/>
                <a:gd name="T34" fmla="*/ 72 w 226"/>
                <a:gd name="T35" fmla="*/ 434 h 43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6"/>
                <a:gd name="T55" fmla="*/ 0 h 434"/>
                <a:gd name="T56" fmla="*/ 226 w 226"/>
                <a:gd name="T57" fmla="*/ 434 h 43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6" h="434">
                  <a:moveTo>
                    <a:pt x="72" y="434"/>
                  </a:moveTo>
                  <a:lnTo>
                    <a:pt x="0" y="74"/>
                  </a:lnTo>
                  <a:lnTo>
                    <a:pt x="3" y="71"/>
                  </a:lnTo>
                  <a:lnTo>
                    <a:pt x="12" y="61"/>
                  </a:lnTo>
                  <a:lnTo>
                    <a:pt x="24" y="50"/>
                  </a:lnTo>
                  <a:lnTo>
                    <a:pt x="44" y="37"/>
                  </a:lnTo>
                  <a:lnTo>
                    <a:pt x="64" y="22"/>
                  </a:lnTo>
                  <a:lnTo>
                    <a:pt x="88" y="10"/>
                  </a:lnTo>
                  <a:lnTo>
                    <a:pt x="112" y="3"/>
                  </a:lnTo>
                  <a:lnTo>
                    <a:pt x="137" y="0"/>
                  </a:lnTo>
                  <a:lnTo>
                    <a:pt x="164" y="3"/>
                  </a:lnTo>
                  <a:lnTo>
                    <a:pt x="191" y="17"/>
                  </a:lnTo>
                  <a:lnTo>
                    <a:pt x="212" y="42"/>
                  </a:lnTo>
                  <a:lnTo>
                    <a:pt x="226" y="84"/>
                  </a:lnTo>
                  <a:lnTo>
                    <a:pt x="222" y="140"/>
                  </a:lnTo>
                  <a:lnTo>
                    <a:pt x="199" y="217"/>
                  </a:lnTo>
                  <a:lnTo>
                    <a:pt x="150" y="313"/>
                  </a:lnTo>
                  <a:lnTo>
                    <a:pt x="72" y="434"/>
                  </a:lnTo>
                  <a:close/>
                </a:path>
              </a:pathLst>
            </a:custGeom>
            <a:solidFill>
              <a:srgbClr val="5221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384" name="Freeform 34"/>
            <p:cNvSpPr>
              <a:spLocks/>
            </p:cNvSpPr>
            <p:nvPr/>
          </p:nvSpPr>
          <p:spPr bwMode="auto">
            <a:xfrm>
              <a:off x="4890" y="1805"/>
              <a:ext cx="227" cy="118"/>
            </a:xfrm>
            <a:custGeom>
              <a:avLst/>
              <a:gdLst>
                <a:gd name="T0" fmla="*/ 0 w 683"/>
                <a:gd name="T1" fmla="*/ 0 h 235"/>
                <a:gd name="T2" fmla="*/ 0 w 683"/>
                <a:gd name="T3" fmla="*/ 5 h 235"/>
                <a:gd name="T4" fmla="*/ 0 w 683"/>
                <a:gd name="T5" fmla="*/ 21 h 235"/>
                <a:gd name="T6" fmla="*/ 2 w 683"/>
                <a:gd name="T7" fmla="*/ 43 h 235"/>
                <a:gd name="T8" fmla="*/ 10 w 683"/>
                <a:gd name="T9" fmla="*/ 72 h 235"/>
                <a:gd name="T10" fmla="*/ 18 w 683"/>
                <a:gd name="T11" fmla="*/ 101 h 235"/>
                <a:gd name="T12" fmla="*/ 32 w 683"/>
                <a:gd name="T13" fmla="*/ 129 h 235"/>
                <a:gd name="T14" fmla="*/ 52 w 683"/>
                <a:gd name="T15" fmla="*/ 154 h 235"/>
                <a:gd name="T16" fmla="*/ 79 w 683"/>
                <a:gd name="T17" fmla="*/ 177 h 235"/>
                <a:gd name="T18" fmla="*/ 108 w 683"/>
                <a:gd name="T19" fmla="*/ 191 h 235"/>
                <a:gd name="T20" fmla="*/ 144 w 683"/>
                <a:gd name="T21" fmla="*/ 207 h 235"/>
                <a:gd name="T22" fmla="*/ 180 w 683"/>
                <a:gd name="T23" fmla="*/ 220 h 235"/>
                <a:gd name="T24" fmla="*/ 218 w 683"/>
                <a:gd name="T25" fmla="*/ 230 h 235"/>
                <a:gd name="T26" fmla="*/ 257 w 683"/>
                <a:gd name="T27" fmla="*/ 235 h 235"/>
                <a:gd name="T28" fmla="*/ 295 w 683"/>
                <a:gd name="T29" fmla="*/ 235 h 235"/>
                <a:gd name="T30" fmla="*/ 331 w 683"/>
                <a:gd name="T31" fmla="*/ 229 h 235"/>
                <a:gd name="T32" fmla="*/ 368 w 683"/>
                <a:gd name="T33" fmla="*/ 214 h 235"/>
                <a:gd name="T34" fmla="*/ 406 w 683"/>
                <a:gd name="T35" fmla="*/ 190 h 235"/>
                <a:gd name="T36" fmla="*/ 454 w 683"/>
                <a:gd name="T37" fmla="*/ 162 h 235"/>
                <a:gd name="T38" fmla="*/ 506 w 683"/>
                <a:gd name="T39" fmla="*/ 132 h 235"/>
                <a:gd name="T40" fmla="*/ 559 w 683"/>
                <a:gd name="T41" fmla="*/ 103 h 235"/>
                <a:gd name="T42" fmla="*/ 607 w 683"/>
                <a:gd name="T43" fmla="*/ 77 h 235"/>
                <a:gd name="T44" fmla="*/ 646 w 683"/>
                <a:gd name="T45" fmla="*/ 56 h 235"/>
                <a:gd name="T46" fmla="*/ 673 w 683"/>
                <a:gd name="T47" fmla="*/ 41 h 235"/>
                <a:gd name="T48" fmla="*/ 683 w 683"/>
                <a:gd name="T49" fmla="*/ 37 h 235"/>
                <a:gd name="T50" fmla="*/ 670 w 683"/>
                <a:gd name="T51" fmla="*/ 37 h 235"/>
                <a:gd name="T52" fmla="*/ 638 w 683"/>
                <a:gd name="T53" fmla="*/ 37 h 235"/>
                <a:gd name="T54" fmla="*/ 590 w 683"/>
                <a:gd name="T55" fmla="*/ 37 h 235"/>
                <a:gd name="T56" fmla="*/ 530 w 683"/>
                <a:gd name="T57" fmla="*/ 39 h 235"/>
                <a:gd name="T58" fmla="*/ 464 w 683"/>
                <a:gd name="T59" fmla="*/ 41 h 235"/>
                <a:gd name="T60" fmla="*/ 399 w 683"/>
                <a:gd name="T61" fmla="*/ 46 h 235"/>
                <a:gd name="T62" fmla="*/ 336 w 683"/>
                <a:gd name="T63" fmla="*/ 52 h 235"/>
                <a:gd name="T64" fmla="*/ 282 w 683"/>
                <a:gd name="T65" fmla="*/ 62 h 235"/>
                <a:gd name="T66" fmla="*/ 234 w 683"/>
                <a:gd name="T67" fmla="*/ 69 h 235"/>
                <a:gd name="T68" fmla="*/ 193 w 683"/>
                <a:gd name="T69" fmla="*/ 77 h 235"/>
                <a:gd name="T70" fmla="*/ 155 w 683"/>
                <a:gd name="T71" fmla="*/ 81 h 235"/>
                <a:gd name="T72" fmla="*/ 122 w 683"/>
                <a:gd name="T73" fmla="*/ 82 h 235"/>
                <a:gd name="T74" fmla="*/ 90 w 683"/>
                <a:gd name="T75" fmla="*/ 75 h 235"/>
                <a:gd name="T76" fmla="*/ 60 w 683"/>
                <a:gd name="T77" fmla="*/ 60 h 235"/>
                <a:gd name="T78" fmla="*/ 29 w 683"/>
                <a:gd name="T79" fmla="*/ 35 h 235"/>
                <a:gd name="T80" fmla="*/ 0 w 683"/>
                <a:gd name="T81" fmla="*/ 0 h 23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83"/>
                <a:gd name="T124" fmla="*/ 0 h 235"/>
                <a:gd name="T125" fmla="*/ 683 w 683"/>
                <a:gd name="T126" fmla="*/ 235 h 23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83" h="235">
                  <a:moveTo>
                    <a:pt x="0" y="0"/>
                  </a:moveTo>
                  <a:lnTo>
                    <a:pt x="0" y="5"/>
                  </a:lnTo>
                  <a:lnTo>
                    <a:pt x="0" y="21"/>
                  </a:lnTo>
                  <a:lnTo>
                    <a:pt x="2" y="43"/>
                  </a:lnTo>
                  <a:lnTo>
                    <a:pt x="10" y="72"/>
                  </a:lnTo>
                  <a:lnTo>
                    <a:pt x="18" y="101"/>
                  </a:lnTo>
                  <a:lnTo>
                    <a:pt x="32" y="129"/>
                  </a:lnTo>
                  <a:lnTo>
                    <a:pt x="52" y="154"/>
                  </a:lnTo>
                  <a:lnTo>
                    <a:pt x="79" y="177"/>
                  </a:lnTo>
                  <a:lnTo>
                    <a:pt x="108" y="191"/>
                  </a:lnTo>
                  <a:lnTo>
                    <a:pt x="144" y="207"/>
                  </a:lnTo>
                  <a:lnTo>
                    <a:pt x="180" y="220"/>
                  </a:lnTo>
                  <a:lnTo>
                    <a:pt x="218" y="230"/>
                  </a:lnTo>
                  <a:lnTo>
                    <a:pt x="257" y="235"/>
                  </a:lnTo>
                  <a:lnTo>
                    <a:pt x="295" y="235"/>
                  </a:lnTo>
                  <a:lnTo>
                    <a:pt x="331" y="229"/>
                  </a:lnTo>
                  <a:lnTo>
                    <a:pt x="368" y="214"/>
                  </a:lnTo>
                  <a:lnTo>
                    <a:pt x="406" y="190"/>
                  </a:lnTo>
                  <a:lnTo>
                    <a:pt x="454" y="162"/>
                  </a:lnTo>
                  <a:lnTo>
                    <a:pt x="506" y="132"/>
                  </a:lnTo>
                  <a:lnTo>
                    <a:pt x="559" y="103"/>
                  </a:lnTo>
                  <a:lnTo>
                    <a:pt x="607" y="77"/>
                  </a:lnTo>
                  <a:lnTo>
                    <a:pt x="646" y="56"/>
                  </a:lnTo>
                  <a:lnTo>
                    <a:pt x="673" y="41"/>
                  </a:lnTo>
                  <a:lnTo>
                    <a:pt x="683" y="37"/>
                  </a:lnTo>
                  <a:lnTo>
                    <a:pt x="670" y="37"/>
                  </a:lnTo>
                  <a:lnTo>
                    <a:pt x="638" y="37"/>
                  </a:lnTo>
                  <a:lnTo>
                    <a:pt x="590" y="37"/>
                  </a:lnTo>
                  <a:lnTo>
                    <a:pt x="530" y="39"/>
                  </a:lnTo>
                  <a:lnTo>
                    <a:pt x="464" y="41"/>
                  </a:lnTo>
                  <a:lnTo>
                    <a:pt x="399" y="46"/>
                  </a:lnTo>
                  <a:lnTo>
                    <a:pt x="336" y="52"/>
                  </a:lnTo>
                  <a:lnTo>
                    <a:pt x="282" y="62"/>
                  </a:lnTo>
                  <a:lnTo>
                    <a:pt x="234" y="69"/>
                  </a:lnTo>
                  <a:lnTo>
                    <a:pt x="193" y="77"/>
                  </a:lnTo>
                  <a:lnTo>
                    <a:pt x="155" y="81"/>
                  </a:lnTo>
                  <a:lnTo>
                    <a:pt x="122" y="82"/>
                  </a:lnTo>
                  <a:lnTo>
                    <a:pt x="90" y="75"/>
                  </a:lnTo>
                  <a:lnTo>
                    <a:pt x="60" y="60"/>
                  </a:lnTo>
                  <a:lnTo>
                    <a:pt x="2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9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385" name="Freeform 35"/>
            <p:cNvSpPr>
              <a:spLocks/>
            </p:cNvSpPr>
            <p:nvPr/>
          </p:nvSpPr>
          <p:spPr bwMode="auto">
            <a:xfrm>
              <a:off x="4898" y="1824"/>
              <a:ext cx="192" cy="99"/>
            </a:xfrm>
            <a:custGeom>
              <a:avLst/>
              <a:gdLst>
                <a:gd name="T0" fmla="*/ 0 w 574"/>
                <a:gd name="T1" fmla="*/ 0 h 197"/>
                <a:gd name="T2" fmla="*/ 0 w 574"/>
                <a:gd name="T3" fmla="*/ 4 h 197"/>
                <a:gd name="T4" fmla="*/ 0 w 574"/>
                <a:gd name="T5" fmla="*/ 17 h 197"/>
                <a:gd name="T6" fmla="*/ 2 w 574"/>
                <a:gd name="T7" fmla="*/ 37 h 197"/>
                <a:gd name="T8" fmla="*/ 8 w 574"/>
                <a:gd name="T9" fmla="*/ 60 h 197"/>
                <a:gd name="T10" fmla="*/ 15 w 574"/>
                <a:gd name="T11" fmla="*/ 84 h 197"/>
                <a:gd name="T12" fmla="*/ 27 w 574"/>
                <a:gd name="T13" fmla="*/ 108 h 197"/>
                <a:gd name="T14" fmla="*/ 43 w 574"/>
                <a:gd name="T15" fmla="*/ 129 h 197"/>
                <a:gd name="T16" fmla="*/ 65 w 574"/>
                <a:gd name="T17" fmla="*/ 148 h 197"/>
                <a:gd name="T18" fmla="*/ 89 w 574"/>
                <a:gd name="T19" fmla="*/ 161 h 197"/>
                <a:gd name="T20" fmla="*/ 119 w 574"/>
                <a:gd name="T21" fmla="*/ 174 h 197"/>
                <a:gd name="T22" fmla="*/ 150 w 574"/>
                <a:gd name="T23" fmla="*/ 184 h 197"/>
                <a:gd name="T24" fmla="*/ 183 w 574"/>
                <a:gd name="T25" fmla="*/ 193 h 197"/>
                <a:gd name="T26" fmla="*/ 215 w 574"/>
                <a:gd name="T27" fmla="*/ 197 h 197"/>
                <a:gd name="T28" fmla="*/ 248 w 574"/>
                <a:gd name="T29" fmla="*/ 197 h 197"/>
                <a:gd name="T30" fmla="*/ 279 w 574"/>
                <a:gd name="T31" fmla="*/ 191 h 197"/>
                <a:gd name="T32" fmla="*/ 310 w 574"/>
                <a:gd name="T33" fmla="*/ 179 h 197"/>
                <a:gd name="T34" fmla="*/ 341 w 574"/>
                <a:gd name="T35" fmla="*/ 158 h 197"/>
                <a:gd name="T36" fmla="*/ 382 w 574"/>
                <a:gd name="T37" fmla="*/ 136 h 197"/>
                <a:gd name="T38" fmla="*/ 425 w 574"/>
                <a:gd name="T39" fmla="*/ 110 h 197"/>
                <a:gd name="T40" fmla="*/ 469 w 574"/>
                <a:gd name="T41" fmla="*/ 86 h 197"/>
                <a:gd name="T42" fmla="*/ 509 w 574"/>
                <a:gd name="T43" fmla="*/ 64 h 197"/>
                <a:gd name="T44" fmla="*/ 543 w 574"/>
                <a:gd name="T45" fmla="*/ 46 h 197"/>
                <a:gd name="T46" fmla="*/ 564 w 574"/>
                <a:gd name="T47" fmla="*/ 34 h 197"/>
                <a:gd name="T48" fmla="*/ 574 w 574"/>
                <a:gd name="T49" fmla="*/ 30 h 197"/>
                <a:gd name="T50" fmla="*/ 562 w 574"/>
                <a:gd name="T51" fmla="*/ 30 h 197"/>
                <a:gd name="T52" fmla="*/ 535 w 574"/>
                <a:gd name="T53" fmla="*/ 30 h 197"/>
                <a:gd name="T54" fmla="*/ 495 w 574"/>
                <a:gd name="T55" fmla="*/ 30 h 197"/>
                <a:gd name="T56" fmla="*/ 447 w 574"/>
                <a:gd name="T57" fmla="*/ 33 h 197"/>
                <a:gd name="T58" fmla="*/ 390 w 574"/>
                <a:gd name="T59" fmla="*/ 34 h 197"/>
                <a:gd name="T60" fmla="*/ 335 w 574"/>
                <a:gd name="T61" fmla="*/ 38 h 197"/>
                <a:gd name="T62" fmla="*/ 283 w 574"/>
                <a:gd name="T63" fmla="*/ 43 h 197"/>
                <a:gd name="T64" fmla="*/ 238 w 574"/>
                <a:gd name="T65" fmla="*/ 51 h 197"/>
                <a:gd name="T66" fmla="*/ 197 w 574"/>
                <a:gd name="T67" fmla="*/ 58 h 197"/>
                <a:gd name="T68" fmla="*/ 163 w 574"/>
                <a:gd name="T69" fmla="*/ 64 h 197"/>
                <a:gd name="T70" fmla="*/ 130 w 574"/>
                <a:gd name="T71" fmla="*/ 68 h 197"/>
                <a:gd name="T72" fmla="*/ 104 w 574"/>
                <a:gd name="T73" fmla="*/ 68 h 197"/>
                <a:gd name="T74" fmla="*/ 77 w 574"/>
                <a:gd name="T75" fmla="*/ 63 h 197"/>
                <a:gd name="T76" fmla="*/ 51 w 574"/>
                <a:gd name="T77" fmla="*/ 51 h 197"/>
                <a:gd name="T78" fmla="*/ 26 w 574"/>
                <a:gd name="T79" fmla="*/ 30 h 197"/>
                <a:gd name="T80" fmla="*/ 0 w 574"/>
                <a:gd name="T81" fmla="*/ 0 h 19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74"/>
                <a:gd name="T124" fmla="*/ 0 h 197"/>
                <a:gd name="T125" fmla="*/ 574 w 574"/>
                <a:gd name="T126" fmla="*/ 197 h 19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74" h="197">
                  <a:moveTo>
                    <a:pt x="0" y="0"/>
                  </a:moveTo>
                  <a:lnTo>
                    <a:pt x="0" y="4"/>
                  </a:lnTo>
                  <a:lnTo>
                    <a:pt x="0" y="17"/>
                  </a:lnTo>
                  <a:lnTo>
                    <a:pt x="2" y="37"/>
                  </a:lnTo>
                  <a:lnTo>
                    <a:pt x="8" y="60"/>
                  </a:lnTo>
                  <a:lnTo>
                    <a:pt x="15" y="84"/>
                  </a:lnTo>
                  <a:lnTo>
                    <a:pt x="27" y="108"/>
                  </a:lnTo>
                  <a:lnTo>
                    <a:pt x="43" y="129"/>
                  </a:lnTo>
                  <a:lnTo>
                    <a:pt x="65" y="148"/>
                  </a:lnTo>
                  <a:lnTo>
                    <a:pt x="89" y="161"/>
                  </a:lnTo>
                  <a:lnTo>
                    <a:pt x="119" y="174"/>
                  </a:lnTo>
                  <a:lnTo>
                    <a:pt x="150" y="184"/>
                  </a:lnTo>
                  <a:lnTo>
                    <a:pt x="183" y="193"/>
                  </a:lnTo>
                  <a:lnTo>
                    <a:pt x="215" y="197"/>
                  </a:lnTo>
                  <a:lnTo>
                    <a:pt x="248" y="197"/>
                  </a:lnTo>
                  <a:lnTo>
                    <a:pt x="279" y="191"/>
                  </a:lnTo>
                  <a:lnTo>
                    <a:pt x="310" y="179"/>
                  </a:lnTo>
                  <a:lnTo>
                    <a:pt x="341" y="158"/>
                  </a:lnTo>
                  <a:lnTo>
                    <a:pt x="382" y="136"/>
                  </a:lnTo>
                  <a:lnTo>
                    <a:pt x="425" y="110"/>
                  </a:lnTo>
                  <a:lnTo>
                    <a:pt x="469" y="86"/>
                  </a:lnTo>
                  <a:lnTo>
                    <a:pt x="509" y="64"/>
                  </a:lnTo>
                  <a:lnTo>
                    <a:pt x="543" y="46"/>
                  </a:lnTo>
                  <a:lnTo>
                    <a:pt x="564" y="34"/>
                  </a:lnTo>
                  <a:lnTo>
                    <a:pt x="574" y="30"/>
                  </a:lnTo>
                  <a:lnTo>
                    <a:pt x="562" y="30"/>
                  </a:lnTo>
                  <a:lnTo>
                    <a:pt x="535" y="30"/>
                  </a:lnTo>
                  <a:lnTo>
                    <a:pt x="495" y="30"/>
                  </a:lnTo>
                  <a:lnTo>
                    <a:pt x="447" y="33"/>
                  </a:lnTo>
                  <a:lnTo>
                    <a:pt x="390" y="34"/>
                  </a:lnTo>
                  <a:lnTo>
                    <a:pt x="335" y="38"/>
                  </a:lnTo>
                  <a:lnTo>
                    <a:pt x="283" y="43"/>
                  </a:lnTo>
                  <a:lnTo>
                    <a:pt x="238" y="51"/>
                  </a:lnTo>
                  <a:lnTo>
                    <a:pt x="197" y="58"/>
                  </a:lnTo>
                  <a:lnTo>
                    <a:pt x="163" y="64"/>
                  </a:lnTo>
                  <a:lnTo>
                    <a:pt x="130" y="68"/>
                  </a:lnTo>
                  <a:lnTo>
                    <a:pt x="104" y="68"/>
                  </a:lnTo>
                  <a:lnTo>
                    <a:pt x="77" y="63"/>
                  </a:lnTo>
                  <a:lnTo>
                    <a:pt x="51" y="51"/>
                  </a:lnTo>
                  <a:lnTo>
                    <a:pt x="26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D1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386" name="Freeform 36"/>
            <p:cNvSpPr>
              <a:spLocks/>
            </p:cNvSpPr>
            <p:nvPr/>
          </p:nvSpPr>
          <p:spPr bwMode="auto">
            <a:xfrm>
              <a:off x="4907" y="1843"/>
              <a:ext cx="155" cy="80"/>
            </a:xfrm>
            <a:custGeom>
              <a:avLst/>
              <a:gdLst>
                <a:gd name="T0" fmla="*/ 0 w 463"/>
                <a:gd name="T1" fmla="*/ 0 h 159"/>
                <a:gd name="T2" fmla="*/ 0 w 463"/>
                <a:gd name="T3" fmla="*/ 3 h 159"/>
                <a:gd name="T4" fmla="*/ 0 w 463"/>
                <a:gd name="T5" fmla="*/ 14 h 159"/>
                <a:gd name="T6" fmla="*/ 2 w 463"/>
                <a:gd name="T7" fmla="*/ 29 h 159"/>
                <a:gd name="T8" fmla="*/ 6 w 463"/>
                <a:gd name="T9" fmla="*/ 48 h 159"/>
                <a:gd name="T10" fmla="*/ 12 w 463"/>
                <a:gd name="T11" fmla="*/ 68 h 159"/>
                <a:gd name="T12" fmla="*/ 21 w 463"/>
                <a:gd name="T13" fmla="*/ 87 h 159"/>
                <a:gd name="T14" fmla="*/ 34 w 463"/>
                <a:gd name="T15" fmla="*/ 106 h 159"/>
                <a:gd name="T16" fmla="*/ 53 w 463"/>
                <a:gd name="T17" fmla="*/ 120 h 159"/>
                <a:gd name="T18" fmla="*/ 72 w 463"/>
                <a:gd name="T19" fmla="*/ 129 h 159"/>
                <a:gd name="T20" fmla="*/ 96 w 463"/>
                <a:gd name="T21" fmla="*/ 140 h 159"/>
                <a:gd name="T22" fmla="*/ 122 w 463"/>
                <a:gd name="T23" fmla="*/ 148 h 159"/>
                <a:gd name="T24" fmla="*/ 147 w 463"/>
                <a:gd name="T25" fmla="*/ 155 h 159"/>
                <a:gd name="T26" fmla="*/ 173 w 463"/>
                <a:gd name="T27" fmla="*/ 159 h 159"/>
                <a:gd name="T28" fmla="*/ 199 w 463"/>
                <a:gd name="T29" fmla="*/ 159 h 159"/>
                <a:gd name="T30" fmla="*/ 225 w 463"/>
                <a:gd name="T31" fmla="*/ 154 h 159"/>
                <a:gd name="T32" fmla="*/ 250 w 463"/>
                <a:gd name="T33" fmla="*/ 145 h 159"/>
                <a:gd name="T34" fmla="*/ 276 w 463"/>
                <a:gd name="T35" fmla="*/ 128 h 159"/>
                <a:gd name="T36" fmla="*/ 308 w 463"/>
                <a:gd name="T37" fmla="*/ 110 h 159"/>
                <a:gd name="T38" fmla="*/ 343 w 463"/>
                <a:gd name="T39" fmla="*/ 89 h 159"/>
                <a:gd name="T40" fmla="*/ 380 w 463"/>
                <a:gd name="T41" fmla="*/ 70 h 159"/>
                <a:gd name="T42" fmla="*/ 411 w 463"/>
                <a:gd name="T43" fmla="*/ 52 h 159"/>
                <a:gd name="T44" fmla="*/ 438 w 463"/>
                <a:gd name="T45" fmla="*/ 38 h 159"/>
                <a:gd name="T46" fmla="*/ 456 w 463"/>
                <a:gd name="T47" fmla="*/ 27 h 159"/>
                <a:gd name="T48" fmla="*/ 463 w 463"/>
                <a:gd name="T49" fmla="*/ 25 h 159"/>
                <a:gd name="T50" fmla="*/ 453 w 463"/>
                <a:gd name="T51" fmla="*/ 25 h 159"/>
                <a:gd name="T52" fmla="*/ 432 w 463"/>
                <a:gd name="T53" fmla="*/ 25 h 159"/>
                <a:gd name="T54" fmla="*/ 400 w 463"/>
                <a:gd name="T55" fmla="*/ 25 h 159"/>
                <a:gd name="T56" fmla="*/ 360 w 463"/>
                <a:gd name="T57" fmla="*/ 26 h 159"/>
                <a:gd name="T58" fmla="*/ 315 w 463"/>
                <a:gd name="T59" fmla="*/ 27 h 159"/>
                <a:gd name="T60" fmla="*/ 270 w 463"/>
                <a:gd name="T61" fmla="*/ 31 h 159"/>
                <a:gd name="T62" fmla="*/ 226 w 463"/>
                <a:gd name="T63" fmla="*/ 34 h 159"/>
                <a:gd name="T64" fmla="*/ 191 w 463"/>
                <a:gd name="T65" fmla="*/ 40 h 159"/>
                <a:gd name="T66" fmla="*/ 158 w 463"/>
                <a:gd name="T67" fmla="*/ 46 h 159"/>
                <a:gd name="T68" fmla="*/ 130 w 463"/>
                <a:gd name="T69" fmla="*/ 51 h 159"/>
                <a:gd name="T70" fmla="*/ 103 w 463"/>
                <a:gd name="T71" fmla="*/ 53 h 159"/>
                <a:gd name="T72" fmla="*/ 82 w 463"/>
                <a:gd name="T73" fmla="*/ 55 h 159"/>
                <a:gd name="T74" fmla="*/ 60 w 463"/>
                <a:gd name="T75" fmla="*/ 50 h 159"/>
                <a:gd name="T76" fmla="*/ 40 w 463"/>
                <a:gd name="T77" fmla="*/ 40 h 159"/>
                <a:gd name="T78" fmla="*/ 20 w 463"/>
                <a:gd name="T79" fmla="*/ 23 h 159"/>
                <a:gd name="T80" fmla="*/ 0 w 463"/>
                <a:gd name="T81" fmla="*/ 0 h 15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3"/>
                <a:gd name="T124" fmla="*/ 0 h 159"/>
                <a:gd name="T125" fmla="*/ 463 w 463"/>
                <a:gd name="T126" fmla="*/ 159 h 15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3" h="159">
                  <a:moveTo>
                    <a:pt x="0" y="0"/>
                  </a:moveTo>
                  <a:lnTo>
                    <a:pt x="0" y="3"/>
                  </a:lnTo>
                  <a:lnTo>
                    <a:pt x="0" y="14"/>
                  </a:lnTo>
                  <a:lnTo>
                    <a:pt x="2" y="29"/>
                  </a:lnTo>
                  <a:lnTo>
                    <a:pt x="6" y="48"/>
                  </a:lnTo>
                  <a:lnTo>
                    <a:pt x="12" y="68"/>
                  </a:lnTo>
                  <a:lnTo>
                    <a:pt x="21" y="87"/>
                  </a:lnTo>
                  <a:lnTo>
                    <a:pt x="34" y="106"/>
                  </a:lnTo>
                  <a:lnTo>
                    <a:pt x="53" y="120"/>
                  </a:lnTo>
                  <a:lnTo>
                    <a:pt x="72" y="129"/>
                  </a:lnTo>
                  <a:lnTo>
                    <a:pt x="96" y="140"/>
                  </a:lnTo>
                  <a:lnTo>
                    <a:pt x="122" y="148"/>
                  </a:lnTo>
                  <a:lnTo>
                    <a:pt x="147" y="155"/>
                  </a:lnTo>
                  <a:lnTo>
                    <a:pt x="173" y="159"/>
                  </a:lnTo>
                  <a:lnTo>
                    <a:pt x="199" y="159"/>
                  </a:lnTo>
                  <a:lnTo>
                    <a:pt x="225" y="154"/>
                  </a:lnTo>
                  <a:lnTo>
                    <a:pt x="250" y="145"/>
                  </a:lnTo>
                  <a:lnTo>
                    <a:pt x="276" y="128"/>
                  </a:lnTo>
                  <a:lnTo>
                    <a:pt x="308" y="110"/>
                  </a:lnTo>
                  <a:lnTo>
                    <a:pt x="343" y="89"/>
                  </a:lnTo>
                  <a:lnTo>
                    <a:pt x="380" y="70"/>
                  </a:lnTo>
                  <a:lnTo>
                    <a:pt x="411" y="52"/>
                  </a:lnTo>
                  <a:lnTo>
                    <a:pt x="438" y="38"/>
                  </a:lnTo>
                  <a:lnTo>
                    <a:pt x="456" y="27"/>
                  </a:lnTo>
                  <a:lnTo>
                    <a:pt x="463" y="25"/>
                  </a:lnTo>
                  <a:lnTo>
                    <a:pt x="453" y="25"/>
                  </a:lnTo>
                  <a:lnTo>
                    <a:pt x="432" y="25"/>
                  </a:lnTo>
                  <a:lnTo>
                    <a:pt x="400" y="25"/>
                  </a:lnTo>
                  <a:lnTo>
                    <a:pt x="360" y="26"/>
                  </a:lnTo>
                  <a:lnTo>
                    <a:pt x="315" y="27"/>
                  </a:lnTo>
                  <a:lnTo>
                    <a:pt x="270" y="31"/>
                  </a:lnTo>
                  <a:lnTo>
                    <a:pt x="226" y="34"/>
                  </a:lnTo>
                  <a:lnTo>
                    <a:pt x="191" y="40"/>
                  </a:lnTo>
                  <a:lnTo>
                    <a:pt x="158" y="46"/>
                  </a:lnTo>
                  <a:lnTo>
                    <a:pt x="130" y="51"/>
                  </a:lnTo>
                  <a:lnTo>
                    <a:pt x="103" y="53"/>
                  </a:lnTo>
                  <a:lnTo>
                    <a:pt x="82" y="55"/>
                  </a:lnTo>
                  <a:lnTo>
                    <a:pt x="60" y="50"/>
                  </a:lnTo>
                  <a:lnTo>
                    <a:pt x="40" y="40"/>
                  </a:lnTo>
                  <a:lnTo>
                    <a:pt x="2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D9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387" name="Freeform 37"/>
            <p:cNvSpPr>
              <a:spLocks/>
            </p:cNvSpPr>
            <p:nvPr/>
          </p:nvSpPr>
          <p:spPr bwMode="auto">
            <a:xfrm>
              <a:off x="4916" y="1862"/>
              <a:ext cx="118" cy="60"/>
            </a:xfrm>
            <a:custGeom>
              <a:avLst/>
              <a:gdLst>
                <a:gd name="T0" fmla="*/ 0 w 354"/>
                <a:gd name="T1" fmla="*/ 0 h 120"/>
                <a:gd name="T2" fmla="*/ 0 w 354"/>
                <a:gd name="T3" fmla="*/ 2 h 120"/>
                <a:gd name="T4" fmla="*/ 0 w 354"/>
                <a:gd name="T5" fmla="*/ 10 h 120"/>
                <a:gd name="T6" fmla="*/ 0 w 354"/>
                <a:gd name="T7" fmla="*/ 21 h 120"/>
                <a:gd name="T8" fmla="*/ 4 w 354"/>
                <a:gd name="T9" fmla="*/ 36 h 120"/>
                <a:gd name="T10" fmla="*/ 8 w 354"/>
                <a:gd name="T11" fmla="*/ 51 h 120"/>
                <a:gd name="T12" fmla="*/ 15 w 354"/>
                <a:gd name="T13" fmla="*/ 66 h 120"/>
                <a:gd name="T14" fmla="*/ 25 w 354"/>
                <a:gd name="T15" fmla="*/ 79 h 120"/>
                <a:gd name="T16" fmla="*/ 41 w 354"/>
                <a:gd name="T17" fmla="*/ 91 h 120"/>
                <a:gd name="T18" fmla="*/ 56 w 354"/>
                <a:gd name="T19" fmla="*/ 99 h 120"/>
                <a:gd name="T20" fmla="*/ 73 w 354"/>
                <a:gd name="T21" fmla="*/ 107 h 120"/>
                <a:gd name="T22" fmla="*/ 91 w 354"/>
                <a:gd name="T23" fmla="*/ 112 h 120"/>
                <a:gd name="T24" fmla="*/ 113 w 354"/>
                <a:gd name="T25" fmla="*/ 119 h 120"/>
                <a:gd name="T26" fmla="*/ 131 w 354"/>
                <a:gd name="T27" fmla="*/ 120 h 120"/>
                <a:gd name="T28" fmla="*/ 151 w 354"/>
                <a:gd name="T29" fmla="*/ 120 h 120"/>
                <a:gd name="T30" fmla="*/ 171 w 354"/>
                <a:gd name="T31" fmla="*/ 116 h 120"/>
                <a:gd name="T32" fmla="*/ 190 w 354"/>
                <a:gd name="T33" fmla="*/ 110 h 120"/>
                <a:gd name="T34" fmla="*/ 210 w 354"/>
                <a:gd name="T35" fmla="*/ 96 h 120"/>
                <a:gd name="T36" fmla="*/ 235 w 354"/>
                <a:gd name="T37" fmla="*/ 83 h 120"/>
                <a:gd name="T38" fmla="*/ 262 w 354"/>
                <a:gd name="T39" fmla="*/ 68 h 120"/>
                <a:gd name="T40" fmla="*/ 289 w 354"/>
                <a:gd name="T41" fmla="*/ 53 h 120"/>
                <a:gd name="T42" fmla="*/ 313 w 354"/>
                <a:gd name="T43" fmla="*/ 38 h 120"/>
                <a:gd name="T44" fmla="*/ 334 w 354"/>
                <a:gd name="T45" fmla="*/ 27 h 120"/>
                <a:gd name="T46" fmla="*/ 348 w 354"/>
                <a:gd name="T47" fmla="*/ 21 h 120"/>
                <a:gd name="T48" fmla="*/ 354 w 354"/>
                <a:gd name="T49" fmla="*/ 18 h 120"/>
                <a:gd name="T50" fmla="*/ 347 w 354"/>
                <a:gd name="T51" fmla="*/ 18 h 120"/>
                <a:gd name="T52" fmla="*/ 330 w 354"/>
                <a:gd name="T53" fmla="*/ 18 h 120"/>
                <a:gd name="T54" fmla="*/ 305 w 354"/>
                <a:gd name="T55" fmla="*/ 18 h 120"/>
                <a:gd name="T56" fmla="*/ 275 w 354"/>
                <a:gd name="T57" fmla="*/ 19 h 120"/>
                <a:gd name="T58" fmla="*/ 241 w 354"/>
                <a:gd name="T59" fmla="*/ 19 h 120"/>
                <a:gd name="T60" fmla="*/ 207 w 354"/>
                <a:gd name="T61" fmla="*/ 23 h 120"/>
                <a:gd name="T62" fmla="*/ 175 w 354"/>
                <a:gd name="T63" fmla="*/ 26 h 120"/>
                <a:gd name="T64" fmla="*/ 147 w 354"/>
                <a:gd name="T65" fmla="*/ 31 h 120"/>
                <a:gd name="T66" fmla="*/ 121 w 354"/>
                <a:gd name="T67" fmla="*/ 35 h 120"/>
                <a:gd name="T68" fmla="*/ 101 w 354"/>
                <a:gd name="T69" fmla="*/ 39 h 120"/>
                <a:gd name="T70" fmla="*/ 82 w 354"/>
                <a:gd name="T71" fmla="*/ 42 h 120"/>
                <a:gd name="T72" fmla="*/ 65 w 354"/>
                <a:gd name="T73" fmla="*/ 42 h 120"/>
                <a:gd name="T74" fmla="*/ 48 w 354"/>
                <a:gd name="T75" fmla="*/ 38 h 120"/>
                <a:gd name="T76" fmla="*/ 32 w 354"/>
                <a:gd name="T77" fmla="*/ 30 h 120"/>
                <a:gd name="T78" fmla="*/ 15 w 354"/>
                <a:gd name="T79" fmla="*/ 17 h 120"/>
                <a:gd name="T80" fmla="*/ 0 w 354"/>
                <a:gd name="T81" fmla="*/ 0 h 1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54"/>
                <a:gd name="T124" fmla="*/ 0 h 120"/>
                <a:gd name="T125" fmla="*/ 354 w 354"/>
                <a:gd name="T126" fmla="*/ 120 h 12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54" h="120">
                  <a:moveTo>
                    <a:pt x="0" y="0"/>
                  </a:moveTo>
                  <a:lnTo>
                    <a:pt x="0" y="2"/>
                  </a:lnTo>
                  <a:lnTo>
                    <a:pt x="0" y="10"/>
                  </a:lnTo>
                  <a:lnTo>
                    <a:pt x="0" y="21"/>
                  </a:lnTo>
                  <a:lnTo>
                    <a:pt x="4" y="36"/>
                  </a:lnTo>
                  <a:lnTo>
                    <a:pt x="8" y="51"/>
                  </a:lnTo>
                  <a:lnTo>
                    <a:pt x="15" y="66"/>
                  </a:lnTo>
                  <a:lnTo>
                    <a:pt x="25" y="79"/>
                  </a:lnTo>
                  <a:lnTo>
                    <a:pt x="41" y="91"/>
                  </a:lnTo>
                  <a:lnTo>
                    <a:pt x="56" y="99"/>
                  </a:lnTo>
                  <a:lnTo>
                    <a:pt x="73" y="107"/>
                  </a:lnTo>
                  <a:lnTo>
                    <a:pt x="91" y="112"/>
                  </a:lnTo>
                  <a:lnTo>
                    <a:pt x="113" y="119"/>
                  </a:lnTo>
                  <a:lnTo>
                    <a:pt x="131" y="120"/>
                  </a:lnTo>
                  <a:lnTo>
                    <a:pt x="151" y="120"/>
                  </a:lnTo>
                  <a:lnTo>
                    <a:pt x="171" y="116"/>
                  </a:lnTo>
                  <a:lnTo>
                    <a:pt x="190" y="110"/>
                  </a:lnTo>
                  <a:lnTo>
                    <a:pt x="210" y="96"/>
                  </a:lnTo>
                  <a:lnTo>
                    <a:pt x="235" y="83"/>
                  </a:lnTo>
                  <a:lnTo>
                    <a:pt x="262" y="68"/>
                  </a:lnTo>
                  <a:lnTo>
                    <a:pt x="289" y="53"/>
                  </a:lnTo>
                  <a:lnTo>
                    <a:pt x="313" y="38"/>
                  </a:lnTo>
                  <a:lnTo>
                    <a:pt x="334" y="27"/>
                  </a:lnTo>
                  <a:lnTo>
                    <a:pt x="348" y="21"/>
                  </a:lnTo>
                  <a:lnTo>
                    <a:pt x="354" y="18"/>
                  </a:lnTo>
                  <a:lnTo>
                    <a:pt x="347" y="18"/>
                  </a:lnTo>
                  <a:lnTo>
                    <a:pt x="330" y="18"/>
                  </a:lnTo>
                  <a:lnTo>
                    <a:pt x="305" y="18"/>
                  </a:lnTo>
                  <a:lnTo>
                    <a:pt x="275" y="19"/>
                  </a:lnTo>
                  <a:lnTo>
                    <a:pt x="241" y="19"/>
                  </a:lnTo>
                  <a:lnTo>
                    <a:pt x="207" y="23"/>
                  </a:lnTo>
                  <a:lnTo>
                    <a:pt x="175" y="26"/>
                  </a:lnTo>
                  <a:lnTo>
                    <a:pt x="147" y="31"/>
                  </a:lnTo>
                  <a:lnTo>
                    <a:pt x="121" y="35"/>
                  </a:lnTo>
                  <a:lnTo>
                    <a:pt x="101" y="39"/>
                  </a:lnTo>
                  <a:lnTo>
                    <a:pt x="82" y="42"/>
                  </a:lnTo>
                  <a:lnTo>
                    <a:pt x="65" y="42"/>
                  </a:lnTo>
                  <a:lnTo>
                    <a:pt x="48" y="38"/>
                  </a:lnTo>
                  <a:lnTo>
                    <a:pt x="32" y="30"/>
                  </a:lnTo>
                  <a:lnTo>
                    <a:pt x="15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388" name="Freeform 38"/>
            <p:cNvSpPr>
              <a:spLocks/>
            </p:cNvSpPr>
            <p:nvPr/>
          </p:nvSpPr>
          <p:spPr bwMode="auto">
            <a:xfrm>
              <a:off x="4912" y="2079"/>
              <a:ext cx="95" cy="160"/>
            </a:xfrm>
            <a:custGeom>
              <a:avLst/>
              <a:gdLst>
                <a:gd name="T0" fmla="*/ 271 w 286"/>
                <a:gd name="T1" fmla="*/ 89 h 322"/>
                <a:gd name="T2" fmla="*/ 238 w 286"/>
                <a:gd name="T3" fmla="*/ 47 h 322"/>
                <a:gd name="T4" fmla="*/ 204 w 286"/>
                <a:gd name="T5" fmla="*/ 20 h 322"/>
                <a:gd name="T6" fmla="*/ 170 w 286"/>
                <a:gd name="T7" fmla="*/ 4 h 322"/>
                <a:gd name="T8" fmla="*/ 136 w 286"/>
                <a:gd name="T9" fmla="*/ 0 h 322"/>
                <a:gd name="T10" fmla="*/ 102 w 286"/>
                <a:gd name="T11" fmla="*/ 7 h 322"/>
                <a:gd name="T12" fmla="*/ 68 w 286"/>
                <a:gd name="T13" fmla="*/ 23 h 322"/>
                <a:gd name="T14" fmla="*/ 34 w 286"/>
                <a:gd name="T15" fmla="*/ 46 h 322"/>
                <a:gd name="T16" fmla="*/ 2 w 286"/>
                <a:gd name="T17" fmla="*/ 77 h 322"/>
                <a:gd name="T18" fmla="*/ 0 w 286"/>
                <a:gd name="T19" fmla="*/ 94 h 322"/>
                <a:gd name="T20" fmla="*/ 0 w 286"/>
                <a:gd name="T21" fmla="*/ 114 h 322"/>
                <a:gd name="T22" fmla="*/ 2 w 286"/>
                <a:gd name="T23" fmla="*/ 131 h 322"/>
                <a:gd name="T24" fmla="*/ 5 w 286"/>
                <a:gd name="T25" fmla="*/ 150 h 322"/>
                <a:gd name="T26" fmla="*/ 6 w 286"/>
                <a:gd name="T27" fmla="*/ 167 h 322"/>
                <a:gd name="T28" fmla="*/ 9 w 286"/>
                <a:gd name="T29" fmla="*/ 186 h 322"/>
                <a:gd name="T30" fmla="*/ 12 w 286"/>
                <a:gd name="T31" fmla="*/ 204 h 322"/>
                <a:gd name="T32" fmla="*/ 16 w 286"/>
                <a:gd name="T33" fmla="*/ 224 h 322"/>
                <a:gd name="T34" fmla="*/ 70 w 286"/>
                <a:gd name="T35" fmla="*/ 293 h 322"/>
                <a:gd name="T36" fmla="*/ 115 w 286"/>
                <a:gd name="T37" fmla="*/ 322 h 322"/>
                <a:gd name="T38" fmla="*/ 149 w 286"/>
                <a:gd name="T39" fmla="*/ 316 h 322"/>
                <a:gd name="T40" fmla="*/ 180 w 286"/>
                <a:gd name="T41" fmla="*/ 288 h 322"/>
                <a:gd name="T42" fmla="*/ 204 w 286"/>
                <a:gd name="T43" fmla="*/ 243 h 322"/>
                <a:gd name="T44" fmla="*/ 229 w 286"/>
                <a:gd name="T45" fmla="*/ 196 h 322"/>
                <a:gd name="T46" fmla="*/ 253 w 286"/>
                <a:gd name="T47" fmla="*/ 154 h 322"/>
                <a:gd name="T48" fmla="*/ 283 w 286"/>
                <a:gd name="T49" fmla="*/ 130 h 322"/>
                <a:gd name="T50" fmla="*/ 286 w 286"/>
                <a:gd name="T51" fmla="*/ 119 h 322"/>
                <a:gd name="T52" fmla="*/ 284 w 286"/>
                <a:gd name="T53" fmla="*/ 110 h 322"/>
                <a:gd name="T54" fmla="*/ 280 w 286"/>
                <a:gd name="T55" fmla="*/ 100 h 322"/>
                <a:gd name="T56" fmla="*/ 271 w 286"/>
                <a:gd name="T57" fmla="*/ 89 h 32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6"/>
                <a:gd name="T88" fmla="*/ 0 h 322"/>
                <a:gd name="T89" fmla="*/ 286 w 286"/>
                <a:gd name="T90" fmla="*/ 322 h 32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6" h="322">
                  <a:moveTo>
                    <a:pt x="271" y="89"/>
                  </a:moveTo>
                  <a:lnTo>
                    <a:pt x="238" y="47"/>
                  </a:lnTo>
                  <a:lnTo>
                    <a:pt x="204" y="20"/>
                  </a:lnTo>
                  <a:lnTo>
                    <a:pt x="170" y="4"/>
                  </a:lnTo>
                  <a:lnTo>
                    <a:pt x="136" y="0"/>
                  </a:lnTo>
                  <a:lnTo>
                    <a:pt x="102" y="7"/>
                  </a:lnTo>
                  <a:lnTo>
                    <a:pt x="68" y="23"/>
                  </a:lnTo>
                  <a:lnTo>
                    <a:pt x="34" y="46"/>
                  </a:lnTo>
                  <a:lnTo>
                    <a:pt x="2" y="77"/>
                  </a:lnTo>
                  <a:lnTo>
                    <a:pt x="0" y="94"/>
                  </a:lnTo>
                  <a:lnTo>
                    <a:pt x="0" y="114"/>
                  </a:lnTo>
                  <a:lnTo>
                    <a:pt x="2" y="131"/>
                  </a:lnTo>
                  <a:lnTo>
                    <a:pt x="5" y="150"/>
                  </a:lnTo>
                  <a:lnTo>
                    <a:pt x="6" y="167"/>
                  </a:lnTo>
                  <a:lnTo>
                    <a:pt x="9" y="186"/>
                  </a:lnTo>
                  <a:lnTo>
                    <a:pt x="12" y="204"/>
                  </a:lnTo>
                  <a:lnTo>
                    <a:pt x="16" y="224"/>
                  </a:lnTo>
                  <a:lnTo>
                    <a:pt x="70" y="293"/>
                  </a:lnTo>
                  <a:lnTo>
                    <a:pt x="115" y="322"/>
                  </a:lnTo>
                  <a:lnTo>
                    <a:pt x="149" y="316"/>
                  </a:lnTo>
                  <a:lnTo>
                    <a:pt x="180" y="288"/>
                  </a:lnTo>
                  <a:lnTo>
                    <a:pt x="204" y="243"/>
                  </a:lnTo>
                  <a:lnTo>
                    <a:pt x="229" y="196"/>
                  </a:lnTo>
                  <a:lnTo>
                    <a:pt x="253" y="154"/>
                  </a:lnTo>
                  <a:lnTo>
                    <a:pt x="283" y="130"/>
                  </a:lnTo>
                  <a:lnTo>
                    <a:pt x="286" y="119"/>
                  </a:lnTo>
                  <a:lnTo>
                    <a:pt x="284" y="110"/>
                  </a:lnTo>
                  <a:lnTo>
                    <a:pt x="280" y="100"/>
                  </a:lnTo>
                  <a:lnTo>
                    <a:pt x="271" y="89"/>
                  </a:lnTo>
                  <a:close/>
                </a:path>
              </a:pathLst>
            </a:custGeom>
            <a:solidFill>
              <a:srgbClr val="59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389" name="Freeform 39"/>
            <p:cNvSpPr>
              <a:spLocks/>
            </p:cNvSpPr>
            <p:nvPr/>
          </p:nvSpPr>
          <p:spPr bwMode="auto">
            <a:xfrm>
              <a:off x="4941" y="2135"/>
              <a:ext cx="49" cy="81"/>
            </a:xfrm>
            <a:custGeom>
              <a:avLst/>
              <a:gdLst>
                <a:gd name="T0" fmla="*/ 141 w 146"/>
                <a:gd name="T1" fmla="*/ 45 h 163"/>
                <a:gd name="T2" fmla="*/ 122 w 146"/>
                <a:gd name="T3" fmla="*/ 23 h 163"/>
                <a:gd name="T4" fmla="*/ 104 w 146"/>
                <a:gd name="T5" fmla="*/ 10 h 163"/>
                <a:gd name="T6" fmla="*/ 87 w 146"/>
                <a:gd name="T7" fmla="*/ 1 h 163"/>
                <a:gd name="T8" fmla="*/ 70 w 146"/>
                <a:gd name="T9" fmla="*/ 0 h 163"/>
                <a:gd name="T10" fmla="*/ 52 w 146"/>
                <a:gd name="T11" fmla="*/ 2 h 163"/>
                <a:gd name="T12" fmla="*/ 33 w 146"/>
                <a:gd name="T13" fmla="*/ 10 h 163"/>
                <a:gd name="T14" fmla="*/ 16 w 146"/>
                <a:gd name="T15" fmla="*/ 23 h 163"/>
                <a:gd name="T16" fmla="*/ 0 w 146"/>
                <a:gd name="T17" fmla="*/ 40 h 163"/>
                <a:gd name="T18" fmla="*/ 0 w 146"/>
                <a:gd name="T19" fmla="*/ 48 h 163"/>
                <a:gd name="T20" fmla="*/ 0 w 146"/>
                <a:gd name="T21" fmla="*/ 58 h 163"/>
                <a:gd name="T22" fmla="*/ 0 w 146"/>
                <a:gd name="T23" fmla="*/ 66 h 163"/>
                <a:gd name="T24" fmla="*/ 2 w 146"/>
                <a:gd name="T25" fmla="*/ 77 h 163"/>
                <a:gd name="T26" fmla="*/ 2 w 146"/>
                <a:gd name="T27" fmla="*/ 84 h 163"/>
                <a:gd name="T28" fmla="*/ 5 w 146"/>
                <a:gd name="T29" fmla="*/ 95 h 163"/>
                <a:gd name="T30" fmla="*/ 7 w 146"/>
                <a:gd name="T31" fmla="*/ 103 h 163"/>
                <a:gd name="T32" fmla="*/ 9 w 146"/>
                <a:gd name="T33" fmla="*/ 113 h 163"/>
                <a:gd name="T34" fmla="*/ 36 w 146"/>
                <a:gd name="T35" fmla="*/ 148 h 163"/>
                <a:gd name="T36" fmla="*/ 59 w 146"/>
                <a:gd name="T37" fmla="*/ 163 h 163"/>
                <a:gd name="T38" fmla="*/ 76 w 146"/>
                <a:gd name="T39" fmla="*/ 160 h 163"/>
                <a:gd name="T40" fmla="*/ 91 w 146"/>
                <a:gd name="T41" fmla="*/ 146 h 163"/>
                <a:gd name="T42" fmla="*/ 103 w 146"/>
                <a:gd name="T43" fmla="*/ 124 h 163"/>
                <a:gd name="T44" fmla="*/ 115 w 146"/>
                <a:gd name="T45" fmla="*/ 100 h 163"/>
                <a:gd name="T46" fmla="*/ 128 w 146"/>
                <a:gd name="T47" fmla="*/ 79 h 163"/>
                <a:gd name="T48" fmla="*/ 143 w 146"/>
                <a:gd name="T49" fmla="*/ 66 h 163"/>
                <a:gd name="T50" fmla="*/ 146 w 146"/>
                <a:gd name="T51" fmla="*/ 56 h 163"/>
                <a:gd name="T52" fmla="*/ 141 w 146"/>
                <a:gd name="T53" fmla="*/ 45 h 16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46"/>
                <a:gd name="T82" fmla="*/ 0 h 163"/>
                <a:gd name="T83" fmla="*/ 146 w 146"/>
                <a:gd name="T84" fmla="*/ 163 h 16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46" h="163">
                  <a:moveTo>
                    <a:pt x="141" y="45"/>
                  </a:moveTo>
                  <a:lnTo>
                    <a:pt x="122" y="23"/>
                  </a:lnTo>
                  <a:lnTo>
                    <a:pt x="104" y="10"/>
                  </a:lnTo>
                  <a:lnTo>
                    <a:pt x="87" y="1"/>
                  </a:lnTo>
                  <a:lnTo>
                    <a:pt x="70" y="0"/>
                  </a:lnTo>
                  <a:lnTo>
                    <a:pt x="52" y="2"/>
                  </a:lnTo>
                  <a:lnTo>
                    <a:pt x="33" y="10"/>
                  </a:lnTo>
                  <a:lnTo>
                    <a:pt x="16" y="23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0" y="58"/>
                  </a:lnTo>
                  <a:lnTo>
                    <a:pt x="0" y="66"/>
                  </a:lnTo>
                  <a:lnTo>
                    <a:pt x="2" y="77"/>
                  </a:lnTo>
                  <a:lnTo>
                    <a:pt x="2" y="84"/>
                  </a:lnTo>
                  <a:lnTo>
                    <a:pt x="5" y="95"/>
                  </a:lnTo>
                  <a:lnTo>
                    <a:pt x="7" y="103"/>
                  </a:lnTo>
                  <a:lnTo>
                    <a:pt x="9" y="113"/>
                  </a:lnTo>
                  <a:lnTo>
                    <a:pt x="36" y="148"/>
                  </a:lnTo>
                  <a:lnTo>
                    <a:pt x="59" y="163"/>
                  </a:lnTo>
                  <a:lnTo>
                    <a:pt x="76" y="160"/>
                  </a:lnTo>
                  <a:lnTo>
                    <a:pt x="91" y="146"/>
                  </a:lnTo>
                  <a:lnTo>
                    <a:pt x="103" y="124"/>
                  </a:lnTo>
                  <a:lnTo>
                    <a:pt x="115" y="100"/>
                  </a:lnTo>
                  <a:lnTo>
                    <a:pt x="128" y="79"/>
                  </a:lnTo>
                  <a:lnTo>
                    <a:pt x="143" y="66"/>
                  </a:lnTo>
                  <a:lnTo>
                    <a:pt x="146" y="56"/>
                  </a:lnTo>
                  <a:lnTo>
                    <a:pt x="141" y="45"/>
                  </a:lnTo>
                  <a:close/>
                </a:path>
              </a:pathLst>
            </a:custGeom>
            <a:solidFill>
              <a:srgbClr val="DE0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390" name="Freeform 40"/>
            <p:cNvSpPr>
              <a:spLocks/>
            </p:cNvSpPr>
            <p:nvPr/>
          </p:nvSpPr>
          <p:spPr bwMode="auto">
            <a:xfrm>
              <a:off x="4697" y="1611"/>
              <a:ext cx="131" cy="318"/>
            </a:xfrm>
            <a:custGeom>
              <a:avLst/>
              <a:gdLst>
                <a:gd name="T0" fmla="*/ 395 w 395"/>
                <a:gd name="T1" fmla="*/ 320 h 636"/>
                <a:gd name="T2" fmla="*/ 347 w 395"/>
                <a:gd name="T3" fmla="*/ 350 h 636"/>
                <a:gd name="T4" fmla="*/ 303 w 395"/>
                <a:gd name="T5" fmla="*/ 384 h 636"/>
                <a:gd name="T6" fmla="*/ 261 w 395"/>
                <a:gd name="T7" fmla="*/ 418 h 636"/>
                <a:gd name="T8" fmla="*/ 222 w 395"/>
                <a:gd name="T9" fmla="*/ 457 h 636"/>
                <a:gd name="T10" fmla="*/ 183 w 395"/>
                <a:gd name="T11" fmla="*/ 497 h 636"/>
                <a:gd name="T12" fmla="*/ 151 w 395"/>
                <a:gd name="T13" fmla="*/ 541 h 636"/>
                <a:gd name="T14" fmla="*/ 120 w 395"/>
                <a:gd name="T15" fmla="*/ 587 h 636"/>
                <a:gd name="T16" fmla="*/ 93 w 395"/>
                <a:gd name="T17" fmla="*/ 636 h 636"/>
                <a:gd name="T18" fmla="*/ 44 w 395"/>
                <a:gd name="T19" fmla="*/ 585 h 636"/>
                <a:gd name="T20" fmla="*/ 14 w 395"/>
                <a:gd name="T21" fmla="*/ 524 h 636"/>
                <a:gd name="T22" fmla="*/ 0 w 395"/>
                <a:gd name="T23" fmla="*/ 452 h 636"/>
                <a:gd name="T24" fmla="*/ 1 w 395"/>
                <a:gd name="T25" fmla="*/ 374 h 636"/>
                <a:gd name="T26" fmla="*/ 13 w 395"/>
                <a:gd name="T27" fmla="*/ 286 h 636"/>
                <a:gd name="T28" fmla="*/ 35 w 395"/>
                <a:gd name="T29" fmla="*/ 195 h 636"/>
                <a:gd name="T30" fmla="*/ 63 w 395"/>
                <a:gd name="T31" fmla="*/ 98 h 636"/>
                <a:gd name="T32" fmla="*/ 99 w 395"/>
                <a:gd name="T33" fmla="*/ 0 h 636"/>
                <a:gd name="T34" fmla="*/ 97 w 395"/>
                <a:gd name="T35" fmla="*/ 80 h 636"/>
                <a:gd name="T36" fmla="*/ 111 w 395"/>
                <a:gd name="T37" fmla="*/ 144 h 636"/>
                <a:gd name="T38" fmla="*/ 137 w 395"/>
                <a:gd name="T39" fmla="*/ 196 h 636"/>
                <a:gd name="T40" fmla="*/ 175 w 395"/>
                <a:gd name="T41" fmla="*/ 237 h 636"/>
                <a:gd name="T42" fmla="*/ 219 w 395"/>
                <a:gd name="T43" fmla="*/ 267 h 636"/>
                <a:gd name="T44" fmla="*/ 272 w 395"/>
                <a:gd name="T45" fmla="*/ 290 h 636"/>
                <a:gd name="T46" fmla="*/ 332 w 395"/>
                <a:gd name="T47" fmla="*/ 307 h 636"/>
                <a:gd name="T48" fmla="*/ 395 w 395"/>
                <a:gd name="T49" fmla="*/ 320 h 6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95"/>
                <a:gd name="T76" fmla="*/ 0 h 636"/>
                <a:gd name="T77" fmla="*/ 395 w 395"/>
                <a:gd name="T78" fmla="*/ 636 h 6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95" h="636">
                  <a:moveTo>
                    <a:pt x="395" y="320"/>
                  </a:moveTo>
                  <a:lnTo>
                    <a:pt x="347" y="350"/>
                  </a:lnTo>
                  <a:lnTo>
                    <a:pt x="303" y="384"/>
                  </a:lnTo>
                  <a:lnTo>
                    <a:pt x="261" y="418"/>
                  </a:lnTo>
                  <a:lnTo>
                    <a:pt x="222" y="457"/>
                  </a:lnTo>
                  <a:lnTo>
                    <a:pt x="183" y="497"/>
                  </a:lnTo>
                  <a:lnTo>
                    <a:pt x="151" y="541"/>
                  </a:lnTo>
                  <a:lnTo>
                    <a:pt x="120" y="587"/>
                  </a:lnTo>
                  <a:lnTo>
                    <a:pt x="93" y="636"/>
                  </a:lnTo>
                  <a:lnTo>
                    <a:pt x="44" y="585"/>
                  </a:lnTo>
                  <a:lnTo>
                    <a:pt x="14" y="524"/>
                  </a:lnTo>
                  <a:lnTo>
                    <a:pt x="0" y="452"/>
                  </a:lnTo>
                  <a:lnTo>
                    <a:pt x="1" y="374"/>
                  </a:lnTo>
                  <a:lnTo>
                    <a:pt x="13" y="286"/>
                  </a:lnTo>
                  <a:lnTo>
                    <a:pt x="35" y="195"/>
                  </a:lnTo>
                  <a:lnTo>
                    <a:pt x="63" y="98"/>
                  </a:lnTo>
                  <a:lnTo>
                    <a:pt x="99" y="0"/>
                  </a:lnTo>
                  <a:lnTo>
                    <a:pt x="97" y="80"/>
                  </a:lnTo>
                  <a:lnTo>
                    <a:pt x="111" y="144"/>
                  </a:lnTo>
                  <a:lnTo>
                    <a:pt x="137" y="196"/>
                  </a:lnTo>
                  <a:lnTo>
                    <a:pt x="175" y="237"/>
                  </a:lnTo>
                  <a:lnTo>
                    <a:pt x="219" y="267"/>
                  </a:lnTo>
                  <a:lnTo>
                    <a:pt x="272" y="290"/>
                  </a:lnTo>
                  <a:lnTo>
                    <a:pt x="332" y="307"/>
                  </a:lnTo>
                  <a:lnTo>
                    <a:pt x="395" y="320"/>
                  </a:lnTo>
                  <a:close/>
                </a:path>
              </a:pathLst>
            </a:custGeom>
            <a:solidFill>
              <a:srgbClr val="9969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391" name="Freeform 41"/>
            <p:cNvSpPr>
              <a:spLocks/>
            </p:cNvSpPr>
            <p:nvPr/>
          </p:nvSpPr>
          <p:spPr bwMode="auto">
            <a:xfrm>
              <a:off x="4717" y="1674"/>
              <a:ext cx="102" cy="210"/>
            </a:xfrm>
            <a:custGeom>
              <a:avLst/>
              <a:gdLst>
                <a:gd name="T0" fmla="*/ 305 w 305"/>
                <a:gd name="T1" fmla="*/ 218 h 420"/>
                <a:gd name="T2" fmla="*/ 271 w 305"/>
                <a:gd name="T3" fmla="*/ 239 h 420"/>
                <a:gd name="T4" fmla="*/ 240 w 305"/>
                <a:gd name="T5" fmla="*/ 260 h 420"/>
                <a:gd name="T6" fmla="*/ 209 w 305"/>
                <a:gd name="T7" fmla="*/ 281 h 420"/>
                <a:gd name="T8" fmla="*/ 182 w 305"/>
                <a:gd name="T9" fmla="*/ 305 h 420"/>
                <a:gd name="T10" fmla="*/ 155 w 305"/>
                <a:gd name="T11" fmla="*/ 329 h 420"/>
                <a:gd name="T12" fmla="*/ 133 w 305"/>
                <a:gd name="T13" fmla="*/ 356 h 420"/>
                <a:gd name="T14" fmla="*/ 110 w 305"/>
                <a:gd name="T15" fmla="*/ 386 h 420"/>
                <a:gd name="T16" fmla="*/ 92 w 305"/>
                <a:gd name="T17" fmla="*/ 420 h 420"/>
                <a:gd name="T18" fmla="*/ 55 w 305"/>
                <a:gd name="T19" fmla="*/ 385 h 420"/>
                <a:gd name="T20" fmla="*/ 30 w 305"/>
                <a:gd name="T21" fmla="*/ 346 h 420"/>
                <a:gd name="T22" fmla="*/ 11 w 305"/>
                <a:gd name="T23" fmla="*/ 299 h 420"/>
                <a:gd name="T24" fmla="*/ 1 w 305"/>
                <a:gd name="T25" fmla="*/ 249 h 420"/>
                <a:gd name="T26" fmla="*/ 0 w 305"/>
                <a:gd name="T27" fmla="*/ 192 h 420"/>
                <a:gd name="T28" fmla="*/ 7 w 305"/>
                <a:gd name="T29" fmla="*/ 132 h 420"/>
                <a:gd name="T30" fmla="*/ 21 w 305"/>
                <a:gd name="T31" fmla="*/ 68 h 420"/>
                <a:gd name="T32" fmla="*/ 44 w 305"/>
                <a:gd name="T33" fmla="*/ 0 h 420"/>
                <a:gd name="T34" fmla="*/ 45 w 305"/>
                <a:gd name="T35" fmla="*/ 55 h 420"/>
                <a:gd name="T36" fmla="*/ 61 w 305"/>
                <a:gd name="T37" fmla="*/ 99 h 420"/>
                <a:gd name="T38" fmla="*/ 88 w 305"/>
                <a:gd name="T39" fmla="*/ 134 h 420"/>
                <a:gd name="T40" fmla="*/ 123 w 305"/>
                <a:gd name="T41" fmla="*/ 162 h 420"/>
                <a:gd name="T42" fmla="*/ 164 w 305"/>
                <a:gd name="T43" fmla="*/ 181 h 420"/>
                <a:gd name="T44" fmla="*/ 210 w 305"/>
                <a:gd name="T45" fmla="*/ 197 h 420"/>
                <a:gd name="T46" fmla="*/ 257 w 305"/>
                <a:gd name="T47" fmla="*/ 209 h 420"/>
                <a:gd name="T48" fmla="*/ 305 w 305"/>
                <a:gd name="T49" fmla="*/ 218 h 4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5"/>
                <a:gd name="T76" fmla="*/ 0 h 420"/>
                <a:gd name="T77" fmla="*/ 305 w 305"/>
                <a:gd name="T78" fmla="*/ 420 h 4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5" h="420">
                  <a:moveTo>
                    <a:pt x="305" y="218"/>
                  </a:moveTo>
                  <a:lnTo>
                    <a:pt x="271" y="239"/>
                  </a:lnTo>
                  <a:lnTo>
                    <a:pt x="240" y="260"/>
                  </a:lnTo>
                  <a:lnTo>
                    <a:pt x="209" y="281"/>
                  </a:lnTo>
                  <a:lnTo>
                    <a:pt x="182" y="305"/>
                  </a:lnTo>
                  <a:lnTo>
                    <a:pt x="155" y="329"/>
                  </a:lnTo>
                  <a:lnTo>
                    <a:pt x="133" y="356"/>
                  </a:lnTo>
                  <a:lnTo>
                    <a:pt x="110" y="386"/>
                  </a:lnTo>
                  <a:lnTo>
                    <a:pt x="92" y="420"/>
                  </a:lnTo>
                  <a:lnTo>
                    <a:pt x="55" y="385"/>
                  </a:lnTo>
                  <a:lnTo>
                    <a:pt x="30" y="346"/>
                  </a:lnTo>
                  <a:lnTo>
                    <a:pt x="11" y="299"/>
                  </a:lnTo>
                  <a:lnTo>
                    <a:pt x="1" y="249"/>
                  </a:lnTo>
                  <a:lnTo>
                    <a:pt x="0" y="192"/>
                  </a:lnTo>
                  <a:lnTo>
                    <a:pt x="7" y="132"/>
                  </a:lnTo>
                  <a:lnTo>
                    <a:pt x="21" y="68"/>
                  </a:lnTo>
                  <a:lnTo>
                    <a:pt x="44" y="0"/>
                  </a:lnTo>
                  <a:lnTo>
                    <a:pt x="45" y="55"/>
                  </a:lnTo>
                  <a:lnTo>
                    <a:pt x="61" y="99"/>
                  </a:lnTo>
                  <a:lnTo>
                    <a:pt x="88" y="134"/>
                  </a:lnTo>
                  <a:lnTo>
                    <a:pt x="123" y="162"/>
                  </a:lnTo>
                  <a:lnTo>
                    <a:pt x="164" y="181"/>
                  </a:lnTo>
                  <a:lnTo>
                    <a:pt x="210" y="197"/>
                  </a:lnTo>
                  <a:lnTo>
                    <a:pt x="257" y="209"/>
                  </a:lnTo>
                  <a:lnTo>
                    <a:pt x="305" y="218"/>
                  </a:lnTo>
                  <a:close/>
                </a:path>
              </a:pathLst>
            </a:custGeom>
            <a:solidFill>
              <a:srgbClr val="5221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392" name="Freeform 42"/>
            <p:cNvSpPr>
              <a:spLocks/>
            </p:cNvSpPr>
            <p:nvPr/>
          </p:nvSpPr>
          <p:spPr bwMode="auto">
            <a:xfrm>
              <a:off x="4728" y="1695"/>
              <a:ext cx="85" cy="177"/>
            </a:xfrm>
            <a:custGeom>
              <a:avLst/>
              <a:gdLst>
                <a:gd name="T0" fmla="*/ 255 w 255"/>
                <a:gd name="T1" fmla="*/ 182 h 353"/>
                <a:gd name="T2" fmla="*/ 225 w 255"/>
                <a:gd name="T3" fmla="*/ 199 h 353"/>
                <a:gd name="T4" fmla="*/ 200 w 255"/>
                <a:gd name="T5" fmla="*/ 218 h 353"/>
                <a:gd name="T6" fmla="*/ 175 w 255"/>
                <a:gd name="T7" fmla="*/ 236 h 353"/>
                <a:gd name="T8" fmla="*/ 152 w 255"/>
                <a:gd name="T9" fmla="*/ 255 h 353"/>
                <a:gd name="T10" fmla="*/ 129 w 255"/>
                <a:gd name="T11" fmla="*/ 275 h 353"/>
                <a:gd name="T12" fmla="*/ 110 w 255"/>
                <a:gd name="T13" fmla="*/ 299 h 353"/>
                <a:gd name="T14" fmla="*/ 91 w 255"/>
                <a:gd name="T15" fmla="*/ 323 h 353"/>
                <a:gd name="T16" fmla="*/ 77 w 255"/>
                <a:gd name="T17" fmla="*/ 353 h 353"/>
                <a:gd name="T18" fmla="*/ 46 w 255"/>
                <a:gd name="T19" fmla="*/ 323 h 353"/>
                <a:gd name="T20" fmla="*/ 24 w 255"/>
                <a:gd name="T21" fmla="*/ 291 h 353"/>
                <a:gd name="T22" fmla="*/ 8 w 255"/>
                <a:gd name="T23" fmla="*/ 252 h 353"/>
                <a:gd name="T24" fmla="*/ 1 w 255"/>
                <a:gd name="T25" fmla="*/ 210 h 353"/>
                <a:gd name="T26" fmla="*/ 0 w 255"/>
                <a:gd name="T27" fmla="*/ 161 h 353"/>
                <a:gd name="T28" fmla="*/ 5 w 255"/>
                <a:gd name="T29" fmla="*/ 111 h 353"/>
                <a:gd name="T30" fmla="*/ 16 w 255"/>
                <a:gd name="T31" fmla="*/ 56 h 353"/>
                <a:gd name="T32" fmla="*/ 36 w 255"/>
                <a:gd name="T33" fmla="*/ 0 h 353"/>
                <a:gd name="T34" fmla="*/ 36 w 255"/>
                <a:gd name="T35" fmla="*/ 45 h 353"/>
                <a:gd name="T36" fmla="*/ 50 w 255"/>
                <a:gd name="T37" fmla="*/ 83 h 353"/>
                <a:gd name="T38" fmla="*/ 71 w 255"/>
                <a:gd name="T39" fmla="*/ 112 h 353"/>
                <a:gd name="T40" fmla="*/ 103 w 255"/>
                <a:gd name="T41" fmla="*/ 135 h 353"/>
                <a:gd name="T42" fmla="*/ 136 w 255"/>
                <a:gd name="T43" fmla="*/ 152 h 353"/>
                <a:gd name="T44" fmla="*/ 176 w 255"/>
                <a:gd name="T45" fmla="*/ 165 h 353"/>
                <a:gd name="T46" fmla="*/ 215 w 255"/>
                <a:gd name="T47" fmla="*/ 173 h 353"/>
                <a:gd name="T48" fmla="*/ 255 w 255"/>
                <a:gd name="T49" fmla="*/ 182 h 35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55"/>
                <a:gd name="T76" fmla="*/ 0 h 353"/>
                <a:gd name="T77" fmla="*/ 255 w 255"/>
                <a:gd name="T78" fmla="*/ 353 h 35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55" h="353">
                  <a:moveTo>
                    <a:pt x="255" y="182"/>
                  </a:moveTo>
                  <a:lnTo>
                    <a:pt x="225" y="199"/>
                  </a:lnTo>
                  <a:lnTo>
                    <a:pt x="200" y="218"/>
                  </a:lnTo>
                  <a:lnTo>
                    <a:pt x="175" y="236"/>
                  </a:lnTo>
                  <a:lnTo>
                    <a:pt x="152" y="255"/>
                  </a:lnTo>
                  <a:lnTo>
                    <a:pt x="129" y="275"/>
                  </a:lnTo>
                  <a:lnTo>
                    <a:pt x="110" y="299"/>
                  </a:lnTo>
                  <a:lnTo>
                    <a:pt x="91" y="323"/>
                  </a:lnTo>
                  <a:lnTo>
                    <a:pt x="77" y="353"/>
                  </a:lnTo>
                  <a:lnTo>
                    <a:pt x="46" y="323"/>
                  </a:lnTo>
                  <a:lnTo>
                    <a:pt x="24" y="291"/>
                  </a:lnTo>
                  <a:lnTo>
                    <a:pt x="8" y="252"/>
                  </a:lnTo>
                  <a:lnTo>
                    <a:pt x="1" y="210"/>
                  </a:lnTo>
                  <a:lnTo>
                    <a:pt x="0" y="161"/>
                  </a:lnTo>
                  <a:lnTo>
                    <a:pt x="5" y="111"/>
                  </a:lnTo>
                  <a:lnTo>
                    <a:pt x="16" y="56"/>
                  </a:lnTo>
                  <a:lnTo>
                    <a:pt x="36" y="0"/>
                  </a:lnTo>
                  <a:lnTo>
                    <a:pt x="36" y="45"/>
                  </a:lnTo>
                  <a:lnTo>
                    <a:pt x="50" y="83"/>
                  </a:lnTo>
                  <a:lnTo>
                    <a:pt x="71" y="112"/>
                  </a:lnTo>
                  <a:lnTo>
                    <a:pt x="103" y="135"/>
                  </a:lnTo>
                  <a:lnTo>
                    <a:pt x="136" y="152"/>
                  </a:lnTo>
                  <a:lnTo>
                    <a:pt x="176" y="165"/>
                  </a:lnTo>
                  <a:lnTo>
                    <a:pt x="215" y="173"/>
                  </a:lnTo>
                  <a:lnTo>
                    <a:pt x="255" y="182"/>
                  </a:lnTo>
                  <a:close/>
                </a:path>
              </a:pathLst>
            </a:custGeom>
            <a:solidFill>
              <a:srgbClr val="400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393" name="Freeform 43"/>
            <p:cNvSpPr>
              <a:spLocks/>
            </p:cNvSpPr>
            <p:nvPr/>
          </p:nvSpPr>
          <p:spPr bwMode="auto">
            <a:xfrm>
              <a:off x="4738" y="1716"/>
              <a:ext cx="69" cy="143"/>
            </a:xfrm>
            <a:custGeom>
              <a:avLst/>
              <a:gdLst>
                <a:gd name="T0" fmla="*/ 208 w 208"/>
                <a:gd name="T1" fmla="*/ 149 h 286"/>
                <a:gd name="T2" fmla="*/ 184 w 208"/>
                <a:gd name="T3" fmla="*/ 162 h 286"/>
                <a:gd name="T4" fmla="*/ 162 w 208"/>
                <a:gd name="T5" fmla="*/ 177 h 286"/>
                <a:gd name="T6" fmla="*/ 141 w 208"/>
                <a:gd name="T7" fmla="*/ 191 h 286"/>
                <a:gd name="T8" fmla="*/ 124 w 208"/>
                <a:gd name="T9" fmla="*/ 208 h 286"/>
                <a:gd name="T10" fmla="*/ 106 w 208"/>
                <a:gd name="T11" fmla="*/ 224 h 286"/>
                <a:gd name="T12" fmla="*/ 90 w 208"/>
                <a:gd name="T13" fmla="*/ 242 h 286"/>
                <a:gd name="T14" fmla="*/ 75 w 208"/>
                <a:gd name="T15" fmla="*/ 261 h 286"/>
                <a:gd name="T16" fmla="*/ 64 w 208"/>
                <a:gd name="T17" fmla="*/ 286 h 286"/>
                <a:gd name="T18" fmla="*/ 38 w 208"/>
                <a:gd name="T19" fmla="*/ 263 h 286"/>
                <a:gd name="T20" fmla="*/ 20 w 208"/>
                <a:gd name="T21" fmla="*/ 235 h 286"/>
                <a:gd name="T22" fmla="*/ 7 w 208"/>
                <a:gd name="T23" fmla="*/ 204 h 286"/>
                <a:gd name="T24" fmla="*/ 3 w 208"/>
                <a:gd name="T25" fmla="*/ 170 h 286"/>
                <a:gd name="T26" fmla="*/ 0 w 208"/>
                <a:gd name="T27" fmla="*/ 131 h 286"/>
                <a:gd name="T28" fmla="*/ 6 w 208"/>
                <a:gd name="T29" fmla="*/ 90 h 286"/>
                <a:gd name="T30" fmla="*/ 14 w 208"/>
                <a:gd name="T31" fmla="*/ 46 h 286"/>
                <a:gd name="T32" fmla="*/ 30 w 208"/>
                <a:gd name="T33" fmla="*/ 0 h 286"/>
                <a:gd name="T34" fmla="*/ 31 w 208"/>
                <a:gd name="T35" fmla="*/ 37 h 286"/>
                <a:gd name="T36" fmla="*/ 42 w 208"/>
                <a:gd name="T37" fmla="*/ 67 h 286"/>
                <a:gd name="T38" fmla="*/ 59 w 208"/>
                <a:gd name="T39" fmla="*/ 90 h 286"/>
                <a:gd name="T40" fmla="*/ 85 w 208"/>
                <a:gd name="T41" fmla="*/ 110 h 286"/>
                <a:gd name="T42" fmla="*/ 112 w 208"/>
                <a:gd name="T43" fmla="*/ 123 h 286"/>
                <a:gd name="T44" fmla="*/ 144 w 208"/>
                <a:gd name="T45" fmla="*/ 135 h 286"/>
                <a:gd name="T46" fmla="*/ 175 w 208"/>
                <a:gd name="T47" fmla="*/ 141 h 286"/>
                <a:gd name="T48" fmla="*/ 208 w 208"/>
                <a:gd name="T49" fmla="*/ 149 h 28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8"/>
                <a:gd name="T76" fmla="*/ 0 h 286"/>
                <a:gd name="T77" fmla="*/ 208 w 208"/>
                <a:gd name="T78" fmla="*/ 286 h 28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8" h="286">
                  <a:moveTo>
                    <a:pt x="208" y="149"/>
                  </a:moveTo>
                  <a:lnTo>
                    <a:pt x="184" y="162"/>
                  </a:lnTo>
                  <a:lnTo>
                    <a:pt x="162" y="177"/>
                  </a:lnTo>
                  <a:lnTo>
                    <a:pt x="141" y="191"/>
                  </a:lnTo>
                  <a:lnTo>
                    <a:pt x="124" y="208"/>
                  </a:lnTo>
                  <a:lnTo>
                    <a:pt x="106" y="224"/>
                  </a:lnTo>
                  <a:lnTo>
                    <a:pt x="90" y="242"/>
                  </a:lnTo>
                  <a:lnTo>
                    <a:pt x="75" y="261"/>
                  </a:lnTo>
                  <a:lnTo>
                    <a:pt x="64" y="286"/>
                  </a:lnTo>
                  <a:lnTo>
                    <a:pt x="38" y="263"/>
                  </a:lnTo>
                  <a:lnTo>
                    <a:pt x="20" y="235"/>
                  </a:lnTo>
                  <a:lnTo>
                    <a:pt x="7" y="204"/>
                  </a:lnTo>
                  <a:lnTo>
                    <a:pt x="3" y="170"/>
                  </a:lnTo>
                  <a:lnTo>
                    <a:pt x="0" y="131"/>
                  </a:lnTo>
                  <a:lnTo>
                    <a:pt x="6" y="90"/>
                  </a:lnTo>
                  <a:lnTo>
                    <a:pt x="14" y="46"/>
                  </a:lnTo>
                  <a:lnTo>
                    <a:pt x="30" y="0"/>
                  </a:lnTo>
                  <a:lnTo>
                    <a:pt x="31" y="37"/>
                  </a:lnTo>
                  <a:lnTo>
                    <a:pt x="42" y="67"/>
                  </a:lnTo>
                  <a:lnTo>
                    <a:pt x="59" y="90"/>
                  </a:lnTo>
                  <a:lnTo>
                    <a:pt x="85" y="110"/>
                  </a:lnTo>
                  <a:lnTo>
                    <a:pt x="112" y="123"/>
                  </a:lnTo>
                  <a:lnTo>
                    <a:pt x="144" y="135"/>
                  </a:lnTo>
                  <a:lnTo>
                    <a:pt x="175" y="141"/>
                  </a:lnTo>
                  <a:lnTo>
                    <a:pt x="208" y="149"/>
                  </a:lnTo>
                  <a:close/>
                </a:path>
              </a:pathLst>
            </a:custGeom>
            <a:solidFill>
              <a:srgbClr val="3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394" name="Freeform 44"/>
            <p:cNvSpPr>
              <a:spLocks/>
            </p:cNvSpPr>
            <p:nvPr/>
          </p:nvSpPr>
          <p:spPr bwMode="auto">
            <a:xfrm>
              <a:off x="4748" y="1736"/>
              <a:ext cx="53" cy="110"/>
            </a:xfrm>
            <a:custGeom>
              <a:avLst/>
              <a:gdLst>
                <a:gd name="T0" fmla="*/ 158 w 158"/>
                <a:gd name="T1" fmla="*/ 115 h 220"/>
                <a:gd name="T2" fmla="*/ 141 w 158"/>
                <a:gd name="T3" fmla="*/ 125 h 220"/>
                <a:gd name="T4" fmla="*/ 124 w 158"/>
                <a:gd name="T5" fmla="*/ 136 h 220"/>
                <a:gd name="T6" fmla="*/ 109 w 158"/>
                <a:gd name="T7" fmla="*/ 147 h 220"/>
                <a:gd name="T8" fmla="*/ 95 w 158"/>
                <a:gd name="T9" fmla="*/ 159 h 220"/>
                <a:gd name="T10" fmla="*/ 81 w 158"/>
                <a:gd name="T11" fmla="*/ 171 h 220"/>
                <a:gd name="T12" fmla="*/ 69 w 158"/>
                <a:gd name="T13" fmla="*/ 187 h 220"/>
                <a:gd name="T14" fmla="*/ 57 w 158"/>
                <a:gd name="T15" fmla="*/ 202 h 220"/>
                <a:gd name="T16" fmla="*/ 48 w 158"/>
                <a:gd name="T17" fmla="*/ 220 h 220"/>
                <a:gd name="T18" fmla="*/ 28 w 158"/>
                <a:gd name="T19" fmla="*/ 201 h 220"/>
                <a:gd name="T20" fmla="*/ 14 w 158"/>
                <a:gd name="T21" fmla="*/ 181 h 220"/>
                <a:gd name="T22" fmla="*/ 6 w 158"/>
                <a:gd name="T23" fmla="*/ 157 h 220"/>
                <a:gd name="T24" fmla="*/ 2 w 158"/>
                <a:gd name="T25" fmla="*/ 130 h 220"/>
                <a:gd name="T26" fmla="*/ 0 w 158"/>
                <a:gd name="T27" fmla="*/ 100 h 220"/>
                <a:gd name="T28" fmla="*/ 4 w 158"/>
                <a:gd name="T29" fmla="*/ 69 h 220"/>
                <a:gd name="T30" fmla="*/ 11 w 158"/>
                <a:gd name="T31" fmla="*/ 35 h 220"/>
                <a:gd name="T32" fmla="*/ 24 w 158"/>
                <a:gd name="T33" fmla="*/ 0 h 220"/>
                <a:gd name="T34" fmla="*/ 24 w 158"/>
                <a:gd name="T35" fmla="*/ 27 h 220"/>
                <a:gd name="T36" fmla="*/ 33 w 158"/>
                <a:gd name="T37" fmla="*/ 52 h 220"/>
                <a:gd name="T38" fmla="*/ 45 w 158"/>
                <a:gd name="T39" fmla="*/ 70 h 220"/>
                <a:gd name="T40" fmla="*/ 65 w 158"/>
                <a:gd name="T41" fmla="*/ 86 h 220"/>
                <a:gd name="T42" fmla="*/ 85 w 158"/>
                <a:gd name="T43" fmla="*/ 95 h 220"/>
                <a:gd name="T44" fmla="*/ 109 w 158"/>
                <a:gd name="T45" fmla="*/ 104 h 220"/>
                <a:gd name="T46" fmla="*/ 133 w 158"/>
                <a:gd name="T47" fmla="*/ 110 h 220"/>
                <a:gd name="T48" fmla="*/ 158 w 158"/>
                <a:gd name="T49" fmla="*/ 115 h 2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8"/>
                <a:gd name="T76" fmla="*/ 0 h 220"/>
                <a:gd name="T77" fmla="*/ 158 w 158"/>
                <a:gd name="T78" fmla="*/ 220 h 2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8" h="220">
                  <a:moveTo>
                    <a:pt x="158" y="115"/>
                  </a:moveTo>
                  <a:lnTo>
                    <a:pt x="141" y="125"/>
                  </a:lnTo>
                  <a:lnTo>
                    <a:pt x="124" y="136"/>
                  </a:lnTo>
                  <a:lnTo>
                    <a:pt x="109" y="147"/>
                  </a:lnTo>
                  <a:lnTo>
                    <a:pt x="95" y="159"/>
                  </a:lnTo>
                  <a:lnTo>
                    <a:pt x="81" y="171"/>
                  </a:lnTo>
                  <a:lnTo>
                    <a:pt x="69" y="187"/>
                  </a:lnTo>
                  <a:lnTo>
                    <a:pt x="57" y="202"/>
                  </a:lnTo>
                  <a:lnTo>
                    <a:pt x="48" y="220"/>
                  </a:lnTo>
                  <a:lnTo>
                    <a:pt x="28" y="201"/>
                  </a:lnTo>
                  <a:lnTo>
                    <a:pt x="14" y="181"/>
                  </a:lnTo>
                  <a:lnTo>
                    <a:pt x="6" y="157"/>
                  </a:lnTo>
                  <a:lnTo>
                    <a:pt x="2" y="130"/>
                  </a:lnTo>
                  <a:lnTo>
                    <a:pt x="0" y="100"/>
                  </a:lnTo>
                  <a:lnTo>
                    <a:pt x="4" y="69"/>
                  </a:lnTo>
                  <a:lnTo>
                    <a:pt x="11" y="35"/>
                  </a:lnTo>
                  <a:lnTo>
                    <a:pt x="24" y="0"/>
                  </a:lnTo>
                  <a:lnTo>
                    <a:pt x="24" y="27"/>
                  </a:lnTo>
                  <a:lnTo>
                    <a:pt x="33" y="52"/>
                  </a:lnTo>
                  <a:lnTo>
                    <a:pt x="45" y="70"/>
                  </a:lnTo>
                  <a:lnTo>
                    <a:pt x="65" y="86"/>
                  </a:lnTo>
                  <a:lnTo>
                    <a:pt x="85" y="95"/>
                  </a:lnTo>
                  <a:lnTo>
                    <a:pt x="109" y="104"/>
                  </a:lnTo>
                  <a:lnTo>
                    <a:pt x="133" y="110"/>
                  </a:lnTo>
                  <a:lnTo>
                    <a:pt x="158" y="115"/>
                  </a:lnTo>
                  <a:close/>
                </a:path>
              </a:pathLst>
            </a:custGeom>
            <a:solidFill>
              <a:srgbClr val="21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395" name="Freeform 45"/>
            <p:cNvSpPr>
              <a:spLocks/>
            </p:cNvSpPr>
            <p:nvPr/>
          </p:nvSpPr>
          <p:spPr bwMode="auto">
            <a:xfrm>
              <a:off x="4726" y="1614"/>
              <a:ext cx="104" cy="181"/>
            </a:xfrm>
            <a:custGeom>
              <a:avLst/>
              <a:gdLst>
                <a:gd name="T0" fmla="*/ 312 w 312"/>
                <a:gd name="T1" fmla="*/ 314 h 361"/>
                <a:gd name="T2" fmla="*/ 244 w 312"/>
                <a:gd name="T3" fmla="*/ 301 h 361"/>
                <a:gd name="T4" fmla="*/ 185 w 312"/>
                <a:gd name="T5" fmla="*/ 282 h 361"/>
                <a:gd name="T6" fmla="*/ 133 w 312"/>
                <a:gd name="T7" fmla="*/ 256 h 361"/>
                <a:gd name="T8" fmla="*/ 90 w 312"/>
                <a:gd name="T9" fmla="*/ 222 h 361"/>
                <a:gd name="T10" fmla="*/ 55 w 312"/>
                <a:gd name="T11" fmla="*/ 179 h 361"/>
                <a:gd name="T12" fmla="*/ 30 w 312"/>
                <a:gd name="T13" fmla="*/ 128 h 361"/>
                <a:gd name="T14" fmla="*/ 13 w 312"/>
                <a:gd name="T15" fmla="*/ 68 h 361"/>
                <a:gd name="T16" fmla="*/ 8 w 312"/>
                <a:gd name="T17" fmla="*/ 0 h 361"/>
                <a:gd name="T18" fmla="*/ 0 w 312"/>
                <a:gd name="T19" fmla="*/ 65 h 361"/>
                <a:gd name="T20" fmla="*/ 1 w 312"/>
                <a:gd name="T21" fmla="*/ 126 h 361"/>
                <a:gd name="T22" fmla="*/ 14 w 312"/>
                <a:gd name="T23" fmla="*/ 181 h 361"/>
                <a:gd name="T24" fmla="*/ 37 w 312"/>
                <a:gd name="T25" fmla="*/ 231 h 361"/>
                <a:gd name="T26" fmla="*/ 69 w 312"/>
                <a:gd name="T27" fmla="*/ 273 h 361"/>
                <a:gd name="T28" fmla="*/ 113 w 312"/>
                <a:gd name="T29" fmla="*/ 308 h 361"/>
                <a:gd name="T30" fmla="*/ 168 w 312"/>
                <a:gd name="T31" fmla="*/ 338 h 361"/>
                <a:gd name="T32" fmla="*/ 236 w 312"/>
                <a:gd name="T33" fmla="*/ 361 h 361"/>
                <a:gd name="T34" fmla="*/ 251 w 312"/>
                <a:gd name="T35" fmla="*/ 359 h 361"/>
                <a:gd name="T36" fmla="*/ 267 w 312"/>
                <a:gd name="T37" fmla="*/ 356 h 361"/>
                <a:gd name="T38" fmla="*/ 279 w 312"/>
                <a:gd name="T39" fmla="*/ 351 h 361"/>
                <a:gd name="T40" fmla="*/ 291 w 312"/>
                <a:gd name="T41" fmla="*/ 347 h 361"/>
                <a:gd name="T42" fmla="*/ 298 w 312"/>
                <a:gd name="T43" fmla="*/ 339 h 361"/>
                <a:gd name="T44" fmla="*/ 305 w 312"/>
                <a:gd name="T45" fmla="*/ 333 h 361"/>
                <a:gd name="T46" fmla="*/ 309 w 312"/>
                <a:gd name="T47" fmla="*/ 323 h 361"/>
                <a:gd name="T48" fmla="*/ 312 w 312"/>
                <a:gd name="T49" fmla="*/ 314 h 3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12"/>
                <a:gd name="T76" fmla="*/ 0 h 361"/>
                <a:gd name="T77" fmla="*/ 312 w 312"/>
                <a:gd name="T78" fmla="*/ 361 h 3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12" h="361">
                  <a:moveTo>
                    <a:pt x="312" y="314"/>
                  </a:moveTo>
                  <a:lnTo>
                    <a:pt x="244" y="301"/>
                  </a:lnTo>
                  <a:lnTo>
                    <a:pt x="185" y="282"/>
                  </a:lnTo>
                  <a:lnTo>
                    <a:pt x="133" y="256"/>
                  </a:lnTo>
                  <a:lnTo>
                    <a:pt x="90" y="222"/>
                  </a:lnTo>
                  <a:lnTo>
                    <a:pt x="55" y="179"/>
                  </a:lnTo>
                  <a:lnTo>
                    <a:pt x="30" y="128"/>
                  </a:lnTo>
                  <a:lnTo>
                    <a:pt x="13" y="68"/>
                  </a:lnTo>
                  <a:lnTo>
                    <a:pt x="8" y="0"/>
                  </a:lnTo>
                  <a:lnTo>
                    <a:pt x="0" y="65"/>
                  </a:lnTo>
                  <a:lnTo>
                    <a:pt x="1" y="126"/>
                  </a:lnTo>
                  <a:lnTo>
                    <a:pt x="14" y="181"/>
                  </a:lnTo>
                  <a:lnTo>
                    <a:pt x="37" y="231"/>
                  </a:lnTo>
                  <a:lnTo>
                    <a:pt x="69" y="273"/>
                  </a:lnTo>
                  <a:lnTo>
                    <a:pt x="113" y="308"/>
                  </a:lnTo>
                  <a:lnTo>
                    <a:pt x="168" y="338"/>
                  </a:lnTo>
                  <a:lnTo>
                    <a:pt x="236" y="361"/>
                  </a:lnTo>
                  <a:lnTo>
                    <a:pt x="251" y="359"/>
                  </a:lnTo>
                  <a:lnTo>
                    <a:pt x="267" y="356"/>
                  </a:lnTo>
                  <a:lnTo>
                    <a:pt x="279" y="351"/>
                  </a:lnTo>
                  <a:lnTo>
                    <a:pt x="291" y="347"/>
                  </a:lnTo>
                  <a:lnTo>
                    <a:pt x="298" y="339"/>
                  </a:lnTo>
                  <a:lnTo>
                    <a:pt x="305" y="333"/>
                  </a:lnTo>
                  <a:lnTo>
                    <a:pt x="309" y="323"/>
                  </a:lnTo>
                  <a:lnTo>
                    <a:pt x="312" y="314"/>
                  </a:lnTo>
                  <a:close/>
                </a:path>
              </a:pathLst>
            </a:custGeom>
            <a:solidFill>
              <a:srgbClr val="E0B09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396" name="Freeform 46"/>
            <p:cNvSpPr>
              <a:spLocks/>
            </p:cNvSpPr>
            <p:nvPr/>
          </p:nvSpPr>
          <p:spPr bwMode="auto">
            <a:xfrm>
              <a:off x="4783" y="1837"/>
              <a:ext cx="116" cy="265"/>
            </a:xfrm>
            <a:custGeom>
              <a:avLst/>
              <a:gdLst>
                <a:gd name="T0" fmla="*/ 349 w 349"/>
                <a:gd name="T1" fmla="*/ 160 h 529"/>
                <a:gd name="T2" fmla="*/ 332 w 349"/>
                <a:gd name="T3" fmla="*/ 139 h 529"/>
                <a:gd name="T4" fmla="*/ 318 w 349"/>
                <a:gd name="T5" fmla="*/ 119 h 529"/>
                <a:gd name="T6" fmla="*/ 301 w 349"/>
                <a:gd name="T7" fmla="*/ 99 h 529"/>
                <a:gd name="T8" fmla="*/ 287 w 349"/>
                <a:gd name="T9" fmla="*/ 80 h 529"/>
                <a:gd name="T10" fmla="*/ 271 w 349"/>
                <a:gd name="T11" fmla="*/ 59 h 529"/>
                <a:gd name="T12" fmla="*/ 256 w 349"/>
                <a:gd name="T13" fmla="*/ 39 h 529"/>
                <a:gd name="T14" fmla="*/ 240 w 349"/>
                <a:gd name="T15" fmla="*/ 20 h 529"/>
                <a:gd name="T16" fmla="*/ 226 w 349"/>
                <a:gd name="T17" fmla="*/ 0 h 529"/>
                <a:gd name="T18" fmla="*/ 151 w 349"/>
                <a:gd name="T19" fmla="*/ 21 h 529"/>
                <a:gd name="T20" fmla="*/ 88 w 349"/>
                <a:gd name="T21" fmla="*/ 69 h 529"/>
                <a:gd name="T22" fmla="*/ 38 w 349"/>
                <a:gd name="T23" fmla="*/ 136 h 529"/>
                <a:gd name="T24" fmla="*/ 9 w 349"/>
                <a:gd name="T25" fmla="*/ 217 h 529"/>
                <a:gd name="T26" fmla="*/ 0 w 349"/>
                <a:gd name="T27" fmla="*/ 302 h 529"/>
                <a:gd name="T28" fmla="*/ 20 w 349"/>
                <a:gd name="T29" fmla="*/ 388 h 529"/>
                <a:gd name="T30" fmla="*/ 72 w 349"/>
                <a:gd name="T31" fmla="*/ 465 h 529"/>
                <a:gd name="T32" fmla="*/ 161 w 349"/>
                <a:gd name="T33" fmla="*/ 529 h 529"/>
                <a:gd name="T34" fmla="*/ 243 w 349"/>
                <a:gd name="T35" fmla="*/ 529 h 529"/>
                <a:gd name="T36" fmla="*/ 295 w 349"/>
                <a:gd name="T37" fmla="*/ 506 h 529"/>
                <a:gd name="T38" fmla="*/ 322 w 349"/>
                <a:gd name="T39" fmla="*/ 461 h 529"/>
                <a:gd name="T40" fmla="*/ 333 w 349"/>
                <a:gd name="T41" fmla="*/ 405 h 529"/>
                <a:gd name="T42" fmla="*/ 332 w 349"/>
                <a:gd name="T43" fmla="*/ 340 h 529"/>
                <a:gd name="T44" fmla="*/ 331 w 349"/>
                <a:gd name="T45" fmla="*/ 274 h 529"/>
                <a:gd name="T46" fmla="*/ 333 w 349"/>
                <a:gd name="T47" fmla="*/ 210 h 529"/>
                <a:gd name="T48" fmla="*/ 349 w 349"/>
                <a:gd name="T49" fmla="*/ 160 h 5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9"/>
                <a:gd name="T76" fmla="*/ 0 h 529"/>
                <a:gd name="T77" fmla="*/ 349 w 349"/>
                <a:gd name="T78" fmla="*/ 529 h 5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9" h="529">
                  <a:moveTo>
                    <a:pt x="349" y="160"/>
                  </a:moveTo>
                  <a:lnTo>
                    <a:pt x="332" y="139"/>
                  </a:lnTo>
                  <a:lnTo>
                    <a:pt x="318" y="119"/>
                  </a:lnTo>
                  <a:lnTo>
                    <a:pt x="301" y="99"/>
                  </a:lnTo>
                  <a:lnTo>
                    <a:pt x="287" y="80"/>
                  </a:lnTo>
                  <a:lnTo>
                    <a:pt x="271" y="59"/>
                  </a:lnTo>
                  <a:lnTo>
                    <a:pt x="256" y="39"/>
                  </a:lnTo>
                  <a:lnTo>
                    <a:pt x="240" y="20"/>
                  </a:lnTo>
                  <a:lnTo>
                    <a:pt x="226" y="0"/>
                  </a:lnTo>
                  <a:lnTo>
                    <a:pt x="151" y="21"/>
                  </a:lnTo>
                  <a:lnTo>
                    <a:pt x="88" y="69"/>
                  </a:lnTo>
                  <a:lnTo>
                    <a:pt x="38" y="136"/>
                  </a:lnTo>
                  <a:lnTo>
                    <a:pt x="9" y="217"/>
                  </a:lnTo>
                  <a:lnTo>
                    <a:pt x="0" y="302"/>
                  </a:lnTo>
                  <a:lnTo>
                    <a:pt x="20" y="388"/>
                  </a:lnTo>
                  <a:lnTo>
                    <a:pt x="72" y="465"/>
                  </a:lnTo>
                  <a:lnTo>
                    <a:pt x="161" y="529"/>
                  </a:lnTo>
                  <a:lnTo>
                    <a:pt x="243" y="529"/>
                  </a:lnTo>
                  <a:lnTo>
                    <a:pt x="295" y="506"/>
                  </a:lnTo>
                  <a:lnTo>
                    <a:pt x="322" y="461"/>
                  </a:lnTo>
                  <a:lnTo>
                    <a:pt x="333" y="405"/>
                  </a:lnTo>
                  <a:lnTo>
                    <a:pt x="332" y="340"/>
                  </a:lnTo>
                  <a:lnTo>
                    <a:pt x="331" y="274"/>
                  </a:lnTo>
                  <a:lnTo>
                    <a:pt x="333" y="210"/>
                  </a:lnTo>
                  <a:lnTo>
                    <a:pt x="349" y="160"/>
                  </a:lnTo>
                  <a:close/>
                </a:path>
              </a:pathLst>
            </a:custGeom>
            <a:solidFill>
              <a:srgbClr val="8F8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397" name="Freeform 47"/>
            <p:cNvSpPr>
              <a:spLocks/>
            </p:cNvSpPr>
            <p:nvPr/>
          </p:nvSpPr>
          <p:spPr bwMode="auto">
            <a:xfrm>
              <a:off x="4795" y="1844"/>
              <a:ext cx="103" cy="235"/>
            </a:xfrm>
            <a:custGeom>
              <a:avLst/>
              <a:gdLst>
                <a:gd name="T0" fmla="*/ 309 w 309"/>
                <a:gd name="T1" fmla="*/ 144 h 470"/>
                <a:gd name="T2" fmla="*/ 295 w 309"/>
                <a:gd name="T3" fmla="*/ 124 h 470"/>
                <a:gd name="T4" fmla="*/ 280 w 309"/>
                <a:gd name="T5" fmla="*/ 107 h 470"/>
                <a:gd name="T6" fmla="*/ 266 w 309"/>
                <a:gd name="T7" fmla="*/ 89 h 470"/>
                <a:gd name="T8" fmla="*/ 254 w 309"/>
                <a:gd name="T9" fmla="*/ 72 h 470"/>
                <a:gd name="T10" fmla="*/ 239 w 309"/>
                <a:gd name="T11" fmla="*/ 52 h 470"/>
                <a:gd name="T12" fmla="*/ 225 w 309"/>
                <a:gd name="T13" fmla="*/ 36 h 470"/>
                <a:gd name="T14" fmla="*/ 211 w 309"/>
                <a:gd name="T15" fmla="*/ 17 h 470"/>
                <a:gd name="T16" fmla="*/ 199 w 309"/>
                <a:gd name="T17" fmla="*/ 0 h 470"/>
                <a:gd name="T18" fmla="*/ 134 w 309"/>
                <a:gd name="T19" fmla="*/ 19 h 470"/>
                <a:gd name="T20" fmla="*/ 77 w 309"/>
                <a:gd name="T21" fmla="*/ 60 h 470"/>
                <a:gd name="T22" fmla="*/ 33 w 309"/>
                <a:gd name="T23" fmla="*/ 120 h 470"/>
                <a:gd name="T24" fmla="*/ 7 w 309"/>
                <a:gd name="T25" fmla="*/ 192 h 470"/>
                <a:gd name="T26" fmla="*/ 0 w 309"/>
                <a:gd name="T27" fmla="*/ 268 h 470"/>
                <a:gd name="T28" fmla="*/ 18 w 309"/>
                <a:gd name="T29" fmla="*/ 345 h 470"/>
                <a:gd name="T30" fmla="*/ 63 w 309"/>
                <a:gd name="T31" fmla="*/ 413 h 470"/>
                <a:gd name="T32" fmla="*/ 142 w 309"/>
                <a:gd name="T33" fmla="*/ 470 h 470"/>
                <a:gd name="T34" fmla="*/ 214 w 309"/>
                <a:gd name="T35" fmla="*/ 470 h 470"/>
                <a:gd name="T36" fmla="*/ 261 w 309"/>
                <a:gd name="T37" fmla="*/ 449 h 470"/>
                <a:gd name="T38" fmla="*/ 285 w 309"/>
                <a:gd name="T39" fmla="*/ 410 h 470"/>
                <a:gd name="T40" fmla="*/ 295 w 309"/>
                <a:gd name="T41" fmla="*/ 361 h 470"/>
                <a:gd name="T42" fmla="*/ 293 w 309"/>
                <a:gd name="T43" fmla="*/ 303 h 470"/>
                <a:gd name="T44" fmla="*/ 292 w 309"/>
                <a:gd name="T45" fmla="*/ 244 h 470"/>
                <a:gd name="T46" fmla="*/ 295 w 309"/>
                <a:gd name="T47" fmla="*/ 190 h 470"/>
                <a:gd name="T48" fmla="*/ 309 w 309"/>
                <a:gd name="T49" fmla="*/ 144 h 4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9"/>
                <a:gd name="T76" fmla="*/ 0 h 470"/>
                <a:gd name="T77" fmla="*/ 309 w 309"/>
                <a:gd name="T78" fmla="*/ 470 h 4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9" h="470">
                  <a:moveTo>
                    <a:pt x="309" y="144"/>
                  </a:moveTo>
                  <a:lnTo>
                    <a:pt x="295" y="124"/>
                  </a:lnTo>
                  <a:lnTo>
                    <a:pt x="280" y="107"/>
                  </a:lnTo>
                  <a:lnTo>
                    <a:pt x="266" y="89"/>
                  </a:lnTo>
                  <a:lnTo>
                    <a:pt x="254" y="72"/>
                  </a:lnTo>
                  <a:lnTo>
                    <a:pt x="239" y="52"/>
                  </a:lnTo>
                  <a:lnTo>
                    <a:pt x="225" y="36"/>
                  </a:lnTo>
                  <a:lnTo>
                    <a:pt x="211" y="17"/>
                  </a:lnTo>
                  <a:lnTo>
                    <a:pt x="199" y="0"/>
                  </a:lnTo>
                  <a:lnTo>
                    <a:pt x="134" y="19"/>
                  </a:lnTo>
                  <a:lnTo>
                    <a:pt x="77" y="60"/>
                  </a:lnTo>
                  <a:lnTo>
                    <a:pt x="33" y="120"/>
                  </a:lnTo>
                  <a:lnTo>
                    <a:pt x="7" y="192"/>
                  </a:lnTo>
                  <a:lnTo>
                    <a:pt x="0" y="268"/>
                  </a:lnTo>
                  <a:lnTo>
                    <a:pt x="18" y="345"/>
                  </a:lnTo>
                  <a:lnTo>
                    <a:pt x="63" y="413"/>
                  </a:lnTo>
                  <a:lnTo>
                    <a:pt x="142" y="470"/>
                  </a:lnTo>
                  <a:lnTo>
                    <a:pt x="214" y="470"/>
                  </a:lnTo>
                  <a:lnTo>
                    <a:pt x="261" y="449"/>
                  </a:lnTo>
                  <a:lnTo>
                    <a:pt x="285" y="410"/>
                  </a:lnTo>
                  <a:lnTo>
                    <a:pt x="295" y="361"/>
                  </a:lnTo>
                  <a:lnTo>
                    <a:pt x="293" y="303"/>
                  </a:lnTo>
                  <a:lnTo>
                    <a:pt x="292" y="244"/>
                  </a:lnTo>
                  <a:lnTo>
                    <a:pt x="295" y="190"/>
                  </a:lnTo>
                  <a:lnTo>
                    <a:pt x="309" y="144"/>
                  </a:lnTo>
                  <a:close/>
                </a:path>
              </a:pathLst>
            </a:custGeom>
            <a:solidFill>
              <a:srgbClr val="A8A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398" name="Freeform 48"/>
            <p:cNvSpPr>
              <a:spLocks/>
            </p:cNvSpPr>
            <p:nvPr/>
          </p:nvSpPr>
          <p:spPr bwMode="auto">
            <a:xfrm>
              <a:off x="4807" y="1851"/>
              <a:ext cx="90" cy="205"/>
            </a:xfrm>
            <a:custGeom>
              <a:avLst/>
              <a:gdLst>
                <a:gd name="T0" fmla="*/ 270 w 270"/>
                <a:gd name="T1" fmla="*/ 124 h 410"/>
                <a:gd name="T2" fmla="*/ 257 w 270"/>
                <a:gd name="T3" fmla="*/ 108 h 410"/>
                <a:gd name="T4" fmla="*/ 244 w 270"/>
                <a:gd name="T5" fmla="*/ 92 h 410"/>
                <a:gd name="T6" fmla="*/ 233 w 270"/>
                <a:gd name="T7" fmla="*/ 77 h 410"/>
                <a:gd name="T8" fmla="*/ 222 w 270"/>
                <a:gd name="T9" fmla="*/ 61 h 410"/>
                <a:gd name="T10" fmla="*/ 209 w 270"/>
                <a:gd name="T11" fmla="*/ 45 h 410"/>
                <a:gd name="T12" fmla="*/ 196 w 270"/>
                <a:gd name="T13" fmla="*/ 30 h 410"/>
                <a:gd name="T14" fmla="*/ 185 w 270"/>
                <a:gd name="T15" fmla="*/ 14 h 410"/>
                <a:gd name="T16" fmla="*/ 174 w 270"/>
                <a:gd name="T17" fmla="*/ 0 h 410"/>
                <a:gd name="T18" fmla="*/ 116 w 270"/>
                <a:gd name="T19" fmla="*/ 15 h 410"/>
                <a:gd name="T20" fmla="*/ 68 w 270"/>
                <a:gd name="T21" fmla="*/ 52 h 410"/>
                <a:gd name="T22" fmla="*/ 28 w 270"/>
                <a:gd name="T23" fmla="*/ 103 h 410"/>
                <a:gd name="T24" fmla="*/ 6 w 270"/>
                <a:gd name="T25" fmla="*/ 167 h 410"/>
                <a:gd name="T26" fmla="*/ 0 w 270"/>
                <a:gd name="T27" fmla="*/ 233 h 410"/>
                <a:gd name="T28" fmla="*/ 16 w 270"/>
                <a:gd name="T29" fmla="*/ 300 h 410"/>
                <a:gd name="T30" fmla="*/ 55 w 270"/>
                <a:gd name="T31" fmla="*/ 359 h 410"/>
                <a:gd name="T32" fmla="*/ 124 w 270"/>
                <a:gd name="T33" fmla="*/ 410 h 410"/>
                <a:gd name="T34" fmla="*/ 188 w 270"/>
                <a:gd name="T35" fmla="*/ 410 h 410"/>
                <a:gd name="T36" fmla="*/ 227 w 270"/>
                <a:gd name="T37" fmla="*/ 390 h 410"/>
                <a:gd name="T38" fmla="*/ 249 w 270"/>
                <a:gd name="T39" fmla="*/ 356 h 410"/>
                <a:gd name="T40" fmla="*/ 257 w 270"/>
                <a:gd name="T41" fmla="*/ 313 h 410"/>
                <a:gd name="T42" fmla="*/ 256 w 270"/>
                <a:gd name="T43" fmla="*/ 262 h 410"/>
                <a:gd name="T44" fmla="*/ 256 w 270"/>
                <a:gd name="T45" fmla="*/ 212 h 410"/>
                <a:gd name="T46" fmla="*/ 257 w 270"/>
                <a:gd name="T47" fmla="*/ 164 h 410"/>
                <a:gd name="T48" fmla="*/ 270 w 270"/>
                <a:gd name="T49" fmla="*/ 124 h 41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70"/>
                <a:gd name="T76" fmla="*/ 0 h 410"/>
                <a:gd name="T77" fmla="*/ 270 w 270"/>
                <a:gd name="T78" fmla="*/ 410 h 41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70" h="410">
                  <a:moveTo>
                    <a:pt x="270" y="124"/>
                  </a:moveTo>
                  <a:lnTo>
                    <a:pt x="257" y="108"/>
                  </a:lnTo>
                  <a:lnTo>
                    <a:pt x="244" y="92"/>
                  </a:lnTo>
                  <a:lnTo>
                    <a:pt x="233" y="77"/>
                  </a:lnTo>
                  <a:lnTo>
                    <a:pt x="222" y="61"/>
                  </a:lnTo>
                  <a:lnTo>
                    <a:pt x="209" y="45"/>
                  </a:lnTo>
                  <a:lnTo>
                    <a:pt x="196" y="30"/>
                  </a:lnTo>
                  <a:lnTo>
                    <a:pt x="185" y="14"/>
                  </a:lnTo>
                  <a:lnTo>
                    <a:pt x="174" y="0"/>
                  </a:lnTo>
                  <a:lnTo>
                    <a:pt x="116" y="15"/>
                  </a:lnTo>
                  <a:lnTo>
                    <a:pt x="68" y="52"/>
                  </a:lnTo>
                  <a:lnTo>
                    <a:pt x="28" y="103"/>
                  </a:lnTo>
                  <a:lnTo>
                    <a:pt x="6" y="167"/>
                  </a:lnTo>
                  <a:lnTo>
                    <a:pt x="0" y="233"/>
                  </a:lnTo>
                  <a:lnTo>
                    <a:pt x="16" y="300"/>
                  </a:lnTo>
                  <a:lnTo>
                    <a:pt x="55" y="359"/>
                  </a:lnTo>
                  <a:lnTo>
                    <a:pt x="124" y="410"/>
                  </a:lnTo>
                  <a:lnTo>
                    <a:pt x="188" y="410"/>
                  </a:lnTo>
                  <a:lnTo>
                    <a:pt x="227" y="390"/>
                  </a:lnTo>
                  <a:lnTo>
                    <a:pt x="249" y="356"/>
                  </a:lnTo>
                  <a:lnTo>
                    <a:pt x="257" y="313"/>
                  </a:lnTo>
                  <a:lnTo>
                    <a:pt x="256" y="262"/>
                  </a:lnTo>
                  <a:lnTo>
                    <a:pt x="256" y="212"/>
                  </a:lnTo>
                  <a:lnTo>
                    <a:pt x="257" y="164"/>
                  </a:lnTo>
                  <a:lnTo>
                    <a:pt x="270" y="124"/>
                  </a:lnTo>
                  <a:close/>
                </a:path>
              </a:pathLst>
            </a:custGeom>
            <a:solidFill>
              <a:srgbClr val="C2C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399" name="Freeform 49"/>
            <p:cNvSpPr>
              <a:spLocks/>
            </p:cNvSpPr>
            <p:nvPr/>
          </p:nvSpPr>
          <p:spPr bwMode="auto">
            <a:xfrm>
              <a:off x="4818" y="1858"/>
              <a:ext cx="77" cy="174"/>
            </a:xfrm>
            <a:custGeom>
              <a:avLst/>
              <a:gdLst>
                <a:gd name="T0" fmla="*/ 232 w 232"/>
                <a:gd name="T1" fmla="*/ 104 h 347"/>
                <a:gd name="T2" fmla="*/ 220 w 232"/>
                <a:gd name="T3" fmla="*/ 90 h 347"/>
                <a:gd name="T4" fmla="*/ 210 w 232"/>
                <a:gd name="T5" fmla="*/ 77 h 347"/>
                <a:gd name="T6" fmla="*/ 199 w 232"/>
                <a:gd name="T7" fmla="*/ 63 h 347"/>
                <a:gd name="T8" fmla="*/ 189 w 232"/>
                <a:gd name="T9" fmla="*/ 51 h 347"/>
                <a:gd name="T10" fmla="*/ 179 w 232"/>
                <a:gd name="T11" fmla="*/ 38 h 347"/>
                <a:gd name="T12" fmla="*/ 169 w 232"/>
                <a:gd name="T13" fmla="*/ 25 h 347"/>
                <a:gd name="T14" fmla="*/ 160 w 232"/>
                <a:gd name="T15" fmla="*/ 12 h 347"/>
                <a:gd name="T16" fmla="*/ 151 w 232"/>
                <a:gd name="T17" fmla="*/ 0 h 347"/>
                <a:gd name="T18" fmla="*/ 102 w 232"/>
                <a:gd name="T19" fmla="*/ 12 h 347"/>
                <a:gd name="T20" fmla="*/ 59 w 232"/>
                <a:gd name="T21" fmla="*/ 44 h 347"/>
                <a:gd name="T22" fmla="*/ 27 w 232"/>
                <a:gd name="T23" fmla="*/ 87 h 347"/>
                <a:gd name="T24" fmla="*/ 7 w 232"/>
                <a:gd name="T25" fmla="*/ 141 h 347"/>
                <a:gd name="T26" fmla="*/ 0 w 232"/>
                <a:gd name="T27" fmla="*/ 197 h 347"/>
                <a:gd name="T28" fmla="*/ 14 w 232"/>
                <a:gd name="T29" fmla="*/ 253 h 347"/>
                <a:gd name="T30" fmla="*/ 48 w 232"/>
                <a:gd name="T31" fmla="*/ 304 h 347"/>
                <a:gd name="T32" fmla="*/ 107 w 232"/>
                <a:gd name="T33" fmla="*/ 347 h 347"/>
                <a:gd name="T34" fmla="*/ 161 w 232"/>
                <a:gd name="T35" fmla="*/ 347 h 347"/>
                <a:gd name="T36" fmla="*/ 195 w 232"/>
                <a:gd name="T37" fmla="*/ 332 h 347"/>
                <a:gd name="T38" fmla="*/ 213 w 232"/>
                <a:gd name="T39" fmla="*/ 303 h 347"/>
                <a:gd name="T40" fmla="*/ 220 w 232"/>
                <a:gd name="T41" fmla="*/ 266 h 347"/>
                <a:gd name="T42" fmla="*/ 219 w 232"/>
                <a:gd name="T43" fmla="*/ 223 h 347"/>
                <a:gd name="T44" fmla="*/ 219 w 232"/>
                <a:gd name="T45" fmla="*/ 180 h 347"/>
                <a:gd name="T46" fmla="*/ 220 w 232"/>
                <a:gd name="T47" fmla="*/ 138 h 347"/>
                <a:gd name="T48" fmla="*/ 232 w 232"/>
                <a:gd name="T49" fmla="*/ 104 h 3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32"/>
                <a:gd name="T76" fmla="*/ 0 h 347"/>
                <a:gd name="T77" fmla="*/ 232 w 232"/>
                <a:gd name="T78" fmla="*/ 347 h 3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32" h="347">
                  <a:moveTo>
                    <a:pt x="232" y="104"/>
                  </a:moveTo>
                  <a:lnTo>
                    <a:pt x="220" y="90"/>
                  </a:lnTo>
                  <a:lnTo>
                    <a:pt x="210" y="77"/>
                  </a:lnTo>
                  <a:lnTo>
                    <a:pt x="199" y="63"/>
                  </a:lnTo>
                  <a:lnTo>
                    <a:pt x="189" y="51"/>
                  </a:lnTo>
                  <a:lnTo>
                    <a:pt x="179" y="38"/>
                  </a:lnTo>
                  <a:lnTo>
                    <a:pt x="169" y="25"/>
                  </a:lnTo>
                  <a:lnTo>
                    <a:pt x="160" y="12"/>
                  </a:lnTo>
                  <a:lnTo>
                    <a:pt x="151" y="0"/>
                  </a:lnTo>
                  <a:lnTo>
                    <a:pt x="102" y="12"/>
                  </a:lnTo>
                  <a:lnTo>
                    <a:pt x="59" y="44"/>
                  </a:lnTo>
                  <a:lnTo>
                    <a:pt x="27" y="87"/>
                  </a:lnTo>
                  <a:lnTo>
                    <a:pt x="7" y="141"/>
                  </a:lnTo>
                  <a:lnTo>
                    <a:pt x="0" y="197"/>
                  </a:lnTo>
                  <a:lnTo>
                    <a:pt x="14" y="253"/>
                  </a:lnTo>
                  <a:lnTo>
                    <a:pt x="48" y="304"/>
                  </a:lnTo>
                  <a:lnTo>
                    <a:pt x="107" y="347"/>
                  </a:lnTo>
                  <a:lnTo>
                    <a:pt x="161" y="347"/>
                  </a:lnTo>
                  <a:lnTo>
                    <a:pt x="195" y="332"/>
                  </a:lnTo>
                  <a:lnTo>
                    <a:pt x="213" y="303"/>
                  </a:lnTo>
                  <a:lnTo>
                    <a:pt x="220" y="266"/>
                  </a:lnTo>
                  <a:lnTo>
                    <a:pt x="219" y="223"/>
                  </a:lnTo>
                  <a:lnTo>
                    <a:pt x="219" y="180"/>
                  </a:lnTo>
                  <a:lnTo>
                    <a:pt x="220" y="138"/>
                  </a:lnTo>
                  <a:lnTo>
                    <a:pt x="232" y="104"/>
                  </a:lnTo>
                  <a:close/>
                </a:path>
              </a:pathLst>
            </a:custGeom>
            <a:solidFill>
              <a:srgbClr val="DE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400" name="Freeform 50"/>
            <p:cNvSpPr>
              <a:spLocks/>
            </p:cNvSpPr>
            <p:nvPr/>
          </p:nvSpPr>
          <p:spPr bwMode="auto">
            <a:xfrm>
              <a:off x="4858" y="1887"/>
              <a:ext cx="41" cy="90"/>
            </a:xfrm>
            <a:custGeom>
              <a:avLst/>
              <a:gdLst>
                <a:gd name="T0" fmla="*/ 123 w 123"/>
                <a:gd name="T1" fmla="*/ 64 h 179"/>
                <a:gd name="T2" fmla="*/ 114 w 123"/>
                <a:gd name="T3" fmla="*/ 55 h 179"/>
                <a:gd name="T4" fmla="*/ 107 w 123"/>
                <a:gd name="T5" fmla="*/ 47 h 179"/>
                <a:gd name="T6" fmla="*/ 99 w 123"/>
                <a:gd name="T7" fmla="*/ 39 h 179"/>
                <a:gd name="T8" fmla="*/ 92 w 123"/>
                <a:gd name="T9" fmla="*/ 31 h 179"/>
                <a:gd name="T10" fmla="*/ 83 w 123"/>
                <a:gd name="T11" fmla="*/ 23 h 179"/>
                <a:gd name="T12" fmla="*/ 76 w 123"/>
                <a:gd name="T13" fmla="*/ 15 h 179"/>
                <a:gd name="T14" fmla="*/ 68 w 123"/>
                <a:gd name="T15" fmla="*/ 8 h 179"/>
                <a:gd name="T16" fmla="*/ 61 w 123"/>
                <a:gd name="T17" fmla="*/ 0 h 179"/>
                <a:gd name="T18" fmla="*/ 40 w 123"/>
                <a:gd name="T19" fmla="*/ 9 h 179"/>
                <a:gd name="T20" fmla="*/ 24 w 123"/>
                <a:gd name="T21" fmla="*/ 22 h 179"/>
                <a:gd name="T22" fmla="*/ 11 w 123"/>
                <a:gd name="T23" fmla="*/ 39 h 179"/>
                <a:gd name="T24" fmla="*/ 4 w 123"/>
                <a:gd name="T25" fmla="*/ 60 h 179"/>
                <a:gd name="T26" fmla="*/ 0 w 123"/>
                <a:gd name="T27" fmla="*/ 83 h 179"/>
                <a:gd name="T28" fmla="*/ 0 w 123"/>
                <a:gd name="T29" fmla="*/ 111 h 179"/>
                <a:gd name="T30" fmla="*/ 4 w 123"/>
                <a:gd name="T31" fmla="*/ 142 h 179"/>
                <a:gd name="T32" fmla="*/ 14 w 123"/>
                <a:gd name="T33" fmla="*/ 179 h 179"/>
                <a:gd name="T34" fmla="*/ 37 w 123"/>
                <a:gd name="T35" fmla="*/ 175 h 179"/>
                <a:gd name="T36" fmla="*/ 57 w 123"/>
                <a:gd name="T37" fmla="*/ 166 h 179"/>
                <a:gd name="T38" fmla="*/ 71 w 123"/>
                <a:gd name="T39" fmla="*/ 151 h 179"/>
                <a:gd name="T40" fmla="*/ 83 w 123"/>
                <a:gd name="T41" fmla="*/ 136 h 179"/>
                <a:gd name="T42" fmla="*/ 92 w 123"/>
                <a:gd name="T43" fmla="*/ 116 h 179"/>
                <a:gd name="T44" fmla="*/ 100 w 123"/>
                <a:gd name="T45" fmla="*/ 96 h 179"/>
                <a:gd name="T46" fmla="*/ 109 w 123"/>
                <a:gd name="T47" fmla="*/ 78 h 179"/>
                <a:gd name="T48" fmla="*/ 123 w 123"/>
                <a:gd name="T49" fmla="*/ 64 h 17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3"/>
                <a:gd name="T76" fmla="*/ 0 h 179"/>
                <a:gd name="T77" fmla="*/ 123 w 123"/>
                <a:gd name="T78" fmla="*/ 179 h 17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3" h="179">
                  <a:moveTo>
                    <a:pt x="123" y="64"/>
                  </a:moveTo>
                  <a:lnTo>
                    <a:pt x="114" y="55"/>
                  </a:lnTo>
                  <a:lnTo>
                    <a:pt x="107" y="47"/>
                  </a:lnTo>
                  <a:lnTo>
                    <a:pt x="99" y="39"/>
                  </a:lnTo>
                  <a:lnTo>
                    <a:pt x="92" y="31"/>
                  </a:lnTo>
                  <a:lnTo>
                    <a:pt x="83" y="23"/>
                  </a:lnTo>
                  <a:lnTo>
                    <a:pt x="76" y="15"/>
                  </a:lnTo>
                  <a:lnTo>
                    <a:pt x="68" y="8"/>
                  </a:lnTo>
                  <a:lnTo>
                    <a:pt x="61" y="0"/>
                  </a:lnTo>
                  <a:lnTo>
                    <a:pt x="40" y="9"/>
                  </a:lnTo>
                  <a:lnTo>
                    <a:pt x="24" y="22"/>
                  </a:lnTo>
                  <a:lnTo>
                    <a:pt x="11" y="39"/>
                  </a:lnTo>
                  <a:lnTo>
                    <a:pt x="4" y="60"/>
                  </a:lnTo>
                  <a:lnTo>
                    <a:pt x="0" y="83"/>
                  </a:lnTo>
                  <a:lnTo>
                    <a:pt x="0" y="111"/>
                  </a:lnTo>
                  <a:lnTo>
                    <a:pt x="4" y="142"/>
                  </a:lnTo>
                  <a:lnTo>
                    <a:pt x="14" y="179"/>
                  </a:lnTo>
                  <a:lnTo>
                    <a:pt x="37" y="175"/>
                  </a:lnTo>
                  <a:lnTo>
                    <a:pt x="57" y="166"/>
                  </a:lnTo>
                  <a:lnTo>
                    <a:pt x="71" y="151"/>
                  </a:lnTo>
                  <a:lnTo>
                    <a:pt x="83" y="136"/>
                  </a:lnTo>
                  <a:lnTo>
                    <a:pt x="92" y="116"/>
                  </a:lnTo>
                  <a:lnTo>
                    <a:pt x="100" y="96"/>
                  </a:lnTo>
                  <a:lnTo>
                    <a:pt x="109" y="78"/>
                  </a:lnTo>
                  <a:lnTo>
                    <a:pt x="123" y="64"/>
                  </a:lnTo>
                  <a:close/>
                </a:path>
              </a:pathLst>
            </a:custGeom>
            <a:solidFill>
              <a:srgbClr val="0000B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401" name="Freeform 51"/>
            <p:cNvSpPr>
              <a:spLocks/>
            </p:cNvSpPr>
            <p:nvPr/>
          </p:nvSpPr>
          <p:spPr bwMode="auto">
            <a:xfrm>
              <a:off x="4852" y="1796"/>
              <a:ext cx="108" cy="142"/>
            </a:xfrm>
            <a:custGeom>
              <a:avLst/>
              <a:gdLst>
                <a:gd name="T0" fmla="*/ 322 w 322"/>
                <a:gd name="T1" fmla="*/ 283 h 283"/>
                <a:gd name="T2" fmla="*/ 230 w 322"/>
                <a:gd name="T3" fmla="*/ 272 h 283"/>
                <a:gd name="T4" fmla="*/ 161 w 322"/>
                <a:gd name="T5" fmla="*/ 251 h 283"/>
                <a:gd name="T6" fmla="*/ 109 w 322"/>
                <a:gd name="T7" fmla="*/ 221 h 283"/>
                <a:gd name="T8" fmla="*/ 74 w 322"/>
                <a:gd name="T9" fmla="*/ 183 h 283"/>
                <a:gd name="T10" fmla="*/ 48 w 322"/>
                <a:gd name="T11" fmla="*/ 140 h 283"/>
                <a:gd name="T12" fmla="*/ 30 w 322"/>
                <a:gd name="T13" fmla="*/ 94 h 283"/>
                <a:gd name="T14" fmla="*/ 14 w 322"/>
                <a:gd name="T15" fmla="*/ 46 h 283"/>
                <a:gd name="T16" fmla="*/ 0 w 322"/>
                <a:gd name="T17" fmla="*/ 0 h 283"/>
                <a:gd name="T18" fmla="*/ 7 w 322"/>
                <a:gd name="T19" fmla="*/ 5 h 283"/>
                <a:gd name="T20" fmla="*/ 16 w 322"/>
                <a:gd name="T21" fmla="*/ 12 h 283"/>
                <a:gd name="T22" fmla="*/ 24 w 322"/>
                <a:gd name="T23" fmla="*/ 18 h 283"/>
                <a:gd name="T24" fmla="*/ 34 w 322"/>
                <a:gd name="T25" fmla="*/ 25 h 283"/>
                <a:gd name="T26" fmla="*/ 43 w 322"/>
                <a:gd name="T27" fmla="*/ 30 h 283"/>
                <a:gd name="T28" fmla="*/ 54 w 322"/>
                <a:gd name="T29" fmla="*/ 35 h 283"/>
                <a:gd name="T30" fmla="*/ 66 w 322"/>
                <a:gd name="T31" fmla="*/ 39 h 283"/>
                <a:gd name="T32" fmla="*/ 81 w 322"/>
                <a:gd name="T33" fmla="*/ 43 h 283"/>
                <a:gd name="T34" fmla="*/ 89 w 322"/>
                <a:gd name="T35" fmla="*/ 81 h 283"/>
                <a:gd name="T36" fmla="*/ 103 w 322"/>
                <a:gd name="T37" fmla="*/ 119 h 283"/>
                <a:gd name="T38" fmla="*/ 122 w 322"/>
                <a:gd name="T39" fmla="*/ 154 h 283"/>
                <a:gd name="T40" fmla="*/ 147 w 322"/>
                <a:gd name="T41" fmla="*/ 188 h 283"/>
                <a:gd name="T42" fmla="*/ 177 w 322"/>
                <a:gd name="T43" fmla="*/ 217 h 283"/>
                <a:gd name="T44" fmla="*/ 216 w 322"/>
                <a:gd name="T45" fmla="*/ 243 h 283"/>
                <a:gd name="T46" fmla="*/ 264 w 322"/>
                <a:gd name="T47" fmla="*/ 265 h 283"/>
                <a:gd name="T48" fmla="*/ 322 w 322"/>
                <a:gd name="T49" fmla="*/ 283 h 2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22"/>
                <a:gd name="T76" fmla="*/ 0 h 283"/>
                <a:gd name="T77" fmla="*/ 322 w 322"/>
                <a:gd name="T78" fmla="*/ 283 h 2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22" h="283">
                  <a:moveTo>
                    <a:pt x="322" y="283"/>
                  </a:moveTo>
                  <a:lnTo>
                    <a:pt x="230" y="272"/>
                  </a:lnTo>
                  <a:lnTo>
                    <a:pt x="161" y="251"/>
                  </a:lnTo>
                  <a:lnTo>
                    <a:pt x="109" y="221"/>
                  </a:lnTo>
                  <a:lnTo>
                    <a:pt x="74" y="183"/>
                  </a:lnTo>
                  <a:lnTo>
                    <a:pt x="48" y="140"/>
                  </a:lnTo>
                  <a:lnTo>
                    <a:pt x="30" y="94"/>
                  </a:lnTo>
                  <a:lnTo>
                    <a:pt x="14" y="46"/>
                  </a:lnTo>
                  <a:lnTo>
                    <a:pt x="0" y="0"/>
                  </a:lnTo>
                  <a:lnTo>
                    <a:pt x="7" y="5"/>
                  </a:lnTo>
                  <a:lnTo>
                    <a:pt x="16" y="12"/>
                  </a:lnTo>
                  <a:lnTo>
                    <a:pt x="24" y="18"/>
                  </a:lnTo>
                  <a:lnTo>
                    <a:pt x="34" y="25"/>
                  </a:lnTo>
                  <a:lnTo>
                    <a:pt x="43" y="30"/>
                  </a:lnTo>
                  <a:lnTo>
                    <a:pt x="54" y="35"/>
                  </a:lnTo>
                  <a:lnTo>
                    <a:pt x="66" y="39"/>
                  </a:lnTo>
                  <a:lnTo>
                    <a:pt x="81" y="43"/>
                  </a:lnTo>
                  <a:lnTo>
                    <a:pt x="89" y="81"/>
                  </a:lnTo>
                  <a:lnTo>
                    <a:pt x="103" y="119"/>
                  </a:lnTo>
                  <a:lnTo>
                    <a:pt x="122" y="154"/>
                  </a:lnTo>
                  <a:lnTo>
                    <a:pt x="147" y="188"/>
                  </a:lnTo>
                  <a:lnTo>
                    <a:pt x="177" y="217"/>
                  </a:lnTo>
                  <a:lnTo>
                    <a:pt x="216" y="243"/>
                  </a:lnTo>
                  <a:lnTo>
                    <a:pt x="264" y="265"/>
                  </a:lnTo>
                  <a:lnTo>
                    <a:pt x="322" y="28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402" name="Freeform 52"/>
            <p:cNvSpPr>
              <a:spLocks/>
            </p:cNvSpPr>
            <p:nvPr/>
          </p:nvSpPr>
          <p:spPr bwMode="auto">
            <a:xfrm>
              <a:off x="4987" y="1877"/>
              <a:ext cx="140" cy="238"/>
            </a:xfrm>
            <a:custGeom>
              <a:avLst/>
              <a:gdLst>
                <a:gd name="T0" fmla="*/ 293 w 419"/>
                <a:gd name="T1" fmla="*/ 4 h 476"/>
                <a:gd name="T2" fmla="*/ 261 w 419"/>
                <a:gd name="T3" fmla="*/ 30 h 476"/>
                <a:gd name="T4" fmla="*/ 229 w 419"/>
                <a:gd name="T5" fmla="*/ 53 h 476"/>
                <a:gd name="T6" fmla="*/ 193 w 419"/>
                <a:gd name="T7" fmla="*/ 74 h 476"/>
                <a:gd name="T8" fmla="*/ 159 w 419"/>
                <a:gd name="T9" fmla="*/ 93 h 476"/>
                <a:gd name="T10" fmla="*/ 121 w 419"/>
                <a:gd name="T11" fmla="*/ 107 h 476"/>
                <a:gd name="T12" fmla="*/ 85 w 419"/>
                <a:gd name="T13" fmla="*/ 119 h 476"/>
                <a:gd name="T14" fmla="*/ 45 w 419"/>
                <a:gd name="T15" fmla="*/ 127 h 476"/>
                <a:gd name="T16" fmla="*/ 7 w 419"/>
                <a:gd name="T17" fmla="*/ 132 h 476"/>
                <a:gd name="T18" fmla="*/ 4 w 419"/>
                <a:gd name="T19" fmla="*/ 146 h 476"/>
                <a:gd name="T20" fmla="*/ 4 w 419"/>
                <a:gd name="T21" fmla="*/ 160 h 476"/>
                <a:gd name="T22" fmla="*/ 1 w 419"/>
                <a:gd name="T23" fmla="*/ 175 h 476"/>
                <a:gd name="T24" fmla="*/ 1 w 419"/>
                <a:gd name="T25" fmla="*/ 190 h 476"/>
                <a:gd name="T26" fmla="*/ 0 w 419"/>
                <a:gd name="T27" fmla="*/ 204 h 476"/>
                <a:gd name="T28" fmla="*/ 1 w 419"/>
                <a:gd name="T29" fmla="*/ 218 h 476"/>
                <a:gd name="T30" fmla="*/ 3 w 419"/>
                <a:gd name="T31" fmla="*/ 234 h 476"/>
                <a:gd name="T32" fmla="*/ 7 w 419"/>
                <a:gd name="T33" fmla="*/ 249 h 476"/>
                <a:gd name="T34" fmla="*/ 25 w 419"/>
                <a:gd name="T35" fmla="*/ 279 h 476"/>
                <a:gd name="T36" fmla="*/ 39 w 419"/>
                <a:gd name="T37" fmla="*/ 315 h 476"/>
                <a:gd name="T38" fmla="*/ 51 w 419"/>
                <a:gd name="T39" fmla="*/ 351 h 476"/>
                <a:gd name="T40" fmla="*/ 63 w 419"/>
                <a:gd name="T41" fmla="*/ 389 h 476"/>
                <a:gd name="T42" fmla="*/ 80 w 419"/>
                <a:gd name="T43" fmla="*/ 422 h 476"/>
                <a:gd name="T44" fmla="*/ 106 w 419"/>
                <a:gd name="T45" fmla="*/ 449 h 476"/>
                <a:gd name="T46" fmla="*/ 142 w 419"/>
                <a:gd name="T47" fmla="*/ 467 h 476"/>
                <a:gd name="T48" fmla="*/ 197 w 419"/>
                <a:gd name="T49" fmla="*/ 476 h 476"/>
                <a:gd name="T50" fmla="*/ 245 w 419"/>
                <a:gd name="T51" fmla="*/ 461 h 476"/>
                <a:gd name="T52" fmla="*/ 288 w 419"/>
                <a:gd name="T53" fmla="*/ 435 h 476"/>
                <a:gd name="T54" fmla="*/ 322 w 419"/>
                <a:gd name="T55" fmla="*/ 397 h 476"/>
                <a:gd name="T56" fmla="*/ 353 w 419"/>
                <a:gd name="T57" fmla="*/ 352 h 476"/>
                <a:gd name="T58" fmla="*/ 375 w 419"/>
                <a:gd name="T59" fmla="*/ 298 h 476"/>
                <a:gd name="T60" fmla="*/ 394 w 419"/>
                <a:gd name="T61" fmla="*/ 236 h 476"/>
                <a:gd name="T62" fmla="*/ 406 w 419"/>
                <a:gd name="T63" fmla="*/ 170 h 476"/>
                <a:gd name="T64" fmla="*/ 419 w 419"/>
                <a:gd name="T65" fmla="*/ 98 h 476"/>
                <a:gd name="T66" fmla="*/ 411 w 419"/>
                <a:gd name="T67" fmla="*/ 74 h 476"/>
                <a:gd name="T68" fmla="*/ 404 w 419"/>
                <a:gd name="T69" fmla="*/ 53 h 476"/>
                <a:gd name="T70" fmla="*/ 392 w 419"/>
                <a:gd name="T71" fmla="*/ 35 h 476"/>
                <a:gd name="T72" fmla="*/ 381 w 419"/>
                <a:gd name="T73" fmla="*/ 21 h 476"/>
                <a:gd name="T74" fmla="*/ 364 w 419"/>
                <a:gd name="T75" fmla="*/ 9 h 476"/>
                <a:gd name="T76" fmla="*/ 344 w 419"/>
                <a:gd name="T77" fmla="*/ 2 h 476"/>
                <a:gd name="T78" fmla="*/ 320 w 419"/>
                <a:gd name="T79" fmla="*/ 0 h 476"/>
                <a:gd name="T80" fmla="*/ 293 w 419"/>
                <a:gd name="T81" fmla="*/ 4 h 47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19"/>
                <a:gd name="T124" fmla="*/ 0 h 476"/>
                <a:gd name="T125" fmla="*/ 419 w 419"/>
                <a:gd name="T126" fmla="*/ 476 h 47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19" h="476">
                  <a:moveTo>
                    <a:pt x="293" y="4"/>
                  </a:moveTo>
                  <a:lnTo>
                    <a:pt x="261" y="30"/>
                  </a:lnTo>
                  <a:lnTo>
                    <a:pt x="229" y="53"/>
                  </a:lnTo>
                  <a:lnTo>
                    <a:pt x="193" y="74"/>
                  </a:lnTo>
                  <a:lnTo>
                    <a:pt x="159" y="93"/>
                  </a:lnTo>
                  <a:lnTo>
                    <a:pt x="121" y="107"/>
                  </a:lnTo>
                  <a:lnTo>
                    <a:pt x="85" y="119"/>
                  </a:lnTo>
                  <a:lnTo>
                    <a:pt x="45" y="127"/>
                  </a:lnTo>
                  <a:lnTo>
                    <a:pt x="7" y="132"/>
                  </a:lnTo>
                  <a:lnTo>
                    <a:pt x="4" y="146"/>
                  </a:lnTo>
                  <a:lnTo>
                    <a:pt x="4" y="160"/>
                  </a:lnTo>
                  <a:lnTo>
                    <a:pt x="1" y="175"/>
                  </a:lnTo>
                  <a:lnTo>
                    <a:pt x="1" y="190"/>
                  </a:lnTo>
                  <a:lnTo>
                    <a:pt x="0" y="204"/>
                  </a:lnTo>
                  <a:lnTo>
                    <a:pt x="1" y="218"/>
                  </a:lnTo>
                  <a:lnTo>
                    <a:pt x="3" y="234"/>
                  </a:lnTo>
                  <a:lnTo>
                    <a:pt x="7" y="249"/>
                  </a:lnTo>
                  <a:lnTo>
                    <a:pt x="25" y="279"/>
                  </a:lnTo>
                  <a:lnTo>
                    <a:pt x="39" y="315"/>
                  </a:lnTo>
                  <a:lnTo>
                    <a:pt x="51" y="351"/>
                  </a:lnTo>
                  <a:lnTo>
                    <a:pt x="63" y="389"/>
                  </a:lnTo>
                  <a:lnTo>
                    <a:pt x="80" y="422"/>
                  </a:lnTo>
                  <a:lnTo>
                    <a:pt x="106" y="449"/>
                  </a:lnTo>
                  <a:lnTo>
                    <a:pt x="142" y="467"/>
                  </a:lnTo>
                  <a:lnTo>
                    <a:pt x="197" y="476"/>
                  </a:lnTo>
                  <a:lnTo>
                    <a:pt x="245" y="461"/>
                  </a:lnTo>
                  <a:lnTo>
                    <a:pt x="288" y="435"/>
                  </a:lnTo>
                  <a:lnTo>
                    <a:pt x="322" y="397"/>
                  </a:lnTo>
                  <a:lnTo>
                    <a:pt x="353" y="352"/>
                  </a:lnTo>
                  <a:lnTo>
                    <a:pt x="375" y="298"/>
                  </a:lnTo>
                  <a:lnTo>
                    <a:pt x="394" y="236"/>
                  </a:lnTo>
                  <a:lnTo>
                    <a:pt x="406" y="170"/>
                  </a:lnTo>
                  <a:lnTo>
                    <a:pt x="419" y="98"/>
                  </a:lnTo>
                  <a:lnTo>
                    <a:pt x="411" y="74"/>
                  </a:lnTo>
                  <a:lnTo>
                    <a:pt x="404" y="53"/>
                  </a:lnTo>
                  <a:lnTo>
                    <a:pt x="392" y="35"/>
                  </a:lnTo>
                  <a:lnTo>
                    <a:pt x="381" y="21"/>
                  </a:lnTo>
                  <a:lnTo>
                    <a:pt x="364" y="9"/>
                  </a:lnTo>
                  <a:lnTo>
                    <a:pt x="344" y="2"/>
                  </a:lnTo>
                  <a:lnTo>
                    <a:pt x="320" y="0"/>
                  </a:lnTo>
                  <a:lnTo>
                    <a:pt x="293" y="4"/>
                  </a:lnTo>
                  <a:close/>
                </a:path>
              </a:pathLst>
            </a:custGeom>
            <a:solidFill>
              <a:srgbClr val="8F8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403" name="Freeform 53"/>
            <p:cNvSpPr>
              <a:spLocks/>
            </p:cNvSpPr>
            <p:nvPr/>
          </p:nvSpPr>
          <p:spPr bwMode="auto">
            <a:xfrm>
              <a:off x="4989" y="1880"/>
              <a:ext cx="126" cy="217"/>
            </a:xfrm>
            <a:custGeom>
              <a:avLst/>
              <a:gdLst>
                <a:gd name="T0" fmla="*/ 265 w 378"/>
                <a:gd name="T1" fmla="*/ 4 h 434"/>
                <a:gd name="T2" fmla="*/ 236 w 378"/>
                <a:gd name="T3" fmla="*/ 28 h 434"/>
                <a:gd name="T4" fmla="*/ 206 w 378"/>
                <a:gd name="T5" fmla="*/ 50 h 434"/>
                <a:gd name="T6" fmla="*/ 175 w 378"/>
                <a:gd name="T7" fmla="*/ 68 h 434"/>
                <a:gd name="T8" fmla="*/ 144 w 378"/>
                <a:gd name="T9" fmla="*/ 85 h 434"/>
                <a:gd name="T10" fmla="*/ 110 w 378"/>
                <a:gd name="T11" fmla="*/ 97 h 434"/>
                <a:gd name="T12" fmla="*/ 76 w 378"/>
                <a:gd name="T13" fmla="*/ 109 h 434"/>
                <a:gd name="T14" fmla="*/ 41 w 378"/>
                <a:gd name="T15" fmla="*/ 115 h 434"/>
                <a:gd name="T16" fmla="*/ 6 w 378"/>
                <a:gd name="T17" fmla="*/ 122 h 434"/>
                <a:gd name="T18" fmla="*/ 3 w 378"/>
                <a:gd name="T19" fmla="*/ 134 h 434"/>
                <a:gd name="T20" fmla="*/ 3 w 378"/>
                <a:gd name="T21" fmla="*/ 147 h 434"/>
                <a:gd name="T22" fmla="*/ 1 w 378"/>
                <a:gd name="T23" fmla="*/ 160 h 434"/>
                <a:gd name="T24" fmla="*/ 1 w 378"/>
                <a:gd name="T25" fmla="*/ 174 h 434"/>
                <a:gd name="T26" fmla="*/ 0 w 378"/>
                <a:gd name="T27" fmla="*/ 186 h 434"/>
                <a:gd name="T28" fmla="*/ 0 w 378"/>
                <a:gd name="T29" fmla="*/ 200 h 434"/>
                <a:gd name="T30" fmla="*/ 1 w 378"/>
                <a:gd name="T31" fmla="*/ 212 h 434"/>
                <a:gd name="T32" fmla="*/ 6 w 378"/>
                <a:gd name="T33" fmla="*/ 226 h 434"/>
                <a:gd name="T34" fmla="*/ 22 w 378"/>
                <a:gd name="T35" fmla="*/ 254 h 434"/>
                <a:gd name="T36" fmla="*/ 35 w 378"/>
                <a:gd name="T37" fmla="*/ 286 h 434"/>
                <a:gd name="T38" fmla="*/ 46 w 378"/>
                <a:gd name="T39" fmla="*/ 320 h 434"/>
                <a:gd name="T40" fmla="*/ 58 w 378"/>
                <a:gd name="T41" fmla="*/ 354 h 434"/>
                <a:gd name="T42" fmla="*/ 72 w 378"/>
                <a:gd name="T43" fmla="*/ 383 h 434"/>
                <a:gd name="T44" fmla="*/ 96 w 378"/>
                <a:gd name="T45" fmla="*/ 409 h 434"/>
                <a:gd name="T46" fmla="*/ 128 w 378"/>
                <a:gd name="T47" fmla="*/ 426 h 434"/>
                <a:gd name="T48" fmla="*/ 178 w 378"/>
                <a:gd name="T49" fmla="*/ 434 h 434"/>
                <a:gd name="T50" fmla="*/ 220 w 378"/>
                <a:gd name="T51" fmla="*/ 418 h 434"/>
                <a:gd name="T52" fmla="*/ 260 w 378"/>
                <a:gd name="T53" fmla="*/ 395 h 434"/>
                <a:gd name="T54" fmla="*/ 291 w 378"/>
                <a:gd name="T55" fmla="*/ 361 h 434"/>
                <a:gd name="T56" fmla="*/ 318 w 378"/>
                <a:gd name="T57" fmla="*/ 320 h 434"/>
                <a:gd name="T58" fmla="*/ 337 w 378"/>
                <a:gd name="T59" fmla="*/ 271 h 434"/>
                <a:gd name="T60" fmla="*/ 354 w 378"/>
                <a:gd name="T61" fmla="*/ 216 h 434"/>
                <a:gd name="T62" fmla="*/ 367 w 378"/>
                <a:gd name="T63" fmla="*/ 153 h 434"/>
                <a:gd name="T64" fmla="*/ 378 w 378"/>
                <a:gd name="T65" fmla="*/ 88 h 434"/>
                <a:gd name="T66" fmla="*/ 371 w 378"/>
                <a:gd name="T67" fmla="*/ 67 h 434"/>
                <a:gd name="T68" fmla="*/ 364 w 378"/>
                <a:gd name="T69" fmla="*/ 49 h 434"/>
                <a:gd name="T70" fmla="*/ 354 w 378"/>
                <a:gd name="T71" fmla="*/ 32 h 434"/>
                <a:gd name="T72" fmla="*/ 344 w 378"/>
                <a:gd name="T73" fmla="*/ 20 h 434"/>
                <a:gd name="T74" fmla="*/ 329 w 378"/>
                <a:gd name="T75" fmla="*/ 10 h 434"/>
                <a:gd name="T76" fmla="*/ 312 w 378"/>
                <a:gd name="T77" fmla="*/ 3 h 434"/>
                <a:gd name="T78" fmla="*/ 291 w 378"/>
                <a:gd name="T79" fmla="*/ 0 h 434"/>
                <a:gd name="T80" fmla="*/ 265 w 378"/>
                <a:gd name="T81" fmla="*/ 4 h 43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78"/>
                <a:gd name="T124" fmla="*/ 0 h 434"/>
                <a:gd name="T125" fmla="*/ 378 w 378"/>
                <a:gd name="T126" fmla="*/ 434 h 43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78" h="434">
                  <a:moveTo>
                    <a:pt x="265" y="4"/>
                  </a:moveTo>
                  <a:lnTo>
                    <a:pt x="236" y="28"/>
                  </a:lnTo>
                  <a:lnTo>
                    <a:pt x="206" y="50"/>
                  </a:lnTo>
                  <a:lnTo>
                    <a:pt x="175" y="68"/>
                  </a:lnTo>
                  <a:lnTo>
                    <a:pt x="144" y="85"/>
                  </a:lnTo>
                  <a:lnTo>
                    <a:pt x="110" y="97"/>
                  </a:lnTo>
                  <a:lnTo>
                    <a:pt x="76" y="109"/>
                  </a:lnTo>
                  <a:lnTo>
                    <a:pt x="41" y="115"/>
                  </a:lnTo>
                  <a:lnTo>
                    <a:pt x="6" y="122"/>
                  </a:lnTo>
                  <a:lnTo>
                    <a:pt x="3" y="134"/>
                  </a:lnTo>
                  <a:lnTo>
                    <a:pt x="3" y="147"/>
                  </a:lnTo>
                  <a:lnTo>
                    <a:pt x="1" y="160"/>
                  </a:lnTo>
                  <a:lnTo>
                    <a:pt x="1" y="174"/>
                  </a:lnTo>
                  <a:lnTo>
                    <a:pt x="0" y="186"/>
                  </a:lnTo>
                  <a:lnTo>
                    <a:pt x="0" y="200"/>
                  </a:lnTo>
                  <a:lnTo>
                    <a:pt x="1" y="212"/>
                  </a:lnTo>
                  <a:lnTo>
                    <a:pt x="6" y="226"/>
                  </a:lnTo>
                  <a:lnTo>
                    <a:pt x="22" y="254"/>
                  </a:lnTo>
                  <a:lnTo>
                    <a:pt x="35" y="286"/>
                  </a:lnTo>
                  <a:lnTo>
                    <a:pt x="46" y="320"/>
                  </a:lnTo>
                  <a:lnTo>
                    <a:pt x="58" y="354"/>
                  </a:lnTo>
                  <a:lnTo>
                    <a:pt x="72" y="383"/>
                  </a:lnTo>
                  <a:lnTo>
                    <a:pt x="96" y="409"/>
                  </a:lnTo>
                  <a:lnTo>
                    <a:pt x="128" y="426"/>
                  </a:lnTo>
                  <a:lnTo>
                    <a:pt x="178" y="434"/>
                  </a:lnTo>
                  <a:lnTo>
                    <a:pt x="220" y="418"/>
                  </a:lnTo>
                  <a:lnTo>
                    <a:pt x="260" y="395"/>
                  </a:lnTo>
                  <a:lnTo>
                    <a:pt x="291" y="361"/>
                  </a:lnTo>
                  <a:lnTo>
                    <a:pt x="318" y="320"/>
                  </a:lnTo>
                  <a:lnTo>
                    <a:pt x="337" y="271"/>
                  </a:lnTo>
                  <a:lnTo>
                    <a:pt x="354" y="216"/>
                  </a:lnTo>
                  <a:lnTo>
                    <a:pt x="367" y="153"/>
                  </a:lnTo>
                  <a:lnTo>
                    <a:pt x="378" y="88"/>
                  </a:lnTo>
                  <a:lnTo>
                    <a:pt x="371" y="67"/>
                  </a:lnTo>
                  <a:lnTo>
                    <a:pt x="364" y="49"/>
                  </a:lnTo>
                  <a:lnTo>
                    <a:pt x="354" y="32"/>
                  </a:lnTo>
                  <a:lnTo>
                    <a:pt x="344" y="20"/>
                  </a:lnTo>
                  <a:lnTo>
                    <a:pt x="329" y="10"/>
                  </a:lnTo>
                  <a:lnTo>
                    <a:pt x="312" y="3"/>
                  </a:lnTo>
                  <a:lnTo>
                    <a:pt x="291" y="0"/>
                  </a:lnTo>
                  <a:lnTo>
                    <a:pt x="265" y="4"/>
                  </a:lnTo>
                  <a:close/>
                </a:path>
              </a:pathLst>
            </a:custGeom>
            <a:solidFill>
              <a:srgbClr val="A8A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404" name="Freeform 54"/>
            <p:cNvSpPr>
              <a:spLocks/>
            </p:cNvSpPr>
            <p:nvPr/>
          </p:nvSpPr>
          <p:spPr bwMode="auto">
            <a:xfrm>
              <a:off x="4992" y="1883"/>
              <a:ext cx="112" cy="194"/>
            </a:xfrm>
            <a:custGeom>
              <a:avLst/>
              <a:gdLst>
                <a:gd name="T0" fmla="*/ 237 w 337"/>
                <a:gd name="T1" fmla="*/ 4 h 386"/>
                <a:gd name="T2" fmla="*/ 210 w 337"/>
                <a:gd name="T3" fmla="*/ 25 h 386"/>
                <a:gd name="T4" fmla="*/ 183 w 337"/>
                <a:gd name="T5" fmla="*/ 44 h 386"/>
                <a:gd name="T6" fmla="*/ 155 w 337"/>
                <a:gd name="T7" fmla="*/ 60 h 386"/>
                <a:gd name="T8" fmla="*/ 128 w 337"/>
                <a:gd name="T9" fmla="*/ 76 h 386"/>
                <a:gd name="T10" fmla="*/ 99 w 337"/>
                <a:gd name="T11" fmla="*/ 87 h 386"/>
                <a:gd name="T12" fmla="*/ 69 w 337"/>
                <a:gd name="T13" fmla="*/ 97 h 386"/>
                <a:gd name="T14" fmla="*/ 37 w 337"/>
                <a:gd name="T15" fmla="*/ 103 h 386"/>
                <a:gd name="T16" fmla="*/ 6 w 337"/>
                <a:gd name="T17" fmla="*/ 108 h 386"/>
                <a:gd name="T18" fmla="*/ 3 w 337"/>
                <a:gd name="T19" fmla="*/ 120 h 386"/>
                <a:gd name="T20" fmla="*/ 3 w 337"/>
                <a:gd name="T21" fmla="*/ 132 h 386"/>
                <a:gd name="T22" fmla="*/ 0 w 337"/>
                <a:gd name="T23" fmla="*/ 144 h 386"/>
                <a:gd name="T24" fmla="*/ 0 w 337"/>
                <a:gd name="T25" fmla="*/ 155 h 386"/>
                <a:gd name="T26" fmla="*/ 0 w 337"/>
                <a:gd name="T27" fmla="*/ 167 h 386"/>
                <a:gd name="T28" fmla="*/ 0 w 337"/>
                <a:gd name="T29" fmla="*/ 179 h 386"/>
                <a:gd name="T30" fmla="*/ 1 w 337"/>
                <a:gd name="T31" fmla="*/ 191 h 386"/>
                <a:gd name="T32" fmla="*/ 6 w 337"/>
                <a:gd name="T33" fmla="*/ 202 h 386"/>
                <a:gd name="T34" fmla="*/ 21 w 337"/>
                <a:gd name="T35" fmla="*/ 227 h 386"/>
                <a:gd name="T36" fmla="*/ 32 w 337"/>
                <a:gd name="T37" fmla="*/ 256 h 386"/>
                <a:gd name="T38" fmla="*/ 41 w 337"/>
                <a:gd name="T39" fmla="*/ 286 h 386"/>
                <a:gd name="T40" fmla="*/ 51 w 337"/>
                <a:gd name="T41" fmla="*/ 316 h 386"/>
                <a:gd name="T42" fmla="*/ 63 w 337"/>
                <a:gd name="T43" fmla="*/ 342 h 386"/>
                <a:gd name="T44" fmla="*/ 85 w 337"/>
                <a:gd name="T45" fmla="*/ 364 h 386"/>
                <a:gd name="T46" fmla="*/ 114 w 337"/>
                <a:gd name="T47" fmla="*/ 379 h 386"/>
                <a:gd name="T48" fmla="*/ 158 w 337"/>
                <a:gd name="T49" fmla="*/ 386 h 386"/>
                <a:gd name="T50" fmla="*/ 196 w 337"/>
                <a:gd name="T51" fmla="*/ 373 h 386"/>
                <a:gd name="T52" fmla="*/ 231 w 337"/>
                <a:gd name="T53" fmla="*/ 354 h 386"/>
                <a:gd name="T54" fmla="*/ 260 w 337"/>
                <a:gd name="T55" fmla="*/ 324 h 386"/>
                <a:gd name="T56" fmla="*/ 284 w 337"/>
                <a:gd name="T57" fmla="*/ 287 h 386"/>
                <a:gd name="T58" fmla="*/ 302 w 337"/>
                <a:gd name="T59" fmla="*/ 243 h 386"/>
                <a:gd name="T60" fmla="*/ 316 w 337"/>
                <a:gd name="T61" fmla="*/ 193 h 386"/>
                <a:gd name="T62" fmla="*/ 327 w 337"/>
                <a:gd name="T63" fmla="*/ 138 h 386"/>
                <a:gd name="T64" fmla="*/ 337 w 337"/>
                <a:gd name="T65" fmla="*/ 80 h 386"/>
                <a:gd name="T66" fmla="*/ 332 w 337"/>
                <a:gd name="T67" fmla="*/ 60 h 386"/>
                <a:gd name="T68" fmla="*/ 326 w 337"/>
                <a:gd name="T69" fmla="*/ 43 h 386"/>
                <a:gd name="T70" fmla="*/ 316 w 337"/>
                <a:gd name="T71" fmla="*/ 29 h 386"/>
                <a:gd name="T72" fmla="*/ 308 w 337"/>
                <a:gd name="T73" fmla="*/ 18 h 386"/>
                <a:gd name="T74" fmla="*/ 294 w 337"/>
                <a:gd name="T75" fmla="*/ 8 h 386"/>
                <a:gd name="T76" fmla="*/ 278 w 337"/>
                <a:gd name="T77" fmla="*/ 3 h 386"/>
                <a:gd name="T78" fmla="*/ 258 w 337"/>
                <a:gd name="T79" fmla="*/ 0 h 386"/>
                <a:gd name="T80" fmla="*/ 237 w 337"/>
                <a:gd name="T81" fmla="*/ 4 h 38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37"/>
                <a:gd name="T124" fmla="*/ 0 h 386"/>
                <a:gd name="T125" fmla="*/ 337 w 337"/>
                <a:gd name="T126" fmla="*/ 386 h 38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37" h="386">
                  <a:moveTo>
                    <a:pt x="237" y="4"/>
                  </a:moveTo>
                  <a:lnTo>
                    <a:pt x="210" y="25"/>
                  </a:lnTo>
                  <a:lnTo>
                    <a:pt x="183" y="44"/>
                  </a:lnTo>
                  <a:lnTo>
                    <a:pt x="155" y="60"/>
                  </a:lnTo>
                  <a:lnTo>
                    <a:pt x="128" y="76"/>
                  </a:lnTo>
                  <a:lnTo>
                    <a:pt x="99" y="87"/>
                  </a:lnTo>
                  <a:lnTo>
                    <a:pt x="69" y="97"/>
                  </a:lnTo>
                  <a:lnTo>
                    <a:pt x="37" y="103"/>
                  </a:lnTo>
                  <a:lnTo>
                    <a:pt x="6" y="108"/>
                  </a:lnTo>
                  <a:lnTo>
                    <a:pt x="3" y="120"/>
                  </a:lnTo>
                  <a:lnTo>
                    <a:pt x="3" y="132"/>
                  </a:lnTo>
                  <a:lnTo>
                    <a:pt x="0" y="144"/>
                  </a:lnTo>
                  <a:lnTo>
                    <a:pt x="0" y="155"/>
                  </a:lnTo>
                  <a:lnTo>
                    <a:pt x="0" y="167"/>
                  </a:lnTo>
                  <a:lnTo>
                    <a:pt x="0" y="179"/>
                  </a:lnTo>
                  <a:lnTo>
                    <a:pt x="1" y="191"/>
                  </a:lnTo>
                  <a:lnTo>
                    <a:pt x="6" y="202"/>
                  </a:lnTo>
                  <a:lnTo>
                    <a:pt x="21" y="227"/>
                  </a:lnTo>
                  <a:lnTo>
                    <a:pt x="32" y="256"/>
                  </a:lnTo>
                  <a:lnTo>
                    <a:pt x="41" y="286"/>
                  </a:lnTo>
                  <a:lnTo>
                    <a:pt x="51" y="316"/>
                  </a:lnTo>
                  <a:lnTo>
                    <a:pt x="63" y="342"/>
                  </a:lnTo>
                  <a:lnTo>
                    <a:pt x="85" y="364"/>
                  </a:lnTo>
                  <a:lnTo>
                    <a:pt x="114" y="379"/>
                  </a:lnTo>
                  <a:lnTo>
                    <a:pt x="158" y="386"/>
                  </a:lnTo>
                  <a:lnTo>
                    <a:pt x="196" y="373"/>
                  </a:lnTo>
                  <a:lnTo>
                    <a:pt x="231" y="354"/>
                  </a:lnTo>
                  <a:lnTo>
                    <a:pt x="260" y="324"/>
                  </a:lnTo>
                  <a:lnTo>
                    <a:pt x="284" y="287"/>
                  </a:lnTo>
                  <a:lnTo>
                    <a:pt x="302" y="243"/>
                  </a:lnTo>
                  <a:lnTo>
                    <a:pt x="316" y="193"/>
                  </a:lnTo>
                  <a:lnTo>
                    <a:pt x="327" y="138"/>
                  </a:lnTo>
                  <a:lnTo>
                    <a:pt x="337" y="80"/>
                  </a:lnTo>
                  <a:lnTo>
                    <a:pt x="332" y="60"/>
                  </a:lnTo>
                  <a:lnTo>
                    <a:pt x="326" y="43"/>
                  </a:lnTo>
                  <a:lnTo>
                    <a:pt x="316" y="29"/>
                  </a:lnTo>
                  <a:lnTo>
                    <a:pt x="308" y="18"/>
                  </a:lnTo>
                  <a:lnTo>
                    <a:pt x="294" y="8"/>
                  </a:lnTo>
                  <a:lnTo>
                    <a:pt x="278" y="3"/>
                  </a:lnTo>
                  <a:lnTo>
                    <a:pt x="258" y="0"/>
                  </a:lnTo>
                  <a:lnTo>
                    <a:pt x="237" y="4"/>
                  </a:lnTo>
                  <a:close/>
                </a:path>
              </a:pathLst>
            </a:custGeom>
            <a:solidFill>
              <a:srgbClr val="C2C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405" name="Freeform 55"/>
            <p:cNvSpPr>
              <a:spLocks/>
            </p:cNvSpPr>
            <p:nvPr/>
          </p:nvSpPr>
          <p:spPr bwMode="auto">
            <a:xfrm>
              <a:off x="4993" y="1887"/>
              <a:ext cx="101" cy="171"/>
            </a:xfrm>
            <a:custGeom>
              <a:avLst/>
              <a:gdLst>
                <a:gd name="T0" fmla="*/ 212 w 302"/>
                <a:gd name="T1" fmla="*/ 2 h 341"/>
                <a:gd name="T2" fmla="*/ 188 w 302"/>
                <a:gd name="T3" fmla="*/ 21 h 341"/>
                <a:gd name="T4" fmla="*/ 165 w 302"/>
                <a:gd name="T5" fmla="*/ 39 h 341"/>
                <a:gd name="T6" fmla="*/ 140 w 302"/>
                <a:gd name="T7" fmla="*/ 53 h 341"/>
                <a:gd name="T8" fmla="*/ 116 w 302"/>
                <a:gd name="T9" fmla="*/ 66 h 341"/>
                <a:gd name="T10" fmla="*/ 89 w 302"/>
                <a:gd name="T11" fmla="*/ 75 h 341"/>
                <a:gd name="T12" fmla="*/ 62 w 302"/>
                <a:gd name="T13" fmla="*/ 85 h 341"/>
                <a:gd name="T14" fmla="*/ 34 w 302"/>
                <a:gd name="T15" fmla="*/ 90 h 341"/>
                <a:gd name="T16" fmla="*/ 7 w 302"/>
                <a:gd name="T17" fmla="*/ 95 h 341"/>
                <a:gd name="T18" fmla="*/ 4 w 302"/>
                <a:gd name="T19" fmla="*/ 104 h 341"/>
                <a:gd name="T20" fmla="*/ 4 w 302"/>
                <a:gd name="T21" fmla="*/ 115 h 341"/>
                <a:gd name="T22" fmla="*/ 2 w 302"/>
                <a:gd name="T23" fmla="*/ 125 h 341"/>
                <a:gd name="T24" fmla="*/ 2 w 302"/>
                <a:gd name="T25" fmla="*/ 137 h 341"/>
                <a:gd name="T26" fmla="*/ 0 w 302"/>
                <a:gd name="T27" fmla="*/ 146 h 341"/>
                <a:gd name="T28" fmla="*/ 2 w 302"/>
                <a:gd name="T29" fmla="*/ 156 h 341"/>
                <a:gd name="T30" fmla="*/ 3 w 302"/>
                <a:gd name="T31" fmla="*/ 167 h 341"/>
                <a:gd name="T32" fmla="*/ 7 w 302"/>
                <a:gd name="T33" fmla="*/ 179 h 341"/>
                <a:gd name="T34" fmla="*/ 20 w 302"/>
                <a:gd name="T35" fmla="*/ 200 h 341"/>
                <a:gd name="T36" fmla="*/ 28 w 302"/>
                <a:gd name="T37" fmla="*/ 226 h 341"/>
                <a:gd name="T38" fmla="*/ 35 w 302"/>
                <a:gd name="T39" fmla="*/ 252 h 341"/>
                <a:gd name="T40" fmla="*/ 45 w 302"/>
                <a:gd name="T41" fmla="*/ 279 h 341"/>
                <a:gd name="T42" fmla="*/ 57 w 302"/>
                <a:gd name="T43" fmla="*/ 301 h 341"/>
                <a:gd name="T44" fmla="*/ 76 w 302"/>
                <a:gd name="T45" fmla="*/ 321 h 341"/>
                <a:gd name="T46" fmla="*/ 103 w 302"/>
                <a:gd name="T47" fmla="*/ 334 h 341"/>
                <a:gd name="T48" fmla="*/ 143 w 302"/>
                <a:gd name="T49" fmla="*/ 341 h 341"/>
                <a:gd name="T50" fmla="*/ 177 w 302"/>
                <a:gd name="T51" fmla="*/ 329 h 341"/>
                <a:gd name="T52" fmla="*/ 206 w 302"/>
                <a:gd name="T53" fmla="*/ 311 h 341"/>
                <a:gd name="T54" fmla="*/ 232 w 302"/>
                <a:gd name="T55" fmla="*/ 284 h 341"/>
                <a:gd name="T56" fmla="*/ 253 w 302"/>
                <a:gd name="T57" fmla="*/ 252 h 341"/>
                <a:gd name="T58" fmla="*/ 270 w 302"/>
                <a:gd name="T59" fmla="*/ 213 h 341"/>
                <a:gd name="T60" fmla="*/ 283 w 302"/>
                <a:gd name="T61" fmla="*/ 169 h 341"/>
                <a:gd name="T62" fmla="*/ 292 w 302"/>
                <a:gd name="T63" fmla="*/ 120 h 341"/>
                <a:gd name="T64" fmla="*/ 302 w 302"/>
                <a:gd name="T65" fmla="*/ 69 h 341"/>
                <a:gd name="T66" fmla="*/ 297 w 302"/>
                <a:gd name="T67" fmla="*/ 52 h 341"/>
                <a:gd name="T68" fmla="*/ 291 w 302"/>
                <a:gd name="T69" fmla="*/ 38 h 341"/>
                <a:gd name="T70" fmla="*/ 283 w 302"/>
                <a:gd name="T71" fmla="*/ 25 h 341"/>
                <a:gd name="T72" fmla="*/ 274 w 302"/>
                <a:gd name="T73" fmla="*/ 15 h 341"/>
                <a:gd name="T74" fmla="*/ 261 w 302"/>
                <a:gd name="T75" fmla="*/ 6 h 341"/>
                <a:gd name="T76" fmla="*/ 247 w 302"/>
                <a:gd name="T77" fmla="*/ 1 h 341"/>
                <a:gd name="T78" fmla="*/ 230 w 302"/>
                <a:gd name="T79" fmla="*/ 0 h 341"/>
                <a:gd name="T80" fmla="*/ 212 w 302"/>
                <a:gd name="T81" fmla="*/ 2 h 34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2"/>
                <a:gd name="T124" fmla="*/ 0 h 341"/>
                <a:gd name="T125" fmla="*/ 302 w 302"/>
                <a:gd name="T126" fmla="*/ 341 h 34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2" h="341">
                  <a:moveTo>
                    <a:pt x="212" y="2"/>
                  </a:moveTo>
                  <a:lnTo>
                    <a:pt x="188" y="21"/>
                  </a:lnTo>
                  <a:lnTo>
                    <a:pt x="165" y="39"/>
                  </a:lnTo>
                  <a:lnTo>
                    <a:pt x="140" y="53"/>
                  </a:lnTo>
                  <a:lnTo>
                    <a:pt x="116" y="66"/>
                  </a:lnTo>
                  <a:lnTo>
                    <a:pt x="89" y="75"/>
                  </a:lnTo>
                  <a:lnTo>
                    <a:pt x="62" y="85"/>
                  </a:lnTo>
                  <a:lnTo>
                    <a:pt x="34" y="90"/>
                  </a:lnTo>
                  <a:lnTo>
                    <a:pt x="7" y="95"/>
                  </a:lnTo>
                  <a:lnTo>
                    <a:pt x="4" y="104"/>
                  </a:lnTo>
                  <a:lnTo>
                    <a:pt x="4" y="115"/>
                  </a:lnTo>
                  <a:lnTo>
                    <a:pt x="2" y="125"/>
                  </a:lnTo>
                  <a:lnTo>
                    <a:pt x="2" y="137"/>
                  </a:lnTo>
                  <a:lnTo>
                    <a:pt x="0" y="146"/>
                  </a:lnTo>
                  <a:lnTo>
                    <a:pt x="2" y="156"/>
                  </a:lnTo>
                  <a:lnTo>
                    <a:pt x="3" y="167"/>
                  </a:lnTo>
                  <a:lnTo>
                    <a:pt x="7" y="179"/>
                  </a:lnTo>
                  <a:lnTo>
                    <a:pt x="20" y="200"/>
                  </a:lnTo>
                  <a:lnTo>
                    <a:pt x="28" y="226"/>
                  </a:lnTo>
                  <a:lnTo>
                    <a:pt x="35" y="252"/>
                  </a:lnTo>
                  <a:lnTo>
                    <a:pt x="45" y="279"/>
                  </a:lnTo>
                  <a:lnTo>
                    <a:pt x="57" y="301"/>
                  </a:lnTo>
                  <a:lnTo>
                    <a:pt x="76" y="321"/>
                  </a:lnTo>
                  <a:lnTo>
                    <a:pt x="103" y="334"/>
                  </a:lnTo>
                  <a:lnTo>
                    <a:pt x="143" y="341"/>
                  </a:lnTo>
                  <a:lnTo>
                    <a:pt x="177" y="329"/>
                  </a:lnTo>
                  <a:lnTo>
                    <a:pt x="206" y="311"/>
                  </a:lnTo>
                  <a:lnTo>
                    <a:pt x="232" y="284"/>
                  </a:lnTo>
                  <a:lnTo>
                    <a:pt x="253" y="252"/>
                  </a:lnTo>
                  <a:lnTo>
                    <a:pt x="270" y="213"/>
                  </a:lnTo>
                  <a:lnTo>
                    <a:pt x="283" y="169"/>
                  </a:lnTo>
                  <a:lnTo>
                    <a:pt x="292" y="120"/>
                  </a:lnTo>
                  <a:lnTo>
                    <a:pt x="302" y="69"/>
                  </a:lnTo>
                  <a:lnTo>
                    <a:pt x="297" y="52"/>
                  </a:lnTo>
                  <a:lnTo>
                    <a:pt x="291" y="38"/>
                  </a:lnTo>
                  <a:lnTo>
                    <a:pt x="283" y="25"/>
                  </a:lnTo>
                  <a:lnTo>
                    <a:pt x="274" y="15"/>
                  </a:lnTo>
                  <a:lnTo>
                    <a:pt x="261" y="6"/>
                  </a:lnTo>
                  <a:lnTo>
                    <a:pt x="247" y="1"/>
                  </a:lnTo>
                  <a:lnTo>
                    <a:pt x="230" y="0"/>
                  </a:lnTo>
                  <a:lnTo>
                    <a:pt x="212" y="2"/>
                  </a:lnTo>
                  <a:close/>
                </a:path>
              </a:pathLst>
            </a:custGeom>
            <a:solidFill>
              <a:srgbClr val="DE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406" name="Freeform 56"/>
            <p:cNvSpPr>
              <a:spLocks/>
            </p:cNvSpPr>
            <p:nvPr/>
          </p:nvSpPr>
          <p:spPr bwMode="auto">
            <a:xfrm>
              <a:off x="4984" y="1863"/>
              <a:ext cx="108" cy="82"/>
            </a:xfrm>
            <a:custGeom>
              <a:avLst/>
              <a:gdLst>
                <a:gd name="T0" fmla="*/ 292 w 326"/>
                <a:gd name="T1" fmla="*/ 0 h 165"/>
                <a:gd name="T2" fmla="*/ 260 w 326"/>
                <a:gd name="T3" fmla="*/ 29 h 165"/>
                <a:gd name="T4" fmla="*/ 229 w 326"/>
                <a:gd name="T5" fmla="*/ 57 h 165"/>
                <a:gd name="T6" fmla="*/ 195 w 326"/>
                <a:gd name="T7" fmla="*/ 81 h 165"/>
                <a:gd name="T8" fmla="*/ 161 w 326"/>
                <a:gd name="T9" fmla="*/ 105 h 165"/>
                <a:gd name="T10" fmla="*/ 123 w 326"/>
                <a:gd name="T11" fmla="*/ 123 h 165"/>
                <a:gd name="T12" fmla="*/ 85 w 326"/>
                <a:gd name="T13" fmla="*/ 139 h 165"/>
                <a:gd name="T14" fmla="*/ 42 w 326"/>
                <a:gd name="T15" fmla="*/ 151 h 165"/>
                <a:gd name="T16" fmla="*/ 0 w 326"/>
                <a:gd name="T17" fmla="*/ 158 h 165"/>
                <a:gd name="T18" fmla="*/ 51 w 326"/>
                <a:gd name="T19" fmla="*/ 165 h 165"/>
                <a:gd name="T20" fmla="*/ 99 w 326"/>
                <a:gd name="T21" fmla="*/ 164 h 165"/>
                <a:gd name="T22" fmla="*/ 141 w 326"/>
                <a:gd name="T23" fmla="*/ 153 h 165"/>
                <a:gd name="T24" fmla="*/ 183 w 326"/>
                <a:gd name="T25" fmla="*/ 138 h 165"/>
                <a:gd name="T26" fmla="*/ 220 w 326"/>
                <a:gd name="T27" fmla="*/ 114 h 165"/>
                <a:gd name="T28" fmla="*/ 257 w 326"/>
                <a:gd name="T29" fmla="*/ 87 h 165"/>
                <a:gd name="T30" fmla="*/ 291 w 326"/>
                <a:gd name="T31" fmla="*/ 55 h 165"/>
                <a:gd name="T32" fmla="*/ 326 w 326"/>
                <a:gd name="T33" fmla="*/ 23 h 165"/>
                <a:gd name="T34" fmla="*/ 316 w 326"/>
                <a:gd name="T35" fmla="*/ 17 h 165"/>
                <a:gd name="T36" fmla="*/ 308 w 326"/>
                <a:gd name="T37" fmla="*/ 12 h 165"/>
                <a:gd name="T38" fmla="*/ 299 w 326"/>
                <a:gd name="T39" fmla="*/ 6 h 165"/>
                <a:gd name="T40" fmla="*/ 292 w 326"/>
                <a:gd name="T41" fmla="*/ 0 h 16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26"/>
                <a:gd name="T64" fmla="*/ 0 h 165"/>
                <a:gd name="T65" fmla="*/ 326 w 326"/>
                <a:gd name="T66" fmla="*/ 165 h 16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26" h="165">
                  <a:moveTo>
                    <a:pt x="292" y="0"/>
                  </a:moveTo>
                  <a:lnTo>
                    <a:pt x="260" y="29"/>
                  </a:lnTo>
                  <a:lnTo>
                    <a:pt x="229" y="57"/>
                  </a:lnTo>
                  <a:lnTo>
                    <a:pt x="195" y="81"/>
                  </a:lnTo>
                  <a:lnTo>
                    <a:pt x="161" y="105"/>
                  </a:lnTo>
                  <a:lnTo>
                    <a:pt x="123" y="123"/>
                  </a:lnTo>
                  <a:lnTo>
                    <a:pt x="85" y="139"/>
                  </a:lnTo>
                  <a:lnTo>
                    <a:pt x="42" y="151"/>
                  </a:lnTo>
                  <a:lnTo>
                    <a:pt x="0" y="158"/>
                  </a:lnTo>
                  <a:lnTo>
                    <a:pt x="51" y="165"/>
                  </a:lnTo>
                  <a:lnTo>
                    <a:pt x="99" y="164"/>
                  </a:lnTo>
                  <a:lnTo>
                    <a:pt x="141" y="153"/>
                  </a:lnTo>
                  <a:lnTo>
                    <a:pt x="183" y="138"/>
                  </a:lnTo>
                  <a:lnTo>
                    <a:pt x="220" y="114"/>
                  </a:lnTo>
                  <a:lnTo>
                    <a:pt x="257" y="87"/>
                  </a:lnTo>
                  <a:lnTo>
                    <a:pt x="291" y="55"/>
                  </a:lnTo>
                  <a:lnTo>
                    <a:pt x="326" y="23"/>
                  </a:lnTo>
                  <a:lnTo>
                    <a:pt x="316" y="17"/>
                  </a:lnTo>
                  <a:lnTo>
                    <a:pt x="308" y="12"/>
                  </a:lnTo>
                  <a:lnTo>
                    <a:pt x="299" y="6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407" name="Freeform 57"/>
            <p:cNvSpPr>
              <a:spLocks/>
            </p:cNvSpPr>
            <p:nvPr/>
          </p:nvSpPr>
          <p:spPr bwMode="auto">
            <a:xfrm>
              <a:off x="5046" y="1900"/>
              <a:ext cx="28" cy="100"/>
            </a:xfrm>
            <a:custGeom>
              <a:avLst/>
              <a:gdLst>
                <a:gd name="T0" fmla="*/ 84 w 86"/>
                <a:gd name="T1" fmla="*/ 0 h 201"/>
                <a:gd name="T2" fmla="*/ 74 w 86"/>
                <a:gd name="T3" fmla="*/ 3 h 201"/>
                <a:gd name="T4" fmla="*/ 64 w 86"/>
                <a:gd name="T5" fmla="*/ 9 h 201"/>
                <a:gd name="T6" fmla="*/ 54 w 86"/>
                <a:gd name="T7" fmla="*/ 14 h 201"/>
                <a:gd name="T8" fmla="*/ 45 w 86"/>
                <a:gd name="T9" fmla="*/ 19 h 201"/>
                <a:gd name="T10" fmla="*/ 36 w 86"/>
                <a:gd name="T11" fmla="*/ 24 h 201"/>
                <a:gd name="T12" fmla="*/ 27 w 86"/>
                <a:gd name="T13" fmla="*/ 30 h 201"/>
                <a:gd name="T14" fmla="*/ 17 w 86"/>
                <a:gd name="T15" fmla="*/ 35 h 201"/>
                <a:gd name="T16" fmla="*/ 9 w 86"/>
                <a:gd name="T17" fmla="*/ 41 h 201"/>
                <a:gd name="T18" fmla="*/ 5 w 86"/>
                <a:gd name="T19" fmla="*/ 67 h 201"/>
                <a:gd name="T20" fmla="*/ 3 w 86"/>
                <a:gd name="T21" fmla="*/ 95 h 201"/>
                <a:gd name="T22" fmla="*/ 0 w 86"/>
                <a:gd name="T23" fmla="*/ 120 h 201"/>
                <a:gd name="T24" fmla="*/ 2 w 86"/>
                <a:gd name="T25" fmla="*/ 144 h 201"/>
                <a:gd name="T26" fmla="*/ 3 w 86"/>
                <a:gd name="T27" fmla="*/ 164 h 201"/>
                <a:gd name="T28" fmla="*/ 10 w 86"/>
                <a:gd name="T29" fmla="*/ 181 h 201"/>
                <a:gd name="T30" fmla="*/ 19 w 86"/>
                <a:gd name="T31" fmla="*/ 193 h 201"/>
                <a:gd name="T32" fmla="*/ 33 w 86"/>
                <a:gd name="T33" fmla="*/ 201 h 201"/>
                <a:gd name="T34" fmla="*/ 54 w 86"/>
                <a:gd name="T35" fmla="*/ 190 h 201"/>
                <a:gd name="T36" fmla="*/ 69 w 86"/>
                <a:gd name="T37" fmla="*/ 175 h 201"/>
                <a:gd name="T38" fmla="*/ 79 w 86"/>
                <a:gd name="T39" fmla="*/ 152 h 201"/>
                <a:gd name="T40" fmla="*/ 86 w 86"/>
                <a:gd name="T41" fmla="*/ 128 h 201"/>
                <a:gd name="T42" fmla="*/ 86 w 86"/>
                <a:gd name="T43" fmla="*/ 97 h 201"/>
                <a:gd name="T44" fmla="*/ 86 w 86"/>
                <a:gd name="T45" fmla="*/ 66 h 201"/>
                <a:gd name="T46" fmla="*/ 85 w 86"/>
                <a:gd name="T47" fmla="*/ 32 h 201"/>
                <a:gd name="T48" fmla="*/ 84 w 86"/>
                <a:gd name="T49" fmla="*/ 0 h 20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6"/>
                <a:gd name="T76" fmla="*/ 0 h 201"/>
                <a:gd name="T77" fmla="*/ 86 w 86"/>
                <a:gd name="T78" fmla="*/ 201 h 20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6" h="201">
                  <a:moveTo>
                    <a:pt x="84" y="0"/>
                  </a:moveTo>
                  <a:lnTo>
                    <a:pt x="74" y="3"/>
                  </a:lnTo>
                  <a:lnTo>
                    <a:pt x="64" y="9"/>
                  </a:lnTo>
                  <a:lnTo>
                    <a:pt x="54" y="14"/>
                  </a:lnTo>
                  <a:lnTo>
                    <a:pt x="45" y="19"/>
                  </a:lnTo>
                  <a:lnTo>
                    <a:pt x="36" y="24"/>
                  </a:lnTo>
                  <a:lnTo>
                    <a:pt x="27" y="30"/>
                  </a:lnTo>
                  <a:lnTo>
                    <a:pt x="17" y="35"/>
                  </a:lnTo>
                  <a:lnTo>
                    <a:pt x="9" y="41"/>
                  </a:lnTo>
                  <a:lnTo>
                    <a:pt x="5" y="67"/>
                  </a:lnTo>
                  <a:lnTo>
                    <a:pt x="3" y="95"/>
                  </a:lnTo>
                  <a:lnTo>
                    <a:pt x="0" y="120"/>
                  </a:lnTo>
                  <a:lnTo>
                    <a:pt x="2" y="144"/>
                  </a:lnTo>
                  <a:lnTo>
                    <a:pt x="3" y="164"/>
                  </a:lnTo>
                  <a:lnTo>
                    <a:pt x="10" y="181"/>
                  </a:lnTo>
                  <a:lnTo>
                    <a:pt x="19" y="193"/>
                  </a:lnTo>
                  <a:lnTo>
                    <a:pt x="33" y="201"/>
                  </a:lnTo>
                  <a:lnTo>
                    <a:pt x="54" y="190"/>
                  </a:lnTo>
                  <a:lnTo>
                    <a:pt x="69" y="175"/>
                  </a:lnTo>
                  <a:lnTo>
                    <a:pt x="79" y="152"/>
                  </a:lnTo>
                  <a:lnTo>
                    <a:pt x="86" y="128"/>
                  </a:lnTo>
                  <a:lnTo>
                    <a:pt x="86" y="97"/>
                  </a:lnTo>
                  <a:lnTo>
                    <a:pt x="86" y="66"/>
                  </a:lnTo>
                  <a:lnTo>
                    <a:pt x="85" y="32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B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408" name="Freeform 58"/>
            <p:cNvSpPr>
              <a:spLocks/>
            </p:cNvSpPr>
            <p:nvPr/>
          </p:nvSpPr>
          <p:spPr bwMode="auto">
            <a:xfrm>
              <a:off x="5254" y="2021"/>
              <a:ext cx="368" cy="508"/>
            </a:xfrm>
            <a:custGeom>
              <a:avLst/>
              <a:gdLst>
                <a:gd name="T0" fmla="*/ 1102 w 1102"/>
                <a:gd name="T1" fmla="*/ 118 h 1016"/>
                <a:gd name="T2" fmla="*/ 1057 w 1102"/>
                <a:gd name="T3" fmla="*/ 225 h 1016"/>
                <a:gd name="T4" fmla="*/ 1012 w 1102"/>
                <a:gd name="T5" fmla="*/ 327 h 1016"/>
                <a:gd name="T6" fmla="*/ 957 w 1102"/>
                <a:gd name="T7" fmla="*/ 426 h 1016"/>
                <a:gd name="T8" fmla="*/ 882 w 1102"/>
                <a:gd name="T9" fmla="*/ 529 h 1016"/>
                <a:gd name="T10" fmla="*/ 773 w 1102"/>
                <a:gd name="T11" fmla="*/ 634 h 1016"/>
                <a:gd name="T12" fmla="*/ 625 w 1102"/>
                <a:gd name="T13" fmla="*/ 749 h 1016"/>
                <a:gd name="T14" fmla="*/ 423 w 1102"/>
                <a:gd name="T15" fmla="*/ 874 h 1016"/>
                <a:gd name="T16" fmla="*/ 162 w 1102"/>
                <a:gd name="T17" fmla="*/ 1016 h 1016"/>
                <a:gd name="T18" fmla="*/ 100 w 1102"/>
                <a:gd name="T19" fmla="*/ 909 h 1016"/>
                <a:gd name="T20" fmla="*/ 50 w 1102"/>
                <a:gd name="T21" fmla="*/ 805 h 1016"/>
                <a:gd name="T22" fmla="*/ 15 w 1102"/>
                <a:gd name="T23" fmla="*/ 703 h 1016"/>
                <a:gd name="T24" fmla="*/ 0 w 1102"/>
                <a:gd name="T25" fmla="*/ 604 h 1016"/>
                <a:gd name="T26" fmla="*/ 1 w 1102"/>
                <a:gd name="T27" fmla="*/ 504 h 1016"/>
                <a:gd name="T28" fmla="*/ 28 w 1102"/>
                <a:gd name="T29" fmla="*/ 408 h 1016"/>
                <a:gd name="T30" fmla="*/ 80 w 1102"/>
                <a:gd name="T31" fmla="*/ 311 h 1016"/>
                <a:gd name="T32" fmla="*/ 162 w 1102"/>
                <a:gd name="T33" fmla="*/ 217 h 1016"/>
                <a:gd name="T34" fmla="*/ 180 w 1102"/>
                <a:gd name="T35" fmla="*/ 217 h 1016"/>
                <a:gd name="T36" fmla="*/ 199 w 1102"/>
                <a:gd name="T37" fmla="*/ 218 h 1016"/>
                <a:gd name="T38" fmla="*/ 217 w 1102"/>
                <a:gd name="T39" fmla="*/ 220 h 1016"/>
                <a:gd name="T40" fmla="*/ 235 w 1102"/>
                <a:gd name="T41" fmla="*/ 222 h 1016"/>
                <a:gd name="T42" fmla="*/ 254 w 1102"/>
                <a:gd name="T43" fmla="*/ 222 h 1016"/>
                <a:gd name="T44" fmla="*/ 272 w 1102"/>
                <a:gd name="T45" fmla="*/ 225 h 1016"/>
                <a:gd name="T46" fmla="*/ 290 w 1102"/>
                <a:gd name="T47" fmla="*/ 226 h 1016"/>
                <a:gd name="T48" fmla="*/ 310 w 1102"/>
                <a:gd name="T49" fmla="*/ 229 h 1016"/>
                <a:gd name="T50" fmla="*/ 347 w 1102"/>
                <a:gd name="T51" fmla="*/ 200 h 1016"/>
                <a:gd name="T52" fmla="*/ 385 w 1102"/>
                <a:gd name="T53" fmla="*/ 171 h 1016"/>
                <a:gd name="T54" fmla="*/ 422 w 1102"/>
                <a:gd name="T55" fmla="*/ 143 h 1016"/>
                <a:gd name="T56" fmla="*/ 460 w 1102"/>
                <a:gd name="T57" fmla="*/ 114 h 1016"/>
                <a:gd name="T58" fmla="*/ 498 w 1102"/>
                <a:gd name="T59" fmla="*/ 85 h 1016"/>
                <a:gd name="T60" fmla="*/ 536 w 1102"/>
                <a:gd name="T61" fmla="*/ 57 h 1016"/>
                <a:gd name="T62" fmla="*/ 574 w 1102"/>
                <a:gd name="T63" fmla="*/ 28 h 1016"/>
                <a:gd name="T64" fmla="*/ 612 w 1102"/>
                <a:gd name="T65" fmla="*/ 0 h 1016"/>
                <a:gd name="T66" fmla="*/ 652 w 1102"/>
                <a:gd name="T67" fmla="*/ 27 h 1016"/>
                <a:gd name="T68" fmla="*/ 703 w 1102"/>
                <a:gd name="T69" fmla="*/ 54 h 1016"/>
                <a:gd name="T70" fmla="*/ 760 w 1102"/>
                <a:gd name="T71" fmla="*/ 80 h 1016"/>
                <a:gd name="T72" fmla="*/ 825 w 1102"/>
                <a:gd name="T73" fmla="*/ 102 h 1016"/>
                <a:gd name="T74" fmla="*/ 892 w 1102"/>
                <a:gd name="T75" fmla="*/ 118 h 1016"/>
                <a:gd name="T76" fmla="*/ 964 w 1102"/>
                <a:gd name="T77" fmla="*/ 127 h 1016"/>
                <a:gd name="T78" fmla="*/ 1033 w 1102"/>
                <a:gd name="T79" fmla="*/ 127 h 1016"/>
                <a:gd name="T80" fmla="*/ 1102 w 1102"/>
                <a:gd name="T81" fmla="*/ 118 h 101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02"/>
                <a:gd name="T124" fmla="*/ 0 h 1016"/>
                <a:gd name="T125" fmla="*/ 1102 w 1102"/>
                <a:gd name="T126" fmla="*/ 1016 h 101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02" h="1016">
                  <a:moveTo>
                    <a:pt x="1102" y="118"/>
                  </a:moveTo>
                  <a:lnTo>
                    <a:pt x="1057" y="225"/>
                  </a:lnTo>
                  <a:lnTo>
                    <a:pt x="1012" y="327"/>
                  </a:lnTo>
                  <a:lnTo>
                    <a:pt x="957" y="426"/>
                  </a:lnTo>
                  <a:lnTo>
                    <a:pt x="882" y="529"/>
                  </a:lnTo>
                  <a:lnTo>
                    <a:pt x="773" y="634"/>
                  </a:lnTo>
                  <a:lnTo>
                    <a:pt x="625" y="749"/>
                  </a:lnTo>
                  <a:lnTo>
                    <a:pt x="423" y="874"/>
                  </a:lnTo>
                  <a:lnTo>
                    <a:pt x="162" y="1016"/>
                  </a:lnTo>
                  <a:lnTo>
                    <a:pt x="100" y="909"/>
                  </a:lnTo>
                  <a:lnTo>
                    <a:pt x="50" y="805"/>
                  </a:lnTo>
                  <a:lnTo>
                    <a:pt x="15" y="703"/>
                  </a:lnTo>
                  <a:lnTo>
                    <a:pt x="0" y="604"/>
                  </a:lnTo>
                  <a:lnTo>
                    <a:pt x="1" y="504"/>
                  </a:lnTo>
                  <a:lnTo>
                    <a:pt x="28" y="408"/>
                  </a:lnTo>
                  <a:lnTo>
                    <a:pt x="80" y="311"/>
                  </a:lnTo>
                  <a:lnTo>
                    <a:pt x="162" y="217"/>
                  </a:lnTo>
                  <a:lnTo>
                    <a:pt x="180" y="217"/>
                  </a:lnTo>
                  <a:lnTo>
                    <a:pt x="199" y="218"/>
                  </a:lnTo>
                  <a:lnTo>
                    <a:pt x="217" y="220"/>
                  </a:lnTo>
                  <a:lnTo>
                    <a:pt x="235" y="222"/>
                  </a:lnTo>
                  <a:lnTo>
                    <a:pt x="254" y="222"/>
                  </a:lnTo>
                  <a:lnTo>
                    <a:pt x="272" y="225"/>
                  </a:lnTo>
                  <a:lnTo>
                    <a:pt x="290" y="226"/>
                  </a:lnTo>
                  <a:lnTo>
                    <a:pt x="310" y="229"/>
                  </a:lnTo>
                  <a:lnTo>
                    <a:pt x="347" y="200"/>
                  </a:lnTo>
                  <a:lnTo>
                    <a:pt x="385" y="171"/>
                  </a:lnTo>
                  <a:lnTo>
                    <a:pt x="422" y="143"/>
                  </a:lnTo>
                  <a:lnTo>
                    <a:pt x="460" y="114"/>
                  </a:lnTo>
                  <a:lnTo>
                    <a:pt x="498" y="85"/>
                  </a:lnTo>
                  <a:lnTo>
                    <a:pt x="536" y="57"/>
                  </a:lnTo>
                  <a:lnTo>
                    <a:pt x="574" y="28"/>
                  </a:lnTo>
                  <a:lnTo>
                    <a:pt x="612" y="0"/>
                  </a:lnTo>
                  <a:lnTo>
                    <a:pt x="652" y="27"/>
                  </a:lnTo>
                  <a:lnTo>
                    <a:pt x="703" y="54"/>
                  </a:lnTo>
                  <a:lnTo>
                    <a:pt x="760" y="80"/>
                  </a:lnTo>
                  <a:lnTo>
                    <a:pt x="825" y="102"/>
                  </a:lnTo>
                  <a:lnTo>
                    <a:pt x="892" y="118"/>
                  </a:lnTo>
                  <a:lnTo>
                    <a:pt x="964" y="127"/>
                  </a:lnTo>
                  <a:lnTo>
                    <a:pt x="1033" y="127"/>
                  </a:lnTo>
                  <a:lnTo>
                    <a:pt x="1102" y="118"/>
                  </a:lnTo>
                  <a:close/>
                </a:path>
              </a:pathLst>
            </a:custGeom>
            <a:solidFill>
              <a:srgbClr val="B86B0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409" name="Freeform 59"/>
            <p:cNvSpPr>
              <a:spLocks/>
            </p:cNvSpPr>
            <p:nvPr/>
          </p:nvSpPr>
          <p:spPr bwMode="auto">
            <a:xfrm>
              <a:off x="5269" y="2038"/>
              <a:ext cx="331" cy="458"/>
            </a:xfrm>
            <a:custGeom>
              <a:avLst/>
              <a:gdLst>
                <a:gd name="T0" fmla="*/ 994 w 994"/>
                <a:gd name="T1" fmla="*/ 107 h 916"/>
                <a:gd name="T2" fmla="*/ 953 w 994"/>
                <a:gd name="T3" fmla="*/ 203 h 916"/>
                <a:gd name="T4" fmla="*/ 914 w 994"/>
                <a:gd name="T5" fmla="*/ 295 h 916"/>
                <a:gd name="T6" fmla="*/ 864 w 994"/>
                <a:gd name="T7" fmla="*/ 384 h 916"/>
                <a:gd name="T8" fmla="*/ 796 w 994"/>
                <a:gd name="T9" fmla="*/ 476 h 916"/>
                <a:gd name="T10" fmla="*/ 699 w 994"/>
                <a:gd name="T11" fmla="*/ 571 h 916"/>
                <a:gd name="T12" fmla="*/ 565 w 994"/>
                <a:gd name="T13" fmla="*/ 674 h 916"/>
                <a:gd name="T14" fmla="*/ 384 w 994"/>
                <a:gd name="T15" fmla="*/ 788 h 916"/>
                <a:gd name="T16" fmla="*/ 147 w 994"/>
                <a:gd name="T17" fmla="*/ 916 h 916"/>
                <a:gd name="T18" fmla="*/ 91 w 994"/>
                <a:gd name="T19" fmla="*/ 819 h 916"/>
                <a:gd name="T20" fmla="*/ 47 w 994"/>
                <a:gd name="T21" fmla="*/ 725 h 916"/>
                <a:gd name="T22" fmla="*/ 14 w 994"/>
                <a:gd name="T23" fmla="*/ 632 h 916"/>
                <a:gd name="T24" fmla="*/ 0 w 994"/>
                <a:gd name="T25" fmla="*/ 544 h 916"/>
                <a:gd name="T26" fmla="*/ 3 w 994"/>
                <a:gd name="T27" fmla="*/ 453 h 916"/>
                <a:gd name="T28" fmla="*/ 27 w 994"/>
                <a:gd name="T29" fmla="*/ 366 h 916"/>
                <a:gd name="T30" fmla="*/ 74 w 994"/>
                <a:gd name="T31" fmla="*/ 280 h 916"/>
                <a:gd name="T32" fmla="*/ 147 w 994"/>
                <a:gd name="T33" fmla="*/ 196 h 916"/>
                <a:gd name="T34" fmla="*/ 163 w 994"/>
                <a:gd name="T35" fmla="*/ 196 h 916"/>
                <a:gd name="T36" fmla="*/ 180 w 994"/>
                <a:gd name="T37" fmla="*/ 198 h 916"/>
                <a:gd name="T38" fmla="*/ 197 w 994"/>
                <a:gd name="T39" fmla="*/ 199 h 916"/>
                <a:gd name="T40" fmla="*/ 214 w 994"/>
                <a:gd name="T41" fmla="*/ 200 h 916"/>
                <a:gd name="T42" fmla="*/ 230 w 994"/>
                <a:gd name="T43" fmla="*/ 200 h 916"/>
                <a:gd name="T44" fmla="*/ 247 w 994"/>
                <a:gd name="T45" fmla="*/ 203 h 916"/>
                <a:gd name="T46" fmla="*/ 264 w 994"/>
                <a:gd name="T47" fmla="*/ 203 h 916"/>
                <a:gd name="T48" fmla="*/ 281 w 994"/>
                <a:gd name="T49" fmla="*/ 205 h 916"/>
                <a:gd name="T50" fmla="*/ 315 w 994"/>
                <a:gd name="T51" fmla="*/ 179 h 916"/>
                <a:gd name="T52" fmla="*/ 349 w 994"/>
                <a:gd name="T53" fmla="*/ 153 h 916"/>
                <a:gd name="T54" fmla="*/ 383 w 994"/>
                <a:gd name="T55" fmla="*/ 127 h 916"/>
                <a:gd name="T56" fmla="*/ 417 w 994"/>
                <a:gd name="T57" fmla="*/ 102 h 916"/>
                <a:gd name="T58" fmla="*/ 451 w 994"/>
                <a:gd name="T59" fmla="*/ 76 h 916"/>
                <a:gd name="T60" fmla="*/ 485 w 994"/>
                <a:gd name="T61" fmla="*/ 51 h 916"/>
                <a:gd name="T62" fmla="*/ 518 w 994"/>
                <a:gd name="T63" fmla="*/ 25 h 916"/>
                <a:gd name="T64" fmla="*/ 552 w 994"/>
                <a:gd name="T65" fmla="*/ 0 h 916"/>
                <a:gd name="T66" fmla="*/ 592 w 994"/>
                <a:gd name="T67" fmla="*/ 13 h 916"/>
                <a:gd name="T68" fmla="*/ 641 w 994"/>
                <a:gd name="T69" fmla="*/ 32 h 916"/>
                <a:gd name="T70" fmla="*/ 695 w 994"/>
                <a:gd name="T71" fmla="*/ 50 h 916"/>
                <a:gd name="T72" fmla="*/ 754 w 994"/>
                <a:gd name="T73" fmla="*/ 70 h 916"/>
                <a:gd name="T74" fmla="*/ 815 w 994"/>
                <a:gd name="T75" fmla="*/ 85 h 916"/>
                <a:gd name="T76" fmla="*/ 876 w 994"/>
                <a:gd name="T77" fmla="*/ 98 h 916"/>
                <a:gd name="T78" fmla="*/ 936 w 994"/>
                <a:gd name="T79" fmla="*/ 105 h 916"/>
                <a:gd name="T80" fmla="*/ 994 w 994"/>
                <a:gd name="T81" fmla="*/ 107 h 91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94"/>
                <a:gd name="T124" fmla="*/ 0 h 916"/>
                <a:gd name="T125" fmla="*/ 994 w 994"/>
                <a:gd name="T126" fmla="*/ 916 h 91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94" h="916">
                  <a:moveTo>
                    <a:pt x="994" y="107"/>
                  </a:moveTo>
                  <a:lnTo>
                    <a:pt x="953" y="203"/>
                  </a:lnTo>
                  <a:lnTo>
                    <a:pt x="914" y="295"/>
                  </a:lnTo>
                  <a:lnTo>
                    <a:pt x="864" y="384"/>
                  </a:lnTo>
                  <a:lnTo>
                    <a:pt x="796" y="476"/>
                  </a:lnTo>
                  <a:lnTo>
                    <a:pt x="699" y="571"/>
                  </a:lnTo>
                  <a:lnTo>
                    <a:pt x="565" y="674"/>
                  </a:lnTo>
                  <a:lnTo>
                    <a:pt x="384" y="788"/>
                  </a:lnTo>
                  <a:lnTo>
                    <a:pt x="147" y="916"/>
                  </a:lnTo>
                  <a:lnTo>
                    <a:pt x="91" y="819"/>
                  </a:lnTo>
                  <a:lnTo>
                    <a:pt x="47" y="725"/>
                  </a:lnTo>
                  <a:lnTo>
                    <a:pt x="14" y="632"/>
                  </a:lnTo>
                  <a:lnTo>
                    <a:pt x="0" y="544"/>
                  </a:lnTo>
                  <a:lnTo>
                    <a:pt x="3" y="453"/>
                  </a:lnTo>
                  <a:lnTo>
                    <a:pt x="27" y="366"/>
                  </a:lnTo>
                  <a:lnTo>
                    <a:pt x="74" y="280"/>
                  </a:lnTo>
                  <a:lnTo>
                    <a:pt x="147" y="196"/>
                  </a:lnTo>
                  <a:lnTo>
                    <a:pt x="163" y="196"/>
                  </a:lnTo>
                  <a:lnTo>
                    <a:pt x="180" y="198"/>
                  </a:lnTo>
                  <a:lnTo>
                    <a:pt x="197" y="199"/>
                  </a:lnTo>
                  <a:lnTo>
                    <a:pt x="214" y="200"/>
                  </a:lnTo>
                  <a:lnTo>
                    <a:pt x="230" y="200"/>
                  </a:lnTo>
                  <a:lnTo>
                    <a:pt x="247" y="203"/>
                  </a:lnTo>
                  <a:lnTo>
                    <a:pt x="264" y="203"/>
                  </a:lnTo>
                  <a:lnTo>
                    <a:pt x="281" y="205"/>
                  </a:lnTo>
                  <a:lnTo>
                    <a:pt x="315" y="179"/>
                  </a:lnTo>
                  <a:lnTo>
                    <a:pt x="349" y="153"/>
                  </a:lnTo>
                  <a:lnTo>
                    <a:pt x="383" y="127"/>
                  </a:lnTo>
                  <a:lnTo>
                    <a:pt x="417" y="102"/>
                  </a:lnTo>
                  <a:lnTo>
                    <a:pt x="451" y="76"/>
                  </a:lnTo>
                  <a:lnTo>
                    <a:pt x="485" y="51"/>
                  </a:lnTo>
                  <a:lnTo>
                    <a:pt x="518" y="25"/>
                  </a:lnTo>
                  <a:lnTo>
                    <a:pt x="552" y="0"/>
                  </a:lnTo>
                  <a:lnTo>
                    <a:pt x="592" y="13"/>
                  </a:lnTo>
                  <a:lnTo>
                    <a:pt x="641" y="32"/>
                  </a:lnTo>
                  <a:lnTo>
                    <a:pt x="695" y="50"/>
                  </a:lnTo>
                  <a:lnTo>
                    <a:pt x="754" y="70"/>
                  </a:lnTo>
                  <a:lnTo>
                    <a:pt x="815" y="85"/>
                  </a:lnTo>
                  <a:lnTo>
                    <a:pt x="876" y="98"/>
                  </a:lnTo>
                  <a:lnTo>
                    <a:pt x="936" y="105"/>
                  </a:lnTo>
                  <a:lnTo>
                    <a:pt x="994" y="107"/>
                  </a:lnTo>
                  <a:close/>
                </a:path>
              </a:pathLst>
            </a:custGeom>
            <a:solidFill>
              <a:srgbClr val="C478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410" name="Freeform 60"/>
            <p:cNvSpPr>
              <a:spLocks/>
            </p:cNvSpPr>
            <p:nvPr/>
          </p:nvSpPr>
          <p:spPr bwMode="auto">
            <a:xfrm>
              <a:off x="5284" y="2055"/>
              <a:ext cx="295" cy="408"/>
            </a:xfrm>
            <a:custGeom>
              <a:avLst/>
              <a:gdLst>
                <a:gd name="T0" fmla="*/ 885 w 885"/>
                <a:gd name="T1" fmla="*/ 95 h 817"/>
                <a:gd name="T2" fmla="*/ 848 w 885"/>
                <a:gd name="T3" fmla="*/ 180 h 817"/>
                <a:gd name="T4" fmla="*/ 812 w 885"/>
                <a:gd name="T5" fmla="*/ 262 h 817"/>
                <a:gd name="T6" fmla="*/ 768 w 885"/>
                <a:gd name="T7" fmla="*/ 342 h 817"/>
                <a:gd name="T8" fmla="*/ 707 w 885"/>
                <a:gd name="T9" fmla="*/ 424 h 817"/>
                <a:gd name="T10" fmla="*/ 621 w 885"/>
                <a:gd name="T11" fmla="*/ 509 h 817"/>
                <a:gd name="T12" fmla="*/ 501 w 885"/>
                <a:gd name="T13" fmla="*/ 602 h 817"/>
                <a:gd name="T14" fmla="*/ 340 w 885"/>
                <a:gd name="T15" fmla="*/ 702 h 817"/>
                <a:gd name="T16" fmla="*/ 131 w 885"/>
                <a:gd name="T17" fmla="*/ 817 h 817"/>
                <a:gd name="T18" fmla="*/ 80 w 885"/>
                <a:gd name="T19" fmla="*/ 730 h 817"/>
                <a:gd name="T20" fmla="*/ 41 w 885"/>
                <a:gd name="T21" fmla="*/ 648 h 817"/>
                <a:gd name="T22" fmla="*/ 13 w 885"/>
                <a:gd name="T23" fmla="*/ 564 h 817"/>
                <a:gd name="T24" fmla="*/ 0 w 885"/>
                <a:gd name="T25" fmla="*/ 486 h 817"/>
                <a:gd name="T26" fmla="*/ 1 w 885"/>
                <a:gd name="T27" fmla="*/ 406 h 817"/>
                <a:gd name="T28" fmla="*/ 23 w 885"/>
                <a:gd name="T29" fmla="*/ 328 h 817"/>
                <a:gd name="T30" fmla="*/ 65 w 885"/>
                <a:gd name="T31" fmla="*/ 251 h 817"/>
                <a:gd name="T32" fmla="*/ 131 w 885"/>
                <a:gd name="T33" fmla="*/ 175 h 817"/>
                <a:gd name="T34" fmla="*/ 145 w 885"/>
                <a:gd name="T35" fmla="*/ 175 h 817"/>
                <a:gd name="T36" fmla="*/ 159 w 885"/>
                <a:gd name="T37" fmla="*/ 176 h 817"/>
                <a:gd name="T38" fmla="*/ 174 w 885"/>
                <a:gd name="T39" fmla="*/ 178 h 817"/>
                <a:gd name="T40" fmla="*/ 189 w 885"/>
                <a:gd name="T41" fmla="*/ 179 h 817"/>
                <a:gd name="T42" fmla="*/ 203 w 885"/>
                <a:gd name="T43" fmla="*/ 179 h 817"/>
                <a:gd name="T44" fmla="*/ 219 w 885"/>
                <a:gd name="T45" fmla="*/ 181 h 817"/>
                <a:gd name="T46" fmla="*/ 233 w 885"/>
                <a:gd name="T47" fmla="*/ 181 h 817"/>
                <a:gd name="T48" fmla="*/ 248 w 885"/>
                <a:gd name="T49" fmla="*/ 184 h 817"/>
                <a:gd name="T50" fmla="*/ 278 w 885"/>
                <a:gd name="T51" fmla="*/ 161 h 817"/>
                <a:gd name="T52" fmla="*/ 309 w 885"/>
                <a:gd name="T53" fmla="*/ 138 h 817"/>
                <a:gd name="T54" fmla="*/ 339 w 885"/>
                <a:gd name="T55" fmla="*/ 115 h 817"/>
                <a:gd name="T56" fmla="*/ 370 w 885"/>
                <a:gd name="T57" fmla="*/ 93 h 817"/>
                <a:gd name="T58" fmla="*/ 399 w 885"/>
                <a:gd name="T59" fmla="*/ 69 h 817"/>
                <a:gd name="T60" fmla="*/ 429 w 885"/>
                <a:gd name="T61" fmla="*/ 46 h 817"/>
                <a:gd name="T62" fmla="*/ 460 w 885"/>
                <a:gd name="T63" fmla="*/ 22 h 817"/>
                <a:gd name="T64" fmla="*/ 491 w 885"/>
                <a:gd name="T65" fmla="*/ 0 h 817"/>
                <a:gd name="T66" fmla="*/ 531 w 885"/>
                <a:gd name="T67" fmla="*/ 1 h 817"/>
                <a:gd name="T68" fmla="*/ 577 w 885"/>
                <a:gd name="T69" fmla="*/ 10 h 817"/>
                <a:gd name="T70" fmla="*/ 627 w 885"/>
                <a:gd name="T71" fmla="*/ 22 h 817"/>
                <a:gd name="T72" fmla="*/ 680 w 885"/>
                <a:gd name="T73" fmla="*/ 38 h 817"/>
                <a:gd name="T74" fmla="*/ 733 w 885"/>
                <a:gd name="T75" fmla="*/ 54 h 817"/>
                <a:gd name="T76" fmla="*/ 786 w 885"/>
                <a:gd name="T77" fmla="*/ 69 h 817"/>
                <a:gd name="T78" fmla="*/ 837 w 885"/>
                <a:gd name="T79" fmla="*/ 84 h 817"/>
                <a:gd name="T80" fmla="*/ 885 w 885"/>
                <a:gd name="T81" fmla="*/ 95 h 81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85"/>
                <a:gd name="T124" fmla="*/ 0 h 817"/>
                <a:gd name="T125" fmla="*/ 885 w 885"/>
                <a:gd name="T126" fmla="*/ 817 h 81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85" h="817">
                  <a:moveTo>
                    <a:pt x="885" y="95"/>
                  </a:moveTo>
                  <a:lnTo>
                    <a:pt x="848" y="180"/>
                  </a:lnTo>
                  <a:lnTo>
                    <a:pt x="812" y="262"/>
                  </a:lnTo>
                  <a:lnTo>
                    <a:pt x="768" y="342"/>
                  </a:lnTo>
                  <a:lnTo>
                    <a:pt x="707" y="424"/>
                  </a:lnTo>
                  <a:lnTo>
                    <a:pt x="621" y="509"/>
                  </a:lnTo>
                  <a:lnTo>
                    <a:pt x="501" y="602"/>
                  </a:lnTo>
                  <a:lnTo>
                    <a:pt x="340" y="702"/>
                  </a:lnTo>
                  <a:lnTo>
                    <a:pt x="131" y="817"/>
                  </a:lnTo>
                  <a:lnTo>
                    <a:pt x="80" y="730"/>
                  </a:lnTo>
                  <a:lnTo>
                    <a:pt x="41" y="648"/>
                  </a:lnTo>
                  <a:lnTo>
                    <a:pt x="13" y="564"/>
                  </a:lnTo>
                  <a:lnTo>
                    <a:pt x="0" y="486"/>
                  </a:lnTo>
                  <a:lnTo>
                    <a:pt x="1" y="406"/>
                  </a:lnTo>
                  <a:lnTo>
                    <a:pt x="23" y="328"/>
                  </a:lnTo>
                  <a:lnTo>
                    <a:pt x="65" y="251"/>
                  </a:lnTo>
                  <a:lnTo>
                    <a:pt x="131" y="175"/>
                  </a:lnTo>
                  <a:lnTo>
                    <a:pt x="145" y="175"/>
                  </a:lnTo>
                  <a:lnTo>
                    <a:pt x="159" y="176"/>
                  </a:lnTo>
                  <a:lnTo>
                    <a:pt x="174" y="178"/>
                  </a:lnTo>
                  <a:lnTo>
                    <a:pt x="189" y="179"/>
                  </a:lnTo>
                  <a:lnTo>
                    <a:pt x="203" y="179"/>
                  </a:lnTo>
                  <a:lnTo>
                    <a:pt x="219" y="181"/>
                  </a:lnTo>
                  <a:lnTo>
                    <a:pt x="233" y="181"/>
                  </a:lnTo>
                  <a:lnTo>
                    <a:pt x="248" y="184"/>
                  </a:lnTo>
                  <a:lnTo>
                    <a:pt x="278" y="161"/>
                  </a:lnTo>
                  <a:lnTo>
                    <a:pt x="309" y="138"/>
                  </a:lnTo>
                  <a:lnTo>
                    <a:pt x="339" y="115"/>
                  </a:lnTo>
                  <a:lnTo>
                    <a:pt x="370" y="93"/>
                  </a:lnTo>
                  <a:lnTo>
                    <a:pt x="399" y="69"/>
                  </a:lnTo>
                  <a:lnTo>
                    <a:pt x="429" y="46"/>
                  </a:lnTo>
                  <a:lnTo>
                    <a:pt x="460" y="22"/>
                  </a:lnTo>
                  <a:lnTo>
                    <a:pt x="491" y="0"/>
                  </a:lnTo>
                  <a:lnTo>
                    <a:pt x="531" y="1"/>
                  </a:lnTo>
                  <a:lnTo>
                    <a:pt x="577" y="10"/>
                  </a:lnTo>
                  <a:lnTo>
                    <a:pt x="627" y="22"/>
                  </a:lnTo>
                  <a:lnTo>
                    <a:pt x="680" y="38"/>
                  </a:lnTo>
                  <a:lnTo>
                    <a:pt x="733" y="54"/>
                  </a:lnTo>
                  <a:lnTo>
                    <a:pt x="786" y="69"/>
                  </a:lnTo>
                  <a:lnTo>
                    <a:pt x="837" y="84"/>
                  </a:lnTo>
                  <a:lnTo>
                    <a:pt x="885" y="95"/>
                  </a:lnTo>
                  <a:close/>
                </a:path>
              </a:pathLst>
            </a:custGeom>
            <a:solidFill>
              <a:srgbClr val="D18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411" name="Freeform 61"/>
            <p:cNvSpPr>
              <a:spLocks/>
            </p:cNvSpPr>
            <p:nvPr/>
          </p:nvSpPr>
          <p:spPr bwMode="auto">
            <a:xfrm>
              <a:off x="5299" y="2066"/>
              <a:ext cx="260" cy="364"/>
            </a:xfrm>
            <a:custGeom>
              <a:avLst/>
              <a:gdLst>
                <a:gd name="T0" fmla="*/ 778 w 778"/>
                <a:gd name="T1" fmla="*/ 96 h 729"/>
                <a:gd name="T2" fmla="*/ 745 w 778"/>
                <a:gd name="T3" fmla="*/ 170 h 729"/>
                <a:gd name="T4" fmla="*/ 714 w 778"/>
                <a:gd name="T5" fmla="*/ 242 h 729"/>
                <a:gd name="T6" fmla="*/ 673 w 778"/>
                <a:gd name="T7" fmla="*/ 312 h 729"/>
                <a:gd name="T8" fmla="*/ 621 w 778"/>
                <a:gd name="T9" fmla="*/ 384 h 729"/>
                <a:gd name="T10" fmla="*/ 545 w 778"/>
                <a:gd name="T11" fmla="*/ 458 h 729"/>
                <a:gd name="T12" fmla="*/ 441 w 778"/>
                <a:gd name="T13" fmla="*/ 539 h 729"/>
                <a:gd name="T14" fmla="*/ 299 w 778"/>
                <a:gd name="T15" fmla="*/ 628 h 729"/>
                <a:gd name="T16" fmla="*/ 114 w 778"/>
                <a:gd name="T17" fmla="*/ 729 h 729"/>
                <a:gd name="T18" fmla="*/ 71 w 778"/>
                <a:gd name="T19" fmla="*/ 653 h 729"/>
                <a:gd name="T20" fmla="*/ 35 w 778"/>
                <a:gd name="T21" fmla="*/ 579 h 729"/>
                <a:gd name="T22" fmla="*/ 11 w 778"/>
                <a:gd name="T23" fmla="*/ 507 h 729"/>
                <a:gd name="T24" fmla="*/ 0 w 778"/>
                <a:gd name="T25" fmla="*/ 438 h 729"/>
                <a:gd name="T26" fmla="*/ 2 w 778"/>
                <a:gd name="T27" fmla="*/ 367 h 729"/>
                <a:gd name="T28" fmla="*/ 20 w 778"/>
                <a:gd name="T29" fmla="*/ 299 h 729"/>
                <a:gd name="T30" fmla="*/ 57 w 778"/>
                <a:gd name="T31" fmla="*/ 233 h 729"/>
                <a:gd name="T32" fmla="*/ 114 w 778"/>
                <a:gd name="T33" fmla="*/ 166 h 729"/>
                <a:gd name="T34" fmla="*/ 127 w 778"/>
                <a:gd name="T35" fmla="*/ 166 h 729"/>
                <a:gd name="T36" fmla="*/ 140 w 778"/>
                <a:gd name="T37" fmla="*/ 166 h 729"/>
                <a:gd name="T38" fmla="*/ 153 w 778"/>
                <a:gd name="T39" fmla="*/ 167 h 729"/>
                <a:gd name="T40" fmla="*/ 167 w 778"/>
                <a:gd name="T41" fmla="*/ 169 h 729"/>
                <a:gd name="T42" fmla="*/ 179 w 778"/>
                <a:gd name="T43" fmla="*/ 169 h 729"/>
                <a:gd name="T44" fmla="*/ 192 w 778"/>
                <a:gd name="T45" fmla="*/ 171 h 729"/>
                <a:gd name="T46" fmla="*/ 205 w 778"/>
                <a:gd name="T47" fmla="*/ 171 h 729"/>
                <a:gd name="T48" fmla="*/ 219 w 778"/>
                <a:gd name="T49" fmla="*/ 174 h 729"/>
                <a:gd name="T50" fmla="*/ 244 w 778"/>
                <a:gd name="T51" fmla="*/ 153 h 729"/>
                <a:gd name="T52" fmla="*/ 271 w 778"/>
                <a:gd name="T53" fmla="*/ 132 h 729"/>
                <a:gd name="T54" fmla="*/ 298 w 778"/>
                <a:gd name="T55" fmla="*/ 112 h 729"/>
                <a:gd name="T56" fmla="*/ 325 w 778"/>
                <a:gd name="T57" fmla="*/ 93 h 729"/>
                <a:gd name="T58" fmla="*/ 350 w 778"/>
                <a:gd name="T59" fmla="*/ 72 h 729"/>
                <a:gd name="T60" fmla="*/ 378 w 778"/>
                <a:gd name="T61" fmla="*/ 52 h 729"/>
                <a:gd name="T62" fmla="*/ 404 w 778"/>
                <a:gd name="T63" fmla="*/ 33 h 729"/>
                <a:gd name="T64" fmla="*/ 432 w 778"/>
                <a:gd name="T65" fmla="*/ 13 h 729"/>
                <a:gd name="T66" fmla="*/ 472 w 778"/>
                <a:gd name="T67" fmla="*/ 2 h 729"/>
                <a:gd name="T68" fmla="*/ 515 w 778"/>
                <a:gd name="T69" fmla="*/ 0 h 729"/>
                <a:gd name="T70" fmla="*/ 560 w 778"/>
                <a:gd name="T71" fmla="*/ 5 h 729"/>
                <a:gd name="T72" fmla="*/ 608 w 778"/>
                <a:gd name="T73" fmla="*/ 17 h 729"/>
                <a:gd name="T74" fmla="*/ 654 w 778"/>
                <a:gd name="T75" fmla="*/ 33 h 729"/>
                <a:gd name="T76" fmla="*/ 699 w 778"/>
                <a:gd name="T77" fmla="*/ 52 h 729"/>
                <a:gd name="T78" fmla="*/ 740 w 778"/>
                <a:gd name="T79" fmla="*/ 73 h 729"/>
                <a:gd name="T80" fmla="*/ 778 w 778"/>
                <a:gd name="T81" fmla="*/ 96 h 72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78"/>
                <a:gd name="T124" fmla="*/ 0 h 729"/>
                <a:gd name="T125" fmla="*/ 778 w 778"/>
                <a:gd name="T126" fmla="*/ 729 h 72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78" h="729">
                  <a:moveTo>
                    <a:pt x="778" y="96"/>
                  </a:moveTo>
                  <a:lnTo>
                    <a:pt x="745" y="170"/>
                  </a:lnTo>
                  <a:lnTo>
                    <a:pt x="714" y="242"/>
                  </a:lnTo>
                  <a:lnTo>
                    <a:pt x="673" y="312"/>
                  </a:lnTo>
                  <a:lnTo>
                    <a:pt x="621" y="384"/>
                  </a:lnTo>
                  <a:lnTo>
                    <a:pt x="545" y="458"/>
                  </a:lnTo>
                  <a:lnTo>
                    <a:pt x="441" y="539"/>
                  </a:lnTo>
                  <a:lnTo>
                    <a:pt x="299" y="628"/>
                  </a:lnTo>
                  <a:lnTo>
                    <a:pt x="114" y="729"/>
                  </a:lnTo>
                  <a:lnTo>
                    <a:pt x="71" y="653"/>
                  </a:lnTo>
                  <a:lnTo>
                    <a:pt x="35" y="579"/>
                  </a:lnTo>
                  <a:lnTo>
                    <a:pt x="11" y="507"/>
                  </a:lnTo>
                  <a:lnTo>
                    <a:pt x="0" y="438"/>
                  </a:lnTo>
                  <a:lnTo>
                    <a:pt x="2" y="367"/>
                  </a:lnTo>
                  <a:lnTo>
                    <a:pt x="20" y="299"/>
                  </a:lnTo>
                  <a:lnTo>
                    <a:pt x="57" y="233"/>
                  </a:lnTo>
                  <a:lnTo>
                    <a:pt x="114" y="166"/>
                  </a:lnTo>
                  <a:lnTo>
                    <a:pt x="127" y="166"/>
                  </a:lnTo>
                  <a:lnTo>
                    <a:pt x="140" y="166"/>
                  </a:lnTo>
                  <a:lnTo>
                    <a:pt x="153" y="167"/>
                  </a:lnTo>
                  <a:lnTo>
                    <a:pt x="167" y="169"/>
                  </a:lnTo>
                  <a:lnTo>
                    <a:pt x="179" y="169"/>
                  </a:lnTo>
                  <a:lnTo>
                    <a:pt x="192" y="171"/>
                  </a:lnTo>
                  <a:lnTo>
                    <a:pt x="205" y="171"/>
                  </a:lnTo>
                  <a:lnTo>
                    <a:pt x="219" y="174"/>
                  </a:lnTo>
                  <a:lnTo>
                    <a:pt x="244" y="153"/>
                  </a:lnTo>
                  <a:lnTo>
                    <a:pt x="271" y="132"/>
                  </a:lnTo>
                  <a:lnTo>
                    <a:pt x="298" y="112"/>
                  </a:lnTo>
                  <a:lnTo>
                    <a:pt x="325" y="93"/>
                  </a:lnTo>
                  <a:lnTo>
                    <a:pt x="350" y="72"/>
                  </a:lnTo>
                  <a:lnTo>
                    <a:pt x="378" y="52"/>
                  </a:lnTo>
                  <a:lnTo>
                    <a:pt x="404" y="33"/>
                  </a:lnTo>
                  <a:lnTo>
                    <a:pt x="432" y="13"/>
                  </a:lnTo>
                  <a:lnTo>
                    <a:pt x="472" y="2"/>
                  </a:lnTo>
                  <a:lnTo>
                    <a:pt x="515" y="0"/>
                  </a:lnTo>
                  <a:lnTo>
                    <a:pt x="560" y="5"/>
                  </a:lnTo>
                  <a:lnTo>
                    <a:pt x="608" y="17"/>
                  </a:lnTo>
                  <a:lnTo>
                    <a:pt x="654" y="33"/>
                  </a:lnTo>
                  <a:lnTo>
                    <a:pt x="699" y="52"/>
                  </a:lnTo>
                  <a:lnTo>
                    <a:pt x="740" y="73"/>
                  </a:lnTo>
                  <a:lnTo>
                    <a:pt x="778" y="96"/>
                  </a:lnTo>
                  <a:close/>
                </a:path>
              </a:pathLst>
            </a:custGeom>
            <a:solidFill>
              <a:srgbClr val="E09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412" name="Freeform 62"/>
            <p:cNvSpPr>
              <a:spLocks/>
            </p:cNvSpPr>
            <p:nvPr/>
          </p:nvSpPr>
          <p:spPr bwMode="auto">
            <a:xfrm>
              <a:off x="4951" y="1616"/>
              <a:ext cx="694" cy="469"/>
            </a:xfrm>
            <a:custGeom>
              <a:avLst/>
              <a:gdLst>
                <a:gd name="T0" fmla="*/ 568 w 2080"/>
                <a:gd name="T1" fmla="*/ 371 h 936"/>
                <a:gd name="T2" fmla="*/ 427 w 2080"/>
                <a:gd name="T3" fmla="*/ 439 h 936"/>
                <a:gd name="T4" fmla="*/ 271 w 2080"/>
                <a:gd name="T5" fmla="*/ 473 h 936"/>
                <a:gd name="T6" fmla="*/ 96 w 2080"/>
                <a:gd name="T7" fmla="*/ 466 h 936"/>
                <a:gd name="T8" fmla="*/ 110 w 2080"/>
                <a:gd name="T9" fmla="*/ 431 h 936"/>
                <a:gd name="T10" fmla="*/ 288 w 2080"/>
                <a:gd name="T11" fmla="*/ 375 h 936"/>
                <a:gd name="T12" fmla="*/ 422 w 2080"/>
                <a:gd name="T13" fmla="*/ 288 h 936"/>
                <a:gd name="T14" fmla="*/ 518 w 2080"/>
                <a:gd name="T15" fmla="*/ 180 h 936"/>
                <a:gd name="T16" fmla="*/ 698 w 2080"/>
                <a:gd name="T17" fmla="*/ 33 h 936"/>
                <a:gd name="T18" fmla="*/ 917 w 2080"/>
                <a:gd name="T19" fmla="*/ 10 h 936"/>
                <a:gd name="T20" fmla="*/ 1084 w 2080"/>
                <a:gd name="T21" fmla="*/ 110 h 936"/>
                <a:gd name="T22" fmla="*/ 1246 w 2080"/>
                <a:gd name="T23" fmla="*/ 224 h 936"/>
                <a:gd name="T24" fmla="*/ 1438 w 2080"/>
                <a:gd name="T25" fmla="*/ 296 h 936"/>
                <a:gd name="T26" fmla="*/ 1699 w 2080"/>
                <a:gd name="T27" fmla="*/ 405 h 936"/>
                <a:gd name="T28" fmla="*/ 1949 w 2080"/>
                <a:gd name="T29" fmla="*/ 544 h 936"/>
                <a:gd name="T30" fmla="*/ 2080 w 2080"/>
                <a:gd name="T31" fmla="*/ 710 h 936"/>
                <a:gd name="T32" fmla="*/ 2062 w 2080"/>
                <a:gd name="T33" fmla="*/ 817 h 936"/>
                <a:gd name="T34" fmla="*/ 2045 w 2080"/>
                <a:gd name="T35" fmla="*/ 849 h 936"/>
                <a:gd name="T36" fmla="*/ 2029 w 2080"/>
                <a:gd name="T37" fmla="*/ 880 h 936"/>
                <a:gd name="T38" fmla="*/ 2017 w 2080"/>
                <a:gd name="T39" fmla="*/ 911 h 936"/>
                <a:gd name="T40" fmla="*/ 1942 w 2080"/>
                <a:gd name="T41" fmla="*/ 936 h 936"/>
                <a:gd name="T42" fmla="*/ 1801 w 2080"/>
                <a:gd name="T43" fmla="*/ 927 h 936"/>
                <a:gd name="T44" fmla="*/ 1669 w 2080"/>
                <a:gd name="T45" fmla="*/ 889 h 936"/>
                <a:gd name="T46" fmla="*/ 1561 w 2080"/>
                <a:gd name="T47" fmla="*/ 836 h 936"/>
                <a:gd name="T48" fmla="*/ 1527 w 2080"/>
                <a:gd name="T49" fmla="*/ 805 h 936"/>
                <a:gd name="T50" fmla="*/ 1490 w 2080"/>
                <a:gd name="T51" fmla="*/ 762 h 936"/>
                <a:gd name="T52" fmla="*/ 1427 w 2080"/>
                <a:gd name="T53" fmla="*/ 681 h 936"/>
                <a:gd name="T54" fmla="*/ 1370 w 2080"/>
                <a:gd name="T55" fmla="*/ 597 h 936"/>
                <a:gd name="T56" fmla="*/ 1302 w 2080"/>
                <a:gd name="T57" fmla="*/ 512 h 936"/>
                <a:gd name="T58" fmla="*/ 1211 w 2080"/>
                <a:gd name="T59" fmla="*/ 473 h 936"/>
                <a:gd name="T60" fmla="*/ 1130 w 2080"/>
                <a:gd name="T61" fmla="*/ 448 h 936"/>
                <a:gd name="T62" fmla="*/ 1054 w 2080"/>
                <a:gd name="T63" fmla="*/ 423 h 936"/>
                <a:gd name="T64" fmla="*/ 978 w 2080"/>
                <a:gd name="T65" fmla="*/ 432 h 936"/>
                <a:gd name="T66" fmla="*/ 916 w 2080"/>
                <a:gd name="T67" fmla="*/ 531 h 936"/>
                <a:gd name="T68" fmla="*/ 944 w 2080"/>
                <a:gd name="T69" fmla="*/ 637 h 936"/>
                <a:gd name="T70" fmla="*/ 1041 w 2080"/>
                <a:gd name="T71" fmla="*/ 678 h 936"/>
                <a:gd name="T72" fmla="*/ 1182 w 2080"/>
                <a:gd name="T73" fmla="*/ 634 h 936"/>
                <a:gd name="T74" fmla="*/ 1223 w 2080"/>
                <a:gd name="T75" fmla="*/ 624 h 936"/>
                <a:gd name="T76" fmla="*/ 1133 w 2080"/>
                <a:gd name="T77" fmla="*/ 689 h 936"/>
                <a:gd name="T78" fmla="*/ 1024 w 2080"/>
                <a:gd name="T79" fmla="*/ 702 h 936"/>
                <a:gd name="T80" fmla="*/ 894 w 2080"/>
                <a:gd name="T81" fmla="*/ 661 h 936"/>
                <a:gd name="T82" fmla="*/ 756 w 2080"/>
                <a:gd name="T83" fmla="*/ 610 h 936"/>
                <a:gd name="T84" fmla="*/ 676 w 2080"/>
                <a:gd name="T85" fmla="*/ 561 h 936"/>
                <a:gd name="T86" fmla="*/ 642 w 2080"/>
                <a:gd name="T87" fmla="*/ 479 h 936"/>
                <a:gd name="T88" fmla="*/ 633 w 2080"/>
                <a:gd name="T89" fmla="*/ 379 h 9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080"/>
                <a:gd name="T136" fmla="*/ 0 h 936"/>
                <a:gd name="T137" fmla="*/ 2080 w 2080"/>
                <a:gd name="T138" fmla="*/ 936 h 9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080" h="936">
                  <a:moveTo>
                    <a:pt x="635" y="326"/>
                  </a:moveTo>
                  <a:lnTo>
                    <a:pt x="568" y="371"/>
                  </a:lnTo>
                  <a:lnTo>
                    <a:pt x="499" y="409"/>
                  </a:lnTo>
                  <a:lnTo>
                    <a:pt x="427" y="439"/>
                  </a:lnTo>
                  <a:lnTo>
                    <a:pt x="352" y="461"/>
                  </a:lnTo>
                  <a:lnTo>
                    <a:pt x="271" y="473"/>
                  </a:lnTo>
                  <a:lnTo>
                    <a:pt x="186" y="475"/>
                  </a:lnTo>
                  <a:lnTo>
                    <a:pt x="96" y="466"/>
                  </a:lnTo>
                  <a:lnTo>
                    <a:pt x="0" y="446"/>
                  </a:lnTo>
                  <a:lnTo>
                    <a:pt x="110" y="431"/>
                  </a:lnTo>
                  <a:lnTo>
                    <a:pt x="206" y="407"/>
                  </a:lnTo>
                  <a:lnTo>
                    <a:pt x="288" y="375"/>
                  </a:lnTo>
                  <a:lnTo>
                    <a:pt x="361" y="335"/>
                  </a:lnTo>
                  <a:lnTo>
                    <a:pt x="422" y="288"/>
                  </a:lnTo>
                  <a:lnTo>
                    <a:pt x="474" y="238"/>
                  </a:lnTo>
                  <a:lnTo>
                    <a:pt x="518" y="180"/>
                  </a:lnTo>
                  <a:lnTo>
                    <a:pt x="559" y="121"/>
                  </a:lnTo>
                  <a:lnTo>
                    <a:pt x="698" y="33"/>
                  </a:lnTo>
                  <a:lnTo>
                    <a:pt x="817" y="0"/>
                  </a:lnTo>
                  <a:lnTo>
                    <a:pt x="917" y="10"/>
                  </a:lnTo>
                  <a:lnTo>
                    <a:pt x="1005" y="52"/>
                  </a:lnTo>
                  <a:lnTo>
                    <a:pt x="1084" y="110"/>
                  </a:lnTo>
                  <a:lnTo>
                    <a:pt x="1164" y="172"/>
                  </a:lnTo>
                  <a:lnTo>
                    <a:pt x="1246" y="224"/>
                  </a:lnTo>
                  <a:lnTo>
                    <a:pt x="1338" y="258"/>
                  </a:lnTo>
                  <a:lnTo>
                    <a:pt x="1438" y="296"/>
                  </a:lnTo>
                  <a:lnTo>
                    <a:pt x="1564" y="346"/>
                  </a:lnTo>
                  <a:lnTo>
                    <a:pt x="1699" y="405"/>
                  </a:lnTo>
                  <a:lnTo>
                    <a:pt x="1833" y="471"/>
                  </a:lnTo>
                  <a:lnTo>
                    <a:pt x="1949" y="544"/>
                  </a:lnTo>
                  <a:lnTo>
                    <a:pt x="2036" y="624"/>
                  </a:lnTo>
                  <a:lnTo>
                    <a:pt x="2080" y="710"/>
                  </a:lnTo>
                  <a:lnTo>
                    <a:pt x="2070" y="802"/>
                  </a:lnTo>
                  <a:lnTo>
                    <a:pt x="2062" y="817"/>
                  </a:lnTo>
                  <a:lnTo>
                    <a:pt x="2053" y="833"/>
                  </a:lnTo>
                  <a:lnTo>
                    <a:pt x="2045" y="849"/>
                  </a:lnTo>
                  <a:lnTo>
                    <a:pt x="2038" y="866"/>
                  </a:lnTo>
                  <a:lnTo>
                    <a:pt x="2029" y="880"/>
                  </a:lnTo>
                  <a:lnTo>
                    <a:pt x="2024" y="896"/>
                  </a:lnTo>
                  <a:lnTo>
                    <a:pt x="2017" y="911"/>
                  </a:lnTo>
                  <a:lnTo>
                    <a:pt x="2011" y="927"/>
                  </a:lnTo>
                  <a:lnTo>
                    <a:pt x="1942" y="936"/>
                  </a:lnTo>
                  <a:lnTo>
                    <a:pt x="1873" y="936"/>
                  </a:lnTo>
                  <a:lnTo>
                    <a:pt x="1801" y="927"/>
                  </a:lnTo>
                  <a:lnTo>
                    <a:pt x="1734" y="911"/>
                  </a:lnTo>
                  <a:lnTo>
                    <a:pt x="1669" y="889"/>
                  </a:lnTo>
                  <a:lnTo>
                    <a:pt x="1612" y="863"/>
                  </a:lnTo>
                  <a:lnTo>
                    <a:pt x="1561" y="836"/>
                  </a:lnTo>
                  <a:lnTo>
                    <a:pt x="1521" y="809"/>
                  </a:lnTo>
                  <a:lnTo>
                    <a:pt x="1527" y="805"/>
                  </a:lnTo>
                  <a:lnTo>
                    <a:pt x="1533" y="802"/>
                  </a:lnTo>
                  <a:lnTo>
                    <a:pt x="1490" y="762"/>
                  </a:lnTo>
                  <a:lnTo>
                    <a:pt x="1456" y="723"/>
                  </a:lnTo>
                  <a:lnTo>
                    <a:pt x="1427" y="681"/>
                  </a:lnTo>
                  <a:lnTo>
                    <a:pt x="1400" y="640"/>
                  </a:lnTo>
                  <a:lnTo>
                    <a:pt x="1370" y="597"/>
                  </a:lnTo>
                  <a:lnTo>
                    <a:pt x="1339" y="555"/>
                  </a:lnTo>
                  <a:lnTo>
                    <a:pt x="1302" y="512"/>
                  </a:lnTo>
                  <a:lnTo>
                    <a:pt x="1257" y="474"/>
                  </a:lnTo>
                  <a:lnTo>
                    <a:pt x="1211" y="473"/>
                  </a:lnTo>
                  <a:lnTo>
                    <a:pt x="1170" y="463"/>
                  </a:lnTo>
                  <a:lnTo>
                    <a:pt x="1130" y="448"/>
                  </a:lnTo>
                  <a:lnTo>
                    <a:pt x="1092" y="435"/>
                  </a:lnTo>
                  <a:lnTo>
                    <a:pt x="1054" y="423"/>
                  </a:lnTo>
                  <a:lnTo>
                    <a:pt x="1017" y="422"/>
                  </a:lnTo>
                  <a:lnTo>
                    <a:pt x="978" y="432"/>
                  </a:lnTo>
                  <a:lnTo>
                    <a:pt x="937" y="462"/>
                  </a:lnTo>
                  <a:lnTo>
                    <a:pt x="916" y="531"/>
                  </a:lnTo>
                  <a:lnTo>
                    <a:pt x="920" y="591"/>
                  </a:lnTo>
                  <a:lnTo>
                    <a:pt x="944" y="637"/>
                  </a:lnTo>
                  <a:lnTo>
                    <a:pt x="986" y="667"/>
                  </a:lnTo>
                  <a:lnTo>
                    <a:pt x="1041" y="678"/>
                  </a:lnTo>
                  <a:lnTo>
                    <a:pt x="1109" y="668"/>
                  </a:lnTo>
                  <a:lnTo>
                    <a:pt x="1182" y="634"/>
                  </a:lnTo>
                  <a:lnTo>
                    <a:pt x="1263" y="576"/>
                  </a:lnTo>
                  <a:lnTo>
                    <a:pt x="1223" y="624"/>
                  </a:lnTo>
                  <a:lnTo>
                    <a:pt x="1181" y="663"/>
                  </a:lnTo>
                  <a:lnTo>
                    <a:pt x="1133" y="689"/>
                  </a:lnTo>
                  <a:lnTo>
                    <a:pt x="1082" y="704"/>
                  </a:lnTo>
                  <a:lnTo>
                    <a:pt x="1024" y="702"/>
                  </a:lnTo>
                  <a:lnTo>
                    <a:pt x="962" y="689"/>
                  </a:lnTo>
                  <a:lnTo>
                    <a:pt x="894" y="661"/>
                  </a:lnTo>
                  <a:lnTo>
                    <a:pt x="821" y="617"/>
                  </a:lnTo>
                  <a:lnTo>
                    <a:pt x="756" y="610"/>
                  </a:lnTo>
                  <a:lnTo>
                    <a:pt x="710" y="591"/>
                  </a:lnTo>
                  <a:lnTo>
                    <a:pt x="676" y="561"/>
                  </a:lnTo>
                  <a:lnTo>
                    <a:pt x="655" y="525"/>
                  </a:lnTo>
                  <a:lnTo>
                    <a:pt x="642" y="479"/>
                  </a:lnTo>
                  <a:lnTo>
                    <a:pt x="636" y="431"/>
                  </a:lnTo>
                  <a:lnTo>
                    <a:pt x="633" y="379"/>
                  </a:lnTo>
                  <a:lnTo>
                    <a:pt x="635" y="326"/>
                  </a:lnTo>
                  <a:close/>
                </a:path>
              </a:pathLst>
            </a:custGeom>
            <a:solidFill>
              <a:srgbClr val="B86B0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413" name="Freeform 63"/>
            <p:cNvSpPr>
              <a:spLocks/>
            </p:cNvSpPr>
            <p:nvPr/>
          </p:nvSpPr>
          <p:spPr bwMode="auto">
            <a:xfrm>
              <a:off x="4990" y="1648"/>
              <a:ext cx="645" cy="382"/>
            </a:xfrm>
            <a:custGeom>
              <a:avLst/>
              <a:gdLst>
                <a:gd name="T0" fmla="*/ 516 w 1935"/>
                <a:gd name="T1" fmla="*/ 221 h 764"/>
                <a:gd name="T2" fmla="*/ 386 w 1935"/>
                <a:gd name="T3" fmla="*/ 305 h 764"/>
                <a:gd name="T4" fmla="*/ 240 w 1935"/>
                <a:gd name="T5" fmla="*/ 371 h 764"/>
                <a:gd name="T6" fmla="*/ 82 w 1935"/>
                <a:gd name="T7" fmla="*/ 392 h 764"/>
                <a:gd name="T8" fmla="*/ 91 w 1935"/>
                <a:gd name="T9" fmla="*/ 365 h 764"/>
                <a:gd name="T10" fmla="*/ 241 w 1935"/>
                <a:gd name="T11" fmla="*/ 318 h 764"/>
                <a:gd name="T12" fmla="*/ 354 w 1935"/>
                <a:gd name="T13" fmla="*/ 245 h 764"/>
                <a:gd name="T14" fmla="*/ 437 w 1935"/>
                <a:gd name="T15" fmla="*/ 154 h 764"/>
                <a:gd name="T16" fmla="*/ 591 w 1935"/>
                <a:gd name="T17" fmla="*/ 27 h 764"/>
                <a:gd name="T18" fmla="*/ 790 w 1935"/>
                <a:gd name="T19" fmla="*/ 8 h 764"/>
                <a:gd name="T20" fmla="*/ 953 w 1935"/>
                <a:gd name="T21" fmla="*/ 90 h 764"/>
                <a:gd name="T22" fmla="*/ 1104 w 1935"/>
                <a:gd name="T23" fmla="*/ 187 h 764"/>
                <a:gd name="T24" fmla="*/ 1274 w 1935"/>
                <a:gd name="T25" fmla="*/ 245 h 764"/>
                <a:gd name="T26" fmla="*/ 1527 w 1935"/>
                <a:gd name="T27" fmla="*/ 330 h 764"/>
                <a:gd name="T28" fmla="*/ 1781 w 1935"/>
                <a:gd name="T29" fmla="*/ 439 h 764"/>
                <a:gd name="T30" fmla="*/ 1925 w 1935"/>
                <a:gd name="T31" fmla="*/ 572 h 764"/>
                <a:gd name="T32" fmla="*/ 1931 w 1935"/>
                <a:gd name="T33" fmla="*/ 672 h 764"/>
                <a:gd name="T34" fmla="*/ 1935 w 1935"/>
                <a:gd name="T35" fmla="*/ 711 h 764"/>
                <a:gd name="T36" fmla="*/ 1922 w 1935"/>
                <a:gd name="T37" fmla="*/ 739 h 764"/>
                <a:gd name="T38" fmla="*/ 1891 w 1935"/>
                <a:gd name="T39" fmla="*/ 753 h 764"/>
                <a:gd name="T40" fmla="*/ 1811 w 1935"/>
                <a:gd name="T41" fmla="*/ 764 h 764"/>
                <a:gd name="T42" fmla="*/ 1694 w 1935"/>
                <a:gd name="T43" fmla="*/ 755 h 764"/>
                <a:gd name="T44" fmla="*/ 1582 w 1935"/>
                <a:gd name="T45" fmla="*/ 722 h 764"/>
                <a:gd name="T46" fmla="*/ 1489 w 1935"/>
                <a:gd name="T47" fmla="*/ 679 h 764"/>
                <a:gd name="T48" fmla="*/ 1447 w 1935"/>
                <a:gd name="T49" fmla="*/ 640 h 764"/>
                <a:gd name="T50" fmla="*/ 1372 w 1935"/>
                <a:gd name="T51" fmla="*/ 553 h 764"/>
                <a:gd name="T52" fmla="*/ 1260 w 1935"/>
                <a:gd name="T53" fmla="*/ 441 h 764"/>
                <a:gd name="T54" fmla="*/ 1166 w 1935"/>
                <a:gd name="T55" fmla="*/ 351 h 764"/>
                <a:gd name="T56" fmla="*/ 1098 w 1935"/>
                <a:gd name="T57" fmla="*/ 332 h 764"/>
                <a:gd name="T58" fmla="*/ 1008 w 1935"/>
                <a:gd name="T59" fmla="*/ 332 h 764"/>
                <a:gd name="T60" fmla="*/ 916 w 1935"/>
                <a:gd name="T61" fmla="*/ 337 h 764"/>
                <a:gd name="T62" fmla="*/ 830 w 1935"/>
                <a:gd name="T63" fmla="*/ 363 h 764"/>
                <a:gd name="T64" fmla="*/ 773 w 1935"/>
                <a:gd name="T65" fmla="*/ 454 h 764"/>
                <a:gd name="T66" fmla="*/ 797 w 1935"/>
                <a:gd name="T67" fmla="*/ 567 h 764"/>
                <a:gd name="T68" fmla="*/ 881 w 1935"/>
                <a:gd name="T69" fmla="*/ 632 h 764"/>
                <a:gd name="T70" fmla="*/ 1001 w 1935"/>
                <a:gd name="T71" fmla="*/ 619 h 764"/>
                <a:gd name="T72" fmla="*/ 1034 w 1935"/>
                <a:gd name="T73" fmla="*/ 611 h 764"/>
                <a:gd name="T74" fmla="*/ 958 w 1935"/>
                <a:gd name="T75" fmla="*/ 642 h 764"/>
                <a:gd name="T76" fmla="*/ 865 w 1935"/>
                <a:gd name="T77" fmla="*/ 624 h 764"/>
                <a:gd name="T78" fmla="*/ 755 w 1935"/>
                <a:gd name="T79" fmla="*/ 564 h 764"/>
                <a:gd name="T80" fmla="*/ 639 w 1935"/>
                <a:gd name="T81" fmla="*/ 513 h 764"/>
                <a:gd name="T82" fmla="*/ 583 w 1935"/>
                <a:gd name="T83" fmla="*/ 445 h 764"/>
                <a:gd name="T84" fmla="*/ 569 w 1935"/>
                <a:gd name="T85" fmla="*/ 339 h 764"/>
                <a:gd name="T86" fmla="*/ 573 w 1935"/>
                <a:gd name="T87" fmla="*/ 227 h 76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935"/>
                <a:gd name="T133" fmla="*/ 0 h 764"/>
                <a:gd name="T134" fmla="*/ 1935 w 1935"/>
                <a:gd name="T135" fmla="*/ 764 h 76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935" h="764">
                  <a:moveTo>
                    <a:pt x="576" y="180"/>
                  </a:moveTo>
                  <a:lnTo>
                    <a:pt x="516" y="221"/>
                  </a:lnTo>
                  <a:lnTo>
                    <a:pt x="454" y="265"/>
                  </a:lnTo>
                  <a:lnTo>
                    <a:pt x="386" y="305"/>
                  </a:lnTo>
                  <a:lnTo>
                    <a:pt x="316" y="342"/>
                  </a:lnTo>
                  <a:lnTo>
                    <a:pt x="240" y="371"/>
                  </a:lnTo>
                  <a:lnTo>
                    <a:pt x="162" y="388"/>
                  </a:lnTo>
                  <a:lnTo>
                    <a:pt x="82" y="392"/>
                  </a:lnTo>
                  <a:lnTo>
                    <a:pt x="0" y="379"/>
                  </a:lnTo>
                  <a:lnTo>
                    <a:pt x="91" y="365"/>
                  </a:lnTo>
                  <a:lnTo>
                    <a:pt x="172" y="346"/>
                  </a:lnTo>
                  <a:lnTo>
                    <a:pt x="241" y="318"/>
                  </a:lnTo>
                  <a:lnTo>
                    <a:pt x="303" y="286"/>
                  </a:lnTo>
                  <a:lnTo>
                    <a:pt x="354" y="245"/>
                  </a:lnTo>
                  <a:lnTo>
                    <a:pt x="399" y="202"/>
                  </a:lnTo>
                  <a:lnTo>
                    <a:pt x="437" y="154"/>
                  </a:lnTo>
                  <a:lnTo>
                    <a:pt x="471" y="104"/>
                  </a:lnTo>
                  <a:lnTo>
                    <a:pt x="591" y="27"/>
                  </a:lnTo>
                  <a:lnTo>
                    <a:pt x="697" y="0"/>
                  </a:lnTo>
                  <a:lnTo>
                    <a:pt x="790" y="8"/>
                  </a:lnTo>
                  <a:lnTo>
                    <a:pt x="875" y="42"/>
                  </a:lnTo>
                  <a:lnTo>
                    <a:pt x="953" y="90"/>
                  </a:lnTo>
                  <a:lnTo>
                    <a:pt x="1027" y="142"/>
                  </a:lnTo>
                  <a:lnTo>
                    <a:pt x="1104" y="187"/>
                  </a:lnTo>
                  <a:lnTo>
                    <a:pt x="1184" y="215"/>
                  </a:lnTo>
                  <a:lnTo>
                    <a:pt x="1274" y="245"/>
                  </a:lnTo>
                  <a:lnTo>
                    <a:pt x="1393" y="285"/>
                  </a:lnTo>
                  <a:lnTo>
                    <a:pt x="1527" y="330"/>
                  </a:lnTo>
                  <a:lnTo>
                    <a:pt x="1663" y="382"/>
                  </a:lnTo>
                  <a:lnTo>
                    <a:pt x="1781" y="439"/>
                  </a:lnTo>
                  <a:lnTo>
                    <a:pt x="1874" y="503"/>
                  </a:lnTo>
                  <a:lnTo>
                    <a:pt x="1925" y="572"/>
                  </a:lnTo>
                  <a:lnTo>
                    <a:pt x="1922" y="649"/>
                  </a:lnTo>
                  <a:lnTo>
                    <a:pt x="1931" y="672"/>
                  </a:lnTo>
                  <a:lnTo>
                    <a:pt x="1935" y="694"/>
                  </a:lnTo>
                  <a:lnTo>
                    <a:pt x="1935" y="711"/>
                  </a:lnTo>
                  <a:lnTo>
                    <a:pt x="1932" y="727"/>
                  </a:lnTo>
                  <a:lnTo>
                    <a:pt x="1922" y="739"/>
                  </a:lnTo>
                  <a:lnTo>
                    <a:pt x="1910" y="748"/>
                  </a:lnTo>
                  <a:lnTo>
                    <a:pt x="1891" y="753"/>
                  </a:lnTo>
                  <a:lnTo>
                    <a:pt x="1870" y="757"/>
                  </a:lnTo>
                  <a:lnTo>
                    <a:pt x="1811" y="764"/>
                  </a:lnTo>
                  <a:lnTo>
                    <a:pt x="1753" y="764"/>
                  </a:lnTo>
                  <a:lnTo>
                    <a:pt x="1694" y="755"/>
                  </a:lnTo>
                  <a:lnTo>
                    <a:pt x="1637" y="741"/>
                  </a:lnTo>
                  <a:lnTo>
                    <a:pt x="1582" y="722"/>
                  </a:lnTo>
                  <a:lnTo>
                    <a:pt x="1533" y="701"/>
                  </a:lnTo>
                  <a:lnTo>
                    <a:pt x="1489" y="679"/>
                  </a:lnTo>
                  <a:lnTo>
                    <a:pt x="1455" y="657"/>
                  </a:lnTo>
                  <a:lnTo>
                    <a:pt x="1447" y="640"/>
                  </a:lnTo>
                  <a:lnTo>
                    <a:pt x="1417" y="603"/>
                  </a:lnTo>
                  <a:lnTo>
                    <a:pt x="1372" y="553"/>
                  </a:lnTo>
                  <a:lnTo>
                    <a:pt x="1318" y="499"/>
                  </a:lnTo>
                  <a:lnTo>
                    <a:pt x="1260" y="441"/>
                  </a:lnTo>
                  <a:lnTo>
                    <a:pt x="1208" y="390"/>
                  </a:lnTo>
                  <a:lnTo>
                    <a:pt x="1166" y="351"/>
                  </a:lnTo>
                  <a:lnTo>
                    <a:pt x="1140" y="330"/>
                  </a:lnTo>
                  <a:lnTo>
                    <a:pt x="1098" y="332"/>
                  </a:lnTo>
                  <a:lnTo>
                    <a:pt x="1054" y="333"/>
                  </a:lnTo>
                  <a:lnTo>
                    <a:pt x="1008" y="332"/>
                  </a:lnTo>
                  <a:lnTo>
                    <a:pt x="962" y="333"/>
                  </a:lnTo>
                  <a:lnTo>
                    <a:pt x="916" y="337"/>
                  </a:lnTo>
                  <a:lnTo>
                    <a:pt x="872" y="346"/>
                  </a:lnTo>
                  <a:lnTo>
                    <a:pt x="830" y="363"/>
                  </a:lnTo>
                  <a:lnTo>
                    <a:pt x="792" y="392"/>
                  </a:lnTo>
                  <a:lnTo>
                    <a:pt x="773" y="454"/>
                  </a:lnTo>
                  <a:lnTo>
                    <a:pt x="776" y="514"/>
                  </a:lnTo>
                  <a:lnTo>
                    <a:pt x="797" y="567"/>
                  </a:lnTo>
                  <a:lnTo>
                    <a:pt x="834" y="608"/>
                  </a:lnTo>
                  <a:lnTo>
                    <a:pt x="881" y="632"/>
                  </a:lnTo>
                  <a:lnTo>
                    <a:pt x="937" y="637"/>
                  </a:lnTo>
                  <a:lnTo>
                    <a:pt x="1001" y="619"/>
                  </a:lnTo>
                  <a:lnTo>
                    <a:pt x="1068" y="573"/>
                  </a:lnTo>
                  <a:lnTo>
                    <a:pt x="1034" y="611"/>
                  </a:lnTo>
                  <a:lnTo>
                    <a:pt x="999" y="634"/>
                  </a:lnTo>
                  <a:lnTo>
                    <a:pt x="958" y="642"/>
                  </a:lnTo>
                  <a:lnTo>
                    <a:pt x="914" y="640"/>
                  </a:lnTo>
                  <a:lnTo>
                    <a:pt x="865" y="624"/>
                  </a:lnTo>
                  <a:lnTo>
                    <a:pt x="813" y="598"/>
                  </a:lnTo>
                  <a:lnTo>
                    <a:pt x="755" y="564"/>
                  </a:lnTo>
                  <a:lnTo>
                    <a:pt x="693" y="523"/>
                  </a:lnTo>
                  <a:lnTo>
                    <a:pt x="639" y="513"/>
                  </a:lnTo>
                  <a:lnTo>
                    <a:pt x="604" y="486"/>
                  </a:lnTo>
                  <a:lnTo>
                    <a:pt x="583" y="445"/>
                  </a:lnTo>
                  <a:lnTo>
                    <a:pt x="573" y="395"/>
                  </a:lnTo>
                  <a:lnTo>
                    <a:pt x="569" y="339"/>
                  </a:lnTo>
                  <a:lnTo>
                    <a:pt x="571" y="283"/>
                  </a:lnTo>
                  <a:lnTo>
                    <a:pt x="573" y="227"/>
                  </a:lnTo>
                  <a:lnTo>
                    <a:pt x="576" y="180"/>
                  </a:lnTo>
                  <a:close/>
                </a:path>
              </a:pathLst>
            </a:custGeom>
            <a:solidFill>
              <a:srgbClr val="E09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414" name="Freeform 64"/>
            <p:cNvSpPr>
              <a:spLocks/>
            </p:cNvSpPr>
            <p:nvPr/>
          </p:nvSpPr>
          <p:spPr bwMode="auto">
            <a:xfrm>
              <a:off x="5162" y="1697"/>
              <a:ext cx="43" cy="92"/>
            </a:xfrm>
            <a:custGeom>
              <a:avLst/>
              <a:gdLst>
                <a:gd name="T0" fmla="*/ 0 w 127"/>
                <a:gd name="T1" fmla="*/ 166 h 183"/>
                <a:gd name="T2" fmla="*/ 2 w 127"/>
                <a:gd name="T3" fmla="*/ 173 h 183"/>
                <a:gd name="T4" fmla="*/ 5 w 127"/>
                <a:gd name="T5" fmla="*/ 183 h 183"/>
                <a:gd name="T6" fmla="*/ 17 w 127"/>
                <a:gd name="T7" fmla="*/ 156 h 183"/>
                <a:gd name="T8" fmla="*/ 31 w 127"/>
                <a:gd name="T9" fmla="*/ 129 h 183"/>
                <a:gd name="T10" fmla="*/ 44 w 127"/>
                <a:gd name="T11" fmla="*/ 100 h 183"/>
                <a:gd name="T12" fmla="*/ 57 w 127"/>
                <a:gd name="T13" fmla="*/ 73 h 183"/>
                <a:gd name="T14" fmla="*/ 70 w 127"/>
                <a:gd name="T15" fmla="*/ 47 h 183"/>
                <a:gd name="T16" fmla="*/ 86 w 127"/>
                <a:gd name="T17" fmla="*/ 25 h 183"/>
                <a:gd name="T18" fmla="*/ 105 w 127"/>
                <a:gd name="T19" fmla="*/ 9 h 183"/>
                <a:gd name="T20" fmla="*/ 127 w 127"/>
                <a:gd name="T21" fmla="*/ 1 h 183"/>
                <a:gd name="T22" fmla="*/ 103 w 127"/>
                <a:gd name="T23" fmla="*/ 0 h 183"/>
                <a:gd name="T24" fmla="*/ 85 w 127"/>
                <a:gd name="T25" fmla="*/ 10 h 183"/>
                <a:gd name="T26" fmla="*/ 68 w 127"/>
                <a:gd name="T27" fmla="*/ 30 h 183"/>
                <a:gd name="T28" fmla="*/ 55 w 127"/>
                <a:gd name="T29" fmla="*/ 56 h 183"/>
                <a:gd name="T30" fmla="*/ 41 w 127"/>
                <a:gd name="T31" fmla="*/ 83 h 183"/>
                <a:gd name="T32" fmla="*/ 29 w 127"/>
                <a:gd name="T33" fmla="*/ 113 h 183"/>
                <a:gd name="T34" fmla="*/ 14 w 127"/>
                <a:gd name="T35" fmla="*/ 141 h 183"/>
                <a:gd name="T36" fmla="*/ 0 w 127"/>
                <a:gd name="T37" fmla="*/ 166 h 18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7"/>
                <a:gd name="T58" fmla="*/ 0 h 183"/>
                <a:gd name="T59" fmla="*/ 127 w 127"/>
                <a:gd name="T60" fmla="*/ 183 h 18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7" h="183">
                  <a:moveTo>
                    <a:pt x="0" y="166"/>
                  </a:moveTo>
                  <a:lnTo>
                    <a:pt x="2" y="173"/>
                  </a:lnTo>
                  <a:lnTo>
                    <a:pt x="5" y="183"/>
                  </a:lnTo>
                  <a:lnTo>
                    <a:pt x="17" y="156"/>
                  </a:lnTo>
                  <a:lnTo>
                    <a:pt x="31" y="129"/>
                  </a:lnTo>
                  <a:lnTo>
                    <a:pt x="44" y="100"/>
                  </a:lnTo>
                  <a:lnTo>
                    <a:pt x="57" y="73"/>
                  </a:lnTo>
                  <a:lnTo>
                    <a:pt x="70" y="47"/>
                  </a:lnTo>
                  <a:lnTo>
                    <a:pt x="86" y="25"/>
                  </a:lnTo>
                  <a:lnTo>
                    <a:pt x="105" y="9"/>
                  </a:lnTo>
                  <a:lnTo>
                    <a:pt x="127" y="1"/>
                  </a:lnTo>
                  <a:lnTo>
                    <a:pt x="103" y="0"/>
                  </a:lnTo>
                  <a:lnTo>
                    <a:pt x="85" y="10"/>
                  </a:lnTo>
                  <a:lnTo>
                    <a:pt x="68" y="30"/>
                  </a:lnTo>
                  <a:lnTo>
                    <a:pt x="55" y="56"/>
                  </a:lnTo>
                  <a:lnTo>
                    <a:pt x="41" y="83"/>
                  </a:lnTo>
                  <a:lnTo>
                    <a:pt x="29" y="113"/>
                  </a:lnTo>
                  <a:lnTo>
                    <a:pt x="14" y="141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6E2100"/>
            </a:solidFill>
            <a:ln w="0">
              <a:solidFill>
                <a:srgbClr val="6E21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415" name="Freeform 65"/>
            <p:cNvSpPr>
              <a:spLocks/>
            </p:cNvSpPr>
            <p:nvPr/>
          </p:nvSpPr>
          <p:spPr bwMode="auto">
            <a:xfrm>
              <a:off x="5200" y="1751"/>
              <a:ext cx="25" cy="173"/>
            </a:xfrm>
            <a:custGeom>
              <a:avLst/>
              <a:gdLst>
                <a:gd name="T0" fmla="*/ 60 w 74"/>
                <a:gd name="T1" fmla="*/ 346 h 346"/>
                <a:gd name="T2" fmla="*/ 26 w 74"/>
                <a:gd name="T3" fmla="*/ 294 h 346"/>
                <a:gd name="T4" fmla="*/ 7 w 74"/>
                <a:gd name="T5" fmla="*/ 247 h 346"/>
                <a:gd name="T6" fmla="*/ 0 w 74"/>
                <a:gd name="T7" fmla="*/ 201 h 346"/>
                <a:gd name="T8" fmla="*/ 5 w 74"/>
                <a:gd name="T9" fmla="*/ 159 h 346"/>
                <a:gd name="T10" fmla="*/ 14 w 74"/>
                <a:gd name="T11" fmla="*/ 117 h 346"/>
                <a:gd name="T12" fmla="*/ 30 w 74"/>
                <a:gd name="T13" fmla="*/ 77 h 346"/>
                <a:gd name="T14" fmla="*/ 48 w 74"/>
                <a:gd name="T15" fmla="*/ 38 h 346"/>
                <a:gd name="T16" fmla="*/ 68 w 74"/>
                <a:gd name="T17" fmla="*/ 0 h 346"/>
                <a:gd name="T18" fmla="*/ 50 w 74"/>
                <a:gd name="T19" fmla="*/ 43 h 346"/>
                <a:gd name="T20" fmla="*/ 34 w 74"/>
                <a:gd name="T21" fmla="*/ 86 h 346"/>
                <a:gd name="T22" fmla="*/ 23 w 74"/>
                <a:gd name="T23" fmla="*/ 129 h 346"/>
                <a:gd name="T24" fmla="*/ 16 w 74"/>
                <a:gd name="T25" fmla="*/ 172 h 346"/>
                <a:gd name="T26" fmla="*/ 16 w 74"/>
                <a:gd name="T27" fmla="*/ 215 h 346"/>
                <a:gd name="T28" fmla="*/ 24 w 74"/>
                <a:gd name="T29" fmla="*/ 258 h 346"/>
                <a:gd name="T30" fmla="*/ 43 w 74"/>
                <a:gd name="T31" fmla="*/ 301 h 346"/>
                <a:gd name="T32" fmla="*/ 74 w 74"/>
                <a:gd name="T33" fmla="*/ 346 h 346"/>
                <a:gd name="T34" fmla="*/ 65 w 74"/>
                <a:gd name="T35" fmla="*/ 346 h 346"/>
                <a:gd name="T36" fmla="*/ 60 w 74"/>
                <a:gd name="T37" fmla="*/ 346 h 3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4"/>
                <a:gd name="T58" fmla="*/ 0 h 346"/>
                <a:gd name="T59" fmla="*/ 74 w 74"/>
                <a:gd name="T60" fmla="*/ 346 h 3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4" h="346">
                  <a:moveTo>
                    <a:pt x="60" y="346"/>
                  </a:moveTo>
                  <a:lnTo>
                    <a:pt x="26" y="294"/>
                  </a:lnTo>
                  <a:lnTo>
                    <a:pt x="7" y="247"/>
                  </a:lnTo>
                  <a:lnTo>
                    <a:pt x="0" y="201"/>
                  </a:lnTo>
                  <a:lnTo>
                    <a:pt x="5" y="159"/>
                  </a:lnTo>
                  <a:lnTo>
                    <a:pt x="14" y="117"/>
                  </a:lnTo>
                  <a:lnTo>
                    <a:pt x="30" y="77"/>
                  </a:lnTo>
                  <a:lnTo>
                    <a:pt x="48" y="38"/>
                  </a:lnTo>
                  <a:lnTo>
                    <a:pt x="68" y="0"/>
                  </a:lnTo>
                  <a:lnTo>
                    <a:pt x="50" y="43"/>
                  </a:lnTo>
                  <a:lnTo>
                    <a:pt x="34" y="86"/>
                  </a:lnTo>
                  <a:lnTo>
                    <a:pt x="23" y="129"/>
                  </a:lnTo>
                  <a:lnTo>
                    <a:pt x="16" y="172"/>
                  </a:lnTo>
                  <a:lnTo>
                    <a:pt x="16" y="215"/>
                  </a:lnTo>
                  <a:lnTo>
                    <a:pt x="24" y="258"/>
                  </a:lnTo>
                  <a:lnTo>
                    <a:pt x="43" y="301"/>
                  </a:lnTo>
                  <a:lnTo>
                    <a:pt x="74" y="346"/>
                  </a:lnTo>
                  <a:lnTo>
                    <a:pt x="65" y="346"/>
                  </a:lnTo>
                  <a:lnTo>
                    <a:pt x="60" y="346"/>
                  </a:lnTo>
                  <a:close/>
                </a:path>
              </a:pathLst>
            </a:custGeom>
            <a:solidFill>
              <a:srgbClr val="6E2100"/>
            </a:solidFill>
            <a:ln w="0">
              <a:solidFill>
                <a:srgbClr val="6E21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416" name="Freeform 66"/>
            <p:cNvSpPr>
              <a:spLocks/>
            </p:cNvSpPr>
            <p:nvPr/>
          </p:nvSpPr>
          <p:spPr bwMode="auto">
            <a:xfrm>
              <a:off x="5457" y="2016"/>
              <a:ext cx="80" cy="61"/>
            </a:xfrm>
            <a:custGeom>
              <a:avLst/>
              <a:gdLst>
                <a:gd name="T0" fmla="*/ 15 w 240"/>
                <a:gd name="T1" fmla="*/ 0 h 121"/>
                <a:gd name="T2" fmla="*/ 7 w 240"/>
                <a:gd name="T3" fmla="*/ 5 h 121"/>
                <a:gd name="T4" fmla="*/ 0 w 240"/>
                <a:gd name="T5" fmla="*/ 12 h 121"/>
                <a:gd name="T6" fmla="*/ 29 w 240"/>
                <a:gd name="T7" fmla="*/ 26 h 121"/>
                <a:gd name="T8" fmla="*/ 57 w 240"/>
                <a:gd name="T9" fmla="*/ 42 h 121"/>
                <a:gd name="T10" fmla="*/ 84 w 240"/>
                <a:gd name="T11" fmla="*/ 57 h 121"/>
                <a:gd name="T12" fmla="*/ 113 w 240"/>
                <a:gd name="T13" fmla="*/ 74 h 121"/>
                <a:gd name="T14" fmla="*/ 140 w 240"/>
                <a:gd name="T15" fmla="*/ 89 h 121"/>
                <a:gd name="T16" fmla="*/ 171 w 240"/>
                <a:gd name="T17" fmla="*/ 102 h 121"/>
                <a:gd name="T18" fmla="*/ 204 w 240"/>
                <a:gd name="T19" fmla="*/ 114 h 121"/>
                <a:gd name="T20" fmla="*/ 240 w 240"/>
                <a:gd name="T21" fmla="*/ 121 h 121"/>
                <a:gd name="T22" fmla="*/ 202 w 240"/>
                <a:gd name="T23" fmla="*/ 110 h 121"/>
                <a:gd name="T24" fmla="*/ 171 w 240"/>
                <a:gd name="T25" fmla="*/ 97 h 121"/>
                <a:gd name="T26" fmla="*/ 142 w 240"/>
                <a:gd name="T27" fmla="*/ 81 h 121"/>
                <a:gd name="T28" fmla="*/ 116 w 240"/>
                <a:gd name="T29" fmla="*/ 67 h 121"/>
                <a:gd name="T30" fmla="*/ 91 w 240"/>
                <a:gd name="T31" fmla="*/ 48 h 121"/>
                <a:gd name="T32" fmla="*/ 67 w 240"/>
                <a:gd name="T33" fmla="*/ 33 h 121"/>
                <a:gd name="T34" fmla="*/ 40 w 240"/>
                <a:gd name="T35" fmla="*/ 16 h 121"/>
                <a:gd name="T36" fmla="*/ 15 w 240"/>
                <a:gd name="T37" fmla="*/ 0 h 1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0"/>
                <a:gd name="T58" fmla="*/ 0 h 121"/>
                <a:gd name="T59" fmla="*/ 240 w 240"/>
                <a:gd name="T60" fmla="*/ 121 h 12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0" h="121">
                  <a:moveTo>
                    <a:pt x="15" y="0"/>
                  </a:moveTo>
                  <a:lnTo>
                    <a:pt x="7" y="5"/>
                  </a:lnTo>
                  <a:lnTo>
                    <a:pt x="0" y="12"/>
                  </a:lnTo>
                  <a:lnTo>
                    <a:pt x="29" y="26"/>
                  </a:lnTo>
                  <a:lnTo>
                    <a:pt x="57" y="42"/>
                  </a:lnTo>
                  <a:lnTo>
                    <a:pt x="84" y="57"/>
                  </a:lnTo>
                  <a:lnTo>
                    <a:pt x="113" y="74"/>
                  </a:lnTo>
                  <a:lnTo>
                    <a:pt x="140" y="89"/>
                  </a:lnTo>
                  <a:lnTo>
                    <a:pt x="171" y="102"/>
                  </a:lnTo>
                  <a:lnTo>
                    <a:pt x="204" y="114"/>
                  </a:lnTo>
                  <a:lnTo>
                    <a:pt x="240" y="121"/>
                  </a:lnTo>
                  <a:lnTo>
                    <a:pt x="202" y="110"/>
                  </a:lnTo>
                  <a:lnTo>
                    <a:pt x="171" y="97"/>
                  </a:lnTo>
                  <a:lnTo>
                    <a:pt x="142" y="81"/>
                  </a:lnTo>
                  <a:lnTo>
                    <a:pt x="116" y="67"/>
                  </a:lnTo>
                  <a:lnTo>
                    <a:pt x="91" y="48"/>
                  </a:lnTo>
                  <a:lnTo>
                    <a:pt x="67" y="33"/>
                  </a:lnTo>
                  <a:lnTo>
                    <a:pt x="40" y="1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E21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417" name="Freeform 67"/>
            <p:cNvSpPr>
              <a:spLocks/>
            </p:cNvSpPr>
            <p:nvPr/>
          </p:nvSpPr>
          <p:spPr bwMode="auto">
            <a:xfrm>
              <a:off x="4646" y="2299"/>
              <a:ext cx="87" cy="160"/>
            </a:xfrm>
            <a:custGeom>
              <a:avLst/>
              <a:gdLst>
                <a:gd name="T0" fmla="*/ 17 w 263"/>
                <a:gd name="T1" fmla="*/ 293 h 322"/>
                <a:gd name="T2" fmla="*/ 12 w 263"/>
                <a:gd name="T3" fmla="*/ 298 h 322"/>
                <a:gd name="T4" fmla="*/ 8 w 263"/>
                <a:gd name="T5" fmla="*/ 306 h 322"/>
                <a:gd name="T6" fmla="*/ 3 w 263"/>
                <a:gd name="T7" fmla="*/ 314 h 322"/>
                <a:gd name="T8" fmla="*/ 0 w 263"/>
                <a:gd name="T9" fmla="*/ 322 h 322"/>
                <a:gd name="T10" fmla="*/ 34 w 263"/>
                <a:gd name="T11" fmla="*/ 284 h 322"/>
                <a:gd name="T12" fmla="*/ 72 w 263"/>
                <a:gd name="T13" fmla="*/ 251 h 322"/>
                <a:gd name="T14" fmla="*/ 112 w 263"/>
                <a:gd name="T15" fmla="*/ 221 h 322"/>
                <a:gd name="T16" fmla="*/ 153 w 263"/>
                <a:gd name="T17" fmla="*/ 191 h 322"/>
                <a:gd name="T18" fmla="*/ 190 w 263"/>
                <a:gd name="T19" fmla="*/ 156 h 322"/>
                <a:gd name="T20" fmla="*/ 222 w 263"/>
                <a:gd name="T21" fmla="*/ 114 h 322"/>
                <a:gd name="T22" fmla="*/ 246 w 263"/>
                <a:gd name="T23" fmla="*/ 63 h 322"/>
                <a:gd name="T24" fmla="*/ 263 w 263"/>
                <a:gd name="T25" fmla="*/ 0 h 322"/>
                <a:gd name="T26" fmla="*/ 239 w 263"/>
                <a:gd name="T27" fmla="*/ 54 h 322"/>
                <a:gd name="T28" fmla="*/ 212 w 263"/>
                <a:gd name="T29" fmla="*/ 100 h 322"/>
                <a:gd name="T30" fmla="*/ 183 w 263"/>
                <a:gd name="T31" fmla="*/ 136 h 322"/>
                <a:gd name="T32" fmla="*/ 150 w 263"/>
                <a:gd name="T33" fmla="*/ 170 h 322"/>
                <a:gd name="T34" fmla="*/ 116 w 263"/>
                <a:gd name="T35" fmla="*/ 199 h 322"/>
                <a:gd name="T36" fmla="*/ 82 w 263"/>
                <a:gd name="T37" fmla="*/ 228 h 322"/>
                <a:gd name="T38" fmla="*/ 48 w 263"/>
                <a:gd name="T39" fmla="*/ 258 h 322"/>
                <a:gd name="T40" fmla="*/ 17 w 263"/>
                <a:gd name="T41" fmla="*/ 293 h 3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63"/>
                <a:gd name="T64" fmla="*/ 0 h 322"/>
                <a:gd name="T65" fmla="*/ 263 w 263"/>
                <a:gd name="T66" fmla="*/ 322 h 3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63" h="322">
                  <a:moveTo>
                    <a:pt x="17" y="293"/>
                  </a:moveTo>
                  <a:lnTo>
                    <a:pt x="12" y="298"/>
                  </a:lnTo>
                  <a:lnTo>
                    <a:pt x="8" y="306"/>
                  </a:lnTo>
                  <a:lnTo>
                    <a:pt x="3" y="314"/>
                  </a:lnTo>
                  <a:lnTo>
                    <a:pt x="0" y="322"/>
                  </a:lnTo>
                  <a:lnTo>
                    <a:pt x="34" y="284"/>
                  </a:lnTo>
                  <a:lnTo>
                    <a:pt x="72" y="251"/>
                  </a:lnTo>
                  <a:lnTo>
                    <a:pt x="112" y="221"/>
                  </a:lnTo>
                  <a:lnTo>
                    <a:pt x="153" y="191"/>
                  </a:lnTo>
                  <a:lnTo>
                    <a:pt x="190" y="156"/>
                  </a:lnTo>
                  <a:lnTo>
                    <a:pt x="222" y="114"/>
                  </a:lnTo>
                  <a:lnTo>
                    <a:pt x="246" y="63"/>
                  </a:lnTo>
                  <a:lnTo>
                    <a:pt x="263" y="0"/>
                  </a:lnTo>
                  <a:lnTo>
                    <a:pt x="239" y="54"/>
                  </a:lnTo>
                  <a:lnTo>
                    <a:pt x="212" y="100"/>
                  </a:lnTo>
                  <a:lnTo>
                    <a:pt x="183" y="136"/>
                  </a:lnTo>
                  <a:lnTo>
                    <a:pt x="150" y="170"/>
                  </a:lnTo>
                  <a:lnTo>
                    <a:pt x="116" y="199"/>
                  </a:lnTo>
                  <a:lnTo>
                    <a:pt x="82" y="228"/>
                  </a:lnTo>
                  <a:lnTo>
                    <a:pt x="48" y="258"/>
                  </a:lnTo>
                  <a:lnTo>
                    <a:pt x="17" y="293"/>
                  </a:lnTo>
                  <a:close/>
                </a:path>
              </a:pathLst>
            </a:custGeom>
            <a:solidFill>
              <a:srgbClr val="450000"/>
            </a:solidFill>
            <a:ln w="0">
              <a:solidFill>
                <a:srgbClr val="45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418" name="Freeform 68"/>
            <p:cNvSpPr>
              <a:spLocks/>
            </p:cNvSpPr>
            <p:nvPr/>
          </p:nvSpPr>
          <p:spPr bwMode="auto">
            <a:xfrm>
              <a:off x="4676" y="2737"/>
              <a:ext cx="311" cy="90"/>
            </a:xfrm>
            <a:custGeom>
              <a:avLst/>
              <a:gdLst>
                <a:gd name="T0" fmla="*/ 785 w 933"/>
                <a:gd name="T1" fmla="*/ 26 h 180"/>
                <a:gd name="T2" fmla="*/ 686 w 933"/>
                <a:gd name="T3" fmla="*/ 14 h 180"/>
                <a:gd name="T4" fmla="*/ 588 w 933"/>
                <a:gd name="T5" fmla="*/ 8 h 180"/>
                <a:gd name="T6" fmla="*/ 490 w 933"/>
                <a:gd name="T7" fmla="*/ 2 h 180"/>
                <a:gd name="T8" fmla="*/ 392 w 933"/>
                <a:gd name="T9" fmla="*/ 1 h 180"/>
                <a:gd name="T10" fmla="*/ 293 w 933"/>
                <a:gd name="T11" fmla="*/ 0 h 180"/>
                <a:gd name="T12" fmla="*/ 196 w 933"/>
                <a:gd name="T13" fmla="*/ 1 h 180"/>
                <a:gd name="T14" fmla="*/ 97 w 933"/>
                <a:gd name="T15" fmla="*/ 1 h 180"/>
                <a:gd name="T16" fmla="*/ 0 w 933"/>
                <a:gd name="T17" fmla="*/ 4 h 180"/>
                <a:gd name="T18" fmla="*/ 1 w 933"/>
                <a:gd name="T19" fmla="*/ 19 h 180"/>
                <a:gd name="T20" fmla="*/ 3 w 933"/>
                <a:gd name="T21" fmla="*/ 35 h 180"/>
                <a:gd name="T22" fmla="*/ 4 w 933"/>
                <a:gd name="T23" fmla="*/ 51 h 180"/>
                <a:gd name="T24" fmla="*/ 7 w 933"/>
                <a:gd name="T25" fmla="*/ 66 h 180"/>
                <a:gd name="T26" fmla="*/ 8 w 933"/>
                <a:gd name="T27" fmla="*/ 82 h 180"/>
                <a:gd name="T28" fmla="*/ 10 w 933"/>
                <a:gd name="T29" fmla="*/ 98 h 180"/>
                <a:gd name="T30" fmla="*/ 11 w 933"/>
                <a:gd name="T31" fmla="*/ 113 h 180"/>
                <a:gd name="T32" fmla="*/ 14 w 933"/>
                <a:gd name="T33" fmla="*/ 129 h 180"/>
                <a:gd name="T34" fmla="*/ 73 w 933"/>
                <a:gd name="T35" fmla="*/ 139 h 180"/>
                <a:gd name="T36" fmla="*/ 133 w 933"/>
                <a:gd name="T37" fmla="*/ 150 h 180"/>
                <a:gd name="T38" fmla="*/ 193 w 933"/>
                <a:gd name="T39" fmla="*/ 158 h 180"/>
                <a:gd name="T40" fmla="*/ 257 w 933"/>
                <a:gd name="T41" fmla="*/ 167 h 180"/>
                <a:gd name="T42" fmla="*/ 320 w 933"/>
                <a:gd name="T43" fmla="*/ 172 h 180"/>
                <a:gd name="T44" fmla="*/ 385 w 933"/>
                <a:gd name="T45" fmla="*/ 177 h 180"/>
                <a:gd name="T46" fmla="*/ 450 w 933"/>
                <a:gd name="T47" fmla="*/ 179 h 180"/>
                <a:gd name="T48" fmla="*/ 519 w 933"/>
                <a:gd name="T49" fmla="*/ 180 h 180"/>
                <a:gd name="T50" fmla="*/ 577 w 933"/>
                <a:gd name="T51" fmla="*/ 180 h 180"/>
                <a:gd name="T52" fmla="*/ 632 w 933"/>
                <a:gd name="T53" fmla="*/ 176 h 180"/>
                <a:gd name="T54" fmla="*/ 684 w 933"/>
                <a:gd name="T55" fmla="*/ 171 h 180"/>
                <a:gd name="T56" fmla="*/ 737 w 933"/>
                <a:gd name="T57" fmla="*/ 164 h 180"/>
                <a:gd name="T58" fmla="*/ 786 w 933"/>
                <a:gd name="T59" fmla="*/ 154 h 180"/>
                <a:gd name="T60" fmla="*/ 834 w 933"/>
                <a:gd name="T61" fmla="*/ 146 h 180"/>
                <a:gd name="T62" fmla="*/ 882 w 933"/>
                <a:gd name="T63" fmla="*/ 137 h 180"/>
                <a:gd name="T64" fmla="*/ 933 w 933"/>
                <a:gd name="T65" fmla="*/ 129 h 180"/>
                <a:gd name="T66" fmla="*/ 920 w 933"/>
                <a:gd name="T67" fmla="*/ 113 h 180"/>
                <a:gd name="T68" fmla="*/ 907 w 933"/>
                <a:gd name="T69" fmla="*/ 99 h 180"/>
                <a:gd name="T70" fmla="*/ 893 w 933"/>
                <a:gd name="T71" fmla="*/ 85 h 180"/>
                <a:gd name="T72" fmla="*/ 878 w 933"/>
                <a:gd name="T73" fmla="*/ 72 h 180"/>
                <a:gd name="T74" fmla="*/ 858 w 933"/>
                <a:gd name="T75" fmla="*/ 59 h 180"/>
                <a:gd name="T76" fmla="*/ 837 w 933"/>
                <a:gd name="T77" fmla="*/ 47 h 180"/>
                <a:gd name="T78" fmla="*/ 813 w 933"/>
                <a:gd name="T79" fmla="*/ 35 h 180"/>
                <a:gd name="T80" fmla="*/ 785 w 933"/>
                <a:gd name="T81" fmla="*/ 26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33"/>
                <a:gd name="T124" fmla="*/ 0 h 180"/>
                <a:gd name="T125" fmla="*/ 933 w 933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33" h="180">
                  <a:moveTo>
                    <a:pt x="785" y="26"/>
                  </a:moveTo>
                  <a:lnTo>
                    <a:pt x="686" y="14"/>
                  </a:lnTo>
                  <a:lnTo>
                    <a:pt x="588" y="8"/>
                  </a:lnTo>
                  <a:lnTo>
                    <a:pt x="490" y="2"/>
                  </a:lnTo>
                  <a:lnTo>
                    <a:pt x="392" y="1"/>
                  </a:lnTo>
                  <a:lnTo>
                    <a:pt x="293" y="0"/>
                  </a:lnTo>
                  <a:lnTo>
                    <a:pt x="196" y="1"/>
                  </a:lnTo>
                  <a:lnTo>
                    <a:pt x="97" y="1"/>
                  </a:lnTo>
                  <a:lnTo>
                    <a:pt x="0" y="4"/>
                  </a:lnTo>
                  <a:lnTo>
                    <a:pt x="1" y="19"/>
                  </a:lnTo>
                  <a:lnTo>
                    <a:pt x="3" y="35"/>
                  </a:lnTo>
                  <a:lnTo>
                    <a:pt x="4" y="51"/>
                  </a:lnTo>
                  <a:lnTo>
                    <a:pt x="7" y="66"/>
                  </a:lnTo>
                  <a:lnTo>
                    <a:pt x="8" y="82"/>
                  </a:lnTo>
                  <a:lnTo>
                    <a:pt x="10" y="98"/>
                  </a:lnTo>
                  <a:lnTo>
                    <a:pt x="11" y="113"/>
                  </a:lnTo>
                  <a:lnTo>
                    <a:pt x="14" y="129"/>
                  </a:lnTo>
                  <a:lnTo>
                    <a:pt x="73" y="139"/>
                  </a:lnTo>
                  <a:lnTo>
                    <a:pt x="133" y="150"/>
                  </a:lnTo>
                  <a:lnTo>
                    <a:pt x="193" y="158"/>
                  </a:lnTo>
                  <a:lnTo>
                    <a:pt x="257" y="167"/>
                  </a:lnTo>
                  <a:lnTo>
                    <a:pt x="320" y="172"/>
                  </a:lnTo>
                  <a:lnTo>
                    <a:pt x="385" y="177"/>
                  </a:lnTo>
                  <a:lnTo>
                    <a:pt x="450" y="179"/>
                  </a:lnTo>
                  <a:lnTo>
                    <a:pt x="519" y="180"/>
                  </a:lnTo>
                  <a:lnTo>
                    <a:pt x="577" y="180"/>
                  </a:lnTo>
                  <a:lnTo>
                    <a:pt x="632" y="176"/>
                  </a:lnTo>
                  <a:lnTo>
                    <a:pt x="684" y="171"/>
                  </a:lnTo>
                  <a:lnTo>
                    <a:pt x="737" y="164"/>
                  </a:lnTo>
                  <a:lnTo>
                    <a:pt x="786" y="154"/>
                  </a:lnTo>
                  <a:lnTo>
                    <a:pt x="834" y="146"/>
                  </a:lnTo>
                  <a:lnTo>
                    <a:pt x="882" y="137"/>
                  </a:lnTo>
                  <a:lnTo>
                    <a:pt x="933" y="129"/>
                  </a:lnTo>
                  <a:lnTo>
                    <a:pt x="920" y="113"/>
                  </a:lnTo>
                  <a:lnTo>
                    <a:pt x="907" y="99"/>
                  </a:lnTo>
                  <a:lnTo>
                    <a:pt x="893" y="85"/>
                  </a:lnTo>
                  <a:lnTo>
                    <a:pt x="878" y="72"/>
                  </a:lnTo>
                  <a:lnTo>
                    <a:pt x="858" y="59"/>
                  </a:lnTo>
                  <a:lnTo>
                    <a:pt x="837" y="47"/>
                  </a:lnTo>
                  <a:lnTo>
                    <a:pt x="813" y="35"/>
                  </a:lnTo>
                  <a:lnTo>
                    <a:pt x="785" y="26"/>
                  </a:lnTo>
                  <a:close/>
                </a:path>
              </a:pathLst>
            </a:custGeom>
            <a:solidFill>
              <a:srgbClr val="45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419" name="Freeform 69"/>
            <p:cNvSpPr>
              <a:spLocks/>
            </p:cNvSpPr>
            <p:nvPr/>
          </p:nvSpPr>
          <p:spPr bwMode="auto">
            <a:xfrm>
              <a:off x="4676" y="2737"/>
              <a:ext cx="311" cy="79"/>
            </a:xfrm>
            <a:custGeom>
              <a:avLst/>
              <a:gdLst>
                <a:gd name="T0" fmla="*/ 785 w 933"/>
                <a:gd name="T1" fmla="*/ 23 h 158"/>
                <a:gd name="T2" fmla="*/ 686 w 933"/>
                <a:gd name="T3" fmla="*/ 12 h 158"/>
                <a:gd name="T4" fmla="*/ 588 w 933"/>
                <a:gd name="T5" fmla="*/ 7 h 158"/>
                <a:gd name="T6" fmla="*/ 490 w 933"/>
                <a:gd name="T7" fmla="*/ 2 h 158"/>
                <a:gd name="T8" fmla="*/ 392 w 933"/>
                <a:gd name="T9" fmla="*/ 2 h 158"/>
                <a:gd name="T10" fmla="*/ 293 w 933"/>
                <a:gd name="T11" fmla="*/ 0 h 158"/>
                <a:gd name="T12" fmla="*/ 196 w 933"/>
                <a:gd name="T13" fmla="*/ 2 h 158"/>
                <a:gd name="T14" fmla="*/ 97 w 933"/>
                <a:gd name="T15" fmla="*/ 2 h 158"/>
                <a:gd name="T16" fmla="*/ 0 w 933"/>
                <a:gd name="T17" fmla="*/ 4 h 158"/>
                <a:gd name="T18" fmla="*/ 1 w 933"/>
                <a:gd name="T19" fmla="*/ 17 h 158"/>
                <a:gd name="T20" fmla="*/ 3 w 933"/>
                <a:gd name="T21" fmla="*/ 30 h 158"/>
                <a:gd name="T22" fmla="*/ 4 w 933"/>
                <a:gd name="T23" fmla="*/ 44 h 158"/>
                <a:gd name="T24" fmla="*/ 7 w 933"/>
                <a:gd name="T25" fmla="*/ 58 h 158"/>
                <a:gd name="T26" fmla="*/ 8 w 933"/>
                <a:gd name="T27" fmla="*/ 71 h 158"/>
                <a:gd name="T28" fmla="*/ 10 w 933"/>
                <a:gd name="T29" fmla="*/ 85 h 158"/>
                <a:gd name="T30" fmla="*/ 11 w 933"/>
                <a:gd name="T31" fmla="*/ 98 h 158"/>
                <a:gd name="T32" fmla="*/ 14 w 933"/>
                <a:gd name="T33" fmla="*/ 113 h 158"/>
                <a:gd name="T34" fmla="*/ 73 w 933"/>
                <a:gd name="T35" fmla="*/ 122 h 158"/>
                <a:gd name="T36" fmla="*/ 133 w 933"/>
                <a:gd name="T37" fmla="*/ 131 h 158"/>
                <a:gd name="T38" fmla="*/ 193 w 933"/>
                <a:gd name="T39" fmla="*/ 139 h 158"/>
                <a:gd name="T40" fmla="*/ 257 w 933"/>
                <a:gd name="T41" fmla="*/ 147 h 158"/>
                <a:gd name="T42" fmla="*/ 320 w 933"/>
                <a:gd name="T43" fmla="*/ 151 h 158"/>
                <a:gd name="T44" fmla="*/ 385 w 933"/>
                <a:gd name="T45" fmla="*/ 156 h 158"/>
                <a:gd name="T46" fmla="*/ 450 w 933"/>
                <a:gd name="T47" fmla="*/ 157 h 158"/>
                <a:gd name="T48" fmla="*/ 519 w 933"/>
                <a:gd name="T49" fmla="*/ 158 h 158"/>
                <a:gd name="T50" fmla="*/ 577 w 933"/>
                <a:gd name="T51" fmla="*/ 157 h 158"/>
                <a:gd name="T52" fmla="*/ 632 w 933"/>
                <a:gd name="T53" fmla="*/ 155 h 158"/>
                <a:gd name="T54" fmla="*/ 684 w 933"/>
                <a:gd name="T55" fmla="*/ 149 h 158"/>
                <a:gd name="T56" fmla="*/ 737 w 933"/>
                <a:gd name="T57" fmla="*/ 144 h 158"/>
                <a:gd name="T58" fmla="*/ 786 w 933"/>
                <a:gd name="T59" fmla="*/ 136 h 158"/>
                <a:gd name="T60" fmla="*/ 834 w 933"/>
                <a:gd name="T61" fmla="*/ 128 h 158"/>
                <a:gd name="T62" fmla="*/ 882 w 933"/>
                <a:gd name="T63" fmla="*/ 119 h 158"/>
                <a:gd name="T64" fmla="*/ 933 w 933"/>
                <a:gd name="T65" fmla="*/ 113 h 158"/>
                <a:gd name="T66" fmla="*/ 920 w 933"/>
                <a:gd name="T67" fmla="*/ 100 h 158"/>
                <a:gd name="T68" fmla="*/ 907 w 933"/>
                <a:gd name="T69" fmla="*/ 88 h 158"/>
                <a:gd name="T70" fmla="*/ 893 w 933"/>
                <a:gd name="T71" fmla="*/ 76 h 158"/>
                <a:gd name="T72" fmla="*/ 878 w 933"/>
                <a:gd name="T73" fmla="*/ 64 h 158"/>
                <a:gd name="T74" fmla="*/ 858 w 933"/>
                <a:gd name="T75" fmla="*/ 53 h 158"/>
                <a:gd name="T76" fmla="*/ 837 w 933"/>
                <a:gd name="T77" fmla="*/ 41 h 158"/>
                <a:gd name="T78" fmla="*/ 813 w 933"/>
                <a:gd name="T79" fmla="*/ 30 h 158"/>
                <a:gd name="T80" fmla="*/ 785 w 933"/>
                <a:gd name="T81" fmla="*/ 23 h 15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33"/>
                <a:gd name="T124" fmla="*/ 0 h 158"/>
                <a:gd name="T125" fmla="*/ 933 w 933"/>
                <a:gd name="T126" fmla="*/ 158 h 15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33" h="158">
                  <a:moveTo>
                    <a:pt x="785" y="23"/>
                  </a:moveTo>
                  <a:lnTo>
                    <a:pt x="686" y="12"/>
                  </a:lnTo>
                  <a:lnTo>
                    <a:pt x="588" y="7"/>
                  </a:lnTo>
                  <a:lnTo>
                    <a:pt x="490" y="2"/>
                  </a:lnTo>
                  <a:lnTo>
                    <a:pt x="392" y="2"/>
                  </a:lnTo>
                  <a:lnTo>
                    <a:pt x="293" y="0"/>
                  </a:lnTo>
                  <a:lnTo>
                    <a:pt x="196" y="2"/>
                  </a:lnTo>
                  <a:lnTo>
                    <a:pt x="97" y="2"/>
                  </a:lnTo>
                  <a:lnTo>
                    <a:pt x="0" y="4"/>
                  </a:lnTo>
                  <a:lnTo>
                    <a:pt x="1" y="17"/>
                  </a:lnTo>
                  <a:lnTo>
                    <a:pt x="3" y="30"/>
                  </a:lnTo>
                  <a:lnTo>
                    <a:pt x="4" y="44"/>
                  </a:lnTo>
                  <a:lnTo>
                    <a:pt x="7" y="58"/>
                  </a:lnTo>
                  <a:lnTo>
                    <a:pt x="8" y="71"/>
                  </a:lnTo>
                  <a:lnTo>
                    <a:pt x="10" y="85"/>
                  </a:lnTo>
                  <a:lnTo>
                    <a:pt x="11" y="98"/>
                  </a:lnTo>
                  <a:lnTo>
                    <a:pt x="14" y="113"/>
                  </a:lnTo>
                  <a:lnTo>
                    <a:pt x="73" y="122"/>
                  </a:lnTo>
                  <a:lnTo>
                    <a:pt x="133" y="131"/>
                  </a:lnTo>
                  <a:lnTo>
                    <a:pt x="193" y="139"/>
                  </a:lnTo>
                  <a:lnTo>
                    <a:pt x="257" y="147"/>
                  </a:lnTo>
                  <a:lnTo>
                    <a:pt x="320" y="151"/>
                  </a:lnTo>
                  <a:lnTo>
                    <a:pt x="385" y="156"/>
                  </a:lnTo>
                  <a:lnTo>
                    <a:pt x="450" y="157"/>
                  </a:lnTo>
                  <a:lnTo>
                    <a:pt x="519" y="158"/>
                  </a:lnTo>
                  <a:lnTo>
                    <a:pt x="577" y="157"/>
                  </a:lnTo>
                  <a:lnTo>
                    <a:pt x="632" y="155"/>
                  </a:lnTo>
                  <a:lnTo>
                    <a:pt x="684" y="149"/>
                  </a:lnTo>
                  <a:lnTo>
                    <a:pt x="737" y="144"/>
                  </a:lnTo>
                  <a:lnTo>
                    <a:pt x="786" y="136"/>
                  </a:lnTo>
                  <a:lnTo>
                    <a:pt x="834" y="128"/>
                  </a:lnTo>
                  <a:lnTo>
                    <a:pt x="882" y="119"/>
                  </a:lnTo>
                  <a:lnTo>
                    <a:pt x="933" y="113"/>
                  </a:lnTo>
                  <a:lnTo>
                    <a:pt x="920" y="100"/>
                  </a:lnTo>
                  <a:lnTo>
                    <a:pt x="907" y="88"/>
                  </a:lnTo>
                  <a:lnTo>
                    <a:pt x="893" y="76"/>
                  </a:lnTo>
                  <a:lnTo>
                    <a:pt x="878" y="64"/>
                  </a:lnTo>
                  <a:lnTo>
                    <a:pt x="858" y="53"/>
                  </a:lnTo>
                  <a:lnTo>
                    <a:pt x="837" y="41"/>
                  </a:lnTo>
                  <a:lnTo>
                    <a:pt x="813" y="30"/>
                  </a:lnTo>
                  <a:lnTo>
                    <a:pt x="785" y="23"/>
                  </a:lnTo>
                  <a:close/>
                </a:path>
              </a:pathLst>
            </a:custGeom>
            <a:solidFill>
              <a:srgbClr val="52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420" name="Freeform 70"/>
            <p:cNvSpPr>
              <a:spLocks/>
            </p:cNvSpPr>
            <p:nvPr/>
          </p:nvSpPr>
          <p:spPr bwMode="auto">
            <a:xfrm>
              <a:off x="4676" y="2737"/>
              <a:ext cx="311" cy="68"/>
            </a:xfrm>
            <a:custGeom>
              <a:avLst/>
              <a:gdLst>
                <a:gd name="T0" fmla="*/ 785 w 933"/>
                <a:gd name="T1" fmla="*/ 19 h 136"/>
                <a:gd name="T2" fmla="*/ 686 w 933"/>
                <a:gd name="T3" fmla="*/ 10 h 136"/>
                <a:gd name="T4" fmla="*/ 588 w 933"/>
                <a:gd name="T5" fmla="*/ 6 h 136"/>
                <a:gd name="T6" fmla="*/ 490 w 933"/>
                <a:gd name="T7" fmla="*/ 0 h 136"/>
                <a:gd name="T8" fmla="*/ 392 w 933"/>
                <a:gd name="T9" fmla="*/ 0 h 136"/>
                <a:gd name="T10" fmla="*/ 293 w 933"/>
                <a:gd name="T11" fmla="*/ 0 h 136"/>
                <a:gd name="T12" fmla="*/ 196 w 933"/>
                <a:gd name="T13" fmla="*/ 0 h 136"/>
                <a:gd name="T14" fmla="*/ 97 w 933"/>
                <a:gd name="T15" fmla="*/ 2 h 136"/>
                <a:gd name="T16" fmla="*/ 0 w 933"/>
                <a:gd name="T17" fmla="*/ 3 h 136"/>
                <a:gd name="T18" fmla="*/ 1 w 933"/>
                <a:gd name="T19" fmla="*/ 15 h 136"/>
                <a:gd name="T20" fmla="*/ 3 w 933"/>
                <a:gd name="T21" fmla="*/ 27 h 136"/>
                <a:gd name="T22" fmla="*/ 4 w 933"/>
                <a:gd name="T23" fmla="*/ 38 h 136"/>
                <a:gd name="T24" fmla="*/ 7 w 933"/>
                <a:gd name="T25" fmla="*/ 50 h 136"/>
                <a:gd name="T26" fmla="*/ 8 w 933"/>
                <a:gd name="T27" fmla="*/ 62 h 136"/>
                <a:gd name="T28" fmla="*/ 10 w 933"/>
                <a:gd name="T29" fmla="*/ 74 h 136"/>
                <a:gd name="T30" fmla="*/ 11 w 933"/>
                <a:gd name="T31" fmla="*/ 85 h 136"/>
                <a:gd name="T32" fmla="*/ 14 w 933"/>
                <a:gd name="T33" fmla="*/ 97 h 136"/>
                <a:gd name="T34" fmla="*/ 73 w 933"/>
                <a:gd name="T35" fmla="*/ 105 h 136"/>
                <a:gd name="T36" fmla="*/ 133 w 933"/>
                <a:gd name="T37" fmla="*/ 113 h 136"/>
                <a:gd name="T38" fmla="*/ 193 w 933"/>
                <a:gd name="T39" fmla="*/ 119 h 136"/>
                <a:gd name="T40" fmla="*/ 257 w 933"/>
                <a:gd name="T41" fmla="*/ 126 h 136"/>
                <a:gd name="T42" fmla="*/ 320 w 933"/>
                <a:gd name="T43" fmla="*/ 128 h 136"/>
                <a:gd name="T44" fmla="*/ 385 w 933"/>
                <a:gd name="T45" fmla="*/ 132 h 136"/>
                <a:gd name="T46" fmla="*/ 450 w 933"/>
                <a:gd name="T47" fmla="*/ 135 h 136"/>
                <a:gd name="T48" fmla="*/ 519 w 933"/>
                <a:gd name="T49" fmla="*/ 136 h 136"/>
                <a:gd name="T50" fmla="*/ 577 w 933"/>
                <a:gd name="T51" fmla="*/ 135 h 136"/>
                <a:gd name="T52" fmla="*/ 632 w 933"/>
                <a:gd name="T53" fmla="*/ 132 h 136"/>
                <a:gd name="T54" fmla="*/ 684 w 933"/>
                <a:gd name="T55" fmla="*/ 127 h 136"/>
                <a:gd name="T56" fmla="*/ 737 w 933"/>
                <a:gd name="T57" fmla="*/ 123 h 136"/>
                <a:gd name="T58" fmla="*/ 786 w 933"/>
                <a:gd name="T59" fmla="*/ 117 h 136"/>
                <a:gd name="T60" fmla="*/ 834 w 933"/>
                <a:gd name="T61" fmla="*/ 110 h 136"/>
                <a:gd name="T62" fmla="*/ 882 w 933"/>
                <a:gd name="T63" fmla="*/ 102 h 136"/>
                <a:gd name="T64" fmla="*/ 933 w 933"/>
                <a:gd name="T65" fmla="*/ 97 h 136"/>
                <a:gd name="T66" fmla="*/ 920 w 933"/>
                <a:gd name="T67" fmla="*/ 85 h 136"/>
                <a:gd name="T68" fmla="*/ 907 w 933"/>
                <a:gd name="T69" fmla="*/ 75 h 136"/>
                <a:gd name="T70" fmla="*/ 893 w 933"/>
                <a:gd name="T71" fmla="*/ 64 h 136"/>
                <a:gd name="T72" fmla="*/ 878 w 933"/>
                <a:gd name="T73" fmla="*/ 54 h 136"/>
                <a:gd name="T74" fmla="*/ 858 w 933"/>
                <a:gd name="T75" fmla="*/ 44 h 136"/>
                <a:gd name="T76" fmla="*/ 837 w 933"/>
                <a:gd name="T77" fmla="*/ 34 h 136"/>
                <a:gd name="T78" fmla="*/ 813 w 933"/>
                <a:gd name="T79" fmla="*/ 27 h 136"/>
                <a:gd name="T80" fmla="*/ 785 w 933"/>
                <a:gd name="T81" fmla="*/ 19 h 1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33"/>
                <a:gd name="T124" fmla="*/ 0 h 136"/>
                <a:gd name="T125" fmla="*/ 933 w 933"/>
                <a:gd name="T126" fmla="*/ 136 h 1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33" h="136">
                  <a:moveTo>
                    <a:pt x="785" y="19"/>
                  </a:moveTo>
                  <a:lnTo>
                    <a:pt x="686" y="10"/>
                  </a:lnTo>
                  <a:lnTo>
                    <a:pt x="588" y="6"/>
                  </a:lnTo>
                  <a:lnTo>
                    <a:pt x="490" y="0"/>
                  </a:lnTo>
                  <a:lnTo>
                    <a:pt x="392" y="0"/>
                  </a:lnTo>
                  <a:lnTo>
                    <a:pt x="293" y="0"/>
                  </a:lnTo>
                  <a:lnTo>
                    <a:pt x="196" y="0"/>
                  </a:lnTo>
                  <a:lnTo>
                    <a:pt x="97" y="2"/>
                  </a:lnTo>
                  <a:lnTo>
                    <a:pt x="0" y="3"/>
                  </a:lnTo>
                  <a:lnTo>
                    <a:pt x="1" y="15"/>
                  </a:lnTo>
                  <a:lnTo>
                    <a:pt x="3" y="27"/>
                  </a:lnTo>
                  <a:lnTo>
                    <a:pt x="4" y="38"/>
                  </a:lnTo>
                  <a:lnTo>
                    <a:pt x="7" y="50"/>
                  </a:lnTo>
                  <a:lnTo>
                    <a:pt x="8" y="62"/>
                  </a:lnTo>
                  <a:lnTo>
                    <a:pt x="10" y="74"/>
                  </a:lnTo>
                  <a:lnTo>
                    <a:pt x="11" y="85"/>
                  </a:lnTo>
                  <a:lnTo>
                    <a:pt x="14" y="97"/>
                  </a:lnTo>
                  <a:lnTo>
                    <a:pt x="73" y="105"/>
                  </a:lnTo>
                  <a:lnTo>
                    <a:pt x="133" y="113"/>
                  </a:lnTo>
                  <a:lnTo>
                    <a:pt x="193" y="119"/>
                  </a:lnTo>
                  <a:lnTo>
                    <a:pt x="257" y="126"/>
                  </a:lnTo>
                  <a:lnTo>
                    <a:pt x="320" y="128"/>
                  </a:lnTo>
                  <a:lnTo>
                    <a:pt x="385" y="132"/>
                  </a:lnTo>
                  <a:lnTo>
                    <a:pt x="450" y="135"/>
                  </a:lnTo>
                  <a:lnTo>
                    <a:pt x="519" y="136"/>
                  </a:lnTo>
                  <a:lnTo>
                    <a:pt x="577" y="135"/>
                  </a:lnTo>
                  <a:lnTo>
                    <a:pt x="632" y="132"/>
                  </a:lnTo>
                  <a:lnTo>
                    <a:pt x="684" y="127"/>
                  </a:lnTo>
                  <a:lnTo>
                    <a:pt x="737" y="123"/>
                  </a:lnTo>
                  <a:lnTo>
                    <a:pt x="786" y="117"/>
                  </a:lnTo>
                  <a:lnTo>
                    <a:pt x="834" y="110"/>
                  </a:lnTo>
                  <a:lnTo>
                    <a:pt x="882" y="102"/>
                  </a:lnTo>
                  <a:lnTo>
                    <a:pt x="933" y="97"/>
                  </a:lnTo>
                  <a:lnTo>
                    <a:pt x="920" y="85"/>
                  </a:lnTo>
                  <a:lnTo>
                    <a:pt x="907" y="75"/>
                  </a:lnTo>
                  <a:lnTo>
                    <a:pt x="893" y="64"/>
                  </a:lnTo>
                  <a:lnTo>
                    <a:pt x="878" y="54"/>
                  </a:lnTo>
                  <a:lnTo>
                    <a:pt x="858" y="44"/>
                  </a:lnTo>
                  <a:lnTo>
                    <a:pt x="837" y="34"/>
                  </a:lnTo>
                  <a:lnTo>
                    <a:pt x="813" y="27"/>
                  </a:lnTo>
                  <a:lnTo>
                    <a:pt x="785" y="19"/>
                  </a:lnTo>
                  <a:close/>
                </a:path>
              </a:pathLst>
            </a:custGeom>
            <a:solidFill>
              <a:srgbClr val="5E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421" name="Freeform 71"/>
            <p:cNvSpPr>
              <a:spLocks/>
            </p:cNvSpPr>
            <p:nvPr/>
          </p:nvSpPr>
          <p:spPr bwMode="auto">
            <a:xfrm>
              <a:off x="4676" y="2735"/>
              <a:ext cx="311" cy="58"/>
            </a:xfrm>
            <a:custGeom>
              <a:avLst/>
              <a:gdLst>
                <a:gd name="T0" fmla="*/ 785 w 933"/>
                <a:gd name="T1" fmla="*/ 18 h 115"/>
                <a:gd name="T2" fmla="*/ 686 w 933"/>
                <a:gd name="T3" fmla="*/ 10 h 115"/>
                <a:gd name="T4" fmla="*/ 588 w 933"/>
                <a:gd name="T5" fmla="*/ 5 h 115"/>
                <a:gd name="T6" fmla="*/ 490 w 933"/>
                <a:gd name="T7" fmla="*/ 1 h 115"/>
                <a:gd name="T8" fmla="*/ 392 w 933"/>
                <a:gd name="T9" fmla="*/ 1 h 115"/>
                <a:gd name="T10" fmla="*/ 293 w 933"/>
                <a:gd name="T11" fmla="*/ 0 h 115"/>
                <a:gd name="T12" fmla="*/ 196 w 933"/>
                <a:gd name="T13" fmla="*/ 1 h 115"/>
                <a:gd name="T14" fmla="*/ 97 w 933"/>
                <a:gd name="T15" fmla="*/ 1 h 115"/>
                <a:gd name="T16" fmla="*/ 0 w 933"/>
                <a:gd name="T17" fmla="*/ 4 h 115"/>
                <a:gd name="T18" fmla="*/ 1 w 933"/>
                <a:gd name="T19" fmla="*/ 13 h 115"/>
                <a:gd name="T20" fmla="*/ 3 w 933"/>
                <a:gd name="T21" fmla="*/ 23 h 115"/>
                <a:gd name="T22" fmla="*/ 4 w 933"/>
                <a:gd name="T23" fmla="*/ 32 h 115"/>
                <a:gd name="T24" fmla="*/ 7 w 933"/>
                <a:gd name="T25" fmla="*/ 43 h 115"/>
                <a:gd name="T26" fmla="*/ 8 w 933"/>
                <a:gd name="T27" fmla="*/ 52 h 115"/>
                <a:gd name="T28" fmla="*/ 10 w 933"/>
                <a:gd name="T29" fmla="*/ 63 h 115"/>
                <a:gd name="T30" fmla="*/ 11 w 933"/>
                <a:gd name="T31" fmla="*/ 72 h 115"/>
                <a:gd name="T32" fmla="*/ 14 w 933"/>
                <a:gd name="T33" fmla="*/ 82 h 115"/>
                <a:gd name="T34" fmla="*/ 73 w 933"/>
                <a:gd name="T35" fmla="*/ 89 h 115"/>
                <a:gd name="T36" fmla="*/ 133 w 933"/>
                <a:gd name="T37" fmla="*/ 95 h 115"/>
                <a:gd name="T38" fmla="*/ 193 w 933"/>
                <a:gd name="T39" fmla="*/ 100 h 115"/>
                <a:gd name="T40" fmla="*/ 257 w 933"/>
                <a:gd name="T41" fmla="*/ 106 h 115"/>
                <a:gd name="T42" fmla="*/ 320 w 933"/>
                <a:gd name="T43" fmla="*/ 108 h 115"/>
                <a:gd name="T44" fmla="*/ 385 w 933"/>
                <a:gd name="T45" fmla="*/ 112 h 115"/>
                <a:gd name="T46" fmla="*/ 450 w 933"/>
                <a:gd name="T47" fmla="*/ 113 h 115"/>
                <a:gd name="T48" fmla="*/ 519 w 933"/>
                <a:gd name="T49" fmla="*/ 115 h 115"/>
                <a:gd name="T50" fmla="*/ 577 w 933"/>
                <a:gd name="T51" fmla="*/ 113 h 115"/>
                <a:gd name="T52" fmla="*/ 632 w 933"/>
                <a:gd name="T53" fmla="*/ 112 h 115"/>
                <a:gd name="T54" fmla="*/ 684 w 933"/>
                <a:gd name="T55" fmla="*/ 108 h 115"/>
                <a:gd name="T56" fmla="*/ 737 w 933"/>
                <a:gd name="T57" fmla="*/ 104 h 115"/>
                <a:gd name="T58" fmla="*/ 786 w 933"/>
                <a:gd name="T59" fmla="*/ 98 h 115"/>
                <a:gd name="T60" fmla="*/ 834 w 933"/>
                <a:gd name="T61" fmla="*/ 93 h 115"/>
                <a:gd name="T62" fmla="*/ 882 w 933"/>
                <a:gd name="T63" fmla="*/ 86 h 115"/>
                <a:gd name="T64" fmla="*/ 933 w 933"/>
                <a:gd name="T65" fmla="*/ 82 h 115"/>
                <a:gd name="T66" fmla="*/ 920 w 933"/>
                <a:gd name="T67" fmla="*/ 72 h 115"/>
                <a:gd name="T68" fmla="*/ 907 w 933"/>
                <a:gd name="T69" fmla="*/ 63 h 115"/>
                <a:gd name="T70" fmla="*/ 893 w 933"/>
                <a:gd name="T71" fmla="*/ 55 h 115"/>
                <a:gd name="T72" fmla="*/ 878 w 933"/>
                <a:gd name="T73" fmla="*/ 47 h 115"/>
                <a:gd name="T74" fmla="*/ 858 w 933"/>
                <a:gd name="T75" fmla="*/ 39 h 115"/>
                <a:gd name="T76" fmla="*/ 837 w 933"/>
                <a:gd name="T77" fmla="*/ 31 h 115"/>
                <a:gd name="T78" fmla="*/ 813 w 933"/>
                <a:gd name="T79" fmla="*/ 23 h 115"/>
                <a:gd name="T80" fmla="*/ 785 w 933"/>
                <a:gd name="T81" fmla="*/ 18 h 11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33"/>
                <a:gd name="T124" fmla="*/ 0 h 115"/>
                <a:gd name="T125" fmla="*/ 933 w 933"/>
                <a:gd name="T126" fmla="*/ 115 h 11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33" h="115">
                  <a:moveTo>
                    <a:pt x="785" y="18"/>
                  </a:moveTo>
                  <a:lnTo>
                    <a:pt x="686" y="10"/>
                  </a:lnTo>
                  <a:lnTo>
                    <a:pt x="588" y="5"/>
                  </a:lnTo>
                  <a:lnTo>
                    <a:pt x="490" y="1"/>
                  </a:lnTo>
                  <a:lnTo>
                    <a:pt x="392" y="1"/>
                  </a:lnTo>
                  <a:lnTo>
                    <a:pt x="293" y="0"/>
                  </a:lnTo>
                  <a:lnTo>
                    <a:pt x="196" y="1"/>
                  </a:lnTo>
                  <a:lnTo>
                    <a:pt x="97" y="1"/>
                  </a:lnTo>
                  <a:lnTo>
                    <a:pt x="0" y="4"/>
                  </a:lnTo>
                  <a:lnTo>
                    <a:pt x="1" y="13"/>
                  </a:lnTo>
                  <a:lnTo>
                    <a:pt x="3" y="23"/>
                  </a:lnTo>
                  <a:lnTo>
                    <a:pt x="4" y="32"/>
                  </a:lnTo>
                  <a:lnTo>
                    <a:pt x="7" y="43"/>
                  </a:lnTo>
                  <a:lnTo>
                    <a:pt x="8" y="52"/>
                  </a:lnTo>
                  <a:lnTo>
                    <a:pt x="10" y="63"/>
                  </a:lnTo>
                  <a:lnTo>
                    <a:pt x="11" y="72"/>
                  </a:lnTo>
                  <a:lnTo>
                    <a:pt x="14" y="82"/>
                  </a:lnTo>
                  <a:lnTo>
                    <a:pt x="73" y="89"/>
                  </a:lnTo>
                  <a:lnTo>
                    <a:pt x="133" y="95"/>
                  </a:lnTo>
                  <a:lnTo>
                    <a:pt x="193" y="100"/>
                  </a:lnTo>
                  <a:lnTo>
                    <a:pt x="257" y="106"/>
                  </a:lnTo>
                  <a:lnTo>
                    <a:pt x="320" y="108"/>
                  </a:lnTo>
                  <a:lnTo>
                    <a:pt x="385" y="112"/>
                  </a:lnTo>
                  <a:lnTo>
                    <a:pt x="450" y="113"/>
                  </a:lnTo>
                  <a:lnTo>
                    <a:pt x="519" y="115"/>
                  </a:lnTo>
                  <a:lnTo>
                    <a:pt x="577" y="113"/>
                  </a:lnTo>
                  <a:lnTo>
                    <a:pt x="632" y="112"/>
                  </a:lnTo>
                  <a:lnTo>
                    <a:pt x="684" y="108"/>
                  </a:lnTo>
                  <a:lnTo>
                    <a:pt x="737" y="104"/>
                  </a:lnTo>
                  <a:lnTo>
                    <a:pt x="786" y="98"/>
                  </a:lnTo>
                  <a:lnTo>
                    <a:pt x="834" y="93"/>
                  </a:lnTo>
                  <a:lnTo>
                    <a:pt x="882" y="86"/>
                  </a:lnTo>
                  <a:lnTo>
                    <a:pt x="933" y="82"/>
                  </a:lnTo>
                  <a:lnTo>
                    <a:pt x="920" y="72"/>
                  </a:lnTo>
                  <a:lnTo>
                    <a:pt x="907" y="63"/>
                  </a:lnTo>
                  <a:lnTo>
                    <a:pt x="893" y="55"/>
                  </a:lnTo>
                  <a:lnTo>
                    <a:pt x="878" y="47"/>
                  </a:lnTo>
                  <a:lnTo>
                    <a:pt x="858" y="39"/>
                  </a:lnTo>
                  <a:lnTo>
                    <a:pt x="837" y="31"/>
                  </a:lnTo>
                  <a:lnTo>
                    <a:pt x="813" y="23"/>
                  </a:lnTo>
                  <a:lnTo>
                    <a:pt x="785" y="18"/>
                  </a:lnTo>
                  <a:close/>
                </a:path>
              </a:pathLst>
            </a:custGeom>
            <a:solidFill>
              <a:srgbClr val="6B1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422" name="Freeform 72"/>
            <p:cNvSpPr>
              <a:spLocks/>
            </p:cNvSpPr>
            <p:nvPr/>
          </p:nvSpPr>
          <p:spPr bwMode="auto">
            <a:xfrm>
              <a:off x="4938" y="2643"/>
              <a:ext cx="325" cy="169"/>
            </a:xfrm>
            <a:custGeom>
              <a:avLst/>
              <a:gdLst>
                <a:gd name="T0" fmla="*/ 975 w 975"/>
                <a:gd name="T1" fmla="*/ 70 h 338"/>
                <a:gd name="T2" fmla="*/ 808 w 975"/>
                <a:gd name="T3" fmla="*/ 25 h 338"/>
                <a:gd name="T4" fmla="*/ 660 w 975"/>
                <a:gd name="T5" fmla="*/ 2 h 338"/>
                <a:gd name="T6" fmla="*/ 525 w 975"/>
                <a:gd name="T7" fmla="*/ 0 h 338"/>
                <a:gd name="T8" fmla="*/ 403 w 975"/>
                <a:gd name="T9" fmla="*/ 17 h 338"/>
                <a:gd name="T10" fmla="*/ 290 w 975"/>
                <a:gd name="T11" fmla="*/ 48 h 338"/>
                <a:gd name="T12" fmla="*/ 186 w 975"/>
                <a:gd name="T13" fmla="*/ 94 h 338"/>
                <a:gd name="T14" fmla="*/ 90 w 975"/>
                <a:gd name="T15" fmla="*/ 150 h 338"/>
                <a:gd name="T16" fmla="*/ 0 w 975"/>
                <a:gd name="T17" fmla="*/ 214 h 338"/>
                <a:gd name="T18" fmla="*/ 14 w 975"/>
                <a:gd name="T19" fmla="*/ 233 h 338"/>
                <a:gd name="T20" fmla="*/ 32 w 975"/>
                <a:gd name="T21" fmla="*/ 252 h 338"/>
                <a:gd name="T22" fmla="*/ 52 w 975"/>
                <a:gd name="T23" fmla="*/ 267 h 338"/>
                <a:gd name="T24" fmla="*/ 76 w 975"/>
                <a:gd name="T25" fmla="*/ 283 h 338"/>
                <a:gd name="T26" fmla="*/ 101 w 975"/>
                <a:gd name="T27" fmla="*/ 295 h 338"/>
                <a:gd name="T28" fmla="*/ 131 w 975"/>
                <a:gd name="T29" fmla="*/ 305 h 338"/>
                <a:gd name="T30" fmla="*/ 163 w 975"/>
                <a:gd name="T31" fmla="*/ 313 h 338"/>
                <a:gd name="T32" fmla="*/ 200 w 975"/>
                <a:gd name="T33" fmla="*/ 321 h 338"/>
                <a:gd name="T34" fmla="*/ 273 w 975"/>
                <a:gd name="T35" fmla="*/ 322 h 338"/>
                <a:gd name="T36" fmla="*/ 348 w 975"/>
                <a:gd name="T37" fmla="*/ 325 h 338"/>
                <a:gd name="T38" fmla="*/ 423 w 975"/>
                <a:gd name="T39" fmla="*/ 326 h 338"/>
                <a:gd name="T40" fmla="*/ 499 w 975"/>
                <a:gd name="T41" fmla="*/ 329 h 338"/>
                <a:gd name="T42" fmla="*/ 573 w 975"/>
                <a:gd name="T43" fmla="*/ 330 h 338"/>
                <a:gd name="T44" fmla="*/ 648 w 975"/>
                <a:gd name="T45" fmla="*/ 333 h 338"/>
                <a:gd name="T46" fmla="*/ 722 w 975"/>
                <a:gd name="T47" fmla="*/ 334 h 338"/>
                <a:gd name="T48" fmla="*/ 799 w 975"/>
                <a:gd name="T49" fmla="*/ 338 h 338"/>
                <a:gd name="T50" fmla="*/ 841 w 975"/>
                <a:gd name="T51" fmla="*/ 331 h 338"/>
                <a:gd name="T52" fmla="*/ 875 w 975"/>
                <a:gd name="T53" fmla="*/ 313 h 338"/>
                <a:gd name="T54" fmla="*/ 900 w 975"/>
                <a:gd name="T55" fmla="*/ 286 h 338"/>
                <a:gd name="T56" fmla="*/ 921 w 975"/>
                <a:gd name="T57" fmla="*/ 250 h 338"/>
                <a:gd name="T58" fmla="*/ 935 w 975"/>
                <a:gd name="T59" fmla="*/ 209 h 338"/>
                <a:gd name="T60" fmla="*/ 950 w 975"/>
                <a:gd name="T61" fmla="*/ 163 h 338"/>
                <a:gd name="T62" fmla="*/ 961 w 975"/>
                <a:gd name="T63" fmla="*/ 116 h 338"/>
                <a:gd name="T64" fmla="*/ 975 w 975"/>
                <a:gd name="T65" fmla="*/ 70 h 3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75"/>
                <a:gd name="T100" fmla="*/ 0 h 338"/>
                <a:gd name="T101" fmla="*/ 975 w 975"/>
                <a:gd name="T102" fmla="*/ 338 h 3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75" h="338">
                  <a:moveTo>
                    <a:pt x="975" y="70"/>
                  </a:moveTo>
                  <a:lnTo>
                    <a:pt x="808" y="25"/>
                  </a:lnTo>
                  <a:lnTo>
                    <a:pt x="660" y="2"/>
                  </a:lnTo>
                  <a:lnTo>
                    <a:pt x="525" y="0"/>
                  </a:lnTo>
                  <a:lnTo>
                    <a:pt x="403" y="17"/>
                  </a:lnTo>
                  <a:lnTo>
                    <a:pt x="290" y="48"/>
                  </a:lnTo>
                  <a:lnTo>
                    <a:pt x="186" y="94"/>
                  </a:lnTo>
                  <a:lnTo>
                    <a:pt x="90" y="150"/>
                  </a:lnTo>
                  <a:lnTo>
                    <a:pt x="0" y="214"/>
                  </a:lnTo>
                  <a:lnTo>
                    <a:pt x="14" y="233"/>
                  </a:lnTo>
                  <a:lnTo>
                    <a:pt x="32" y="252"/>
                  </a:lnTo>
                  <a:lnTo>
                    <a:pt x="52" y="267"/>
                  </a:lnTo>
                  <a:lnTo>
                    <a:pt x="76" y="283"/>
                  </a:lnTo>
                  <a:lnTo>
                    <a:pt x="101" y="295"/>
                  </a:lnTo>
                  <a:lnTo>
                    <a:pt x="131" y="305"/>
                  </a:lnTo>
                  <a:lnTo>
                    <a:pt x="163" y="313"/>
                  </a:lnTo>
                  <a:lnTo>
                    <a:pt x="200" y="321"/>
                  </a:lnTo>
                  <a:lnTo>
                    <a:pt x="273" y="322"/>
                  </a:lnTo>
                  <a:lnTo>
                    <a:pt x="348" y="325"/>
                  </a:lnTo>
                  <a:lnTo>
                    <a:pt x="423" y="326"/>
                  </a:lnTo>
                  <a:lnTo>
                    <a:pt x="499" y="329"/>
                  </a:lnTo>
                  <a:lnTo>
                    <a:pt x="573" y="330"/>
                  </a:lnTo>
                  <a:lnTo>
                    <a:pt x="648" y="333"/>
                  </a:lnTo>
                  <a:lnTo>
                    <a:pt x="722" y="334"/>
                  </a:lnTo>
                  <a:lnTo>
                    <a:pt x="799" y="338"/>
                  </a:lnTo>
                  <a:lnTo>
                    <a:pt x="841" y="331"/>
                  </a:lnTo>
                  <a:lnTo>
                    <a:pt x="875" y="313"/>
                  </a:lnTo>
                  <a:lnTo>
                    <a:pt x="900" y="286"/>
                  </a:lnTo>
                  <a:lnTo>
                    <a:pt x="921" y="250"/>
                  </a:lnTo>
                  <a:lnTo>
                    <a:pt x="935" y="209"/>
                  </a:lnTo>
                  <a:lnTo>
                    <a:pt x="950" y="163"/>
                  </a:lnTo>
                  <a:lnTo>
                    <a:pt x="961" y="116"/>
                  </a:lnTo>
                  <a:lnTo>
                    <a:pt x="975" y="70"/>
                  </a:lnTo>
                  <a:close/>
                </a:path>
              </a:pathLst>
            </a:custGeom>
            <a:solidFill>
              <a:srgbClr val="6317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423" name="Freeform 73"/>
            <p:cNvSpPr>
              <a:spLocks/>
            </p:cNvSpPr>
            <p:nvPr/>
          </p:nvSpPr>
          <p:spPr bwMode="auto">
            <a:xfrm>
              <a:off x="4949" y="2648"/>
              <a:ext cx="303" cy="157"/>
            </a:xfrm>
            <a:custGeom>
              <a:avLst/>
              <a:gdLst>
                <a:gd name="T0" fmla="*/ 909 w 909"/>
                <a:gd name="T1" fmla="*/ 66 h 315"/>
                <a:gd name="T2" fmla="*/ 753 w 909"/>
                <a:gd name="T3" fmla="*/ 22 h 315"/>
                <a:gd name="T4" fmla="*/ 615 w 909"/>
                <a:gd name="T5" fmla="*/ 1 h 315"/>
                <a:gd name="T6" fmla="*/ 488 w 909"/>
                <a:gd name="T7" fmla="*/ 0 h 315"/>
                <a:gd name="T8" fmla="*/ 375 w 909"/>
                <a:gd name="T9" fmla="*/ 16 h 315"/>
                <a:gd name="T10" fmla="*/ 269 w 909"/>
                <a:gd name="T11" fmla="*/ 46 h 315"/>
                <a:gd name="T12" fmla="*/ 173 w 909"/>
                <a:gd name="T13" fmla="*/ 87 h 315"/>
                <a:gd name="T14" fmla="*/ 83 w 909"/>
                <a:gd name="T15" fmla="*/ 138 h 315"/>
                <a:gd name="T16" fmla="*/ 0 w 909"/>
                <a:gd name="T17" fmla="*/ 198 h 315"/>
                <a:gd name="T18" fmla="*/ 11 w 909"/>
                <a:gd name="T19" fmla="*/ 217 h 315"/>
                <a:gd name="T20" fmla="*/ 28 w 909"/>
                <a:gd name="T21" fmla="*/ 235 h 315"/>
                <a:gd name="T22" fmla="*/ 48 w 909"/>
                <a:gd name="T23" fmla="*/ 249 h 315"/>
                <a:gd name="T24" fmla="*/ 70 w 909"/>
                <a:gd name="T25" fmla="*/ 264 h 315"/>
                <a:gd name="T26" fmla="*/ 94 w 909"/>
                <a:gd name="T27" fmla="*/ 274 h 315"/>
                <a:gd name="T28" fmla="*/ 122 w 909"/>
                <a:gd name="T29" fmla="*/ 285 h 315"/>
                <a:gd name="T30" fmla="*/ 152 w 909"/>
                <a:gd name="T31" fmla="*/ 291 h 315"/>
                <a:gd name="T32" fmla="*/ 186 w 909"/>
                <a:gd name="T33" fmla="*/ 298 h 315"/>
                <a:gd name="T34" fmla="*/ 255 w 909"/>
                <a:gd name="T35" fmla="*/ 299 h 315"/>
                <a:gd name="T36" fmla="*/ 324 w 909"/>
                <a:gd name="T37" fmla="*/ 301 h 315"/>
                <a:gd name="T38" fmla="*/ 393 w 909"/>
                <a:gd name="T39" fmla="*/ 303 h 315"/>
                <a:gd name="T40" fmla="*/ 464 w 909"/>
                <a:gd name="T41" fmla="*/ 305 h 315"/>
                <a:gd name="T42" fmla="*/ 533 w 909"/>
                <a:gd name="T43" fmla="*/ 307 h 315"/>
                <a:gd name="T44" fmla="*/ 604 w 909"/>
                <a:gd name="T45" fmla="*/ 309 h 315"/>
                <a:gd name="T46" fmla="*/ 673 w 909"/>
                <a:gd name="T47" fmla="*/ 312 h 315"/>
                <a:gd name="T48" fmla="*/ 743 w 909"/>
                <a:gd name="T49" fmla="*/ 315 h 315"/>
                <a:gd name="T50" fmla="*/ 783 w 909"/>
                <a:gd name="T51" fmla="*/ 308 h 315"/>
                <a:gd name="T52" fmla="*/ 814 w 909"/>
                <a:gd name="T53" fmla="*/ 292 h 315"/>
                <a:gd name="T54" fmla="*/ 838 w 909"/>
                <a:gd name="T55" fmla="*/ 266 h 315"/>
                <a:gd name="T56" fmla="*/ 858 w 909"/>
                <a:gd name="T57" fmla="*/ 234 h 315"/>
                <a:gd name="T58" fmla="*/ 872 w 909"/>
                <a:gd name="T59" fmla="*/ 194 h 315"/>
                <a:gd name="T60" fmla="*/ 885 w 909"/>
                <a:gd name="T61" fmla="*/ 153 h 315"/>
                <a:gd name="T62" fmla="*/ 896 w 909"/>
                <a:gd name="T63" fmla="*/ 108 h 315"/>
                <a:gd name="T64" fmla="*/ 909 w 909"/>
                <a:gd name="T65" fmla="*/ 66 h 31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09"/>
                <a:gd name="T100" fmla="*/ 0 h 315"/>
                <a:gd name="T101" fmla="*/ 909 w 909"/>
                <a:gd name="T102" fmla="*/ 315 h 31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09" h="315">
                  <a:moveTo>
                    <a:pt x="909" y="66"/>
                  </a:moveTo>
                  <a:lnTo>
                    <a:pt x="753" y="22"/>
                  </a:lnTo>
                  <a:lnTo>
                    <a:pt x="615" y="1"/>
                  </a:lnTo>
                  <a:lnTo>
                    <a:pt x="488" y="0"/>
                  </a:lnTo>
                  <a:lnTo>
                    <a:pt x="375" y="16"/>
                  </a:lnTo>
                  <a:lnTo>
                    <a:pt x="269" y="46"/>
                  </a:lnTo>
                  <a:lnTo>
                    <a:pt x="173" y="87"/>
                  </a:lnTo>
                  <a:lnTo>
                    <a:pt x="83" y="138"/>
                  </a:lnTo>
                  <a:lnTo>
                    <a:pt x="0" y="198"/>
                  </a:lnTo>
                  <a:lnTo>
                    <a:pt x="11" y="217"/>
                  </a:lnTo>
                  <a:lnTo>
                    <a:pt x="28" y="235"/>
                  </a:lnTo>
                  <a:lnTo>
                    <a:pt x="48" y="249"/>
                  </a:lnTo>
                  <a:lnTo>
                    <a:pt x="70" y="264"/>
                  </a:lnTo>
                  <a:lnTo>
                    <a:pt x="94" y="274"/>
                  </a:lnTo>
                  <a:lnTo>
                    <a:pt x="122" y="285"/>
                  </a:lnTo>
                  <a:lnTo>
                    <a:pt x="152" y="291"/>
                  </a:lnTo>
                  <a:lnTo>
                    <a:pt x="186" y="298"/>
                  </a:lnTo>
                  <a:lnTo>
                    <a:pt x="255" y="299"/>
                  </a:lnTo>
                  <a:lnTo>
                    <a:pt x="324" y="301"/>
                  </a:lnTo>
                  <a:lnTo>
                    <a:pt x="393" y="303"/>
                  </a:lnTo>
                  <a:lnTo>
                    <a:pt x="464" y="305"/>
                  </a:lnTo>
                  <a:lnTo>
                    <a:pt x="533" y="307"/>
                  </a:lnTo>
                  <a:lnTo>
                    <a:pt x="604" y="309"/>
                  </a:lnTo>
                  <a:lnTo>
                    <a:pt x="673" y="312"/>
                  </a:lnTo>
                  <a:lnTo>
                    <a:pt x="743" y="315"/>
                  </a:lnTo>
                  <a:lnTo>
                    <a:pt x="783" y="308"/>
                  </a:lnTo>
                  <a:lnTo>
                    <a:pt x="814" y="292"/>
                  </a:lnTo>
                  <a:lnTo>
                    <a:pt x="838" y="266"/>
                  </a:lnTo>
                  <a:lnTo>
                    <a:pt x="858" y="234"/>
                  </a:lnTo>
                  <a:lnTo>
                    <a:pt x="872" y="194"/>
                  </a:lnTo>
                  <a:lnTo>
                    <a:pt x="885" y="153"/>
                  </a:lnTo>
                  <a:lnTo>
                    <a:pt x="896" y="108"/>
                  </a:lnTo>
                  <a:lnTo>
                    <a:pt x="909" y="66"/>
                  </a:lnTo>
                  <a:close/>
                </a:path>
              </a:pathLst>
            </a:custGeom>
            <a:solidFill>
              <a:srgbClr val="702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424" name="Freeform 74"/>
            <p:cNvSpPr>
              <a:spLocks/>
            </p:cNvSpPr>
            <p:nvPr/>
          </p:nvSpPr>
          <p:spPr bwMode="auto">
            <a:xfrm>
              <a:off x="4960" y="2653"/>
              <a:ext cx="281" cy="145"/>
            </a:xfrm>
            <a:custGeom>
              <a:avLst/>
              <a:gdLst>
                <a:gd name="T0" fmla="*/ 843 w 843"/>
                <a:gd name="T1" fmla="*/ 61 h 291"/>
                <a:gd name="T2" fmla="*/ 700 w 843"/>
                <a:gd name="T3" fmla="*/ 21 h 291"/>
                <a:gd name="T4" fmla="*/ 572 w 843"/>
                <a:gd name="T5" fmla="*/ 1 h 291"/>
                <a:gd name="T6" fmla="*/ 454 w 843"/>
                <a:gd name="T7" fmla="*/ 0 h 291"/>
                <a:gd name="T8" fmla="*/ 349 w 843"/>
                <a:gd name="T9" fmla="*/ 14 h 291"/>
                <a:gd name="T10" fmla="*/ 250 w 843"/>
                <a:gd name="T11" fmla="*/ 42 h 291"/>
                <a:gd name="T12" fmla="*/ 161 w 843"/>
                <a:gd name="T13" fmla="*/ 81 h 291"/>
                <a:gd name="T14" fmla="*/ 78 w 843"/>
                <a:gd name="T15" fmla="*/ 128 h 291"/>
                <a:gd name="T16" fmla="*/ 0 w 843"/>
                <a:gd name="T17" fmla="*/ 184 h 291"/>
                <a:gd name="T18" fmla="*/ 11 w 843"/>
                <a:gd name="T19" fmla="*/ 201 h 291"/>
                <a:gd name="T20" fmla="*/ 27 w 843"/>
                <a:gd name="T21" fmla="*/ 218 h 291"/>
                <a:gd name="T22" fmla="*/ 44 w 843"/>
                <a:gd name="T23" fmla="*/ 231 h 291"/>
                <a:gd name="T24" fmla="*/ 66 w 843"/>
                <a:gd name="T25" fmla="*/ 244 h 291"/>
                <a:gd name="T26" fmla="*/ 87 w 843"/>
                <a:gd name="T27" fmla="*/ 255 h 291"/>
                <a:gd name="T28" fmla="*/ 113 w 843"/>
                <a:gd name="T29" fmla="*/ 264 h 291"/>
                <a:gd name="T30" fmla="*/ 141 w 843"/>
                <a:gd name="T31" fmla="*/ 270 h 291"/>
                <a:gd name="T32" fmla="*/ 172 w 843"/>
                <a:gd name="T33" fmla="*/ 276 h 291"/>
                <a:gd name="T34" fmla="*/ 236 w 843"/>
                <a:gd name="T35" fmla="*/ 277 h 291"/>
                <a:gd name="T36" fmla="*/ 301 w 843"/>
                <a:gd name="T37" fmla="*/ 279 h 291"/>
                <a:gd name="T38" fmla="*/ 366 w 843"/>
                <a:gd name="T39" fmla="*/ 281 h 291"/>
                <a:gd name="T40" fmla="*/ 431 w 843"/>
                <a:gd name="T41" fmla="*/ 283 h 291"/>
                <a:gd name="T42" fmla="*/ 494 w 843"/>
                <a:gd name="T43" fmla="*/ 285 h 291"/>
                <a:gd name="T44" fmla="*/ 560 w 843"/>
                <a:gd name="T45" fmla="*/ 287 h 291"/>
                <a:gd name="T46" fmla="*/ 624 w 843"/>
                <a:gd name="T47" fmla="*/ 289 h 291"/>
                <a:gd name="T48" fmla="*/ 690 w 843"/>
                <a:gd name="T49" fmla="*/ 291 h 291"/>
                <a:gd name="T50" fmla="*/ 726 w 843"/>
                <a:gd name="T51" fmla="*/ 285 h 291"/>
                <a:gd name="T52" fmla="*/ 755 w 843"/>
                <a:gd name="T53" fmla="*/ 270 h 291"/>
                <a:gd name="T54" fmla="*/ 778 w 843"/>
                <a:gd name="T55" fmla="*/ 245 h 291"/>
                <a:gd name="T56" fmla="*/ 796 w 843"/>
                <a:gd name="T57" fmla="*/ 215 h 291"/>
                <a:gd name="T58" fmla="*/ 809 w 843"/>
                <a:gd name="T59" fmla="*/ 179 h 291"/>
                <a:gd name="T60" fmla="*/ 820 w 843"/>
                <a:gd name="T61" fmla="*/ 140 h 291"/>
                <a:gd name="T62" fmla="*/ 830 w 843"/>
                <a:gd name="T63" fmla="*/ 99 h 291"/>
                <a:gd name="T64" fmla="*/ 843 w 843"/>
                <a:gd name="T65" fmla="*/ 61 h 2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3"/>
                <a:gd name="T100" fmla="*/ 0 h 291"/>
                <a:gd name="T101" fmla="*/ 843 w 843"/>
                <a:gd name="T102" fmla="*/ 291 h 29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3" h="291">
                  <a:moveTo>
                    <a:pt x="843" y="61"/>
                  </a:moveTo>
                  <a:lnTo>
                    <a:pt x="700" y="21"/>
                  </a:lnTo>
                  <a:lnTo>
                    <a:pt x="572" y="1"/>
                  </a:lnTo>
                  <a:lnTo>
                    <a:pt x="454" y="0"/>
                  </a:lnTo>
                  <a:lnTo>
                    <a:pt x="349" y="14"/>
                  </a:lnTo>
                  <a:lnTo>
                    <a:pt x="250" y="42"/>
                  </a:lnTo>
                  <a:lnTo>
                    <a:pt x="161" y="81"/>
                  </a:lnTo>
                  <a:lnTo>
                    <a:pt x="78" y="128"/>
                  </a:lnTo>
                  <a:lnTo>
                    <a:pt x="0" y="184"/>
                  </a:lnTo>
                  <a:lnTo>
                    <a:pt x="11" y="201"/>
                  </a:lnTo>
                  <a:lnTo>
                    <a:pt x="27" y="218"/>
                  </a:lnTo>
                  <a:lnTo>
                    <a:pt x="44" y="231"/>
                  </a:lnTo>
                  <a:lnTo>
                    <a:pt x="66" y="244"/>
                  </a:lnTo>
                  <a:lnTo>
                    <a:pt x="87" y="255"/>
                  </a:lnTo>
                  <a:lnTo>
                    <a:pt x="113" y="264"/>
                  </a:lnTo>
                  <a:lnTo>
                    <a:pt x="141" y="270"/>
                  </a:lnTo>
                  <a:lnTo>
                    <a:pt x="172" y="276"/>
                  </a:lnTo>
                  <a:lnTo>
                    <a:pt x="236" y="277"/>
                  </a:lnTo>
                  <a:lnTo>
                    <a:pt x="301" y="279"/>
                  </a:lnTo>
                  <a:lnTo>
                    <a:pt x="366" y="281"/>
                  </a:lnTo>
                  <a:lnTo>
                    <a:pt x="431" y="283"/>
                  </a:lnTo>
                  <a:lnTo>
                    <a:pt x="494" y="285"/>
                  </a:lnTo>
                  <a:lnTo>
                    <a:pt x="560" y="287"/>
                  </a:lnTo>
                  <a:lnTo>
                    <a:pt x="624" y="289"/>
                  </a:lnTo>
                  <a:lnTo>
                    <a:pt x="690" y="291"/>
                  </a:lnTo>
                  <a:lnTo>
                    <a:pt x="726" y="285"/>
                  </a:lnTo>
                  <a:lnTo>
                    <a:pt x="755" y="270"/>
                  </a:lnTo>
                  <a:lnTo>
                    <a:pt x="778" y="245"/>
                  </a:lnTo>
                  <a:lnTo>
                    <a:pt x="796" y="215"/>
                  </a:lnTo>
                  <a:lnTo>
                    <a:pt x="809" y="179"/>
                  </a:lnTo>
                  <a:lnTo>
                    <a:pt x="820" y="140"/>
                  </a:lnTo>
                  <a:lnTo>
                    <a:pt x="830" y="99"/>
                  </a:lnTo>
                  <a:lnTo>
                    <a:pt x="843" y="61"/>
                  </a:lnTo>
                  <a:close/>
                </a:path>
              </a:pathLst>
            </a:custGeom>
            <a:solidFill>
              <a:srgbClr val="8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425" name="Freeform 75"/>
            <p:cNvSpPr>
              <a:spLocks/>
            </p:cNvSpPr>
            <p:nvPr/>
          </p:nvSpPr>
          <p:spPr bwMode="auto">
            <a:xfrm>
              <a:off x="4971" y="2656"/>
              <a:ext cx="258" cy="136"/>
            </a:xfrm>
            <a:custGeom>
              <a:avLst/>
              <a:gdLst>
                <a:gd name="T0" fmla="*/ 775 w 775"/>
                <a:gd name="T1" fmla="*/ 57 h 270"/>
                <a:gd name="T2" fmla="*/ 644 w 775"/>
                <a:gd name="T3" fmla="*/ 19 h 270"/>
                <a:gd name="T4" fmla="*/ 525 w 775"/>
                <a:gd name="T5" fmla="*/ 1 h 270"/>
                <a:gd name="T6" fmla="*/ 418 w 775"/>
                <a:gd name="T7" fmla="*/ 0 h 270"/>
                <a:gd name="T8" fmla="*/ 320 w 775"/>
                <a:gd name="T9" fmla="*/ 13 h 270"/>
                <a:gd name="T10" fmla="*/ 230 w 775"/>
                <a:gd name="T11" fmla="*/ 38 h 270"/>
                <a:gd name="T12" fmla="*/ 148 w 775"/>
                <a:gd name="T13" fmla="*/ 74 h 270"/>
                <a:gd name="T14" fmla="*/ 72 w 775"/>
                <a:gd name="T15" fmla="*/ 119 h 270"/>
                <a:gd name="T16" fmla="*/ 0 w 775"/>
                <a:gd name="T17" fmla="*/ 170 h 270"/>
                <a:gd name="T18" fmla="*/ 11 w 775"/>
                <a:gd name="T19" fmla="*/ 185 h 270"/>
                <a:gd name="T20" fmla="*/ 25 w 775"/>
                <a:gd name="T21" fmla="*/ 201 h 270"/>
                <a:gd name="T22" fmla="*/ 41 w 775"/>
                <a:gd name="T23" fmla="*/ 213 h 270"/>
                <a:gd name="T24" fmla="*/ 61 w 775"/>
                <a:gd name="T25" fmla="*/ 226 h 270"/>
                <a:gd name="T26" fmla="*/ 80 w 775"/>
                <a:gd name="T27" fmla="*/ 235 h 270"/>
                <a:gd name="T28" fmla="*/ 104 w 775"/>
                <a:gd name="T29" fmla="*/ 243 h 270"/>
                <a:gd name="T30" fmla="*/ 130 w 775"/>
                <a:gd name="T31" fmla="*/ 249 h 270"/>
                <a:gd name="T32" fmla="*/ 158 w 775"/>
                <a:gd name="T33" fmla="*/ 254 h 270"/>
                <a:gd name="T34" fmla="*/ 217 w 775"/>
                <a:gd name="T35" fmla="*/ 256 h 270"/>
                <a:gd name="T36" fmla="*/ 277 w 775"/>
                <a:gd name="T37" fmla="*/ 258 h 270"/>
                <a:gd name="T38" fmla="*/ 336 w 775"/>
                <a:gd name="T39" fmla="*/ 260 h 270"/>
                <a:gd name="T40" fmla="*/ 395 w 775"/>
                <a:gd name="T41" fmla="*/ 262 h 270"/>
                <a:gd name="T42" fmla="*/ 454 w 775"/>
                <a:gd name="T43" fmla="*/ 264 h 270"/>
                <a:gd name="T44" fmla="*/ 514 w 775"/>
                <a:gd name="T45" fmla="*/ 266 h 270"/>
                <a:gd name="T46" fmla="*/ 573 w 775"/>
                <a:gd name="T47" fmla="*/ 268 h 270"/>
                <a:gd name="T48" fmla="*/ 634 w 775"/>
                <a:gd name="T49" fmla="*/ 270 h 270"/>
                <a:gd name="T50" fmla="*/ 668 w 775"/>
                <a:gd name="T51" fmla="*/ 264 h 270"/>
                <a:gd name="T52" fmla="*/ 694 w 775"/>
                <a:gd name="T53" fmla="*/ 249 h 270"/>
                <a:gd name="T54" fmla="*/ 714 w 775"/>
                <a:gd name="T55" fmla="*/ 226 h 270"/>
                <a:gd name="T56" fmla="*/ 731 w 775"/>
                <a:gd name="T57" fmla="*/ 198 h 270"/>
                <a:gd name="T58" fmla="*/ 744 w 775"/>
                <a:gd name="T59" fmla="*/ 164 h 270"/>
                <a:gd name="T60" fmla="*/ 755 w 775"/>
                <a:gd name="T61" fmla="*/ 129 h 270"/>
                <a:gd name="T62" fmla="*/ 763 w 775"/>
                <a:gd name="T63" fmla="*/ 93 h 270"/>
                <a:gd name="T64" fmla="*/ 775 w 775"/>
                <a:gd name="T65" fmla="*/ 57 h 2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75"/>
                <a:gd name="T100" fmla="*/ 0 h 270"/>
                <a:gd name="T101" fmla="*/ 775 w 775"/>
                <a:gd name="T102" fmla="*/ 270 h 27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75" h="270">
                  <a:moveTo>
                    <a:pt x="775" y="57"/>
                  </a:moveTo>
                  <a:lnTo>
                    <a:pt x="644" y="19"/>
                  </a:lnTo>
                  <a:lnTo>
                    <a:pt x="525" y="1"/>
                  </a:lnTo>
                  <a:lnTo>
                    <a:pt x="418" y="0"/>
                  </a:lnTo>
                  <a:lnTo>
                    <a:pt x="320" y="13"/>
                  </a:lnTo>
                  <a:lnTo>
                    <a:pt x="230" y="38"/>
                  </a:lnTo>
                  <a:lnTo>
                    <a:pt x="148" y="74"/>
                  </a:lnTo>
                  <a:lnTo>
                    <a:pt x="72" y="119"/>
                  </a:lnTo>
                  <a:lnTo>
                    <a:pt x="0" y="170"/>
                  </a:lnTo>
                  <a:lnTo>
                    <a:pt x="11" y="185"/>
                  </a:lnTo>
                  <a:lnTo>
                    <a:pt x="25" y="201"/>
                  </a:lnTo>
                  <a:lnTo>
                    <a:pt x="41" y="213"/>
                  </a:lnTo>
                  <a:lnTo>
                    <a:pt x="61" y="226"/>
                  </a:lnTo>
                  <a:lnTo>
                    <a:pt x="80" y="235"/>
                  </a:lnTo>
                  <a:lnTo>
                    <a:pt x="104" y="243"/>
                  </a:lnTo>
                  <a:lnTo>
                    <a:pt x="130" y="249"/>
                  </a:lnTo>
                  <a:lnTo>
                    <a:pt x="158" y="254"/>
                  </a:lnTo>
                  <a:lnTo>
                    <a:pt x="217" y="256"/>
                  </a:lnTo>
                  <a:lnTo>
                    <a:pt x="277" y="258"/>
                  </a:lnTo>
                  <a:lnTo>
                    <a:pt x="336" y="260"/>
                  </a:lnTo>
                  <a:lnTo>
                    <a:pt x="395" y="262"/>
                  </a:lnTo>
                  <a:lnTo>
                    <a:pt x="454" y="264"/>
                  </a:lnTo>
                  <a:lnTo>
                    <a:pt x="514" y="266"/>
                  </a:lnTo>
                  <a:lnTo>
                    <a:pt x="573" y="268"/>
                  </a:lnTo>
                  <a:lnTo>
                    <a:pt x="634" y="270"/>
                  </a:lnTo>
                  <a:lnTo>
                    <a:pt x="668" y="264"/>
                  </a:lnTo>
                  <a:lnTo>
                    <a:pt x="694" y="249"/>
                  </a:lnTo>
                  <a:lnTo>
                    <a:pt x="714" y="226"/>
                  </a:lnTo>
                  <a:lnTo>
                    <a:pt x="731" y="198"/>
                  </a:lnTo>
                  <a:lnTo>
                    <a:pt x="744" y="164"/>
                  </a:lnTo>
                  <a:lnTo>
                    <a:pt x="755" y="129"/>
                  </a:lnTo>
                  <a:lnTo>
                    <a:pt x="763" y="93"/>
                  </a:lnTo>
                  <a:lnTo>
                    <a:pt x="775" y="57"/>
                  </a:lnTo>
                  <a:close/>
                </a:path>
              </a:pathLst>
            </a:custGeom>
            <a:solidFill>
              <a:srgbClr val="8F4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426" name="Freeform 76"/>
            <p:cNvSpPr>
              <a:spLocks/>
            </p:cNvSpPr>
            <p:nvPr/>
          </p:nvSpPr>
          <p:spPr bwMode="auto">
            <a:xfrm>
              <a:off x="5004" y="2698"/>
              <a:ext cx="97" cy="164"/>
            </a:xfrm>
            <a:custGeom>
              <a:avLst/>
              <a:gdLst>
                <a:gd name="T0" fmla="*/ 240 w 289"/>
                <a:gd name="T1" fmla="*/ 280 h 329"/>
                <a:gd name="T2" fmla="*/ 246 w 289"/>
                <a:gd name="T3" fmla="*/ 244 h 329"/>
                <a:gd name="T4" fmla="*/ 251 w 289"/>
                <a:gd name="T5" fmla="*/ 209 h 329"/>
                <a:gd name="T6" fmla="*/ 257 w 289"/>
                <a:gd name="T7" fmla="*/ 174 h 329"/>
                <a:gd name="T8" fmla="*/ 264 w 289"/>
                <a:gd name="T9" fmla="*/ 140 h 329"/>
                <a:gd name="T10" fmla="*/ 270 w 289"/>
                <a:gd name="T11" fmla="*/ 105 h 329"/>
                <a:gd name="T12" fmla="*/ 277 w 289"/>
                <a:gd name="T13" fmla="*/ 69 h 329"/>
                <a:gd name="T14" fmla="*/ 282 w 289"/>
                <a:gd name="T15" fmla="*/ 34 h 329"/>
                <a:gd name="T16" fmla="*/ 289 w 289"/>
                <a:gd name="T17" fmla="*/ 0 h 329"/>
                <a:gd name="T18" fmla="*/ 225 w 289"/>
                <a:gd name="T19" fmla="*/ 1 h 329"/>
                <a:gd name="T20" fmla="*/ 168 w 289"/>
                <a:gd name="T21" fmla="*/ 12 h 329"/>
                <a:gd name="T22" fmla="*/ 119 w 289"/>
                <a:gd name="T23" fmla="*/ 30 h 329"/>
                <a:gd name="T24" fmla="*/ 79 w 289"/>
                <a:gd name="T25" fmla="*/ 56 h 329"/>
                <a:gd name="T26" fmla="*/ 45 w 289"/>
                <a:gd name="T27" fmla="*/ 90 h 329"/>
                <a:gd name="T28" fmla="*/ 21 w 289"/>
                <a:gd name="T29" fmla="*/ 133 h 329"/>
                <a:gd name="T30" fmla="*/ 6 w 289"/>
                <a:gd name="T31" fmla="*/ 184 h 329"/>
                <a:gd name="T32" fmla="*/ 0 w 289"/>
                <a:gd name="T33" fmla="*/ 246 h 329"/>
                <a:gd name="T34" fmla="*/ 16 w 289"/>
                <a:gd name="T35" fmla="*/ 286 h 329"/>
                <a:gd name="T36" fmla="*/ 38 w 289"/>
                <a:gd name="T37" fmla="*/ 312 h 329"/>
                <a:gd name="T38" fmla="*/ 64 w 289"/>
                <a:gd name="T39" fmla="*/ 325 h 329"/>
                <a:gd name="T40" fmla="*/ 96 w 289"/>
                <a:gd name="T41" fmla="*/ 329 h 329"/>
                <a:gd name="T42" fmla="*/ 129 w 289"/>
                <a:gd name="T43" fmla="*/ 323 h 329"/>
                <a:gd name="T44" fmla="*/ 164 w 289"/>
                <a:gd name="T45" fmla="*/ 311 h 329"/>
                <a:gd name="T46" fmla="*/ 202 w 289"/>
                <a:gd name="T47" fmla="*/ 295 h 329"/>
                <a:gd name="T48" fmla="*/ 240 w 289"/>
                <a:gd name="T49" fmla="*/ 280 h 3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9"/>
                <a:gd name="T76" fmla="*/ 0 h 329"/>
                <a:gd name="T77" fmla="*/ 289 w 289"/>
                <a:gd name="T78" fmla="*/ 329 h 3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9" h="329">
                  <a:moveTo>
                    <a:pt x="240" y="280"/>
                  </a:moveTo>
                  <a:lnTo>
                    <a:pt x="246" y="244"/>
                  </a:lnTo>
                  <a:lnTo>
                    <a:pt x="251" y="209"/>
                  </a:lnTo>
                  <a:lnTo>
                    <a:pt x="257" y="174"/>
                  </a:lnTo>
                  <a:lnTo>
                    <a:pt x="264" y="140"/>
                  </a:lnTo>
                  <a:lnTo>
                    <a:pt x="270" y="105"/>
                  </a:lnTo>
                  <a:lnTo>
                    <a:pt x="277" y="69"/>
                  </a:lnTo>
                  <a:lnTo>
                    <a:pt x="282" y="34"/>
                  </a:lnTo>
                  <a:lnTo>
                    <a:pt x="289" y="0"/>
                  </a:lnTo>
                  <a:lnTo>
                    <a:pt x="225" y="1"/>
                  </a:lnTo>
                  <a:lnTo>
                    <a:pt x="168" y="12"/>
                  </a:lnTo>
                  <a:lnTo>
                    <a:pt x="119" y="30"/>
                  </a:lnTo>
                  <a:lnTo>
                    <a:pt x="79" y="56"/>
                  </a:lnTo>
                  <a:lnTo>
                    <a:pt x="45" y="90"/>
                  </a:lnTo>
                  <a:lnTo>
                    <a:pt x="21" y="133"/>
                  </a:lnTo>
                  <a:lnTo>
                    <a:pt x="6" y="184"/>
                  </a:lnTo>
                  <a:lnTo>
                    <a:pt x="0" y="246"/>
                  </a:lnTo>
                  <a:lnTo>
                    <a:pt x="16" y="286"/>
                  </a:lnTo>
                  <a:lnTo>
                    <a:pt x="38" y="312"/>
                  </a:lnTo>
                  <a:lnTo>
                    <a:pt x="64" y="325"/>
                  </a:lnTo>
                  <a:lnTo>
                    <a:pt x="96" y="329"/>
                  </a:lnTo>
                  <a:lnTo>
                    <a:pt x="129" y="323"/>
                  </a:lnTo>
                  <a:lnTo>
                    <a:pt x="164" y="311"/>
                  </a:lnTo>
                  <a:lnTo>
                    <a:pt x="202" y="295"/>
                  </a:lnTo>
                  <a:lnTo>
                    <a:pt x="240" y="280"/>
                  </a:lnTo>
                  <a:close/>
                </a:path>
              </a:pathLst>
            </a:custGeom>
            <a:solidFill>
              <a:srgbClr val="802B2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427" name="Freeform 77"/>
            <p:cNvSpPr>
              <a:spLocks/>
            </p:cNvSpPr>
            <p:nvPr/>
          </p:nvSpPr>
          <p:spPr bwMode="auto">
            <a:xfrm>
              <a:off x="5017" y="2723"/>
              <a:ext cx="71" cy="120"/>
            </a:xfrm>
            <a:custGeom>
              <a:avLst/>
              <a:gdLst>
                <a:gd name="T0" fmla="*/ 177 w 212"/>
                <a:gd name="T1" fmla="*/ 204 h 240"/>
                <a:gd name="T2" fmla="*/ 181 w 212"/>
                <a:gd name="T3" fmla="*/ 178 h 240"/>
                <a:gd name="T4" fmla="*/ 185 w 212"/>
                <a:gd name="T5" fmla="*/ 153 h 240"/>
                <a:gd name="T6" fmla="*/ 189 w 212"/>
                <a:gd name="T7" fmla="*/ 127 h 240"/>
                <a:gd name="T8" fmla="*/ 195 w 212"/>
                <a:gd name="T9" fmla="*/ 102 h 240"/>
                <a:gd name="T10" fmla="*/ 199 w 212"/>
                <a:gd name="T11" fmla="*/ 76 h 240"/>
                <a:gd name="T12" fmla="*/ 203 w 212"/>
                <a:gd name="T13" fmla="*/ 51 h 240"/>
                <a:gd name="T14" fmla="*/ 208 w 212"/>
                <a:gd name="T15" fmla="*/ 25 h 240"/>
                <a:gd name="T16" fmla="*/ 212 w 212"/>
                <a:gd name="T17" fmla="*/ 0 h 240"/>
                <a:gd name="T18" fmla="*/ 164 w 212"/>
                <a:gd name="T19" fmla="*/ 0 h 240"/>
                <a:gd name="T20" fmla="*/ 123 w 212"/>
                <a:gd name="T21" fmla="*/ 8 h 240"/>
                <a:gd name="T22" fmla="*/ 88 w 212"/>
                <a:gd name="T23" fmla="*/ 21 h 240"/>
                <a:gd name="T24" fmla="*/ 58 w 212"/>
                <a:gd name="T25" fmla="*/ 41 h 240"/>
                <a:gd name="T26" fmla="*/ 33 w 212"/>
                <a:gd name="T27" fmla="*/ 64 h 240"/>
                <a:gd name="T28" fmla="*/ 16 w 212"/>
                <a:gd name="T29" fmla="*/ 95 h 240"/>
                <a:gd name="T30" fmla="*/ 4 w 212"/>
                <a:gd name="T31" fmla="*/ 133 h 240"/>
                <a:gd name="T32" fmla="*/ 0 w 212"/>
                <a:gd name="T33" fmla="*/ 179 h 240"/>
                <a:gd name="T34" fmla="*/ 11 w 212"/>
                <a:gd name="T35" fmla="*/ 208 h 240"/>
                <a:gd name="T36" fmla="*/ 27 w 212"/>
                <a:gd name="T37" fmla="*/ 227 h 240"/>
                <a:gd name="T38" fmla="*/ 47 w 212"/>
                <a:gd name="T39" fmla="*/ 238 h 240"/>
                <a:gd name="T40" fmla="*/ 71 w 212"/>
                <a:gd name="T41" fmla="*/ 240 h 240"/>
                <a:gd name="T42" fmla="*/ 95 w 212"/>
                <a:gd name="T43" fmla="*/ 235 h 240"/>
                <a:gd name="T44" fmla="*/ 122 w 212"/>
                <a:gd name="T45" fmla="*/ 226 h 240"/>
                <a:gd name="T46" fmla="*/ 148 w 212"/>
                <a:gd name="T47" fmla="*/ 214 h 240"/>
                <a:gd name="T48" fmla="*/ 177 w 212"/>
                <a:gd name="T49" fmla="*/ 204 h 24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2"/>
                <a:gd name="T76" fmla="*/ 0 h 240"/>
                <a:gd name="T77" fmla="*/ 212 w 212"/>
                <a:gd name="T78" fmla="*/ 240 h 24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2" h="240">
                  <a:moveTo>
                    <a:pt x="177" y="204"/>
                  </a:moveTo>
                  <a:lnTo>
                    <a:pt x="181" y="178"/>
                  </a:lnTo>
                  <a:lnTo>
                    <a:pt x="185" y="153"/>
                  </a:lnTo>
                  <a:lnTo>
                    <a:pt x="189" y="127"/>
                  </a:lnTo>
                  <a:lnTo>
                    <a:pt x="195" y="102"/>
                  </a:lnTo>
                  <a:lnTo>
                    <a:pt x="199" y="76"/>
                  </a:lnTo>
                  <a:lnTo>
                    <a:pt x="203" y="51"/>
                  </a:lnTo>
                  <a:lnTo>
                    <a:pt x="208" y="25"/>
                  </a:lnTo>
                  <a:lnTo>
                    <a:pt x="212" y="0"/>
                  </a:lnTo>
                  <a:lnTo>
                    <a:pt x="164" y="0"/>
                  </a:lnTo>
                  <a:lnTo>
                    <a:pt x="123" y="8"/>
                  </a:lnTo>
                  <a:lnTo>
                    <a:pt x="88" y="21"/>
                  </a:lnTo>
                  <a:lnTo>
                    <a:pt x="58" y="41"/>
                  </a:lnTo>
                  <a:lnTo>
                    <a:pt x="33" y="64"/>
                  </a:lnTo>
                  <a:lnTo>
                    <a:pt x="16" y="95"/>
                  </a:lnTo>
                  <a:lnTo>
                    <a:pt x="4" y="133"/>
                  </a:lnTo>
                  <a:lnTo>
                    <a:pt x="0" y="179"/>
                  </a:lnTo>
                  <a:lnTo>
                    <a:pt x="11" y="208"/>
                  </a:lnTo>
                  <a:lnTo>
                    <a:pt x="27" y="227"/>
                  </a:lnTo>
                  <a:lnTo>
                    <a:pt x="47" y="238"/>
                  </a:lnTo>
                  <a:lnTo>
                    <a:pt x="71" y="240"/>
                  </a:lnTo>
                  <a:lnTo>
                    <a:pt x="95" y="235"/>
                  </a:lnTo>
                  <a:lnTo>
                    <a:pt x="122" y="226"/>
                  </a:lnTo>
                  <a:lnTo>
                    <a:pt x="148" y="214"/>
                  </a:lnTo>
                  <a:lnTo>
                    <a:pt x="177" y="204"/>
                  </a:lnTo>
                  <a:close/>
                </a:path>
              </a:pathLst>
            </a:custGeom>
            <a:solidFill>
              <a:srgbClr val="A65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428" name="Freeform 78"/>
            <p:cNvSpPr>
              <a:spLocks/>
            </p:cNvSpPr>
            <p:nvPr/>
          </p:nvSpPr>
          <p:spPr bwMode="auto">
            <a:xfrm>
              <a:off x="5146" y="2715"/>
              <a:ext cx="62" cy="103"/>
            </a:xfrm>
            <a:custGeom>
              <a:avLst/>
              <a:gdLst>
                <a:gd name="T0" fmla="*/ 98 w 186"/>
                <a:gd name="T1" fmla="*/ 200 h 205"/>
                <a:gd name="T2" fmla="*/ 57 w 186"/>
                <a:gd name="T3" fmla="*/ 191 h 205"/>
                <a:gd name="T4" fmla="*/ 31 w 186"/>
                <a:gd name="T5" fmla="*/ 175 h 205"/>
                <a:gd name="T6" fmla="*/ 15 w 186"/>
                <a:gd name="T7" fmla="*/ 151 h 205"/>
                <a:gd name="T8" fmla="*/ 9 w 186"/>
                <a:gd name="T9" fmla="*/ 123 h 205"/>
                <a:gd name="T10" fmla="*/ 7 w 186"/>
                <a:gd name="T11" fmla="*/ 92 h 205"/>
                <a:gd name="T12" fmla="*/ 7 w 186"/>
                <a:gd name="T13" fmla="*/ 59 h 205"/>
                <a:gd name="T14" fmla="*/ 5 w 186"/>
                <a:gd name="T15" fmla="*/ 28 h 205"/>
                <a:gd name="T16" fmla="*/ 0 w 186"/>
                <a:gd name="T17" fmla="*/ 0 h 205"/>
                <a:gd name="T18" fmla="*/ 45 w 186"/>
                <a:gd name="T19" fmla="*/ 12 h 205"/>
                <a:gd name="T20" fmla="*/ 87 w 186"/>
                <a:gd name="T21" fmla="*/ 28 h 205"/>
                <a:gd name="T22" fmla="*/ 124 w 186"/>
                <a:gd name="T23" fmla="*/ 45 h 205"/>
                <a:gd name="T24" fmla="*/ 155 w 186"/>
                <a:gd name="T25" fmla="*/ 66 h 205"/>
                <a:gd name="T26" fmla="*/ 175 w 186"/>
                <a:gd name="T27" fmla="*/ 89 h 205"/>
                <a:gd name="T28" fmla="*/ 186 w 186"/>
                <a:gd name="T29" fmla="*/ 118 h 205"/>
                <a:gd name="T30" fmla="*/ 184 w 186"/>
                <a:gd name="T31" fmla="*/ 152 h 205"/>
                <a:gd name="T32" fmla="*/ 170 w 186"/>
                <a:gd name="T33" fmla="*/ 192 h 205"/>
                <a:gd name="T34" fmla="*/ 158 w 186"/>
                <a:gd name="T35" fmla="*/ 196 h 205"/>
                <a:gd name="T36" fmla="*/ 148 w 186"/>
                <a:gd name="T37" fmla="*/ 201 h 205"/>
                <a:gd name="T38" fmla="*/ 138 w 186"/>
                <a:gd name="T39" fmla="*/ 203 h 205"/>
                <a:gd name="T40" fmla="*/ 129 w 186"/>
                <a:gd name="T41" fmla="*/ 205 h 205"/>
                <a:gd name="T42" fmla="*/ 120 w 186"/>
                <a:gd name="T43" fmla="*/ 204 h 205"/>
                <a:gd name="T44" fmla="*/ 111 w 186"/>
                <a:gd name="T45" fmla="*/ 203 h 205"/>
                <a:gd name="T46" fmla="*/ 104 w 186"/>
                <a:gd name="T47" fmla="*/ 201 h 205"/>
                <a:gd name="T48" fmla="*/ 98 w 186"/>
                <a:gd name="T49" fmla="*/ 200 h 20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6"/>
                <a:gd name="T76" fmla="*/ 0 h 205"/>
                <a:gd name="T77" fmla="*/ 186 w 186"/>
                <a:gd name="T78" fmla="*/ 205 h 20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6" h="205">
                  <a:moveTo>
                    <a:pt x="98" y="200"/>
                  </a:moveTo>
                  <a:lnTo>
                    <a:pt x="57" y="191"/>
                  </a:lnTo>
                  <a:lnTo>
                    <a:pt x="31" y="175"/>
                  </a:lnTo>
                  <a:lnTo>
                    <a:pt x="15" y="151"/>
                  </a:lnTo>
                  <a:lnTo>
                    <a:pt x="9" y="123"/>
                  </a:lnTo>
                  <a:lnTo>
                    <a:pt x="7" y="92"/>
                  </a:lnTo>
                  <a:lnTo>
                    <a:pt x="7" y="59"/>
                  </a:lnTo>
                  <a:lnTo>
                    <a:pt x="5" y="28"/>
                  </a:lnTo>
                  <a:lnTo>
                    <a:pt x="0" y="0"/>
                  </a:lnTo>
                  <a:lnTo>
                    <a:pt x="45" y="12"/>
                  </a:lnTo>
                  <a:lnTo>
                    <a:pt x="87" y="28"/>
                  </a:lnTo>
                  <a:lnTo>
                    <a:pt x="124" y="45"/>
                  </a:lnTo>
                  <a:lnTo>
                    <a:pt x="155" y="66"/>
                  </a:lnTo>
                  <a:lnTo>
                    <a:pt x="175" y="89"/>
                  </a:lnTo>
                  <a:lnTo>
                    <a:pt x="186" y="118"/>
                  </a:lnTo>
                  <a:lnTo>
                    <a:pt x="184" y="152"/>
                  </a:lnTo>
                  <a:lnTo>
                    <a:pt x="170" y="192"/>
                  </a:lnTo>
                  <a:lnTo>
                    <a:pt x="158" y="196"/>
                  </a:lnTo>
                  <a:lnTo>
                    <a:pt x="148" y="201"/>
                  </a:lnTo>
                  <a:lnTo>
                    <a:pt x="138" y="203"/>
                  </a:lnTo>
                  <a:lnTo>
                    <a:pt x="129" y="205"/>
                  </a:lnTo>
                  <a:lnTo>
                    <a:pt x="120" y="204"/>
                  </a:lnTo>
                  <a:lnTo>
                    <a:pt x="111" y="203"/>
                  </a:lnTo>
                  <a:lnTo>
                    <a:pt x="104" y="201"/>
                  </a:lnTo>
                  <a:lnTo>
                    <a:pt x="98" y="200"/>
                  </a:lnTo>
                  <a:close/>
                </a:path>
              </a:pathLst>
            </a:custGeom>
            <a:solidFill>
              <a:srgbClr val="802B2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429" name="Freeform 79"/>
            <p:cNvSpPr>
              <a:spLocks/>
            </p:cNvSpPr>
            <p:nvPr/>
          </p:nvSpPr>
          <p:spPr bwMode="auto">
            <a:xfrm>
              <a:off x="5158" y="2735"/>
              <a:ext cx="38" cy="63"/>
            </a:xfrm>
            <a:custGeom>
              <a:avLst/>
              <a:gdLst>
                <a:gd name="T0" fmla="*/ 60 w 114"/>
                <a:gd name="T1" fmla="*/ 123 h 125"/>
                <a:gd name="T2" fmla="*/ 34 w 114"/>
                <a:gd name="T3" fmla="*/ 117 h 125"/>
                <a:gd name="T4" fmla="*/ 18 w 114"/>
                <a:gd name="T5" fmla="*/ 107 h 125"/>
                <a:gd name="T6" fmla="*/ 8 w 114"/>
                <a:gd name="T7" fmla="*/ 93 h 125"/>
                <a:gd name="T8" fmla="*/ 5 w 114"/>
                <a:gd name="T9" fmla="*/ 76 h 125"/>
                <a:gd name="T10" fmla="*/ 4 w 114"/>
                <a:gd name="T11" fmla="*/ 55 h 125"/>
                <a:gd name="T12" fmla="*/ 4 w 114"/>
                <a:gd name="T13" fmla="*/ 35 h 125"/>
                <a:gd name="T14" fmla="*/ 2 w 114"/>
                <a:gd name="T15" fmla="*/ 16 h 125"/>
                <a:gd name="T16" fmla="*/ 0 w 114"/>
                <a:gd name="T17" fmla="*/ 0 h 125"/>
                <a:gd name="T18" fmla="*/ 26 w 114"/>
                <a:gd name="T19" fmla="*/ 8 h 125"/>
                <a:gd name="T20" fmla="*/ 53 w 114"/>
                <a:gd name="T21" fmla="*/ 17 h 125"/>
                <a:gd name="T22" fmla="*/ 74 w 114"/>
                <a:gd name="T23" fmla="*/ 27 h 125"/>
                <a:gd name="T24" fmla="*/ 94 w 114"/>
                <a:gd name="T25" fmla="*/ 40 h 125"/>
                <a:gd name="T26" fmla="*/ 106 w 114"/>
                <a:gd name="T27" fmla="*/ 53 h 125"/>
                <a:gd name="T28" fmla="*/ 114 w 114"/>
                <a:gd name="T29" fmla="*/ 72 h 125"/>
                <a:gd name="T30" fmla="*/ 113 w 114"/>
                <a:gd name="T31" fmla="*/ 91 h 125"/>
                <a:gd name="T32" fmla="*/ 104 w 114"/>
                <a:gd name="T33" fmla="*/ 116 h 125"/>
                <a:gd name="T34" fmla="*/ 90 w 114"/>
                <a:gd name="T35" fmla="*/ 123 h 125"/>
                <a:gd name="T36" fmla="*/ 79 w 114"/>
                <a:gd name="T37" fmla="*/ 125 h 125"/>
                <a:gd name="T38" fmla="*/ 69 w 114"/>
                <a:gd name="T39" fmla="*/ 124 h 125"/>
                <a:gd name="T40" fmla="*/ 60 w 114"/>
                <a:gd name="T41" fmla="*/ 123 h 1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4"/>
                <a:gd name="T64" fmla="*/ 0 h 125"/>
                <a:gd name="T65" fmla="*/ 114 w 114"/>
                <a:gd name="T66" fmla="*/ 125 h 1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4" h="125">
                  <a:moveTo>
                    <a:pt x="60" y="123"/>
                  </a:moveTo>
                  <a:lnTo>
                    <a:pt x="34" y="117"/>
                  </a:lnTo>
                  <a:lnTo>
                    <a:pt x="18" y="107"/>
                  </a:lnTo>
                  <a:lnTo>
                    <a:pt x="8" y="93"/>
                  </a:lnTo>
                  <a:lnTo>
                    <a:pt x="5" y="76"/>
                  </a:lnTo>
                  <a:lnTo>
                    <a:pt x="4" y="55"/>
                  </a:lnTo>
                  <a:lnTo>
                    <a:pt x="4" y="35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6" y="8"/>
                  </a:lnTo>
                  <a:lnTo>
                    <a:pt x="53" y="17"/>
                  </a:lnTo>
                  <a:lnTo>
                    <a:pt x="74" y="27"/>
                  </a:lnTo>
                  <a:lnTo>
                    <a:pt x="94" y="40"/>
                  </a:lnTo>
                  <a:lnTo>
                    <a:pt x="106" y="53"/>
                  </a:lnTo>
                  <a:lnTo>
                    <a:pt x="114" y="72"/>
                  </a:lnTo>
                  <a:lnTo>
                    <a:pt x="113" y="91"/>
                  </a:lnTo>
                  <a:lnTo>
                    <a:pt x="104" y="116"/>
                  </a:lnTo>
                  <a:lnTo>
                    <a:pt x="90" y="123"/>
                  </a:lnTo>
                  <a:lnTo>
                    <a:pt x="79" y="125"/>
                  </a:lnTo>
                  <a:lnTo>
                    <a:pt x="69" y="124"/>
                  </a:lnTo>
                  <a:lnTo>
                    <a:pt x="60" y="123"/>
                  </a:lnTo>
                  <a:close/>
                </a:path>
              </a:pathLst>
            </a:custGeom>
            <a:solidFill>
              <a:srgbClr val="A65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430" name="Freeform 80"/>
            <p:cNvSpPr>
              <a:spLocks/>
            </p:cNvSpPr>
            <p:nvPr/>
          </p:nvSpPr>
          <p:spPr bwMode="auto">
            <a:xfrm>
              <a:off x="5071" y="2699"/>
              <a:ext cx="97" cy="152"/>
            </a:xfrm>
            <a:custGeom>
              <a:avLst/>
              <a:gdLst>
                <a:gd name="T0" fmla="*/ 179 w 292"/>
                <a:gd name="T1" fmla="*/ 293 h 304"/>
                <a:gd name="T2" fmla="*/ 246 w 292"/>
                <a:gd name="T3" fmla="*/ 248 h 304"/>
                <a:gd name="T4" fmla="*/ 282 w 292"/>
                <a:gd name="T5" fmla="*/ 199 h 304"/>
                <a:gd name="T6" fmla="*/ 292 w 292"/>
                <a:gd name="T7" fmla="*/ 149 h 304"/>
                <a:gd name="T8" fmla="*/ 282 w 292"/>
                <a:gd name="T9" fmla="*/ 102 h 304"/>
                <a:gd name="T10" fmla="*/ 251 w 292"/>
                <a:gd name="T11" fmla="*/ 57 h 304"/>
                <a:gd name="T12" fmla="*/ 208 w 292"/>
                <a:gd name="T13" fmla="*/ 23 h 304"/>
                <a:gd name="T14" fmla="*/ 151 w 292"/>
                <a:gd name="T15" fmla="*/ 2 h 304"/>
                <a:gd name="T16" fmla="*/ 90 w 292"/>
                <a:gd name="T17" fmla="*/ 0 h 304"/>
                <a:gd name="T18" fmla="*/ 75 w 292"/>
                <a:gd name="T19" fmla="*/ 38 h 304"/>
                <a:gd name="T20" fmla="*/ 54 w 292"/>
                <a:gd name="T21" fmla="*/ 81 h 304"/>
                <a:gd name="T22" fmla="*/ 28 w 292"/>
                <a:gd name="T23" fmla="*/ 122 h 304"/>
                <a:gd name="T24" fmla="*/ 9 w 292"/>
                <a:gd name="T25" fmla="*/ 166 h 304"/>
                <a:gd name="T26" fmla="*/ 0 w 292"/>
                <a:gd name="T27" fmla="*/ 206 h 304"/>
                <a:gd name="T28" fmla="*/ 9 w 292"/>
                <a:gd name="T29" fmla="*/ 244 h 304"/>
                <a:gd name="T30" fmla="*/ 41 w 292"/>
                <a:gd name="T31" fmla="*/ 275 h 304"/>
                <a:gd name="T32" fmla="*/ 105 w 292"/>
                <a:gd name="T33" fmla="*/ 303 h 304"/>
                <a:gd name="T34" fmla="*/ 116 w 292"/>
                <a:gd name="T35" fmla="*/ 303 h 304"/>
                <a:gd name="T36" fmla="*/ 127 w 292"/>
                <a:gd name="T37" fmla="*/ 304 h 304"/>
                <a:gd name="T38" fmla="*/ 136 w 292"/>
                <a:gd name="T39" fmla="*/ 303 h 304"/>
                <a:gd name="T40" fmla="*/ 145 w 292"/>
                <a:gd name="T41" fmla="*/ 303 h 304"/>
                <a:gd name="T42" fmla="*/ 153 w 292"/>
                <a:gd name="T43" fmla="*/ 300 h 304"/>
                <a:gd name="T44" fmla="*/ 161 w 292"/>
                <a:gd name="T45" fmla="*/ 297 h 304"/>
                <a:gd name="T46" fmla="*/ 169 w 292"/>
                <a:gd name="T47" fmla="*/ 295 h 304"/>
                <a:gd name="T48" fmla="*/ 179 w 292"/>
                <a:gd name="T49" fmla="*/ 293 h 30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92"/>
                <a:gd name="T76" fmla="*/ 0 h 304"/>
                <a:gd name="T77" fmla="*/ 292 w 292"/>
                <a:gd name="T78" fmla="*/ 304 h 30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92" h="304">
                  <a:moveTo>
                    <a:pt x="179" y="293"/>
                  </a:moveTo>
                  <a:lnTo>
                    <a:pt x="246" y="248"/>
                  </a:lnTo>
                  <a:lnTo>
                    <a:pt x="282" y="199"/>
                  </a:lnTo>
                  <a:lnTo>
                    <a:pt x="292" y="149"/>
                  </a:lnTo>
                  <a:lnTo>
                    <a:pt x="282" y="102"/>
                  </a:lnTo>
                  <a:lnTo>
                    <a:pt x="251" y="57"/>
                  </a:lnTo>
                  <a:lnTo>
                    <a:pt x="208" y="23"/>
                  </a:lnTo>
                  <a:lnTo>
                    <a:pt x="151" y="2"/>
                  </a:lnTo>
                  <a:lnTo>
                    <a:pt x="90" y="0"/>
                  </a:lnTo>
                  <a:lnTo>
                    <a:pt x="75" y="38"/>
                  </a:lnTo>
                  <a:lnTo>
                    <a:pt x="54" y="81"/>
                  </a:lnTo>
                  <a:lnTo>
                    <a:pt x="28" y="122"/>
                  </a:lnTo>
                  <a:lnTo>
                    <a:pt x="9" y="166"/>
                  </a:lnTo>
                  <a:lnTo>
                    <a:pt x="0" y="206"/>
                  </a:lnTo>
                  <a:lnTo>
                    <a:pt x="9" y="244"/>
                  </a:lnTo>
                  <a:lnTo>
                    <a:pt x="41" y="275"/>
                  </a:lnTo>
                  <a:lnTo>
                    <a:pt x="105" y="303"/>
                  </a:lnTo>
                  <a:lnTo>
                    <a:pt x="116" y="303"/>
                  </a:lnTo>
                  <a:lnTo>
                    <a:pt x="127" y="304"/>
                  </a:lnTo>
                  <a:lnTo>
                    <a:pt x="136" y="303"/>
                  </a:lnTo>
                  <a:lnTo>
                    <a:pt x="145" y="303"/>
                  </a:lnTo>
                  <a:lnTo>
                    <a:pt x="153" y="300"/>
                  </a:lnTo>
                  <a:lnTo>
                    <a:pt x="161" y="297"/>
                  </a:lnTo>
                  <a:lnTo>
                    <a:pt x="169" y="295"/>
                  </a:lnTo>
                  <a:lnTo>
                    <a:pt x="179" y="293"/>
                  </a:lnTo>
                  <a:close/>
                </a:path>
              </a:pathLst>
            </a:custGeom>
            <a:solidFill>
              <a:srgbClr val="802B2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431" name="Freeform 81"/>
            <p:cNvSpPr>
              <a:spLocks/>
            </p:cNvSpPr>
            <p:nvPr/>
          </p:nvSpPr>
          <p:spPr bwMode="auto">
            <a:xfrm>
              <a:off x="5092" y="2732"/>
              <a:ext cx="54" cy="83"/>
            </a:xfrm>
            <a:custGeom>
              <a:avLst/>
              <a:gdLst>
                <a:gd name="T0" fmla="*/ 100 w 161"/>
                <a:gd name="T1" fmla="*/ 161 h 166"/>
                <a:gd name="T2" fmla="*/ 136 w 161"/>
                <a:gd name="T3" fmla="*/ 136 h 166"/>
                <a:gd name="T4" fmla="*/ 155 w 161"/>
                <a:gd name="T5" fmla="*/ 110 h 166"/>
                <a:gd name="T6" fmla="*/ 161 w 161"/>
                <a:gd name="T7" fmla="*/ 81 h 166"/>
                <a:gd name="T8" fmla="*/ 155 w 161"/>
                <a:gd name="T9" fmla="*/ 55 h 166"/>
                <a:gd name="T10" fmla="*/ 137 w 161"/>
                <a:gd name="T11" fmla="*/ 30 h 166"/>
                <a:gd name="T12" fmla="*/ 113 w 161"/>
                <a:gd name="T13" fmla="*/ 13 h 166"/>
                <a:gd name="T14" fmla="*/ 82 w 161"/>
                <a:gd name="T15" fmla="*/ 2 h 166"/>
                <a:gd name="T16" fmla="*/ 49 w 161"/>
                <a:gd name="T17" fmla="*/ 0 h 166"/>
                <a:gd name="T18" fmla="*/ 41 w 161"/>
                <a:gd name="T19" fmla="*/ 21 h 166"/>
                <a:gd name="T20" fmla="*/ 30 w 161"/>
                <a:gd name="T21" fmla="*/ 45 h 166"/>
                <a:gd name="T22" fmla="*/ 16 w 161"/>
                <a:gd name="T23" fmla="*/ 68 h 166"/>
                <a:gd name="T24" fmla="*/ 6 w 161"/>
                <a:gd name="T25" fmla="*/ 92 h 166"/>
                <a:gd name="T26" fmla="*/ 0 w 161"/>
                <a:gd name="T27" fmla="*/ 113 h 166"/>
                <a:gd name="T28" fmla="*/ 6 w 161"/>
                <a:gd name="T29" fmla="*/ 133 h 166"/>
                <a:gd name="T30" fmla="*/ 24 w 161"/>
                <a:gd name="T31" fmla="*/ 150 h 166"/>
                <a:gd name="T32" fmla="*/ 59 w 161"/>
                <a:gd name="T33" fmla="*/ 166 h 166"/>
                <a:gd name="T34" fmla="*/ 69 w 161"/>
                <a:gd name="T35" fmla="*/ 166 h 166"/>
                <a:gd name="T36" fmla="*/ 80 w 161"/>
                <a:gd name="T37" fmla="*/ 166 h 166"/>
                <a:gd name="T38" fmla="*/ 89 w 161"/>
                <a:gd name="T39" fmla="*/ 164 h 166"/>
                <a:gd name="T40" fmla="*/ 100 w 161"/>
                <a:gd name="T41" fmla="*/ 161 h 1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1"/>
                <a:gd name="T64" fmla="*/ 0 h 166"/>
                <a:gd name="T65" fmla="*/ 161 w 161"/>
                <a:gd name="T66" fmla="*/ 166 h 16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1" h="166">
                  <a:moveTo>
                    <a:pt x="100" y="161"/>
                  </a:moveTo>
                  <a:lnTo>
                    <a:pt x="136" y="136"/>
                  </a:lnTo>
                  <a:lnTo>
                    <a:pt x="155" y="110"/>
                  </a:lnTo>
                  <a:lnTo>
                    <a:pt x="161" y="81"/>
                  </a:lnTo>
                  <a:lnTo>
                    <a:pt x="155" y="55"/>
                  </a:lnTo>
                  <a:lnTo>
                    <a:pt x="137" y="30"/>
                  </a:lnTo>
                  <a:lnTo>
                    <a:pt x="113" y="13"/>
                  </a:lnTo>
                  <a:lnTo>
                    <a:pt x="82" y="2"/>
                  </a:lnTo>
                  <a:lnTo>
                    <a:pt x="49" y="0"/>
                  </a:lnTo>
                  <a:lnTo>
                    <a:pt x="41" y="21"/>
                  </a:lnTo>
                  <a:lnTo>
                    <a:pt x="30" y="45"/>
                  </a:lnTo>
                  <a:lnTo>
                    <a:pt x="16" y="68"/>
                  </a:lnTo>
                  <a:lnTo>
                    <a:pt x="6" y="92"/>
                  </a:lnTo>
                  <a:lnTo>
                    <a:pt x="0" y="113"/>
                  </a:lnTo>
                  <a:lnTo>
                    <a:pt x="6" y="133"/>
                  </a:lnTo>
                  <a:lnTo>
                    <a:pt x="24" y="150"/>
                  </a:lnTo>
                  <a:lnTo>
                    <a:pt x="59" y="166"/>
                  </a:lnTo>
                  <a:lnTo>
                    <a:pt x="69" y="166"/>
                  </a:lnTo>
                  <a:lnTo>
                    <a:pt x="80" y="166"/>
                  </a:lnTo>
                  <a:lnTo>
                    <a:pt x="89" y="164"/>
                  </a:lnTo>
                  <a:lnTo>
                    <a:pt x="100" y="161"/>
                  </a:lnTo>
                  <a:close/>
                </a:path>
              </a:pathLst>
            </a:custGeom>
            <a:solidFill>
              <a:srgbClr val="A65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432" name="Freeform 82"/>
            <p:cNvSpPr>
              <a:spLocks/>
            </p:cNvSpPr>
            <p:nvPr/>
          </p:nvSpPr>
          <p:spPr bwMode="auto">
            <a:xfrm>
              <a:off x="5031" y="2828"/>
              <a:ext cx="33" cy="60"/>
            </a:xfrm>
            <a:custGeom>
              <a:avLst/>
              <a:gdLst>
                <a:gd name="T0" fmla="*/ 99 w 99"/>
                <a:gd name="T1" fmla="*/ 29 h 120"/>
                <a:gd name="T2" fmla="*/ 86 w 99"/>
                <a:gd name="T3" fmla="*/ 17 h 120"/>
                <a:gd name="T4" fmla="*/ 74 w 99"/>
                <a:gd name="T5" fmla="*/ 11 h 120"/>
                <a:gd name="T6" fmla="*/ 61 w 99"/>
                <a:gd name="T7" fmla="*/ 5 h 120"/>
                <a:gd name="T8" fmla="*/ 50 w 99"/>
                <a:gd name="T9" fmla="*/ 3 h 120"/>
                <a:gd name="T10" fmla="*/ 37 w 99"/>
                <a:gd name="T11" fmla="*/ 0 h 120"/>
                <a:gd name="T12" fmla="*/ 24 w 99"/>
                <a:gd name="T13" fmla="*/ 0 h 120"/>
                <a:gd name="T14" fmla="*/ 11 w 99"/>
                <a:gd name="T15" fmla="*/ 0 h 120"/>
                <a:gd name="T16" fmla="*/ 0 w 99"/>
                <a:gd name="T17" fmla="*/ 2 h 120"/>
                <a:gd name="T18" fmla="*/ 2 w 99"/>
                <a:gd name="T19" fmla="*/ 20 h 120"/>
                <a:gd name="T20" fmla="*/ 7 w 99"/>
                <a:gd name="T21" fmla="*/ 39 h 120"/>
                <a:gd name="T22" fmla="*/ 13 w 99"/>
                <a:gd name="T23" fmla="*/ 58 h 120"/>
                <a:gd name="T24" fmla="*/ 23 w 99"/>
                <a:gd name="T25" fmla="*/ 75 h 120"/>
                <a:gd name="T26" fmla="*/ 34 w 99"/>
                <a:gd name="T27" fmla="*/ 88 h 120"/>
                <a:gd name="T28" fmla="*/ 50 w 99"/>
                <a:gd name="T29" fmla="*/ 101 h 120"/>
                <a:gd name="T30" fmla="*/ 68 w 99"/>
                <a:gd name="T31" fmla="*/ 111 h 120"/>
                <a:gd name="T32" fmla="*/ 92 w 99"/>
                <a:gd name="T33" fmla="*/ 120 h 120"/>
                <a:gd name="T34" fmla="*/ 86 w 99"/>
                <a:gd name="T35" fmla="*/ 109 h 120"/>
                <a:gd name="T36" fmla="*/ 85 w 99"/>
                <a:gd name="T37" fmla="*/ 97 h 120"/>
                <a:gd name="T38" fmla="*/ 83 w 99"/>
                <a:gd name="T39" fmla="*/ 85 h 120"/>
                <a:gd name="T40" fmla="*/ 85 w 99"/>
                <a:gd name="T41" fmla="*/ 75 h 120"/>
                <a:gd name="T42" fmla="*/ 85 w 99"/>
                <a:gd name="T43" fmla="*/ 63 h 120"/>
                <a:gd name="T44" fmla="*/ 89 w 99"/>
                <a:gd name="T45" fmla="*/ 51 h 120"/>
                <a:gd name="T46" fmla="*/ 93 w 99"/>
                <a:gd name="T47" fmla="*/ 39 h 120"/>
                <a:gd name="T48" fmla="*/ 99 w 99"/>
                <a:gd name="T49" fmla="*/ 29 h 1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9"/>
                <a:gd name="T76" fmla="*/ 0 h 120"/>
                <a:gd name="T77" fmla="*/ 99 w 99"/>
                <a:gd name="T78" fmla="*/ 120 h 1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9" h="120">
                  <a:moveTo>
                    <a:pt x="99" y="29"/>
                  </a:moveTo>
                  <a:lnTo>
                    <a:pt x="86" y="17"/>
                  </a:lnTo>
                  <a:lnTo>
                    <a:pt x="74" y="11"/>
                  </a:lnTo>
                  <a:lnTo>
                    <a:pt x="61" y="5"/>
                  </a:lnTo>
                  <a:lnTo>
                    <a:pt x="50" y="3"/>
                  </a:lnTo>
                  <a:lnTo>
                    <a:pt x="37" y="0"/>
                  </a:lnTo>
                  <a:lnTo>
                    <a:pt x="24" y="0"/>
                  </a:lnTo>
                  <a:lnTo>
                    <a:pt x="11" y="0"/>
                  </a:lnTo>
                  <a:lnTo>
                    <a:pt x="0" y="2"/>
                  </a:lnTo>
                  <a:lnTo>
                    <a:pt x="2" y="20"/>
                  </a:lnTo>
                  <a:lnTo>
                    <a:pt x="7" y="39"/>
                  </a:lnTo>
                  <a:lnTo>
                    <a:pt x="13" y="58"/>
                  </a:lnTo>
                  <a:lnTo>
                    <a:pt x="23" y="75"/>
                  </a:lnTo>
                  <a:lnTo>
                    <a:pt x="34" y="88"/>
                  </a:lnTo>
                  <a:lnTo>
                    <a:pt x="50" y="101"/>
                  </a:lnTo>
                  <a:lnTo>
                    <a:pt x="68" y="111"/>
                  </a:lnTo>
                  <a:lnTo>
                    <a:pt x="92" y="120"/>
                  </a:lnTo>
                  <a:lnTo>
                    <a:pt x="86" y="109"/>
                  </a:lnTo>
                  <a:lnTo>
                    <a:pt x="85" y="97"/>
                  </a:lnTo>
                  <a:lnTo>
                    <a:pt x="83" y="85"/>
                  </a:lnTo>
                  <a:lnTo>
                    <a:pt x="85" y="75"/>
                  </a:lnTo>
                  <a:lnTo>
                    <a:pt x="85" y="63"/>
                  </a:lnTo>
                  <a:lnTo>
                    <a:pt x="89" y="51"/>
                  </a:lnTo>
                  <a:lnTo>
                    <a:pt x="93" y="39"/>
                  </a:lnTo>
                  <a:lnTo>
                    <a:pt x="99" y="29"/>
                  </a:lnTo>
                  <a:close/>
                </a:path>
              </a:pathLst>
            </a:custGeom>
            <a:solidFill>
              <a:srgbClr val="FFFFC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433" name="Freeform 83"/>
            <p:cNvSpPr>
              <a:spLocks/>
            </p:cNvSpPr>
            <p:nvPr/>
          </p:nvSpPr>
          <p:spPr bwMode="auto">
            <a:xfrm>
              <a:off x="5179" y="2802"/>
              <a:ext cx="18" cy="42"/>
            </a:xfrm>
            <a:custGeom>
              <a:avLst/>
              <a:gdLst>
                <a:gd name="T0" fmla="*/ 0 w 52"/>
                <a:gd name="T1" fmla="*/ 20 h 85"/>
                <a:gd name="T2" fmla="*/ 6 w 52"/>
                <a:gd name="T3" fmla="*/ 12 h 85"/>
                <a:gd name="T4" fmla="*/ 13 w 52"/>
                <a:gd name="T5" fmla="*/ 7 h 85"/>
                <a:gd name="T6" fmla="*/ 19 w 52"/>
                <a:gd name="T7" fmla="*/ 3 h 85"/>
                <a:gd name="T8" fmla="*/ 26 w 52"/>
                <a:gd name="T9" fmla="*/ 1 h 85"/>
                <a:gd name="T10" fmla="*/ 38 w 52"/>
                <a:gd name="T11" fmla="*/ 0 h 85"/>
                <a:gd name="T12" fmla="*/ 52 w 52"/>
                <a:gd name="T13" fmla="*/ 1 h 85"/>
                <a:gd name="T14" fmla="*/ 50 w 52"/>
                <a:gd name="T15" fmla="*/ 14 h 85"/>
                <a:gd name="T16" fmla="*/ 47 w 52"/>
                <a:gd name="T17" fmla="*/ 27 h 85"/>
                <a:gd name="T18" fmla="*/ 43 w 52"/>
                <a:gd name="T19" fmla="*/ 39 h 85"/>
                <a:gd name="T20" fmla="*/ 40 w 52"/>
                <a:gd name="T21" fmla="*/ 52 h 85"/>
                <a:gd name="T22" fmla="*/ 33 w 52"/>
                <a:gd name="T23" fmla="*/ 61 h 85"/>
                <a:gd name="T24" fmla="*/ 26 w 52"/>
                <a:gd name="T25" fmla="*/ 71 h 85"/>
                <a:gd name="T26" fmla="*/ 16 w 52"/>
                <a:gd name="T27" fmla="*/ 78 h 85"/>
                <a:gd name="T28" fmla="*/ 6 w 52"/>
                <a:gd name="T29" fmla="*/ 85 h 85"/>
                <a:gd name="T30" fmla="*/ 6 w 52"/>
                <a:gd name="T31" fmla="*/ 76 h 85"/>
                <a:gd name="T32" fmla="*/ 7 w 52"/>
                <a:gd name="T33" fmla="*/ 68 h 85"/>
                <a:gd name="T34" fmla="*/ 7 w 52"/>
                <a:gd name="T35" fmla="*/ 60 h 85"/>
                <a:gd name="T36" fmla="*/ 7 w 52"/>
                <a:gd name="T37" fmla="*/ 52 h 85"/>
                <a:gd name="T38" fmla="*/ 4 w 52"/>
                <a:gd name="T39" fmla="*/ 43 h 85"/>
                <a:gd name="T40" fmla="*/ 3 w 52"/>
                <a:gd name="T41" fmla="*/ 35 h 85"/>
                <a:gd name="T42" fmla="*/ 2 w 52"/>
                <a:gd name="T43" fmla="*/ 27 h 85"/>
                <a:gd name="T44" fmla="*/ 0 w 52"/>
                <a:gd name="T45" fmla="*/ 20 h 8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2"/>
                <a:gd name="T70" fmla="*/ 0 h 85"/>
                <a:gd name="T71" fmla="*/ 52 w 52"/>
                <a:gd name="T72" fmla="*/ 85 h 8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2" h="85">
                  <a:moveTo>
                    <a:pt x="0" y="20"/>
                  </a:moveTo>
                  <a:lnTo>
                    <a:pt x="6" y="12"/>
                  </a:lnTo>
                  <a:lnTo>
                    <a:pt x="13" y="7"/>
                  </a:lnTo>
                  <a:lnTo>
                    <a:pt x="19" y="3"/>
                  </a:lnTo>
                  <a:lnTo>
                    <a:pt x="26" y="1"/>
                  </a:lnTo>
                  <a:lnTo>
                    <a:pt x="38" y="0"/>
                  </a:lnTo>
                  <a:lnTo>
                    <a:pt x="52" y="1"/>
                  </a:lnTo>
                  <a:lnTo>
                    <a:pt x="50" y="14"/>
                  </a:lnTo>
                  <a:lnTo>
                    <a:pt x="47" y="27"/>
                  </a:lnTo>
                  <a:lnTo>
                    <a:pt x="43" y="39"/>
                  </a:lnTo>
                  <a:lnTo>
                    <a:pt x="40" y="52"/>
                  </a:lnTo>
                  <a:lnTo>
                    <a:pt x="33" y="61"/>
                  </a:lnTo>
                  <a:lnTo>
                    <a:pt x="26" y="71"/>
                  </a:lnTo>
                  <a:lnTo>
                    <a:pt x="16" y="78"/>
                  </a:lnTo>
                  <a:lnTo>
                    <a:pt x="6" y="85"/>
                  </a:lnTo>
                  <a:lnTo>
                    <a:pt x="6" y="76"/>
                  </a:lnTo>
                  <a:lnTo>
                    <a:pt x="7" y="68"/>
                  </a:lnTo>
                  <a:lnTo>
                    <a:pt x="7" y="60"/>
                  </a:lnTo>
                  <a:lnTo>
                    <a:pt x="7" y="52"/>
                  </a:lnTo>
                  <a:lnTo>
                    <a:pt x="4" y="43"/>
                  </a:lnTo>
                  <a:lnTo>
                    <a:pt x="3" y="35"/>
                  </a:lnTo>
                  <a:lnTo>
                    <a:pt x="2" y="27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C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434" name="Freeform 84"/>
            <p:cNvSpPr>
              <a:spLocks/>
            </p:cNvSpPr>
            <p:nvPr/>
          </p:nvSpPr>
          <p:spPr bwMode="auto">
            <a:xfrm>
              <a:off x="5106" y="2827"/>
              <a:ext cx="23" cy="49"/>
            </a:xfrm>
            <a:custGeom>
              <a:avLst/>
              <a:gdLst>
                <a:gd name="T0" fmla="*/ 69 w 69"/>
                <a:gd name="T1" fmla="*/ 27 h 99"/>
                <a:gd name="T2" fmla="*/ 62 w 69"/>
                <a:gd name="T3" fmla="*/ 19 h 99"/>
                <a:gd name="T4" fmla="*/ 55 w 69"/>
                <a:gd name="T5" fmla="*/ 13 h 99"/>
                <a:gd name="T6" fmla="*/ 48 w 69"/>
                <a:gd name="T7" fmla="*/ 7 h 99"/>
                <a:gd name="T8" fmla="*/ 41 w 69"/>
                <a:gd name="T9" fmla="*/ 4 h 99"/>
                <a:gd name="T10" fmla="*/ 31 w 69"/>
                <a:gd name="T11" fmla="*/ 0 h 99"/>
                <a:gd name="T12" fmla="*/ 23 w 69"/>
                <a:gd name="T13" fmla="*/ 0 h 99"/>
                <a:gd name="T14" fmla="*/ 11 w 69"/>
                <a:gd name="T15" fmla="*/ 0 h 99"/>
                <a:gd name="T16" fmla="*/ 0 w 69"/>
                <a:gd name="T17" fmla="*/ 4 h 99"/>
                <a:gd name="T18" fmla="*/ 1 w 69"/>
                <a:gd name="T19" fmla="*/ 14 h 99"/>
                <a:gd name="T20" fmla="*/ 4 w 69"/>
                <a:gd name="T21" fmla="*/ 24 h 99"/>
                <a:gd name="T22" fmla="*/ 7 w 69"/>
                <a:gd name="T23" fmla="*/ 35 h 99"/>
                <a:gd name="T24" fmla="*/ 11 w 69"/>
                <a:gd name="T25" fmla="*/ 47 h 99"/>
                <a:gd name="T26" fmla="*/ 13 w 69"/>
                <a:gd name="T27" fmla="*/ 58 h 99"/>
                <a:gd name="T28" fmla="*/ 14 w 69"/>
                <a:gd name="T29" fmla="*/ 70 h 99"/>
                <a:gd name="T30" fmla="*/ 14 w 69"/>
                <a:gd name="T31" fmla="*/ 83 h 99"/>
                <a:gd name="T32" fmla="*/ 14 w 69"/>
                <a:gd name="T33" fmla="*/ 99 h 99"/>
                <a:gd name="T34" fmla="*/ 21 w 69"/>
                <a:gd name="T35" fmla="*/ 95 h 99"/>
                <a:gd name="T36" fmla="*/ 28 w 69"/>
                <a:gd name="T37" fmla="*/ 90 h 99"/>
                <a:gd name="T38" fmla="*/ 35 w 69"/>
                <a:gd name="T39" fmla="*/ 82 h 99"/>
                <a:gd name="T40" fmla="*/ 44 w 69"/>
                <a:gd name="T41" fmla="*/ 73 h 99"/>
                <a:gd name="T42" fmla="*/ 49 w 69"/>
                <a:gd name="T43" fmla="*/ 61 h 99"/>
                <a:gd name="T44" fmla="*/ 56 w 69"/>
                <a:gd name="T45" fmla="*/ 51 h 99"/>
                <a:gd name="T46" fmla="*/ 62 w 69"/>
                <a:gd name="T47" fmla="*/ 39 h 99"/>
                <a:gd name="T48" fmla="*/ 69 w 69"/>
                <a:gd name="T49" fmla="*/ 27 h 9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9"/>
                <a:gd name="T76" fmla="*/ 0 h 99"/>
                <a:gd name="T77" fmla="*/ 69 w 69"/>
                <a:gd name="T78" fmla="*/ 99 h 9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9" h="99">
                  <a:moveTo>
                    <a:pt x="69" y="27"/>
                  </a:moveTo>
                  <a:lnTo>
                    <a:pt x="62" y="19"/>
                  </a:lnTo>
                  <a:lnTo>
                    <a:pt x="55" y="13"/>
                  </a:lnTo>
                  <a:lnTo>
                    <a:pt x="48" y="7"/>
                  </a:lnTo>
                  <a:lnTo>
                    <a:pt x="41" y="4"/>
                  </a:lnTo>
                  <a:lnTo>
                    <a:pt x="31" y="0"/>
                  </a:lnTo>
                  <a:lnTo>
                    <a:pt x="23" y="0"/>
                  </a:lnTo>
                  <a:lnTo>
                    <a:pt x="11" y="0"/>
                  </a:lnTo>
                  <a:lnTo>
                    <a:pt x="0" y="4"/>
                  </a:lnTo>
                  <a:lnTo>
                    <a:pt x="1" y="14"/>
                  </a:lnTo>
                  <a:lnTo>
                    <a:pt x="4" y="24"/>
                  </a:lnTo>
                  <a:lnTo>
                    <a:pt x="7" y="35"/>
                  </a:lnTo>
                  <a:lnTo>
                    <a:pt x="11" y="47"/>
                  </a:lnTo>
                  <a:lnTo>
                    <a:pt x="13" y="58"/>
                  </a:lnTo>
                  <a:lnTo>
                    <a:pt x="14" y="70"/>
                  </a:lnTo>
                  <a:lnTo>
                    <a:pt x="14" y="83"/>
                  </a:lnTo>
                  <a:lnTo>
                    <a:pt x="14" y="99"/>
                  </a:lnTo>
                  <a:lnTo>
                    <a:pt x="21" y="95"/>
                  </a:lnTo>
                  <a:lnTo>
                    <a:pt x="28" y="90"/>
                  </a:lnTo>
                  <a:lnTo>
                    <a:pt x="35" y="82"/>
                  </a:lnTo>
                  <a:lnTo>
                    <a:pt x="44" y="73"/>
                  </a:lnTo>
                  <a:lnTo>
                    <a:pt x="49" y="61"/>
                  </a:lnTo>
                  <a:lnTo>
                    <a:pt x="56" y="51"/>
                  </a:lnTo>
                  <a:lnTo>
                    <a:pt x="62" y="39"/>
                  </a:lnTo>
                  <a:lnTo>
                    <a:pt x="69" y="27"/>
                  </a:lnTo>
                  <a:close/>
                </a:path>
              </a:pathLst>
            </a:custGeom>
            <a:solidFill>
              <a:srgbClr val="FFFFC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435" name="Freeform 85"/>
            <p:cNvSpPr>
              <a:spLocks/>
            </p:cNvSpPr>
            <p:nvPr/>
          </p:nvSpPr>
          <p:spPr bwMode="auto">
            <a:xfrm>
              <a:off x="4552" y="2794"/>
              <a:ext cx="134" cy="139"/>
            </a:xfrm>
            <a:custGeom>
              <a:avLst/>
              <a:gdLst>
                <a:gd name="T0" fmla="*/ 242 w 402"/>
                <a:gd name="T1" fmla="*/ 253 h 279"/>
                <a:gd name="T2" fmla="*/ 293 w 402"/>
                <a:gd name="T3" fmla="*/ 225 h 279"/>
                <a:gd name="T4" fmla="*/ 333 w 402"/>
                <a:gd name="T5" fmla="*/ 197 h 279"/>
                <a:gd name="T6" fmla="*/ 362 w 402"/>
                <a:gd name="T7" fmla="*/ 167 h 279"/>
                <a:gd name="T8" fmla="*/ 385 w 402"/>
                <a:gd name="T9" fmla="*/ 137 h 279"/>
                <a:gd name="T10" fmla="*/ 396 w 402"/>
                <a:gd name="T11" fmla="*/ 103 h 279"/>
                <a:gd name="T12" fmla="*/ 402 w 402"/>
                <a:gd name="T13" fmla="*/ 71 h 279"/>
                <a:gd name="T14" fmla="*/ 399 w 402"/>
                <a:gd name="T15" fmla="*/ 35 h 279"/>
                <a:gd name="T16" fmla="*/ 392 w 402"/>
                <a:gd name="T17" fmla="*/ 0 h 279"/>
                <a:gd name="T18" fmla="*/ 357 w 402"/>
                <a:gd name="T19" fmla="*/ 39 h 279"/>
                <a:gd name="T20" fmla="*/ 309 w 402"/>
                <a:gd name="T21" fmla="*/ 63 h 279"/>
                <a:gd name="T22" fmla="*/ 252 w 402"/>
                <a:gd name="T23" fmla="*/ 74 h 279"/>
                <a:gd name="T24" fmla="*/ 192 w 402"/>
                <a:gd name="T25" fmla="*/ 84 h 279"/>
                <a:gd name="T26" fmla="*/ 131 w 402"/>
                <a:gd name="T27" fmla="*/ 93 h 279"/>
                <a:gd name="T28" fmla="*/ 76 w 402"/>
                <a:gd name="T29" fmla="*/ 112 h 279"/>
                <a:gd name="T30" fmla="*/ 31 w 402"/>
                <a:gd name="T31" fmla="*/ 146 h 279"/>
                <a:gd name="T32" fmla="*/ 0 w 402"/>
                <a:gd name="T33" fmla="*/ 202 h 279"/>
                <a:gd name="T34" fmla="*/ 12 w 402"/>
                <a:gd name="T35" fmla="*/ 229 h 279"/>
                <a:gd name="T36" fmla="*/ 31 w 402"/>
                <a:gd name="T37" fmla="*/ 251 h 279"/>
                <a:gd name="T38" fmla="*/ 53 w 402"/>
                <a:gd name="T39" fmla="*/ 266 h 279"/>
                <a:gd name="T40" fmla="*/ 81 w 402"/>
                <a:gd name="T41" fmla="*/ 277 h 279"/>
                <a:gd name="T42" fmla="*/ 114 w 402"/>
                <a:gd name="T43" fmla="*/ 279 h 279"/>
                <a:gd name="T44" fmla="*/ 152 w 402"/>
                <a:gd name="T45" fmla="*/ 277 h 279"/>
                <a:gd name="T46" fmla="*/ 194 w 402"/>
                <a:gd name="T47" fmla="*/ 268 h 279"/>
                <a:gd name="T48" fmla="*/ 242 w 402"/>
                <a:gd name="T49" fmla="*/ 253 h 27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02"/>
                <a:gd name="T76" fmla="*/ 0 h 279"/>
                <a:gd name="T77" fmla="*/ 402 w 402"/>
                <a:gd name="T78" fmla="*/ 279 h 27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02" h="279">
                  <a:moveTo>
                    <a:pt x="242" y="253"/>
                  </a:moveTo>
                  <a:lnTo>
                    <a:pt x="293" y="225"/>
                  </a:lnTo>
                  <a:lnTo>
                    <a:pt x="333" y="197"/>
                  </a:lnTo>
                  <a:lnTo>
                    <a:pt x="362" y="167"/>
                  </a:lnTo>
                  <a:lnTo>
                    <a:pt x="385" y="137"/>
                  </a:lnTo>
                  <a:lnTo>
                    <a:pt x="396" y="103"/>
                  </a:lnTo>
                  <a:lnTo>
                    <a:pt x="402" y="71"/>
                  </a:lnTo>
                  <a:lnTo>
                    <a:pt x="399" y="35"/>
                  </a:lnTo>
                  <a:lnTo>
                    <a:pt x="392" y="0"/>
                  </a:lnTo>
                  <a:lnTo>
                    <a:pt x="357" y="39"/>
                  </a:lnTo>
                  <a:lnTo>
                    <a:pt x="309" y="63"/>
                  </a:lnTo>
                  <a:lnTo>
                    <a:pt x="252" y="74"/>
                  </a:lnTo>
                  <a:lnTo>
                    <a:pt x="192" y="84"/>
                  </a:lnTo>
                  <a:lnTo>
                    <a:pt x="131" y="93"/>
                  </a:lnTo>
                  <a:lnTo>
                    <a:pt x="76" y="112"/>
                  </a:lnTo>
                  <a:lnTo>
                    <a:pt x="31" y="146"/>
                  </a:lnTo>
                  <a:lnTo>
                    <a:pt x="0" y="202"/>
                  </a:lnTo>
                  <a:lnTo>
                    <a:pt x="12" y="229"/>
                  </a:lnTo>
                  <a:lnTo>
                    <a:pt x="31" y="251"/>
                  </a:lnTo>
                  <a:lnTo>
                    <a:pt x="53" y="266"/>
                  </a:lnTo>
                  <a:lnTo>
                    <a:pt x="81" y="277"/>
                  </a:lnTo>
                  <a:lnTo>
                    <a:pt x="114" y="279"/>
                  </a:lnTo>
                  <a:lnTo>
                    <a:pt x="152" y="277"/>
                  </a:lnTo>
                  <a:lnTo>
                    <a:pt x="194" y="268"/>
                  </a:lnTo>
                  <a:lnTo>
                    <a:pt x="242" y="253"/>
                  </a:lnTo>
                  <a:close/>
                </a:path>
              </a:pathLst>
            </a:custGeom>
            <a:solidFill>
              <a:srgbClr val="52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436" name="Freeform 86"/>
            <p:cNvSpPr>
              <a:spLocks/>
            </p:cNvSpPr>
            <p:nvPr/>
          </p:nvSpPr>
          <p:spPr bwMode="auto">
            <a:xfrm>
              <a:off x="4580" y="2816"/>
              <a:ext cx="106" cy="98"/>
            </a:xfrm>
            <a:custGeom>
              <a:avLst/>
              <a:gdLst>
                <a:gd name="T0" fmla="*/ 159 w 319"/>
                <a:gd name="T1" fmla="*/ 178 h 196"/>
                <a:gd name="T2" fmla="*/ 200 w 319"/>
                <a:gd name="T3" fmla="*/ 158 h 196"/>
                <a:gd name="T4" fmla="*/ 234 w 319"/>
                <a:gd name="T5" fmla="*/ 139 h 196"/>
                <a:gd name="T6" fmla="*/ 262 w 319"/>
                <a:gd name="T7" fmla="*/ 118 h 196"/>
                <a:gd name="T8" fmla="*/ 285 w 319"/>
                <a:gd name="T9" fmla="*/ 97 h 196"/>
                <a:gd name="T10" fmla="*/ 299 w 319"/>
                <a:gd name="T11" fmla="*/ 74 h 196"/>
                <a:gd name="T12" fmla="*/ 310 w 319"/>
                <a:gd name="T13" fmla="*/ 50 h 196"/>
                <a:gd name="T14" fmla="*/ 316 w 319"/>
                <a:gd name="T15" fmla="*/ 25 h 196"/>
                <a:gd name="T16" fmla="*/ 319 w 319"/>
                <a:gd name="T17" fmla="*/ 0 h 196"/>
                <a:gd name="T18" fmla="*/ 285 w 319"/>
                <a:gd name="T19" fmla="*/ 28 h 196"/>
                <a:gd name="T20" fmla="*/ 247 w 319"/>
                <a:gd name="T21" fmla="*/ 44 h 196"/>
                <a:gd name="T22" fmla="*/ 205 w 319"/>
                <a:gd name="T23" fmla="*/ 51 h 196"/>
                <a:gd name="T24" fmla="*/ 161 w 319"/>
                <a:gd name="T25" fmla="*/ 58 h 196"/>
                <a:gd name="T26" fmla="*/ 116 w 319"/>
                <a:gd name="T27" fmla="*/ 64 h 196"/>
                <a:gd name="T28" fmla="*/ 73 w 319"/>
                <a:gd name="T29" fmla="*/ 79 h 196"/>
                <a:gd name="T30" fmla="*/ 32 w 319"/>
                <a:gd name="T31" fmla="*/ 104 h 196"/>
                <a:gd name="T32" fmla="*/ 0 w 319"/>
                <a:gd name="T33" fmla="*/ 144 h 196"/>
                <a:gd name="T34" fmla="*/ 3 w 319"/>
                <a:gd name="T35" fmla="*/ 162 h 196"/>
                <a:gd name="T36" fmla="*/ 11 w 319"/>
                <a:gd name="T37" fmla="*/ 177 h 196"/>
                <a:gd name="T38" fmla="*/ 24 w 319"/>
                <a:gd name="T39" fmla="*/ 187 h 196"/>
                <a:gd name="T40" fmla="*/ 41 w 319"/>
                <a:gd name="T41" fmla="*/ 195 h 196"/>
                <a:gd name="T42" fmla="*/ 62 w 319"/>
                <a:gd name="T43" fmla="*/ 196 h 196"/>
                <a:gd name="T44" fmla="*/ 90 w 319"/>
                <a:gd name="T45" fmla="*/ 194 h 196"/>
                <a:gd name="T46" fmla="*/ 121 w 319"/>
                <a:gd name="T47" fmla="*/ 187 h 196"/>
                <a:gd name="T48" fmla="*/ 159 w 319"/>
                <a:gd name="T49" fmla="*/ 178 h 19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19"/>
                <a:gd name="T76" fmla="*/ 0 h 196"/>
                <a:gd name="T77" fmla="*/ 319 w 319"/>
                <a:gd name="T78" fmla="*/ 196 h 19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19" h="196">
                  <a:moveTo>
                    <a:pt x="159" y="178"/>
                  </a:moveTo>
                  <a:lnTo>
                    <a:pt x="200" y="158"/>
                  </a:lnTo>
                  <a:lnTo>
                    <a:pt x="234" y="139"/>
                  </a:lnTo>
                  <a:lnTo>
                    <a:pt x="262" y="118"/>
                  </a:lnTo>
                  <a:lnTo>
                    <a:pt x="285" y="97"/>
                  </a:lnTo>
                  <a:lnTo>
                    <a:pt x="299" y="74"/>
                  </a:lnTo>
                  <a:lnTo>
                    <a:pt x="310" y="50"/>
                  </a:lnTo>
                  <a:lnTo>
                    <a:pt x="316" y="25"/>
                  </a:lnTo>
                  <a:lnTo>
                    <a:pt x="319" y="0"/>
                  </a:lnTo>
                  <a:lnTo>
                    <a:pt x="285" y="28"/>
                  </a:lnTo>
                  <a:lnTo>
                    <a:pt x="247" y="44"/>
                  </a:lnTo>
                  <a:lnTo>
                    <a:pt x="205" y="51"/>
                  </a:lnTo>
                  <a:lnTo>
                    <a:pt x="161" y="58"/>
                  </a:lnTo>
                  <a:lnTo>
                    <a:pt x="116" y="64"/>
                  </a:lnTo>
                  <a:lnTo>
                    <a:pt x="73" y="79"/>
                  </a:lnTo>
                  <a:lnTo>
                    <a:pt x="32" y="104"/>
                  </a:lnTo>
                  <a:lnTo>
                    <a:pt x="0" y="144"/>
                  </a:lnTo>
                  <a:lnTo>
                    <a:pt x="3" y="162"/>
                  </a:lnTo>
                  <a:lnTo>
                    <a:pt x="11" y="177"/>
                  </a:lnTo>
                  <a:lnTo>
                    <a:pt x="24" y="187"/>
                  </a:lnTo>
                  <a:lnTo>
                    <a:pt x="41" y="195"/>
                  </a:lnTo>
                  <a:lnTo>
                    <a:pt x="62" y="196"/>
                  </a:lnTo>
                  <a:lnTo>
                    <a:pt x="90" y="194"/>
                  </a:lnTo>
                  <a:lnTo>
                    <a:pt x="121" y="187"/>
                  </a:lnTo>
                  <a:lnTo>
                    <a:pt x="159" y="178"/>
                  </a:lnTo>
                  <a:close/>
                </a:path>
              </a:pathLst>
            </a:custGeom>
            <a:solidFill>
              <a:srgbClr val="8C38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437" name="Freeform 87"/>
            <p:cNvSpPr>
              <a:spLocks/>
            </p:cNvSpPr>
            <p:nvPr/>
          </p:nvSpPr>
          <p:spPr bwMode="auto">
            <a:xfrm>
              <a:off x="4615" y="2787"/>
              <a:ext cx="177" cy="140"/>
            </a:xfrm>
            <a:custGeom>
              <a:avLst/>
              <a:gdLst>
                <a:gd name="T0" fmla="*/ 243 w 532"/>
                <a:gd name="T1" fmla="*/ 257 h 281"/>
                <a:gd name="T2" fmla="*/ 363 w 532"/>
                <a:gd name="T3" fmla="*/ 212 h 281"/>
                <a:gd name="T4" fmla="*/ 449 w 532"/>
                <a:gd name="T5" fmla="*/ 171 h 281"/>
                <a:gd name="T6" fmla="*/ 506 w 532"/>
                <a:gd name="T7" fmla="*/ 134 h 281"/>
                <a:gd name="T8" fmla="*/ 532 w 532"/>
                <a:gd name="T9" fmla="*/ 102 h 281"/>
                <a:gd name="T10" fmla="*/ 531 w 532"/>
                <a:gd name="T11" fmla="*/ 72 h 281"/>
                <a:gd name="T12" fmla="*/ 507 w 532"/>
                <a:gd name="T13" fmla="*/ 47 h 281"/>
                <a:gd name="T14" fmla="*/ 460 w 532"/>
                <a:gd name="T15" fmla="*/ 23 h 281"/>
                <a:gd name="T16" fmla="*/ 394 w 532"/>
                <a:gd name="T17" fmla="*/ 4 h 281"/>
                <a:gd name="T18" fmla="*/ 356 w 532"/>
                <a:gd name="T19" fmla="*/ 3 h 281"/>
                <a:gd name="T20" fmla="*/ 319 w 532"/>
                <a:gd name="T21" fmla="*/ 1 h 281"/>
                <a:gd name="T22" fmla="*/ 283 w 532"/>
                <a:gd name="T23" fmla="*/ 0 h 281"/>
                <a:gd name="T24" fmla="*/ 253 w 532"/>
                <a:gd name="T25" fmla="*/ 4 h 281"/>
                <a:gd name="T26" fmla="*/ 228 w 532"/>
                <a:gd name="T27" fmla="*/ 10 h 281"/>
                <a:gd name="T28" fmla="*/ 212 w 532"/>
                <a:gd name="T29" fmla="*/ 25 h 281"/>
                <a:gd name="T30" fmla="*/ 205 w 532"/>
                <a:gd name="T31" fmla="*/ 48 h 281"/>
                <a:gd name="T32" fmla="*/ 211 w 532"/>
                <a:gd name="T33" fmla="*/ 84 h 281"/>
                <a:gd name="T34" fmla="*/ 177 w 532"/>
                <a:gd name="T35" fmla="*/ 87 h 281"/>
                <a:gd name="T36" fmla="*/ 144 w 532"/>
                <a:gd name="T37" fmla="*/ 93 h 281"/>
                <a:gd name="T38" fmla="*/ 113 w 532"/>
                <a:gd name="T39" fmla="*/ 99 h 281"/>
                <a:gd name="T40" fmla="*/ 85 w 532"/>
                <a:gd name="T41" fmla="*/ 111 h 281"/>
                <a:gd name="T42" fmla="*/ 57 w 532"/>
                <a:gd name="T43" fmla="*/ 125 h 281"/>
                <a:gd name="T44" fmla="*/ 34 w 532"/>
                <a:gd name="T45" fmla="*/ 146 h 281"/>
                <a:gd name="T46" fmla="*/ 14 w 532"/>
                <a:gd name="T47" fmla="*/ 172 h 281"/>
                <a:gd name="T48" fmla="*/ 0 w 532"/>
                <a:gd name="T49" fmla="*/ 206 h 281"/>
                <a:gd name="T50" fmla="*/ 13 w 532"/>
                <a:gd name="T51" fmla="*/ 232 h 281"/>
                <a:gd name="T52" fmla="*/ 31 w 532"/>
                <a:gd name="T53" fmla="*/ 253 h 281"/>
                <a:gd name="T54" fmla="*/ 54 w 532"/>
                <a:gd name="T55" fmla="*/ 268 h 281"/>
                <a:gd name="T56" fmla="*/ 84 w 532"/>
                <a:gd name="T57" fmla="*/ 278 h 281"/>
                <a:gd name="T58" fmla="*/ 116 w 532"/>
                <a:gd name="T59" fmla="*/ 281 h 281"/>
                <a:gd name="T60" fmla="*/ 153 w 532"/>
                <a:gd name="T61" fmla="*/ 279 h 281"/>
                <a:gd name="T62" fmla="*/ 195 w 532"/>
                <a:gd name="T63" fmla="*/ 270 h 281"/>
                <a:gd name="T64" fmla="*/ 243 w 532"/>
                <a:gd name="T65" fmla="*/ 257 h 2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32"/>
                <a:gd name="T100" fmla="*/ 0 h 281"/>
                <a:gd name="T101" fmla="*/ 532 w 532"/>
                <a:gd name="T102" fmla="*/ 281 h 2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32" h="281">
                  <a:moveTo>
                    <a:pt x="243" y="257"/>
                  </a:moveTo>
                  <a:lnTo>
                    <a:pt x="363" y="212"/>
                  </a:lnTo>
                  <a:lnTo>
                    <a:pt x="449" y="171"/>
                  </a:lnTo>
                  <a:lnTo>
                    <a:pt x="506" y="134"/>
                  </a:lnTo>
                  <a:lnTo>
                    <a:pt x="532" y="102"/>
                  </a:lnTo>
                  <a:lnTo>
                    <a:pt x="531" y="72"/>
                  </a:lnTo>
                  <a:lnTo>
                    <a:pt x="507" y="47"/>
                  </a:lnTo>
                  <a:lnTo>
                    <a:pt x="460" y="23"/>
                  </a:lnTo>
                  <a:lnTo>
                    <a:pt x="394" y="4"/>
                  </a:lnTo>
                  <a:lnTo>
                    <a:pt x="356" y="3"/>
                  </a:lnTo>
                  <a:lnTo>
                    <a:pt x="319" y="1"/>
                  </a:lnTo>
                  <a:lnTo>
                    <a:pt x="283" y="0"/>
                  </a:lnTo>
                  <a:lnTo>
                    <a:pt x="253" y="4"/>
                  </a:lnTo>
                  <a:lnTo>
                    <a:pt x="228" y="10"/>
                  </a:lnTo>
                  <a:lnTo>
                    <a:pt x="212" y="25"/>
                  </a:lnTo>
                  <a:lnTo>
                    <a:pt x="205" y="48"/>
                  </a:lnTo>
                  <a:lnTo>
                    <a:pt x="211" y="84"/>
                  </a:lnTo>
                  <a:lnTo>
                    <a:pt x="177" y="87"/>
                  </a:lnTo>
                  <a:lnTo>
                    <a:pt x="144" y="93"/>
                  </a:lnTo>
                  <a:lnTo>
                    <a:pt x="113" y="99"/>
                  </a:lnTo>
                  <a:lnTo>
                    <a:pt x="85" y="111"/>
                  </a:lnTo>
                  <a:lnTo>
                    <a:pt x="57" y="125"/>
                  </a:lnTo>
                  <a:lnTo>
                    <a:pt x="34" y="146"/>
                  </a:lnTo>
                  <a:lnTo>
                    <a:pt x="14" y="172"/>
                  </a:lnTo>
                  <a:lnTo>
                    <a:pt x="0" y="206"/>
                  </a:lnTo>
                  <a:lnTo>
                    <a:pt x="13" y="232"/>
                  </a:lnTo>
                  <a:lnTo>
                    <a:pt x="31" y="253"/>
                  </a:lnTo>
                  <a:lnTo>
                    <a:pt x="54" y="268"/>
                  </a:lnTo>
                  <a:lnTo>
                    <a:pt x="84" y="278"/>
                  </a:lnTo>
                  <a:lnTo>
                    <a:pt x="116" y="281"/>
                  </a:lnTo>
                  <a:lnTo>
                    <a:pt x="153" y="279"/>
                  </a:lnTo>
                  <a:lnTo>
                    <a:pt x="195" y="270"/>
                  </a:lnTo>
                  <a:lnTo>
                    <a:pt x="243" y="257"/>
                  </a:lnTo>
                  <a:close/>
                </a:path>
              </a:pathLst>
            </a:custGeom>
            <a:solidFill>
              <a:srgbClr val="802B2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438" name="Freeform 88"/>
            <p:cNvSpPr>
              <a:spLocks/>
            </p:cNvSpPr>
            <p:nvPr/>
          </p:nvSpPr>
          <p:spPr bwMode="auto">
            <a:xfrm>
              <a:off x="4653" y="2813"/>
              <a:ext cx="110" cy="88"/>
            </a:xfrm>
            <a:custGeom>
              <a:avLst/>
              <a:gdLst>
                <a:gd name="T0" fmla="*/ 152 w 331"/>
                <a:gd name="T1" fmla="*/ 161 h 175"/>
                <a:gd name="T2" fmla="*/ 226 w 331"/>
                <a:gd name="T3" fmla="*/ 132 h 175"/>
                <a:gd name="T4" fmla="*/ 279 w 331"/>
                <a:gd name="T5" fmla="*/ 106 h 175"/>
                <a:gd name="T6" fmla="*/ 313 w 331"/>
                <a:gd name="T7" fmla="*/ 82 h 175"/>
                <a:gd name="T8" fmla="*/ 331 w 331"/>
                <a:gd name="T9" fmla="*/ 64 h 175"/>
                <a:gd name="T10" fmla="*/ 331 w 331"/>
                <a:gd name="T11" fmla="*/ 45 h 175"/>
                <a:gd name="T12" fmla="*/ 316 w 331"/>
                <a:gd name="T13" fmla="*/ 29 h 175"/>
                <a:gd name="T14" fmla="*/ 288 w 331"/>
                <a:gd name="T15" fmla="*/ 15 h 175"/>
                <a:gd name="T16" fmla="*/ 247 w 331"/>
                <a:gd name="T17" fmla="*/ 3 h 175"/>
                <a:gd name="T18" fmla="*/ 223 w 331"/>
                <a:gd name="T19" fmla="*/ 2 h 175"/>
                <a:gd name="T20" fmla="*/ 199 w 331"/>
                <a:gd name="T21" fmla="*/ 0 h 175"/>
                <a:gd name="T22" fmla="*/ 176 w 331"/>
                <a:gd name="T23" fmla="*/ 0 h 175"/>
                <a:gd name="T24" fmla="*/ 158 w 331"/>
                <a:gd name="T25" fmla="*/ 3 h 175"/>
                <a:gd name="T26" fmla="*/ 141 w 331"/>
                <a:gd name="T27" fmla="*/ 7 h 175"/>
                <a:gd name="T28" fmla="*/ 131 w 331"/>
                <a:gd name="T29" fmla="*/ 16 h 175"/>
                <a:gd name="T30" fmla="*/ 127 w 331"/>
                <a:gd name="T31" fmla="*/ 30 h 175"/>
                <a:gd name="T32" fmla="*/ 131 w 331"/>
                <a:gd name="T33" fmla="*/ 54 h 175"/>
                <a:gd name="T34" fmla="*/ 110 w 331"/>
                <a:gd name="T35" fmla="*/ 55 h 175"/>
                <a:gd name="T36" fmla="*/ 89 w 331"/>
                <a:gd name="T37" fmla="*/ 59 h 175"/>
                <a:gd name="T38" fmla="*/ 69 w 331"/>
                <a:gd name="T39" fmla="*/ 63 h 175"/>
                <a:gd name="T40" fmla="*/ 52 w 331"/>
                <a:gd name="T41" fmla="*/ 71 h 175"/>
                <a:gd name="T42" fmla="*/ 35 w 331"/>
                <a:gd name="T43" fmla="*/ 79 h 175"/>
                <a:gd name="T44" fmla="*/ 21 w 331"/>
                <a:gd name="T45" fmla="*/ 92 h 175"/>
                <a:gd name="T46" fmla="*/ 8 w 331"/>
                <a:gd name="T47" fmla="*/ 107 h 175"/>
                <a:gd name="T48" fmla="*/ 0 w 331"/>
                <a:gd name="T49" fmla="*/ 129 h 175"/>
                <a:gd name="T50" fmla="*/ 7 w 331"/>
                <a:gd name="T51" fmla="*/ 145 h 175"/>
                <a:gd name="T52" fmla="*/ 19 w 331"/>
                <a:gd name="T53" fmla="*/ 160 h 175"/>
                <a:gd name="T54" fmla="*/ 34 w 331"/>
                <a:gd name="T55" fmla="*/ 167 h 175"/>
                <a:gd name="T56" fmla="*/ 52 w 331"/>
                <a:gd name="T57" fmla="*/ 174 h 175"/>
                <a:gd name="T58" fmla="*/ 72 w 331"/>
                <a:gd name="T59" fmla="*/ 175 h 175"/>
                <a:gd name="T60" fmla="*/ 96 w 331"/>
                <a:gd name="T61" fmla="*/ 174 h 175"/>
                <a:gd name="T62" fmla="*/ 121 w 331"/>
                <a:gd name="T63" fmla="*/ 169 h 175"/>
                <a:gd name="T64" fmla="*/ 152 w 331"/>
                <a:gd name="T65" fmla="*/ 161 h 1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1"/>
                <a:gd name="T100" fmla="*/ 0 h 175"/>
                <a:gd name="T101" fmla="*/ 331 w 331"/>
                <a:gd name="T102" fmla="*/ 175 h 17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1" h="175">
                  <a:moveTo>
                    <a:pt x="152" y="161"/>
                  </a:moveTo>
                  <a:lnTo>
                    <a:pt x="226" y="132"/>
                  </a:lnTo>
                  <a:lnTo>
                    <a:pt x="279" y="106"/>
                  </a:lnTo>
                  <a:lnTo>
                    <a:pt x="313" y="82"/>
                  </a:lnTo>
                  <a:lnTo>
                    <a:pt x="331" y="64"/>
                  </a:lnTo>
                  <a:lnTo>
                    <a:pt x="331" y="45"/>
                  </a:lnTo>
                  <a:lnTo>
                    <a:pt x="316" y="29"/>
                  </a:lnTo>
                  <a:lnTo>
                    <a:pt x="288" y="15"/>
                  </a:lnTo>
                  <a:lnTo>
                    <a:pt x="247" y="3"/>
                  </a:lnTo>
                  <a:lnTo>
                    <a:pt x="223" y="2"/>
                  </a:lnTo>
                  <a:lnTo>
                    <a:pt x="199" y="0"/>
                  </a:lnTo>
                  <a:lnTo>
                    <a:pt x="176" y="0"/>
                  </a:lnTo>
                  <a:lnTo>
                    <a:pt x="158" y="3"/>
                  </a:lnTo>
                  <a:lnTo>
                    <a:pt x="141" y="7"/>
                  </a:lnTo>
                  <a:lnTo>
                    <a:pt x="131" y="16"/>
                  </a:lnTo>
                  <a:lnTo>
                    <a:pt x="127" y="30"/>
                  </a:lnTo>
                  <a:lnTo>
                    <a:pt x="131" y="54"/>
                  </a:lnTo>
                  <a:lnTo>
                    <a:pt x="110" y="55"/>
                  </a:lnTo>
                  <a:lnTo>
                    <a:pt x="89" y="59"/>
                  </a:lnTo>
                  <a:lnTo>
                    <a:pt x="69" y="63"/>
                  </a:lnTo>
                  <a:lnTo>
                    <a:pt x="52" y="71"/>
                  </a:lnTo>
                  <a:lnTo>
                    <a:pt x="35" y="79"/>
                  </a:lnTo>
                  <a:lnTo>
                    <a:pt x="21" y="92"/>
                  </a:lnTo>
                  <a:lnTo>
                    <a:pt x="8" y="107"/>
                  </a:lnTo>
                  <a:lnTo>
                    <a:pt x="0" y="129"/>
                  </a:lnTo>
                  <a:lnTo>
                    <a:pt x="7" y="145"/>
                  </a:lnTo>
                  <a:lnTo>
                    <a:pt x="19" y="160"/>
                  </a:lnTo>
                  <a:lnTo>
                    <a:pt x="34" y="167"/>
                  </a:lnTo>
                  <a:lnTo>
                    <a:pt x="52" y="174"/>
                  </a:lnTo>
                  <a:lnTo>
                    <a:pt x="72" y="175"/>
                  </a:lnTo>
                  <a:lnTo>
                    <a:pt x="96" y="174"/>
                  </a:lnTo>
                  <a:lnTo>
                    <a:pt x="121" y="169"/>
                  </a:lnTo>
                  <a:lnTo>
                    <a:pt x="152" y="161"/>
                  </a:lnTo>
                  <a:close/>
                </a:path>
              </a:pathLst>
            </a:custGeom>
            <a:solidFill>
              <a:srgbClr val="A65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439" name="Freeform 89"/>
            <p:cNvSpPr>
              <a:spLocks/>
            </p:cNvSpPr>
            <p:nvPr/>
          </p:nvSpPr>
          <p:spPr bwMode="auto">
            <a:xfrm>
              <a:off x="4533" y="2896"/>
              <a:ext cx="38" cy="66"/>
            </a:xfrm>
            <a:custGeom>
              <a:avLst/>
              <a:gdLst>
                <a:gd name="T0" fmla="*/ 112 w 112"/>
                <a:gd name="T1" fmla="*/ 55 h 132"/>
                <a:gd name="T2" fmla="*/ 112 w 112"/>
                <a:gd name="T3" fmla="*/ 38 h 132"/>
                <a:gd name="T4" fmla="*/ 112 w 112"/>
                <a:gd name="T5" fmla="*/ 26 h 132"/>
                <a:gd name="T6" fmla="*/ 109 w 112"/>
                <a:gd name="T7" fmla="*/ 16 h 132"/>
                <a:gd name="T8" fmla="*/ 105 w 112"/>
                <a:gd name="T9" fmla="*/ 9 h 132"/>
                <a:gd name="T10" fmla="*/ 96 w 112"/>
                <a:gd name="T11" fmla="*/ 4 h 132"/>
                <a:gd name="T12" fmla="*/ 88 w 112"/>
                <a:gd name="T13" fmla="*/ 1 h 132"/>
                <a:gd name="T14" fmla="*/ 75 w 112"/>
                <a:gd name="T15" fmla="*/ 0 h 132"/>
                <a:gd name="T16" fmla="*/ 64 w 112"/>
                <a:gd name="T17" fmla="*/ 3 h 132"/>
                <a:gd name="T18" fmla="*/ 45 w 112"/>
                <a:gd name="T19" fmla="*/ 18 h 132"/>
                <a:gd name="T20" fmla="*/ 30 w 112"/>
                <a:gd name="T21" fmla="*/ 34 h 132"/>
                <a:gd name="T22" fmla="*/ 17 w 112"/>
                <a:gd name="T23" fmla="*/ 50 h 132"/>
                <a:gd name="T24" fmla="*/ 9 w 112"/>
                <a:gd name="T25" fmla="*/ 67 h 132"/>
                <a:gd name="T26" fmla="*/ 2 w 112"/>
                <a:gd name="T27" fmla="*/ 82 h 132"/>
                <a:gd name="T28" fmla="*/ 0 w 112"/>
                <a:gd name="T29" fmla="*/ 99 h 132"/>
                <a:gd name="T30" fmla="*/ 2 w 112"/>
                <a:gd name="T31" fmla="*/ 115 h 132"/>
                <a:gd name="T32" fmla="*/ 9 w 112"/>
                <a:gd name="T33" fmla="*/ 132 h 132"/>
                <a:gd name="T34" fmla="*/ 17 w 112"/>
                <a:gd name="T35" fmla="*/ 115 h 132"/>
                <a:gd name="T36" fmla="*/ 30 w 112"/>
                <a:gd name="T37" fmla="*/ 102 h 132"/>
                <a:gd name="T38" fmla="*/ 41 w 112"/>
                <a:gd name="T39" fmla="*/ 90 h 132"/>
                <a:gd name="T40" fmla="*/ 55 w 112"/>
                <a:gd name="T41" fmla="*/ 81 h 132"/>
                <a:gd name="T42" fmla="*/ 68 w 112"/>
                <a:gd name="T43" fmla="*/ 72 h 132"/>
                <a:gd name="T44" fmla="*/ 82 w 112"/>
                <a:gd name="T45" fmla="*/ 64 h 132"/>
                <a:gd name="T46" fmla="*/ 96 w 112"/>
                <a:gd name="T47" fmla="*/ 59 h 132"/>
                <a:gd name="T48" fmla="*/ 112 w 112"/>
                <a:gd name="T49" fmla="*/ 55 h 1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2"/>
                <a:gd name="T76" fmla="*/ 0 h 132"/>
                <a:gd name="T77" fmla="*/ 112 w 112"/>
                <a:gd name="T78" fmla="*/ 132 h 1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2" h="132">
                  <a:moveTo>
                    <a:pt x="112" y="55"/>
                  </a:moveTo>
                  <a:lnTo>
                    <a:pt x="112" y="38"/>
                  </a:lnTo>
                  <a:lnTo>
                    <a:pt x="112" y="26"/>
                  </a:lnTo>
                  <a:lnTo>
                    <a:pt x="109" y="16"/>
                  </a:lnTo>
                  <a:lnTo>
                    <a:pt x="105" y="9"/>
                  </a:lnTo>
                  <a:lnTo>
                    <a:pt x="96" y="4"/>
                  </a:lnTo>
                  <a:lnTo>
                    <a:pt x="88" y="1"/>
                  </a:lnTo>
                  <a:lnTo>
                    <a:pt x="75" y="0"/>
                  </a:lnTo>
                  <a:lnTo>
                    <a:pt x="64" y="3"/>
                  </a:lnTo>
                  <a:lnTo>
                    <a:pt x="45" y="18"/>
                  </a:lnTo>
                  <a:lnTo>
                    <a:pt x="30" y="34"/>
                  </a:lnTo>
                  <a:lnTo>
                    <a:pt x="17" y="50"/>
                  </a:lnTo>
                  <a:lnTo>
                    <a:pt x="9" y="67"/>
                  </a:lnTo>
                  <a:lnTo>
                    <a:pt x="2" y="82"/>
                  </a:lnTo>
                  <a:lnTo>
                    <a:pt x="0" y="99"/>
                  </a:lnTo>
                  <a:lnTo>
                    <a:pt x="2" y="115"/>
                  </a:lnTo>
                  <a:lnTo>
                    <a:pt x="9" y="132"/>
                  </a:lnTo>
                  <a:lnTo>
                    <a:pt x="17" y="115"/>
                  </a:lnTo>
                  <a:lnTo>
                    <a:pt x="30" y="102"/>
                  </a:lnTo>
                  <a:lnTo>
                    <a:pt x="41" y="90"/>
                  </a:lnTo>
                  <a:lnTo>
                    <a:pt x="55" y="81"/>
                  </a:lnTo>
                  <a:lnTo>
                    <a:pt x="68" y="72"/>
                  </a:lnTo>
                  <a:lnTo>
                    <a:pt x="82" y="64"/>
                  </a:lnTo>
                  <a:lnTo>
                    <a:pt x="96" y="59"/>
                  </a:lnTo>
                  <a:lnTo>
                    <a:pt x="112" y="55"/>
                  </a:lnTo>
                  <a:close/>
                </a:path>
              </a:pathLst>
            </a:custGeom>
            <a:solidFill>
              <a:srgbClr val="FFF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440" name="Freeform 90"/>
            <p:cNvSpPr>
              <a:spLocks/>
            </p:cNvSpPr>
            <p:nvPr/>
          </p:nvSpPr>
          <p:spPr bwMode="auto">
            <a:xfrm>
              <a:off x="4613" y="2888"/>
              <a:ext cx="38" cy="66"/>
            </a:xfrm>
            <a:custGeom>
              <a:avLst/>
              <a:gdLst>
                <a:gd name="T0" fmla="*/ 112 w 113"/>
                <a:gd name="T1" fmla="*/ 56 h 133"/>
                <a:gd name="T2" fmla="*/ 113 w 113"/>
                <a:gd name="T3" fmla="*/ 39 h 133"/>
                <a:gd name="T4" fmla="*/ 113 w 113"/>
                <a:gd name="T5" fmla="*/ 26 h 133"/>
                <a:gd name="T6" fmla="*/ 110 w 113"/>
                <a:gd name="T7" fmla="*/ 16 h 133"/>
                <a:gd name="T8" fmla="*/ 106 w 113"/>
                <a:gd name="T9" fmla="*/ 9 h 133"/>
                <a:gd name="T10" fmla="*/ 97 w 113"/>
                <a:gd name="T11" fmla="*/ 4 h 133"/>
                <a:gd name="T12" fmla="*/ 89 w 113"/>
                <a:gd name="T13" fmla="*/ 1 h 133"/>
                <a:gd name="T14" fmla="*/ 76 w 113"/>
                <a:gd name="T15" fmla="*/ 0 h 133"/>
                <a:gd name="T16" fmla="*/ 65 w 113"/>
                <a:gd name="T17" fmla="*/ 1 h 133"/>
                <a:gd name="T18" fmla="*/ 45 w 113"/>
                <a:gd name="T19" fmla="*/ 17 h 133"/>
                <a:gd name="T20" fmla="*/ 30 w 113"/>
                <a:gd name="T21" fmla="*/ 34 h 133"/>
                <a:gd name="T22" fmla="*/ 17 w 113"/>
                <a:gd name="T23" fmla="*/ 50 h 133"/>
                <a:gd name="T24" fmla="*/ 9 w 113"/>
                <a:gd name="T25" fmla="*/ 67 h 133"/>
                <a:gd name="T26" fmla="*/ 2 w 113"/>
                <a:gd name="T27" fmla="*/ 82 h 133"/>
                <a:gd name="T28" fmla="*/ 0 w 113"/>
                <a:gd name="T29" fmla="*/ 99 h 133"/>
                <a:gd name="T30" fmla="*/ 3 w 113"/>
                <a:gd name="T31" fmla="*/ 116 h 133"/>
                <a:gd name="T32" fmla="*/ 10 w 113"/>
                <a:gd name="T33" fmla="*/ 133 h 133"/>
                <a:gd name="T34" fmla="*/ 18 w 113"/>
                <a:gd name="T35" fmla="*/ 116 h 133"/>
                <a:gd name="T36" fmla="*/ 30 w 113"/>
                <a:gd name="T37" fmla="*/ 102 h 133"/>
                <a:gd name="T38" fmla="*/ 42 w 113"/>
                <a:gd name="T39" fmla="*/ 89 h 133"/>
                <a:gd name="T40" fmla="*/ 55 w 113"/>
                <a:gd name="T41" fmla="*/ 80 h 133"/>
                <a:gd name="T42" fmla="*/ 68 w 113"/>
                <a:gd name="T43" fmla="*/ 71 h 133"/>
                <a:gd name="T44" fmla="*/ 82 w 113"/>
                <a:gd name="T45" fmla="*/ 64 h 133"/>
                <a:gd name="T46" fmla="*/ 96 w 113"/>
                <a:gd name="T47" fmla="*/ 59 h 133"/>
                <a:gd name="T48" fmla="*/ 112 w 113"/>
                <a:gd name="T49" fmla="*/ 56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3"/>
                <a:gd name="T76" fmla="*/ 0 h 133"/>
                <a:gd name="T77" fmla="*/ 113 w 113"/>
                <a:gd name="T78" fmla="*/ 133 h 1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3" h="133">
                  <a:moveTo>
                    <a:pt x="112" y="56"/>
                  </a:moveTo>
                  <a:lnTo>
                    <a:pt x="113" y="39"/>
                  </a:lnTo>
                  <a:lnTo>
                    <a:pt x="113" y="26"/>
                  </a:lnTo>
                  <a:lnTo>
                    <a:pt x="110" y="16"/>
                  </a:lnTo>
                  <a:lnTo>
                    <a:pt x="106" y="9"/>
                  </a:lnTo>
                  <a:lnTo>
                    <a:pt x="97" y="4"/>
                  </a:lnTo>
                  <a:lnTo>
                    <a:pt x="89" y="1"/>
                  </a:lnTo>
                  <a:lnTo>
                    <a:pt x="76" y="0"/>
                  </a:lnTo>
                  <a:lnTo>
                    <a:pt x="65" y="1"/>
                  </a:lnTo>
                  <a:lnTo>
                    <a:pt x="45" y="17"/>
                  </a:lnTo>
                  <a:lnTo>
                    <a:pt x="30" y="34"/>
                  </a:lnTo>
                  <a:lnTo>
                    <a:pt x="17" y="50"/>
                  </a:lnTo>
                  <a:lnTo>
                    <a:pt x="9" y="67"/>
                  </a:lnTo>
                  <a:lnTo>
                    <a:pt x="2" y="82"/>
                  </a:lnTo>
                  <a:lnTo>
                    <a:pt x="0" y="99"/>
                  </a:lnTo>
                  <a:lnTo>
                    <a:pt x="3" y="116"/>
                  </a:lnTo>
                  <a:lnTo>
                    <a:pt x="10" y="133"/>
                  </a:lnTo>
                  <a:lnTo>
                    <a:pt x="18" y="116"/>
                  </a:lnTo>
                  <a:lnTo>
                    <a:pt x="30" y="102"/>
                  </a:lnTo>
                  <a:lnTo>
                    <a:pt x="42" y="89"/>
                  </a:lnTo>
                  <a:lnTo>
                    <a:pt x="55" y="80"/>
                  </a:lnTo>
                  <a:lnTo>
                    <a:pt x="68" y="71"/>
                  </a:lnTo>
                  <a:lnTo>
                    <a:pt x="82" y="64"/>
                  </a:lnTo>
                  <a:lnTo>
                    <a:pt x="96" y="59"/>
                  </a:lnTo>
                  <a:lnTo>
                    <a:pt x="112" y="56"/>
                  </a:lnTo>
                  <a:close/>
                </a:path>
              </a:pathLst>
            </a:custGeom>
            <a:solidFill>
              <a:srgbClr val="FFF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441" name="Freeform 91"/>
            <p:cNvSpPr>
              <a:spLocks/>
            </p:cNvSpPr>
            <p:nvPr/>
          </p:nvSpPr>
          <p:spPr bwMode="auto">
            <a:xfrm>
              <a:off x="4737" y="2583"/>
              <a:ext cx="120" cy="277"/>
            </a:xfrm>
            <a:custGeom>
              <a:avLst/>
              <a:gdLst>
                <a:gd name="T0" fmla="*/ 83 w 361"/>
                <a:gd name="T1" fmla="*/ 463 h 553"/>
                <a:gd name="T2" fmla="*/ 72 w 361"/>
                <a:gd name="T3" fmla="*/ 404 h 553"/>
                <a:gd name="T4" fmla="*/ 62 w 361"/>
                <a:gd name="T5" fmla="*/ 347 h 553"/>
                <a:gd name="T6" fmla="*/ 51 w 361"/>
                <a:gd name="T7" fmla="*/ 288 h 553"/>
                <a:gd name="T8" fmla="*/ 41 w 361"/>
                <a:gd name="T9" fmla="*/ 231 h 553"/>
                <a:gd name="T10" fmla="*/ 30 w 361"/>
                <a:gd name="T11" fmla="*/ 172 h 553"/>
                <a:gd name="T12" fmla="*/ 20 w 361"/>
                <a:gd name="T13" fmla="*/ 115 h 553"/>
                <a:gd name="T14" fmla="*/ 10 w 361"/>
                <a:gd name="T15" fmla="*/ 57 h 553"/>
                <a:gd name="T16" fmla="*/ 0 w 361"/>
                <a:gd name="T17" fmla="*/ 0 h 553"/>
                <a:gd name="T18" fmla="*/ 42 w 361"/>
                <a:gd name="T19" fmla="*/ 36 h 553"/>
                <a:gd name="T20" fmla="*/ 87 w 361"/>
                <a:gd name="T21" fmla="*/ 82 h 553"/>
                <a:gd name="T22" fmla="*/ 133 w 361"/>
                <a:gd name="T23" fmla="*/ 131 h 553"/>
                <a:gd name="T24" fmla="*/ 179 w 361"/>
                <a:gd name="T25" fmla="*/ 188 h 553"/>
                <a:gd name="T26" fmla="*/ 224 w 361"/>
                <a:gd name="T27" fmla="*/ 248 h 553"/>
                <a:gd name="T28" fmla="*/ 271 w 361"/>
                <a:gd name="T29" fmla="*/ 314 h 553"/>
                <a:gd name="T30" fmla="*/ 316 w 361"/>
                <a:gd name="T31" fmla="*/ 383 h 553"/>
                <a:gd name="T32" fmla="*/ 361 w 361"/>
                <a:gd name="T33" fmla="*/ 457 h 553"/>
                <a:gd name="T34" fmla="*/ 334 w 361"/>
                <a:gd name="T35" fmla="*/ 504 h 553"/>
                <a:gd name="T36" fmla="*/ 305 w 361"/>
                <a:gd name="T37" fmla="*/ 535 h 553"/>
                <a:gd name="T38" fmla="*/ 272 w 361"/>
                <a:gd name="T39" fmla="*/ 551 h 553"/>
                <a:gd name="T40" fmla="*/ 240 w 361"/>
                <a:gd name="T41" fmla="*/ 553 h 553"/>
                <a:gd name="T42" fmla="*/ 202 w 361"/>
                <a:gd name="T43" fmla="*/ 543 h 553"/>
                <a:gd name="T44" fmla="*/ 164 w 361"/>
                <a:gd name="T45" fmla="*/ 524 h 553"/>
                <a:gd name="T46" fmla="*/ 124 w 361"/>
                <a:gd name="T47" fmla="*/ 497 h 553"/>
                <a:gd name="T48" fmla="*/ 83 w 361"/>
                <a:gd name="T49" fmla="*/ 463 h 55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1"/>
                <a:gd name="T76" fmla="*/ 0 h 553"/>
                <a:gd name="T77" fmla="*/ 361 w 361"/>
                <a:gd name="T78" fmla="*/ 553 h 55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1" h="553">
                  <a:moveTo>
                    <a:pt x="83" y="463"/>
                  </a:moveTo>
                  <a:lnTo>
                    <a:pt x="72" y="404"/>
                  </a:lnTo>
                  <a:lnTo>
                    <a:pt x="62" y="347"/>
                  </a:lnTo>
                  <a:lnTo>
                    <a:pt x="51" y="288"/>
                  </a:lnTo>
                  <a:lnTo>
                    <a:pt x="41" y="231"/>
                  </a:lnTo>
                  <a:lnTo>
                    <a:pt x="30" y="172"/>
                  </a:lnTo>
                  <a:lnTo>
                    <a:pt x="20" y="115"/>
                  </a:lnTo>
                  <a:lnTo>
                    <a:pt x="10" y="57"/>
                  </a:lnTo>
                  <a:lnTo>
                    <a:pt x="0" y="0"/>
                  </a:lnTo>
                  <a:lnTo>
                    <a:pt x="42" y="36"/>
                  </a:lnTo>
                  <a:lnTo>
                    <a:pt x="87" y="82"/>
                  </a:lnTo>
                  <a:lnTo>
                    <a:pt x="133" y="131"/>
                  </a:lnTo>
                  <a:lnTo>
                    <a:pt x="179" y="188"/>
                  </a:lnTo>
                  <a:lnTo>
                    <a:pt x="224" y="248"/>
                  </a:lnTo>
                  <a:lnTo>
                    <a:pt x="271" y="314"/>
                  </a:lnTo>
                  <a:lnTo>
                    <a:pt x="316" y="383"/>
                  </a:lnTo>
                  <a:lnTo>
                    <a:pt x="361" y="457"/>
                  </a:lnTo>
                  <a:lnTo>
                    <a:pt x="334" y="504"/>
                  </a:lnTo>
                  <a:lnTo>
                    <a:pt x="305" y="535"/>
                  </a:lnTo>
                  <a:lnTo>
                    <a:pt x="272" y="551"/>
                  </a:lnTo>
                  <a:lnTo>
                    <a:pt x="240" y="553"/>
                  </a:lnTo>
                  <a:lnTo>
                    <a:pt x="202" y="543"/>
                  </a:lnTo>
                  <a:lnTo>
                    <a:pt x="164" y="524"/>
                  </a:lnTo>
                  <a:lnTo>
                    <a:pt x="124" y="497"/>
                  </a:lnTo>
                  <a:lnTo>
                    <a:pt x="83" y="463"/>
                  </a:lnTo>
                  <a:close/>
                </a:path>
              </a:pathLst>
            </a:custGeom>
            <a:solidFill>
              <a:srgbClr val="782B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442" name="Freeform 92"/>
            <p:cNvSpPr>
              <a:spLocks/>
            </p:cNvSpPr>
            <p:nvPr/>
          </p:nvSpPr>
          <p:spPr bwMode="auto">
            <a:xfrm>
              <a:off x="4348" y="2267"/>
              <a:ext cx="453" cy="555"/>
            </a:xfrm>
            <a:custGeom>
              <a:avLst/>
              <a:gdLst>
                <a:gd name="T0" fmla="*/ 1343 w 1359"/>
                <a:gd name="T1" fmla="*/ 929 h 1111"/>
                <a:gd name="T2" fmla="*/ 1309 w 1359"/>
                <a:gd name="T3" fmla="*/ 888 h 1111"/>
                <a:gd name="T4" fmla="*/ 1270 w 1359"/>
                <a:gd name="T5" fmla="*/ 849 h 1111"/>
                <a:gd name="T6" fmla="*/ 1226 w 1359"/>
                <a:gd name="T7" fmla="*/ 811 h 1111"/>
                <a:gd name="T8" fmla="*/ 1194 w 1359"/>
                <a:gd name="T9" fmla="*/ 767 h 1111"/>
                <a:gd name="T10" fmla="*/ 1173 w 1359"/>
                <a:gd name="T11" fmla="*/ 717 h 1111"/>
                <a:gd name="T12" fmla="*/ 1151 w 1359"/>
                <a:gd name="T13" fmla="*/ 668 h 1111"/>
                <a:gd name="T14" fmla="*/ 1132 w 1359"/>
                <a:gd name="T15" fmla="*/ 618 h 1111"/>
                <a:gd name="T16" fmla="*/ 1092 w 1359"/>
                <a:gd name="T17" fmla="*/ 564 h 1111"/>
                <a:gd name="T18" fmla="*/ 1030 w 1359"/>
                <a:gd name="T19" fmla="*/ 516 h 1111"/>
                <a:gd name="T20" fmla="*/ 966 w 1359"/>
                <a:gd name="T21" fmla="*/ 476 h 1111"/>
                <a:gd name="T22" fmla="*/ 903 w 1359"/>
                <a:gd name="T23" fmla="*/ 442 h 1111"/>
                <a:gd name="T24" fmla="*/ 876 w 1359"/>
                <a:gd name="T25" fmla="*/ 421 h 1111"/>
                <a:gd name="T26" fmla="*/ 886 w 1359"/>
                <a:gd name="T27" fmla="*/ 405 h 1111"/>
                <a:gd name="T28" fmla="*/ 896 w 1359"/>
                <a:gd name="T29" fmla="*/ 391 h 1111"/>
                <a:gd name="T30" fmla="*/ 906 w 1359"/>
                <a:gd name="T31" fmla="*/ 375 h 1111"/>
                <a:gd name="T32" fmla="*/ 911 w 1359"/>
                <a:gd name="T33" fmla="*/ 320 h 1111"/>
                <a:gd name="T34" fmla="*/ 880 w 1359"/>
                <a:gd name="T35" fmla="*/ 228 h 1111"/>
                <a:gd name="T36" fmla="*/ 824 w 1359"/>
                <a:gd name="T37" fmla="*/ 136 h 1111"/>
                <a:gd name="T38" fmla="*/ 765 w 1359"/>
                <a:gd name="T39" fmla="*/ 45 h 1111"/>
                <a:gd name="T40" fmla="*/ 652 w 1359"/>
                <a:gd name="T41" fmla="*/ 34 h 1111"/>
                <a:gd name="T42" fmla="*/ 470 w 1359"/>
                <a:gd name="T43" fmla="*/ 94 h 1111"/>
                <a:gd name="T44" fmla="*/ 289 w 1359"/>
                <a:gd name="T45" fmla="*/ 166 h 1111"/>
                <a:gd name="T46" fmla="*/ 120 w 1359"/>
                <a:gd name="T47" fmla="*/ 277 h 1111"/>
                <a:gd name="T48" fmla="*/ 15 w 1359"/>
                <a:gd name="T49" fmla="*/ 416 h 1111"/>
                <a:gd name="T50" fmla="*/ 0 w 1359"/>
                <a:gd name="T51" fmla="*/ 499 h 1111"/>
                <a:gd name="T52" fmla="*/ 24 w 1359"/>
                <a:gd name="T53" fmla="*/ 546 h 1111"/>
                <a:gd name="T54" fmla="*/ 73 w 1359"/>
                <a:gd name="T55" fmla="*/ 570 h 1111"/>
                <a:gd name="T56" fmla="*/ 163 w 1359"/>
                <a:gd name="T57" fmla="*/ 593 h 1111"/>
                <a:gd name="T58" fmla="*/ 265 w 1359"/>
                <a:gd name="T59" fmla="*/ 683 h 1111"/>
                <a:gd name="T60" fmla="*/ 406 w 1359"/>
                <a:gd name="T61" fmla="*/ 806 h 1111"/>
                <a:gd name="T62" fmla="*/ 660 w 1359"/>
                <a:gd name="T63" fmla="*/ 899 h 1111"/>
                <a:gd name="T64" fmla="*/ 899 w 1359"/>
                <a:gd name="T65" fmla="*/ 963 h 1111"/>
                <a:gd name="T66" fmla="*/ 989 w 1359"/>
                <a:gd name="T67" fmla="*/ 1044 h 1111"/>
                <a:gd name="T68" fmla="*/ 1082 w 1359"/>
                <a:gd name="T69" fmla="*/ 1098 h 1111"/>
                <a:gd name="T70" fmla="*/ 1177 w 1359"/>
                <a:gd name="T71" fmla="*/ 1111 h 1111"/>
                <a:gd name="T72" fmla="*/ 1270 w 1359"/>
                <a:gd name="T73" fmla="*/ 1093 h 1111"/>
                <a:gd name="T74" fmla="*/ 1326 w 1359"/>
                <a:gd name="T75" fmla="*/ 1071 h 1111"/>
                <a:gd name="T76" fmla="*/ 1353 w 1359"/>
                <a:gd name="T77" fmla="*/ 1031 h 1111"/>
                <a:gd name="T78" fmla="*/ 1359 w 1359"/>
                <a:gd name="T79" fmla="*/ 978 h 11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359"/>
                <a:gd name="T121" fmla="*/ 0 h 1111"/>
                <a:gd name="T122" fmla="*/ 1359 w 1359"/>
                <a:gd name="T123" fmla="*/ 1111 h 111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359" h="1111">
                  <a:moveTo>
                    <a:pt x="1359" y="951"/>
                  </a:moveTo>
                  <a:lnTo>
                    <a:pt x="1343" y="929"/>
                  </a:lnTo>
                  <a:lnTo>
                    <a:pt x="1328" y="908"/>
                  </a:lnTo>
                  <a:lnTo>
                    <a:pt x="1309" y="888"/>
                  </a:lnTo>
                  <a:lnTo>
                    <a:pt x="1291" y="869"/>
                  </a:lnTo>
                  <a:lnTo>
                    <a:pt x="1270" y="849"/>
                  </a:lnTo>
                  <a:lnTo>
                    <a:pt x="1249" y="829"/>
                  </a:lnTo>
                  <a:lnTo>
                    <a:pt x="1226" y="811"/>
                  </a:lnTo>
                  <a:lnTo>
                    <a:pt x="1205" y="793"/>
                  </a:lnTo>
                  <a:lnTo>
                    <a:pt x="1194" y="767"/>
                  </a:lnTo>
                  <a:lnTo>
                    <a:pt x="1184" y="742"/>
                  </a:lnTo>
                  <a:lnTo>
                    <a:pt x="1173" y="717"/>
                  </a:lnTo>
                  <a:lnTo>
                    <a:pt x="1163" y="692"/>
                  </a:lnTo>
                  <a:lnTo>
                    <a:pt x="1151" y="668"/>
                  </a:lnTo>
                  <a:lnTo>
                    <a:pt x="1143" y="643"/>
                  </a:lnTo>
                  <a:lnTo>
                    <a:pt x="1132" y="618"/>
                  </a:lnTo>
                  <a:lnTo>
                    <a:pt x="1123" y="593"/>
                  </a:lnTo>
                  <a:lnTo>
                    <a:pt x="1092" y="564"/>
                  </a:lnTo>
                  <a:lnTo>
                    <a:pt x="1061" y="540"/>
                  </a:lnTo>
                  <a:lnTo>
                    <a:pt x="1030" y="516"/>
                  </a:lnTo>
                  <a:lnTo>
                    <a:pt x="999" y="495"/>
                  </a:lnTo>
                  <a:lnTo>
                    <a:pt x="966" y="476"/>
                  </a:lnTo>
                  <a:lnTo>
                    <a:pt x="935" y="459"/>
                  </a:lnTo>
                  <a:lnTo>
                    <a:pt x="903" y="442"/>
                  </a:lnTo>
                  <a:lnTo>
                    <a:pt x="872" y="429"/>
                  </a:lnTo>
                  <a:lnTo>
                    <a:pt x="876" y="421"/>
                  </a:lnTo>
                  <a:lnTo>
                    <a:pt x="880" y="413"/>
                  </a:lnTo>
                  <a:lnTo>
                    <a:pt x="886" y="405"/>
                  </a:lnTo>
                  <a:lnTo>
                    <a:pt x="892" y="399"/>
                  </a:lnTo>
                  <a:lnTo>
                    <a:pt x="896" y="391"/>
                  </a:lnTo>
                  <a:lnTo>
                    <a:pt x="900" y="383"/>
                  </a:lnTo>
                  <a:lnTo>
                    <a:pt x="906" y="375"/>
                  </a:lnTo>
                  <a:lnTo>
                    <a:pt x="911" y="369"/>
                  </a:lnTo>
                  <a:lnTo>
                    <a:pt x="911" y="320"/>
                  </a:lnTo>
                  <a:lnTo>
                    <a:pt x="900" y="273"/>
                  </a:lnTo>
                  <a:lnTo>
                    <a:pt x="880" y="228"/>
                  </a:lnTo>
                  <a:lnTo>
                    <a:pt x="855" y="182"/>
                  </a:lnTo>
                  <a:lnTo>
                    <a:pt x="824" y="136"/>
                  </a:lnTo>
                  <a:lnTo>
                    <a:pt x="793" y="90"/>
                  </a:lnTo>
                  <a:lnTo>
                    <a:pt x="765" y="45"/>
                  </a:lnTo>
                  <a:lnTo>
                    <a:pt x="741" y="0"/>
                  </a:lnTo>
                  <a:lnTo>
                    <a:pt x="652" y="34"/>
                  </a:lnTo>
                  <a:lnTo>
                    <a:pt x="561" y="66"/>
                  </a:lnTo>
                  <a:lnTo>
                    <a:pt x="470" y="94"/>
                  </a:lnTo>
                  <a:lnTo>
                    <a:pt x="379" y="128"/>
                  </a:lnTo>
                  <a:lnTo>
                    <a:pt x="289" y="166"/>
                  </a:lnTo>
                  <a:lnTo>
                    <a:pt x="203" y="216"/>
                  </a:lnTo>
                  <a:lnTo>
                    <a:pt x="120" y="277"/>
                  </a:lnTo>
                  <a:lnTo>
                    <a:pt x="45" y="357"/>
                  </a:lnTo>
                  <a:lnTo>
                    <a:pt x="15" y="416"/>
                  </a:lnTo>
                  <a:lnTo>
                    <a:pt x="1" y="464"/>
                  </a:lnTo>
                  <a:lnTo>
                    <a:pt x="0" y="499"/>
                  </a:lnTo>
                  <a:lnTo>
                    <a:pt x="8" y="528"/>
                  </a:lnTo>
                  <a:lnTo>
                    <a:pt x="24" y="546"/>
                  </a:lnTo>
                  <a:lnTo>
                    <a:pt x="46" y="560"/>
                  </a:lnTo>
                  <a:lnTo>
                    <a:pt x="73" y="570"/>
                  </a:lnTo>
                  <a:lnTo>
                    <a:pt x="104" y="579"/>
                  </a:lnTo>
                  <a:lnTo>
                    <a:pt x="163" y="593"/>
                  </a:lnTo>
                  <a:lnTo>
                    <a:pt x="214" y="631"/>
                  </a:lnTo>
                  <a:lnTo>
                    <a:pt x="265" y="683"/>
                  </a:lnTo>
                  <a:lnTo>
                    <a:pt x="327" y="745"/>
                  </a:lnTo>
                  <a:lnTo>
                    <a:pt x="406" y="806"/>
                  </a:lnTo>
                  <a:lnTo>
                    <a:pt x="515" y="859"/>
                  </a:lnTo>
                  <a:lnTo>
                    <a:pt x="660" y="899"/>
                  </a:lnTo>
                  <a:lnTo>
                    <a:pt x="854" y="918"/>
                  </a:lnTo>
                  <a:lnTo>
                    <a:pt x="899" y="963"/>
                  </a:lnTo>
                  <a:lnTo>
                    <a:pt x="944" y="1006"/>
                  </a:lnTo>
                  <a:lnTo>
                    <a:pt x="989" y="1044"/>
                  </a:lnTo>
                  <a:lnTo>
                    <a:pt x="1036" y="1076"/>
                  </a:lnTo>
                  <a:lnTo>
                    <a:pt x="1082" y="1098"/>
                  </a:lnTo>
                  <a:lnTo>
                    <a:pt x="1129" y="1111"/>
                  </a:lnTo>
                  <a:lnTo>
                    <a:pt x="1177" y="1111"/>
                  </a:lnTo>
                  <a:lnTo>
                    <a:pt x="1228" y="1097"/>
                  </a:lnTo>
                  <a:lnTo>
                    <a:pt x="1270" y="1093"/>
                  </a:lnTo>
                  <a:lnTo>
                    <a:pt x="1302" y="1085"/>
                  </a:lnTo>
                  <a:lnTo>
                    <a:pt x="1326" y="1071"/>
                  </a:lnTo>
                  <a:lnTo>
                    <a:pt x="1343" y="1054"/>
                  </a:lnTo>
                  <a:lnTo>
                    <a:pt x="1353" y="1031"/>
                  </a:lnTo>
                  <a:lnTo>
                    <a:pt x="1359" y="1006"/>
                  </a:lnTo>
                  <a:lnTo>
                    <a:pt x="1359" y="978"/>
                  </a:lnTo>
                  <a:lnTo>
                    <a:pt x="1359" y="951"/>
                  </a:lnTo>
                  <a:close/>
                </a:path>
              </a:pathLst>
            </a:custGeom>
            <a:solidFill>
              <a:srgbClr val="B86B0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443" name="Freeform 93"/>
            <p:cNvSpPr>
              <a:spLocks/>
            </p:cNvSpPr>
            <p:nvPr/>
          </p:nvSpPr>
          <p:spPr bwMode="auto">
            <a:xfrm>
              <a:off x="4376" y="2273"/>
              <a:ext cx="395" cy="515"/>
            </a:xfrm>
            <a:custGeom>
              <a:avLst/>
              <a:gdLst>
                <a:gd name="T0" fmla="*/ 1172 w 1186"/>
                <a:gd name="T1" fmla="*/ 871 h 1031"/>
                <a:gd name="T2" fmla="*/ 1141 w 1186"/>
                <a:gd name="T3" fmla="*/ 835 h 1031"/>
                <a:gd name="T4" fmla="*/ 1107 w 1186"/>
                <a:gd name="T5" fmla="*/ 801 h 1031"/>
                <a:gd name="T6" fmla="*/ 1069 w 1186"/>
                <a:gd name="T7" fmla="*/ 768 h 1031"/>
                <a:gd name="T8" fmla="*/ 1039 w 1186"/>
                <a:gd name="T9" fmla="*/ 730 h 1031"/>
                <a:gd name="T10" fmla="*/ 1022 w 1186"/>
                <a:gd name="T11" fmla="*/ 686 h 1031"/>
                <a:gd name="T12" fmla="*/ 1004 w 1186"/>
                <a:gd name="T13" fmla="*/ 643 h 1031"/>
                <a:gd name="T14" fmla="*/ 987 w 1186"/>
                <a:gd name="T15" fmla="*/ 600 h 1031"/>
                <a:gd name="T16" fmla="*/ 952 w 1186"/>
                <a:gd name="T17" fmla="*/ 554 h 1031"/>
                <a:gd name="T18" fmla="*/ 898 w 1186"/>
                <a:gd name="T19" fmla="*/ 511 h 1031"/>
                <a:gd name="T20" fmla="*/ 843 w 1186"/>
                <a:gd name="T21" fmla="*/ 476 h 1031"/>
                <a:gd name="T22" fmla="*/ 786 w 1186"/>
                <a:gd name="T23" fmla="*/ 447 h 1031"/>
                <a:gd name="T24" fmla="*/ 764 w 1186"/>
                <a:gd name="T25" fmla="*/ 425 h 1031"/>
                <a:gd name="T26" fmla="*/ 779 w 1186"/>
                <a:gd name="T27" fmla="*/ 399 h 1031"/>
                <a:gd name="T28" fmla="*/ 795 w 1186"/>
                <a:gd name="T29" fmla="*/ 369 h 1031"/>
                <a:gd name="T30" fmla="*/ 809 w 1186"/>
                <a:gd name="T31" fmla="*/ 341 h 1031"/>
                <a:gd name="T32" fmla="*/ 813 w 1186"/>
                <a:gd name="T33" fmla="*/ 290 h 1031"/>
                <a:gd name="T34" fmla="*/ 785 w 1186"/>
                <a:gd name="T35" fmla="*/ 207 h 1031"/>
                <a:gd name="T36" fmla="*/ 734 w 1186"/>
                <a:gd name="T37" fmla="*/ 123 h 1031"/>
                <a:gd name="T38" fmla="*/ 679 w 1186"/>
                <a:gd name="T39" fmla="*/ 40 h 1031"/>
                <a:gd name="T40" fmla="*/ 580 w 1186"/>
                <a:gd name="T41" fmla="*/ 33 h 1031"/>
                <a:gd name="T42" fmla="*/ 418 w 1186"/>
                <a:gd name="T43" fmla="*/ 102 h 1031"/>
                <a:gd name="T44" fmla="*/ 256 w 1186"/>
                <a:gd name="T45" fmla="*/ 186 h 1031"/>
                <a:gd name="T46" fmla="*/ 106 w 1186"/>
                <a:gd name="T47" fmla="*/ 298 h 1031"/>
                <a:gd name="T48" fmla="*/ 14 w 1186"/>
                <a:gd name="T49" fmla="*/ 421 h 1031"/>
                <a:gd name="T50" fmla="*/ 0 w 1186"/>
                <a:gd name="T51" fmla="*/ 481 h 1031"/>
                <a:gd name="T52" fmla="*/ 20 w 1186"/>
                <a:gd name="T53" fmla="*/ 504 h 1031"/>
                <a:gd name="T54" fmla="*/ 64 w 1186"/>
                <a:gd name="T55" fmla="*/ 511 h 1031"/>
                <a:gd name="T56" fmla="*/ 143 w 1186"/>
                <a:gd name="T57" fmla="*/ 531 h 1031"/>
                <a:gd name="T58" fmla="*/ 232 w 1186"/>
                <a:gd name="T59" fmla="*/ 625 h 1031"/>
                <a:gd name="T60" fmla="*/ 353 w 1186"/>
                <a:gd name="T61" fmla="*/ 749 h 1031"/>
                <a:gd name="T62" fmla="*/ 575 w 1186"/>
                <a:gd name="T63" fmla="*/ 844 h 1031"/>
                <a:gd name="T64" fmla="*/ 784 w 1186"/>
                <a:gd name="T65" fmla="*/ 900 h 1031"/>
                <a:gd name="T66" fmla="*/ 863 w 1186"/>
                <a:gd name="T67" fmla="*/ 972 h 1031"/>
                <a:gd name="T68" fmla="*/ 945 w 1186"/>
                <a:gd name="T69" fmla="*/ 1020 h 1031"/>
                <a:gd name="T70" fmla="*/ 1028 w 1186"/>
                <a:gd name="T71" fmla="*/ 1031 h 1031"/>
                <a:gd name="T72" fmla="*/ 1107 w 1186"/>
                <a:gd name="T73" fmla="*/ 1015 h 1031"/>
                <a:gd name="T74" fmla="*/ 1158 w 1186"/>
                <a:gd name="T75" fmla="*/ 997 h 1031"/>
                <a:gd name="T76" fmla="*/ 1182 w 1186"/>
                <a:gd name="T77" fmla="*/ 961 h 1031"/>
                <a:gd name="T78" fmla="*/ 1186 w 1186"/>
                <a:gd name="T79" fmla="*/ 914 h 103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86"/>
                <a:gd name="T121" fmla="*/ 0 h 1031"/>
                <a:gd name="T122" fmla="*/ 1186 w 1186"/>
                <a:gd name="T123" fmla="*/ 1031 h 103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86" h="1031">
                  <a:moveTo>
                    <a:pt x="1185" y="891"/>
                  </a:moveTo>
                  <a:lnTo>
                    <a:pt x="1172" y="871"/>
                  </a:lnTo>
                  <a:lnTo>
                    <a:pt x="1158" y="853"/>
                  </a:lnTo>
                  <a:lnTo>
                    <a:pt x="1141" y="835"/>
                  </a:lnTo>
                  <a:lnTo>
                    <a:pt x="1125" y="819"/>
                  </a:lnTo>
                  <a:lnTo>
                    <a:pt x="1107" y="801"/>
                  </a:lnTo>
                  <a:lnTo>
                    <a:pt x="1089" y="785"/>
                  </a:lnTo>
                  <a:lnTo>
                    <a:pt x="1069" y="768"/>
                  </a:lnTo>
                  <a:lnTo>
                    <a:pt x="1049" y="752"/>
                  </a:lnTo>
                  <a:lnTo>
                    <a:pt x="1039" y="730"/>
                  </a:lnTo>
                  <a:lnTo>
                    <a:pt x="1031" y="708"/>
                  </a:lnTo>
                  <a:lnTo>
                    <a:pt x="1022" y="686"/>
                  </a:lnTo>
                  <a:lnTo>
                    <a:pt x="1014" y="665"/>
                  </a:lnTo>
                  <a:lnTo>
                    <a:pt x="1004" y="643"/>
                  </a:lnTo>
                  <a:lnTo>
                    <a:pt x="995" y="622"/>
                  </a:lnTo>
                  <a:lnTo>
                    <a:pt x="987" y="600"/>
                  </a:lnTo>
                  <a:lnTo>
                    <a:pt x="978" y="579"/>
                  </a:lnTo>
                  <a:lnTo>
                    <a:pt x="952" y="554"/>
                  </a:lnTo>
                  <a:lnTo>
                    <a:pt x="925" y="532"/>
                  </a:lnTo>
                  <a:lnTo>
                    <a:pt x="898" y="511"/>
                  </a:lnTo>
                  <a:lnTo>
                    <a:pt x="871" y="493"/>
                  </a:lnTo>
                  <a:lnTo>
                    <a:pt x="843" y="476"/>
                  </a:lnTo>
                  <a:lnTo>
                    <a:pt x="815" y="460"/>
                  </a:lnTo>
                  <a:lnTo>
                    <a:pt x="786" y="447"/>
                  </a:lnTo>
                  <a:lnTo>
                    <a:pt x="760" y="435"/>
                  </a:lnTo>
                  <a:lnTo>
                    <a:pt x="764" y="425"/>
                  </a:lnTo>
                  <a:lnTo>
                    <a:pt x="771" y="413"/>
                  </a:lnTo>
                  <a:lnTo>
                    <a:pt x="779" y="399"/>
                  </a:lnTo>
                  <a:lnTo>
                    <a:pt x="788" y="384"/>
                  </a:lnTo>
                  <a:lnTo>
                    <a:pt x="795" y="369"/>
                  </a:lnTo>
                  <a:lnTo>
                    <a:pt x="803" y="354"/>
                  </a:lnTo>
                  <a:lnTo>
                    <a:pt x="809" y="341"/>
                  </a:lnTo>
                  <a:lnTo>
                    <a:pt x="815" y="333"/>
                  </a:lnTo>
                  <a:lnTo>
                    <a:pt x="813" y="290"/>
                  </a:lnTo>
                  <a:lnTo>
                    <a:pt x="803" y="248"/>
                  </a:lnTo>
                  <a:lnTo>
                    <a:pt x="785" y="207"/>
                  </a:lnTo>
                  <a:lnTo>
                    <a:pt x="762" y="165"/>
                  </a:lnTo>
                  <a:lnTo>
                    <a:pt x="734" y="123"/>
                  </a:lnTo>
                  <a:lnTo>
                    <a:pt x="706" y="81"/>
                  </a:lnTo>
                  <a:lnTo>
                    <a:pt x="679" y="40"/>
                  </a:lnTo>
                  <a:lnTo>
                    <a:pt x="659" y="0"/>
                  </a:lnTo>
                  <a:lnTo>
                    <a:pt x="580" y="33"/>
                  </a:lnTo>
                  <a:lnTo>
                    <a:pt x="500" y="67"/>
                  </a:lnTo>
                  <a:lnTo>
                    <a:pt x="418" y="102"/>
                  </a:lnTo>
                  <a:lnTo>
                    <a:pt x="338" y="143"/>
                  </a:lnTo>
                  <a:lnTo>
                    <a:pt x="256" y="186"/>
                  </a:lnTo>
                  <a:lnTo>
                    <a:pt x="180" y="238"/>
                  </a:lnTo>
                  <a:lnTo>
                    <a:pt x="106" y="298"/>
                  </a:lnTo>
                  <a:lnTo>
                    <a:pt x="40" y="371"/>
                  </a:lnTo>
                  <a:lnTo>
                    <a:pt x="14" y="421"/>
                  </a:lnTo>
                  <a:lnTo>
                    <a:pt x="2" y="457"/>
                  </a:lnTo>
                  <a:lnTo>
                    <a:pt x="0" y="481"/>
                  </a:lnTo>
                  <a:lnTo>
                    <a:pt x="7" y="497"/>
                  </a:lnTo>
                  <a:lnTo>
                    <a:pt x="20" y="504"/>
                  </a:lnTo>
                  <a:lnTo>
                    <a:pt x="40" y="508"/>
                  </a:lnTo>
                  <a:lnTo>
                    <a:pt x="64" y="511"/>
                  </a:lnTo>
                  <a:lnTo>
                    <a:pt x="91" y="516"/>
                  </a:lnTo>
                  <a:lnTo>
                    <a:pt x="143" y="531"/>
                  </a:lnTo>
                  <a:lnTo>
                    <a:pt x="187" y="570"/>
                  </a:lnTo>
                  <a:lnTo>
                    <a:pt x="232" y="625"/>
                  </a:lnTo>
                  <a:lnTo>
                    <a:pt x="285" y="687"/>
                  </a:lnTo>
                  <a:lnTo>
                    <a:pt x="353" y="749"/>
                  </a:lnTo>
                  <a:lnTo>
                    <a:pt x="448" y="803"/>
                  </a:lnTo>
                  <a:lnTo>
                    <a:pt x="575" y="844"/>
                  </a:lnTo>
                  <a:lnTo>
                    <a:pt x="744" y="862"/>
                  </a:lnTo>
                  <a:lnTo>
                    <a:pt x="784" y="900"/>
                  </a:lnTo>
                  <a:lnTo>
                    <a:pt x="823" y="939"/>
                  </a:lnTo>
                  <a:lnTo>
                    <a:pt x="863" y="972"/>
                  </a:lnTo>
                  <a:lnTo>
                    <a:pt x="905" y="1001"/>
                  </a:lnTo>
                  <a:lnTo>
                    <a:pt x="945" y="1020"/>
                  </a:lnTo>
                  <a:lnTo>
                    <a:pt x="986" y="1031"/>
                  </a:lnTo>
                  <a:lnTo>
                    <a:pt x="1028" y="1031"/>
                  </a:lnTo>
                  <a:lnTo>
                    <a:pt x="1070" y="1019"/>
                  </a:lnTo>
                  <a:lnTo>
                    <a:pt x="1107" y="1015"/>
                  </a:lnTo>
                  <a:lnTo>
                    <a:pt x="1137" y="1008"/>
                  </a:lnTo>
                  <a:lnTo>
                    <a:pt x="1158" y="997"/>
                  </a:lnTo>
                  <a:lnTo>
                    <a:pt x="1173" y="981"/>
                  </a:lnTo>
                  <a:lnTo>
                    <a:pt x="1182" y="961"/>
                  </a:lnTo>
                  <a:lnTo>
                    <a:pt x="1186" y="939"/>
                  </a:lnTo>
                  <a:lnTo>
                    <a:pt x="1186" y="914"/>
                  </a:lnTo>
                  <a:lnTo>
                    <a:pt x="1185" y="891"/>
                  </a:lnTo>
                  <a:close/>
                </a:path>
              </a:pathLst>
            </a:custGeom>
            <a:solidFill>
              <a:srgbClr val="BF7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444" name="Freeform 94"/>
            <p:cNvSpPr>
              <a:spLocks/>
            </p:cNvSpPr>
            <p:nvPr/>
          </p:nvSpPr>
          <p:spPr bwMode="auto">
            <a:xfrm>
              <a:off x="4388" y="2290"/>
              <a:ext cx="369" cy="483"/>
            </a:xfrm>
            <a:custGeom>
              <a:avLst/>
              <a:gdLst>
                <a:gd name="T0" fmla="*/ 1095 w 1108"/>
                <a:gd name="T1" fmla="*/ 816 h 966"/>
                <a:gd name="T2" fmla="*/ 1069 w 1108"/>
                <a:gd name="T3" fmla="*/ 783 h 966"/>
                <a:gd name="T4" fmla="*/ 1035 w 1108"/>
                <a:gd name="T5" fmla="*/ 752 h 966"/>
                <a:gd name="T6" fmla="*/ 999 w 1108"/>
                <a:gd name="T7" fmla="*/ 721 h 966"/>
                <a:gd name="T8" fmla="*/ 974 w 1108"/>
                <a:gd name="T9" fmla="*/ 686 h 966"/>
                <a:gd name="T10" fmla="*/ 957 w 1108"/>
                <a:gd name="T11" fmla="*/ 644 h 966"/>
                <a:gd name="T12" fmla="*/ 940 w 1108"/>
                <a:gd name="T13" fmla="*/ 603 h 966"/>
                <a:gd name="T14" fmla="*/ 923 w 1108"/>
                <a:gd name="T15" fmla="*/ 561 h 966"/>
                <a:gd name="T16" fmla="*/ 891 w 1108"/>
                <a:gd name="T17" fmla="*/ 518 h 966"/>
                <a:gd name="T18" fmla="*/ 840 w 1108"/>
                <a:gd name="T19" fmla="*/ 478 h 966"/>
                <a:gd name="T20" fmla="*/ 789 w 1108"/>
                <a:gd name="T21" fmla="*/ 445 h 966"/>
                <a:gd name="T22" fmla="*/ 738 w 1108"/>
                <a:gd name="T23" fmla="*/ 419 h 966"/>
                <a:gd name="T24" fmla="*/ 716 w 1108"/>
                <a:gd name="T25" fmla="*/ 400 h 966"/>
                <a:gd name="T26" fmla="*/ 728 w 1108"/>
                <a:gd name="T27" fmla="*/ 375 h 966"/>
                <a:gd name="T28" fmla="*/ 744 w 1108"/>
                <a:gd name="T29" fmla="*/ 345 h 966"/>
                <a:gd name="T30" fmla="*/ 757 w 1108"/>
                <a:gd name="T31" fmla="*/ 320 h 966"/>
                <a:gd name="T32" fmla="*/ 762 w 1108"/>
                <a:gd name="T33" fmla="*/ 273 h 966"/>
                <a:gd name="T34" fmla="*/ 737 w 1108"/>
                <a:gd name="T35" fmla="*/ 193 h 966"/>
                <a:gd name="T36" fmla="*/ 692 w 1108"/>
                <a:gd name="T37" fmla="*/ 115 h 966"/>
                <a:gd name="T38" fmla="*/ 642 w 1108"/>
                <a:gd name="T39" fmla="*/ 37 h 966"/>
                <a:gd name="T40" fmla="*/ 550 w 1108"/>
                <a:gd name="T41" fmla="*/ 31 h 966"/>
                <a:gd name="T42" fmla="*/ 397 w 1108"/>
                <a:gd name="T43" fmla="*/ 97 h 966"/>
                <a:gd name="T44" fmla="*/ 241 w 1108"/>
                <a:gd name="T45" fmla="*/ 175 h 966"/>
                <a:gd name="T46" fmla="*/ 99 w 1108"/>
                <a:gd name="T47" fmla="*/ 281 h 966"/>
                <a:gd name="T48" fmla="*/ 13 w 1108"/>
                <a:gd name="T49" fmla="*/ 394 h 966"/>
                <a:gd name="T50" fmla="*/ 0 w 1108"/>
                <a:gd name="T51" fmla="*/ 451 h 966"/>
                <a:gd name="T52" fmla="*/ 20 w 1108"/>
                <a:gd name="T53" fmla="*/ 473 h 966"/>
                <a:gd name="T54" fmla="*/ 59 w 1108"/>
                <a:gd name="T55" fmla="*/ 479 h 966"/>
                <a:gd name="T56" fmla="*/ 133 w 1108"/>
                <a:gd name="T57" fmla="*/ 499 h 966"/>
                <a:gd name="T58" fmla="*/ 216 w 1108"/>
                <a:gd name="T59" fmla="*/ 585 h 966"/>
                <a:gd name="T60" fmla="*/ 330 w 1108"/>
                <a:gd name="T61" fmla="*/ 701 h 966"/>
                <a:gd name="T62" fmla="*/ 538 w 1108"/>
                <a:gd name="T63" fmla="*/ 790 h 966"/>
                <a:gd name="T64" fmla="*/ 733 w 1108"/>
                <a:gd name="T65" fmla="*/ 845 h 966"/>
                <a:gd name="T66" fmla="*/ 807 w 1108"/>
                <a:gd name="T67" fmla="*/ 910 h 966"/>
                <a:gd name="T68" fmla="*/ 884 w 1108"/>
                <a:gd name="T69" fmla="*/ 956 h 966"/>
                <a:gd name="T70" fmla="*/ 961 w 1108"/>
                <a:gd name="T71" fmla="*/ 966 h 966"/>
                <a:gd name="T72" fmla="*/ 1036 w 1108"/>
                <a:gd name="T73" fmla="*/ 951 h 966"/>
                <a:gd name="T74" fmla="*/ 1083 w 1108"/>
                <a:gd name="T75" fmla="*/ 934 h 966"/>
                <a:gd name="T76" fmla="*/ 1104 w 1108"/>
                <a:gd name="T77" fmla="*/ 900 h 966"/>
                <a:gd name="T78" fmla="*/ 1108 w 1108"/>
                <a:gd name="T79" fmla="*/ 857 h 96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08"/>
                <a:gd name="T121" fmla="*/ 0 h 966"/>
                <a:gd name="T122" fmla="*/ 1108 w 1108"/>
                <a:gd name="T123" fmla="*/ 966 h 96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08" h="966">
                  <a:moveTo>
                    <a:pt x="1108" y="834"/>
                  </a:moveTo>
                  <a:lnTo>
                    <a:pt x="1095" y="816"/>
                  </a:lnTo>
                  <a:lnTo>
                    <a:pt x="1083" y="799"/>
                  </a:lnTo>
                  <a:lnTo>
                    <a:pt x="1069" y="783"/>
                  </a:lnTo>
                  <a:lnTo>
                    <a:pt x="1053" y="768"/>
                  </a:lnTo>
                  <a:lnTo>
                    <a:pt x="1035" y="752"/>
                  </a:lnTo>
                  <a:lnTo>
                    <a:pt x="1018" y="736"/>
                  </a:lnTo>
                  <a:lnTo>
                    <a:pt x="999" y="721"/>
                  </a:lnTo>
                  <a:lnTo>
                    <a:pt x="982" y="706"/>
                  </a:lnTo>
                  <a:lnTo>
                    <a:pt x="974" y="686"/>
                  </a:lnTo>
                  <a:lnTo>
                    <a:pt x="965" y="665"/>
                  </a:lnTo>
                  <a:lnTo>
                    <a:pt x="957" y="644"/>
                  </a:lnTo>
                  <a:lnTo>
                    <a:pt x="949" y="624"/>
                  </a:lnTo>
                  <a:lnTo>
                    <a:pt x="940" y="603"/>
                  </a:lnTo>
                  <a:lnTo>
                    <a:pt x="932" y="582"/>
                  </a:lnTo>
                  <a:lnTo>
                    <a:pt x="923" y="561"/>
                  </a:lnTo>
                  <a:lnTo>
                    <a:pt x="916" y="542"/>
                  </a:lnTo>
                  <a:lnTo>
                    <a:pt x="891" y="518"/>
                  </a:lnTo>
                  <a:lnTo>
                    <a:pt x="865" y="498"/>
                  </a:lnTo>
                  <a:lnTo>
                    <a:pt x="840" y="478"/>
                  </a:lnTo>
                  <a:lnTo>
                    <a:pt x="816" y="462"/>
                  </a:lnTo>
                  <a:lnTo>
                    <a:pt x="789" y="445"/>
                  </a:lnTo>
                  <a:lnTo>
                    <a:pt x="764" y="432"/>
                  </a:lnTo>
                  <a:lnTo>
                    <a:pt x="738" y="419"/>
                  </a:lnTo>
                  <a:lnTo>
                    <a:pt x="713" y="409"/>
                  </a:lnTo>
                  <a:lnTo>
                    <a:pt x="716" y="400"/>
                  </a:lnTo>
                  <a:lnTo>
                    <a:pt x="723" y="389"/>
                  </a:lnTo>
                  <a:lnTo>
                    <a:pt x="728" y="375"/>
                  </a:lnTo>
                  <a:lnTo>
                    <a:pt x="737" y="360"/>
                  </a:lnTo>
                  <a:lnTo>
                    <a:pt x="744" y="345"/>
                  </a:lnTo>
                  <a:lnTo>
                    <a:pt x="751" y="332"/>
                  </a:lnTo>
                  <a:lnTo>
                    <a:pt x="757" y="320"/>
                  </a:lnTo>
                  <a:lnTo>
                    <a:pt x="762" y="313"/>
                  </a:lnTo>
                  <a:lnTo>
                    <a:pt x="762" y="273"/>
                  </a:lnTo>
                  <a:lnTo>
                    <a:pt x="754" y="234"/>
                  </a:lnTo>
                  <a:lnTo>
                    <a:pt x="737" y="193"/>
                  </a:lnTo>
                  <a:lnTo>
                    <a:pt x="717" y="154"/>
                  </a:lnTo>
                  <a:lnTo>
                    <a:pt x="692" y="115"/>
                  </a:lnTo>
                  <a:lnTo>
                    <a:pt x="666" y="76"/>
                  </a:lnTo>
                  <a:lnTo>
                    <a:pt x="642" y="37"/>
                  </a:lnTo>
                  <a:lnTo>
                    <a:pt x="624" y="0"/>
                  </a:lnTo>
                  <a:lnTo>
                    <a:pt x="550" y="31"/>
                  </a:lnTo>
                  <a:lnTo>
                    <a:pt x="474" y="63"/>
                  </a:lnTo>
                  <a:lnTo>
                    <a:pt x="397" y="97"/>
                  </a:lnTo>
                  <a:lnTo>
                    <a:pt x="319" y="135"/>
                  </a:lnTo>
                  <a:lnTo>
                    <a:pt x="241" y="175"/>
                  </a:lnTo>
                  <a:lnTo>
                    <a:pt x="169" y="225"/>
                  </a:lnTo>
                  <a:lnTo>
                    <a:pt x="99" y="281"/>
                  </a:lnTo>
                  <a:lnTo>
                    <a:pt x="37" y="349"/>
                  </a:lnTo>
                  <a:lnTo>
                    <a:pt x="13" y="394"/>
                  </a:lnTo>
                  <a:lnTo>
                    <a:pt x="3" y="428"/>
                  </a:lnTo>
                  <a:lnTo>
                    <a:pt x="0" y="451"/>
                  </a:lnTo>
                  <a:lnTo>
                    <a:pt x="7" y="466"/>
                  </a:lnTo>
                  <a:lnTo>
                    <a:pt x="20" y="473"/>
                  </a:lnTo>
                  <a:lnTo>
                    <a:pt x="38" y="477"/>
                  </a:lnTo>
                  <a:lnTo>
                    <a:pt x="59" y="479"/>
                  </a:lnTo>
                  <a:lnTo>
                    <a:pt x="85" y="484"/>
                  </a:lnTo>
                  <a:lnTo>
                    <a:pt x="133" y="499"/>
                  </a:lnTo>
                  <a:lnTo>
                    <a:pt x="175" y="535"/>
                  </a:lnTo>
                  <a:lnTo>
                    <a:pt x="216" y="585"/>
                  </a:lnTo>
                  <a:lnTo>
                    <a:pt x="267" y="644"/>
                  </a:lnTo>
                  <a:lnTo>
                    <a:pt x="330" y="701"/>
                  </a:lnTo>
                  <a:lnTo>
                    <a:pt x="419" y="753"/>
                  </a:lnTo>
                  <a:lnTo>
                    <a:pt x="538" y="790"/>
                  </a:lnTo>
                  <a:lnTo>
                    <a:pt x="696" y="808"/>
                  </a:lnTo>
                  <a:lnTo>
                    <a:pt x="733" y="845"/>
                  </a:lnTo>
                  <a:lnTo>
                    <a:pt x="769" y="880"/>
                  </a:lnTo>
                  <a:lnTo>
                    <a:pt x="807" y="910"/>
                  </a:lnTo>
                  <a:lnTo>
                    <a:pt x="845" y="938"/>
                  </a:lnTo>
                  <a:lnTo>
                    <a:pt x="884" y="956"/>
                  </a:lnTo>
                  <a:lnTo>
                    <a:pt x="922" y="966"/>
                  </a:lnTo>
                  <a:lnTo>
                    <a:pt x="961" y="966"/>
                  </a:lnTo>
                  <a:lnTo>
                    <a:pt x="1002" y="955"/>
                  </a:lnTo>
                  <a:lnTo>
                    <a:pt x="1036" y="951"/>
                  </a:lnTo>
                  <a:lnTo>
                    <a:pt x="1063" y="944"/>
                  </a:lnTo>
                  <a:lnTo>
                    <a:pt x="1083" y="934"/>
                  </a:lnTo>
                  <a:lnTo>
                    <a:pt x="1097" y="919"/>
                  </a:lnTo>
                  <a:lnTo>
                    <a:pt x="1104" y="900"/>
                  </a:lnTo>
                  <a:lnTo>
                    <a:pt x="1108" y="880"/>
                  </a:lnTo>
                  <a:lnTo>
                    <a:pt x="1108" y="857"/>
                  </a:lnTo>
                  <a:lnTo>
                    <a:pt x="1108" y="834"/>
                  </a:lnTo>
                  <a:close/>
                </a:path>
              </a:pathLst>
            </a:custGeom>
            <a:solidFill>
              <a:srgbClr val="C77A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445" name="Freeform 95"/>
            <p:cNvSpPr>
              <a:spLocks/>
            </p:cNvSpPr>
            <p:nvPr/>
          </p:nvSpPr>
          <p:spPr bwMode="auto">
            <a:xfrm>
              <a:off x="4400" y="2306"/>
              <a:ext cx="345" cy="450"/>
            </a:xfrm>
            <a:custGeom>
              <a:avLst/>
              <a:gdLst>
                <a:gd name="T0" fmla="*/ 1024 w 1035"/>
                <a:gd name="T1" fmla="*/ 762 h 901"/>
                <a:gd name="T2" fmla="*/ 997 w 1035"/>
                <a:gd name="T3" fmla="*/ 731 h 901"/>
                <a:gd name="T4" fmla="*/ 966 w 1035"/>
                <a:gd name="T5" fmla="*/ 701 h 901"/>
                <a:gd name="T6" fmla="*/ 933 w 1035"/>
                <a:gd name="T7" fmla="*/ 672 h 901"/>
                <a:gd name="T8" fmla="*/ 909 w 1035"/>
                <a:gd name="T9" fmla="*/ 639 h 901"/>
                <a:gd name="T10" fmla="*/ 894 w 1035"/>
                <a:gd name="T11" fmla="*/ 600 h 901"/>
                <a:gd name="T12" fmla="*/ 878 w 1035"/>
                <a:gd name="T13" fmla="*/ 562 h 901"/>
                <a:gd name="T14" fmla="*/ 863 w 1035"/>
                <a:gd name="T15" fmla="*/ 525 h 901"/>
                <a:gd name="T16" fmla="*/ 832 w 1035"/>
                <a:gd name="T17" fmla="*/ 484 h 901"/>
                <a:gd name="T18" fmla="*/ 785 w 1035"/>
                <a:gd name="T19" fmla="*/ 448 h 901"/>
                <a:gd name="T20" fmla="*/ 738 w 1035"/>
                <a:gd name="T21" fmla="*/ 416 h 901"/>
                <a:gd name="T22" fmla="*/ 689 w 1035"/>
                <a:gd name="T23" fmla="*/ 390 h 901"/>
                <a:gd name="T24" fmla="*/ 669 w 1035"/>
                <a:gd name="T25" fmla="*/ 373 h 901"/>
                <a:gd name="T26" fmla="*/ 681 w 1035"/>
                <a:gd name="T27" fmla="*/ 350 h 901"/>
                <a:gd name="T28" fmla="*/ 695 w 1035"/>
                <a:gd name="T29" fmla="*/ 322 h 901"/>
                <a:gd name="T30" fmla="*/ 707 w 1035"/>
                <a:gd name="T31" fmla="*/ 299 h 901"/>
                <a:gd name="T32" fmla="*/ 713 w 1035"/>
                <a:gd name="T33" fmla="*/ 254 h 901"/>
                <a:gd name="T34" fmla="*/ 690 w 1035"/>
                <a:gd name="T35" fmla="*/ 180 h 901"/>
                <a:gd name="T36" fmla="*/ 651 w 1035"/>
                <a:gd name="T37" fmla="*/ 105 h 901"/>
                <a:gd name="T38" fmla="*/ 609 w 1035"/>
                <a:gd name="T39" fmla="*/ 34 h 901"/>
                <a:gd name="T40" fmla="*/ 521 w 1035"/>
                <a:gd name="T41" fmla="*/ 28 h 901"/>
                <a:gd name="T42" fmla="*/ 376 w 1035"/>
                <a:gd name="T43" fmla="*/ 90 h 901"/>
                <a:gd name="T44" fmla="*/ 229 w 1035"/>
                <a:gd name="T45" fmla="*/ 164 h 901"/>
                <a:gd name="T46" fmla="*/ 92 w 1035"/>
                <a:gd name="T47" fmla="*/ 263 h 901"/>
                <a:gd name="T48" fmla="*/ 12 w 1035"/>
                <a:gd name="T49" fmla="*/ 371 h 901"/>
                <a:gd name="T50" fmla="*/ 0 w 1035"/>
                <a:gd name="T51" fmla="*/ 421 h 901"/>
                <a:gd name="T52" fmla="*/ 19 w 1035"/>
                <a:gd name="T53" fmla="*/ 441 h 901"/>
                <a:gd name="T54" fmla="*/ 57 w 1035"/>
                <a:gd name="T55" fmla="*/ 448 h 901"/>
                <a:gd name="T56" fmla="*/ 124 w 1035"/>
                <a:gd name="T57" fmla="*/ 465 h 901"/>
                <a:gd name="T58" fmla="*/ 202 w 1035"/>
                <a:gd name="T59" fmla="*/ 547 h 901"/>
                <a:gd name="T60" fmla="*/ 309 w 1035"/>
                <a:gd name="T61" fmla="*/ 655 h 901"/>
                <a:gd name="T62" fmla="*/ 503 w 1035"/>
                <a:gd name="T63" fmla="*/ 737 h 901"/>
                <a:gd name="T64" fmla="*/ 685 w 1035"/>
                <a:gd name="T65" fmla="*/ 787 h 901"/>
                <a:gd name="T66" fmla="*/ 754 w 1035"/>
                <a:gd name="T67" fmla="*/ 848 h 901"/>
                <a:gd name="T68" fmla="*/ 825 w 1035"/>
                <a:gd name="T69" fmla="*/ 891 h 901"/>
                <a:gd name="T70" fmla="*/ 897 w 1035"/>
                <a:gd name="T71" fmla="*/ 901 h 901"/>
                <a:gd name="T72" fmla="*/ 967 w 1035"/>
                <a:gd name="T73" fmla="*/ 888 h 901"/>
                <a:gd name="T74" fmla="*/ 1011 w 1035"/>
                <a:gd name="T75" fmla="*/ 869 h 901"/>
                <a:gd name="T76" fmla="*/ 1031 w 1035"/>
                <a:gd name="T77" fmla="*/ 839 h 901"/>
                <a:gd name="T78" fmla="*/ 1035 w 1035"/>
                <a:gd name="T79" fmla="*/ 800 h 90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35"/>
                <a:gd name="T121" fmla="*/ 0 h 901"/>
                <a:gd name="T122" fmla="*/ 1035 w 1035"/>
                <a:gd name="T123" fmla="*/ 901 h 90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35" h="901">
                  <a:moveTo>
                    <a:pt x="1035" y="780"/>
                  </a:moveTo>
                  <a:lnTo>
                    <a:pt x="1024" y="762"/>
                  </a:lnTo>
                  <a:lnTo>
                    <a:pt x="1011" y="747"/>
                  </a:lnTo>
                  <a:lnTo>
                    <a:pt x="997" y="731"/>
                  </a:lnTo>
                  <a:lnTo>
                    <a:pt x="983" y="717"/>
                  </a:lnTo>
                  <a:lnTo>
                    <a:pt x="966" y="701"/>
                  </a:lnTo>
                  <a:lnTo>
                    <a:pt x="950" y="686"/>
                  </a:lnTo>
                  <a:lnTo>
                    <a:pt x="933" y="672"/>
                  </a:lnTo>
                  <a:lnTo>
                    <a:pt x="918" y="659"/>
                  </a:lnTo>
                  <a:lnTo>
                    <a:pt x="909" y="639"/>
                  </a:lnTo>
                  <a:lnTo>
                    <a:pt x="902" y="620"/>
                  </a:lnTo>
                  <a:lnTo>
                    <a:pt x="894" y="600"/>
                  </a:lnTo>
                  <a:lnTo>
                    <a:pt x="887" y="582"/>
                  </a:lnTo>
                  <a:lnTo>
                    <a:pt x="878" y="562"/>
                  </a:lnTo>
                  <a:lnTo>
                    <a:pt x="871" y="544"/>
                  </a:lnTo>
                  <a:lnTo>
                    <a:pt x="863" y="525"/>
                  </a:lnTo>
                  <a:lnTo>
                    <a:pt x="856" y="506"/>
                  </a:lnTo>
                  <a:lnTo>
                    <a:pt x="832" y="484"/>
                  </a:lnTo>
                  <a:lnTo>
                    <a:pt x="809" y="466"/>
                  </a:lnTo>
                  <a:lnTo>
                    <a:pt x="785" y="448"/>
                  </a:lnTo>
                  <a:lnTo>
                    <a:pt x="762" y="432"/>
                  </a:lnTo>
                  <a:lnTo>
                    <a:pt x="738" y="416"/>
                  </a:lnTo>
                  <a:lnTo>
                    <a:pt x="714" y="403"/>
                  </a:lnTo>
                  <a:lnTo>
                    <a:pt x="689" y="390"/>
                  </a:lnTo>
                  <a:lnTo>
                    <a:pt x="665" y="381"/>
                  </a:lnTo>
                  <a:lnTo>
                    <a:pt x="669" y="373"/>
                  </a:lnTo>
                  <a:lnTo>
                    <a:pt x="675" y="363"/>
                  </a:lnTo>
                  <a:lnTo>
                    <a:pt x="681" y="350"/>
                  </a:lnTo>
                  <a:lnTo>
                    <a:pt x="689" y="337"/>
                  </a:lnTo>
                  <a:lnTo>
                    <a:pt x="695" y="322"/>
                  </a:lnTo>
                  <a:lnTo>
                    <a:pt x="702" y="310"/>
                  </a:lnTo>
                  <a:lnTo>
                    <a:pt x="707" y="299"/>
                  </a:lnTo>
                  <a:lnTo>
                    <a:pt x="713" y="292"/>
                  </a:lnTo>
                  <a:lnTo>
                    <a:pt x="713" y="254"/>
                  </a:lnTo>
                  <a:lnTo>
                    <a:pt x="706" y="218"/>
                  </a:lnTo>
                  <a:lnTo>
                    <a:pt x="690" y="180"/>
                  </a:lnTo>
                  <a:lnTo>
                    <a:pt x="674" y="143"/>
                  </a:lnTo>
                  <a:lnTo>
                    <a:pt x="651" y="105"/>
                  </a:lnTo>
                  <a:lnTo>
                    <a:pt x="630" y="70"/>
                  </a:lnTo>
                  <a:lnTo>
                    <a:pt x="609" y="34"/>
                  </a:lnTo>
                  <a:lnTo>
                    <a:pt x="590" y="0"/>
                  </a:lnTo>
                  <a:lnTo>
                    <a:pt x="521" y="28"/>
                  </a:lnTo>
                  <a:lnTo>
                    <a:pt x="451" y="58"/>
                  </a:lnTo>
                  <a:lnTo>
                    <a:pt x="376" y="90"/>
                  </a:lnTo>
                  <a:lnTo>
                    <a:pt x="302" y="125"/>
                  </a:lnTo>
                  <a:lnTo>
                    <a:pt x="229" y="164"/>
                  </a:lnTo>
                  <a:lnTo>
                    <a:pt x="160" y="210"/>
                  </a:lnTo>
                  <a:lnTo>
                    <a:pt x="92" y="263"/>
                  </a:lnTo>
                  <a:lnTo>
                    <a:pt x="34" y="327"/>
                  </a:lnTo>
                  <a:lnTo>
                    <a:pt x="12" y="371"/>
                  </a:lnTo>
                  <a:lnTo>
                    <a:pt x="2" y="402"/>
                  </a:lnTo>
                  <a:lnTo>
                    <a:pt x="0" y="421"/>
                  </a:lnTo>
                  <a:lnTo>
                    <a:pt x="7" y="434"/>
                  </a:lnTo>
                  <a:lnTo>
                    <a:pt x="19" y="441"/>
                  </a:lnTo>
                  <a:lnTo>
                    <a:pt x="37" y="445"/>
                  </a:lnTo>
                  <a:lnTo>
                    <a:pt x="57" y="448"/>
                  </a:lnTo>
                  <a:lnTo>
                    <a:pt x="81" y="453"/>
                  </a:lnTo>
                  <a:lnTo>
                    <a:pt x="124" y="465"/>
                  </a:lnTo>
                  <a:lnTo>
                    <a:pt x="164" y="500"/>
                  </a:lnTo>
                  <a:lnTo>
                    <a:pt x="202" y="547"/>
                  </a:lnTo>
                  <a:lnTo>
                    <a:pt x="250" y="602"/>
                  </a:lnTo>
                  <a:lnTo>
                    <a:pt x="309" y="655"/>
                  </a:lnTo>
                  <a:lnTo>
                    <a:pt x="393" y="703"/>
                  </a:lnTo>
                  <a:lnTo>
                    <a:pt x="503" y="737"/>
                  </a:lnTo>
                  <a:lnTo>
                    <a:pt x="651" y="754"/>
                  </a:lnTo>
                  <a:lnTo>
                    <a:pt x="685" y="787"/>
                  </a:lnTo>
                  <a:lnTo>
                    <a:pt x="719" y="820"/>
                  </a:lnTo>
                  <a:lnTo>
                    <a:pt x="754" y="848"/>
                  </a:lnTo>
                  <a:lnTo>
                    <a:pt x="789" y="875"/>
                  </a:lnTo>
                  <a:lnTo>
                    <a:pt x="825" y="891"/>
                  </a:lnTo>
                  <a:lnTo>
                    <a:pt x="861" y="901"/>
                  </a:lnTo>
                  <a:lnTo>
                    <a:pt x="897" y="901"/>
                  </a:lnTo>
                  <a:lnTo>
                    <a:pt x="935" y="890"/>
                  </a:lnTo>
                  <a:lnTo>
                    <a:pt x="967" y="888"/>
                  </a:lnTo>
                  <a:lnTo>
                    <a:pt x="993" y="881"/>
                  </a:lnTo>
                  <a:lnTo>
                    <a:pt x="1011" y="869"/>
                  </a:lnTo>
                  <a:lnTo>
                    <a:pt x="1025" y="858"/>
                  </a:lnTo>
                  <a:lnTo>
                    <a:pt x="1031" y="839"/>
                  </a:lnTo>
                  <a:lnTo>
                    <a:pt x="1035" y="821"/>
                  </a:lnTo>
                  <a:lnTo>
                    <a:pt x="1035" y="800"/>
                  </a:lnTo>
                  <a:lnTo>
                    <a:pt x="1035" y="780"/>
                  </a:lnTo>
                  <a:close/>
                </a:path>
              </a:pathLst>
            </a:custGeom>
            <a:solidFill>
              <a:srgbClr val="D18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446" name="Freeform 96"/>
            <p:cNvSpPr>
              <a:spLocks/>
            </p:cNvSpPr>
            <p:nvPr/>
          </p:nvSpPr>
          <p:spPr bwMode="auto">
            <a:xfrm>
              <a:off x="4412" y="2322"/>
              <a:ext cx="320" cy="419"/>
            </a:xfrm>
            <a:custGeom>
              <a:avLst/>
              <a:gdLst>
                <a:gd name="T0" fmla="*/ 949 w 960"/>
                <a:gd name="T1" fmla="*/ 709 h 837"/>
                <a:gd name="T2" fmla="*/ 923 w 960"/>
                <a:gd name="T3" fmla="*/ 679 h 837"/>
                <a:gd name="T4" fmla="*/ 895 w 960"/>
                <a:gd name="T5" fmla="*/ 652 h 837"/>
                <a:gd name="T6" fmla="*/ 865 w 960"/>
                <a:gd name="T7" fmla="*/ 626 h 837"/>
                <a:gd name="T8" fmla="*/ 841 w 960"/>
                <a:gd name="T9" fmla="*/ 594 h 837"/>
                <a:gd name="T10" fmla="*/ 827 w 960"/>
                <a:gd name="T11" fmla="*/ 559 h 837"/>
                <a:gd name="T12" fmla="*/ 813 w 960"/>
                <a:gd name="T13" fmla="*/ 524 h 837"/>
                <a:gd name="T14" fmla="*/ 799 w 960"/>
                <a:gd name="T15" fmla="*/ 489 h 837"/>
                <a:gd name="T16" fmla="*/ 771 w 960"/>
                <a:gd name="T17" fmla="*/ 451 h 837"/>
                <a:gd name="T18" fmla="*/ 727 w 960"/>
                <a:gd name="T19" fmla="*/ 417 h 837"/>
                <a:gd name="T20" fmla="*/ 683 w 960"/>
                <a:gd name="T21" fmla="*/ 388 h 837"/>
                <a:gd name="T22" fmla="*/ 638 w 960"/>
                <a:gd name="T23" fmla="*/ 365 h 837"/>
                <a:gd name="T24" fmla="*/ 620 w 960"/>
                <a:gd name="T25" fmla="*/ 348 h 837"/>
                <a:gd name="T26" fmla="*/ 631 w 960"/>
                <a:gd name="T27" fmla="*/ 327 h 837"/>
                <a:gd name="T28" fmla="*/ 644 w 960"/>
                <a:gd name="T29" fmla="*/ 302 h 837"/>
                <a:gd name="T30" fmla="*/ 655 w 960"/>
                <a:gd name="T31" fmla="*/ 280 h 837"/>
                <a:gd name="T32" fmla="*/ 661 w 960"/>
                <a:gd name="T33" fmla="*/ 238 h 837"/>
                <a:gd name="T34" fmla="*/ 644 w 960"/>
                <a:gd name="T35" fmla="*/ 169 h 837"/>
                <a:gd name="T36" fmla="*/ 608 w 960"/>
                <a:gd name="T37" fmla="*/ 100 h 837"/>
                <a:gd name="T38" fmla="*/ 570 w 960"/>
                <a:gd name="T39" fmla="*/ 32 h 837"/>
                <a:gd name="T40" fmla="*/ 490 w 960"/>
                <a:gd name="T41" fmla="*/ 26 h 837"/>
                <a:gd name="T42" fmla="*/ 353 w 960"/>
                <a:gd name="T43" fmla="*/ 83 h 837"/>
                <a:gd name="T44" fmla="*/ 215 w 960"/>
                <a:gd name="T45" fmla="*/ 153 h 837"/>
                <a:gd name="T46" fmla="*/ 87 w 960"/>
                <a:gd name="T47" fmla="*/ 246 h 837"/>
                <a:gd name="T48" fmla="*/ 13 w 960"/>
                <a:gd name="T49" fmla="*/ 345 h 837"/>
                <a:gd name="T50" fmla="*/ 0 w 960"/>
                <a:gd name="T51" fmla="*/ 392 h 837"/>
                <a:gd name="T52" fmla="*/ 18 w 960"/>
                <a:gd name="T53" fmla="*/ 410 h 837"/>
                <a:gd name="T54" fmla="*/ 54 w 960"/>
                <a:gd name="T55" fmla="*/ 416 h 837"/>
                <a:gd name="T56" fmla="*/ 116 w 960"/>
                <a:gd name="T57" fmla="*/ 433 h 837"/>
                <a:gd name="T58" fmla="*/ 188 w 960"/>
                <a:gd name="T59" fmla="*/ 507 h 837"/>
                <a:gd name="T60" fmla="*/ 287 w 960"/>
                <a:gd name="T61" fmla="*/ 607 h 837"/>
                <a:gd name="T62" fmla="*/ 464 w 960"/>
                <a:gd name="T63" fmla="*/ 685 h 837"/>
                <a:gd name="T64" fmla="*/ 632 w 960"/>
                <a:gd name="T65" fmla="*/ 732 h 837"/>
                <a:gd name="T66" fmla="*/ 697 w 960"/>
                <a:gd name="T67" fmla="*/ 789 h 837"/>
                <a:gd name="T68" fmla="*/ 764 w 960"/>
                <a:gd name="T69" fmla="*/ 828 h 837"/>
                <a:gd name="T70" fmla="*/ 831 w 960"/>
                <a:gd name="T71" fmla="*/ 836 h 837"/>
                <a:gd name="T72" fmla="*/ 896 w 960"/>
                <a:gd name="T73" fmla="*/ 824 h 837"/>
                <a:gd name="T74" fmla="*/ 936 w 960"/>
                <a:gd name="T75" fmla="*/ 809 h 837"/>
                <a:gd name="T76" fmla="*/ 956 w 960"/>
                <a:gd name="T77" fmla="*/ 780 h 837"/>
                <a:gd name="T78" fmla="*/ 960 w 960"/>
                <a:gd name="T79" fmla="*/ 743 h 83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60"/>
                <a:gd name="T121" fmla="*/ 0 h 837"/>
                <a:gd name="T122" fmla="*/ 960 w 960"/>
                <a:gd name="T123" fmla="*/ 837 h 83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60" h="837">
                  <a:moveTo>
                    <a:pt x="960" y="725"/>
                  </a:moveTo>
                  <a:lnTo>
                    <a:pt x="949" y="709"/>
                  </a:lnTo>
                  <a:lnTo>
                    <a:pt x="937" y="694"/>
                  </a:lnTo>
                  <a:lnTo>
                    <a:pt x="923" y="679"/>
                  </a:lnTo>
                  <a:lnTo>
                    <a:pt x="910" y="666"/>
                  </a:lnTo>
                  <a:lnTo>
                    <a:pt x="895" y="652"/>
                  </a:lnTo>
                  <a:lnTo>
                    <a:pt x="881" y="639"/>
                  </a:lnTo>
                  <a:lnTo>
                    <a:pt x="865" y="626"/>
                  </a:lnTo>
                  <a:lnTo>
                    <a:pt x="850" y="614"/>
                  </a:lnTo>
                  <a:lnTo>
                    <a:pt x="841" y="594"/>
                  </a:lnTo>
                  <a:lnTo>
                    <a:pt x="834" y="577"/>
                  </a:lnTo>
                  <a:lnTo>
                    <a:pt x="827" y="559"/>
                  </a:lnTo>
                  <a:lnTo>
                    <a:pt x="820" y="542"/>
                  </a:lnTo>
                  <a:lnTo>
                    <a:pt x="813" y="524"/>
                  </a:lnTo>
                  <a:lnTo>
                    <a:pt x="806" y="507"/>
                  </a:lnTo>
                  <a:lnTo>
                    <a:pt x="799" y="489"/>
                  </a:lnTo>
                  <a:lnTo>
                    <a:pt x="793" y="472"/>
                  </a:lnTo>
                  <a:lnTo>
                    <a:pt x="771" y="451"/>
                  </a:lnTo>
                  <a:lnTo>
                    <a:pt x="749" y="434"/>
                  </a:lnTo>
                  <a:lnTo>
                    <a:pt x="727" y="417"/>
                  </a:lnTo>
                  <a:lnTo>
                    <a:pt x="706" y="402"/>
                  </a:lnTo>
                  <a:lnTo>
                    <a:pt x="683" y="388"/>
                  </a:lnTo>
                  <a:lnTo>
                    <a:pt x="661" y="376"/>
                  </a:lnTo>
                  <a:lnTo>
                    <a:pt x="638" y="365"/>
                  </a:lnTo>
                  <a:lnTo>
                    <a:pt x="615" y="355"/>
                  </a:lnTo>
                  <a:lnTo>
                    <a:pt x="620" y="348"/>
                  </a:lnTo>
                  <a:lnTo>
                    <a:pt x="625" y="339"/>
                  </a:lnTo>
                  <a:lnTo>
                    <a:pt x="631" y="327"/>
                  </a:lnTo>
                  <a:lnTo>
                    <a:pt x="638" y="315"/>
                  </a:lnTo>
                  <a:lnTo>
                    <a:pt x="644" y="302"/>
                  </a:lnTo>
                  <a:lnTo>
                    <a:pt x="649" y="290"/>
                  </a:lnTo>
                  <a:lnTo>
                    <a:pt x="655" y="280"/>
                  </a:lnTo>
                  <a:lnTo>
                    <a:pt x="661" y="273"/>
                  </a:lnTo>
                  <a:lnTo>
                    <a:pt x="661" y="238"/>
                  </a:lnTo>
                  <a:lnTo>
                    <a:pt x="655" y="204"/>
                  </a:lnTo>
                  <a:lnTo>
                    <a:pt x="644" y="169"/>
                  </a:lnTo>
                  <a:lnTo>
                    <a:pt x="628" y="135"/>
                  </a:lnTo>
                  <a:lnTo>
                    <a:pt x="608" y="100"/>
                  </a:lnTo>
                  <a:lnTo>
                    <a:pt x="589" y="66"/>
                  </a:lnTo>
                  <a:lnTo>
                    <a:pt x="570" y="32"/>
                  </a:lnTo>
                  <a:lnTo>
                    <a:pt x="555" y="0"/>
                  </a:lnTo>
                  <a:lnTo>
                    <a:pt x="490" y="26"/>
                  </a:lnTo>
                  <a:lnTo>
                    <a:pt x="423" y="54"/>
                  </a:lnTo>
                  <a:lnTo>
                    <a:pt x="353" y="83"/>
                  </a:lnTo>
                  <a:lnTo>
                    <a:pt x="285" y="117"/>
                  </a:lnTo>
                  <a:lnTo>
                    <a:pt x="215" y="153"/>
                  </a:lnTo>
                  <a:lnTo>
                    <a:pt x="150" y="196"/>
                  </a:lnTo>
                  <a:lnTo>
                    <a:pt x="87" y="246"/>
                  </a:lnTo>
                  <a:lnTo>
                    <a:pt x="34" y="305"/>
                  </a:lnTo>
                  <a:lnTo>
                    <a:pt x="13" y="345"/>
                  </a:lnTo>
                  <a:lnTo>
                    <a:pt x="3" y="374"/>
                  </a:lnTo>
                  <a:lnTo>
                    <a:pt x="0" y="392"/>
                  </a:lnTo>
                  <a:lnTo>
                    <a:pt x="7" y="405"/>
                  </a:lnTo>
                  <a:lnTo>
                    <a:pt x="18" y="410"/>
                  </a:lnTo>
                  <a:lnTo>
                    <a:pt x="34" y="414"/>
                  </a:lnTo>
                  <a:lnTo>
                    <a:pt x="54" y="416"/>
                  </a:lnTo>
                  <a:lnTo>
                    <a:pt x="75" y="421"/>
                  </a:lnTo>
                  <a:lnTo>
                    <a:pt x="116" y="433"/>
                  </a:lnTo>
                  <a:lnTo>
                    <a:pt x="152" y="464"/>
                  </a:lnTo>
                  <a:lnTo>
                    <a:pt x="188" y="507"/>
                  </a:lnTo>
                  <a:lnTo>
                    <a:pt x="231" y="558"/>
                  </a:lnTo>
                  <a:lnTo>
                    <a:pt x="287" y="607"/>
                  </a:lnTo>
                  <a:lnTo>
                    <a:pt x="363" y="653"/>
                  </a:lnTo>
                  <a:lnTo>
                    <a:pt x="464" y="685"/>
                  </a:lnTo>
                  <a:lnTo>
                    <a:pt x="601" y="700"/>
                  </a:lnTo>
                  <a:lnTo>
                    <a:pt x="632" y="732"/>
                  </a:lnTo>
                  <a:lnTo>
                    <a:pt x="666" y="762"/>
                  </a:lnTo>
                  <a:lnTo>
                    <a:pt x="697" y="789"/>
                  </a:lnTo>
                  <a:lnTo>
                    <a:pt x="731" y="812"/>
                  </a:lnTo>
                  <a:lnTo>
                    <a:pt x="764" y="828"/>
                  </a:lnTo>
                  <a:lnTo>
                    <a:pt x="797" y="837"/>
                  </a:lnTo>
                  <a:lnTo>
                    <a:pt x="831" y="836"/>
                  </a:lnTo>
                  <a:lnTo>
                    <a:pt x="867" y="827"/>
                  </a:lnTo>
                  <a:lnTo>
                    <a:pt x="896" y="824"/>
                  </a:lnTo>
                  <a:lnTo>
                    <a:pt x="920" y="818"/>
                  </a:lnTo>
                  <a:lnTo>
                    <a:pt x="936" y="809"/>
                  </a:lnTo>
                  <a:lnTo>
                    <a:pt x="949" y="797"/>
                  </a:lnTo>
                  <a:lnTo>
                    <a:pt x="956" y="780"/>
                  </a:lnTo>
                  <a:lnTo>
                    <a:pt x="960" y="763"/>
                  </a:lnTo>
                  <a:lnTo>
                    <a:pt x="960" y="743"/>
                  </a:lnTo>
                  <a:lnTo>
                    <a:pt x="960" y="725"/>
                  </a:lnTo>
                  <a:close/>
                </a:path>
              </a:pathLst>
            </a:custGeom>
            <a:solidFill>
              <a:srgbClr val="DB8F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447" name="Freeform 97"/>
            <p:cNvSpPr>
              <a:spLocks/>
            </p:cNvSpPr>
            <p:nvPr/>
          </p:nvSpPr>
          <p:spPr bwMode="auto">
            <a:xfrm>
              <a:off x="4537" y="2427"/>
              <a:ext cx="105" cy="56"/>
            </a:xfrm>
            <a:custGeom>
              <a:avLst/>
              <a:gdLst>
                <a:gd name="T0" fmla="*/ 219 w 316"/>
                <a:gd name="T1" fmla="*/ 76 h 114"/>
                <a:gd name="T2" fmla="*/ 192 w 316"/>
                <a:gd name="T3" fmla="*/ 55 h 114"/>
                <a:gd name="T4" fmla="*/ 167 w 316"/>
                <a:gd name="T5" fmla="*/ 38 h 114"/>
                <a:gd name="T6" fmla="*/ 140 w 316"/>
                <a:gd name="T7" fmla="*/ 24 h 114"/>
                <a:gd name="T8" fmla="*/ 114 w 316"/>
                <a:gd name="T9" fmla="*/ 13 h 114"/>
                <a:gd name="T10" fmla="*/ 86 w 316"/>
                <a:gd name="T11" fmla="*/ 5 h 114"/>
                <a:gd name="T12" fmla="*/ 58 w 316"/>
                <a:gd name="T13" fmla="*/ 2 h 114"/>
                <a:gd name="T14" fmla="*/ 28 w 316"/>
                <a:gd name="T15" fmla="*/ 0 h 114"/>
                <a:gd name="T16" fmla="*/ 0 w 316"/>
                <a:gd name="T17" fmla="*/ 4 h 114"/>
                <a:gd name="T18" fmla="*/ 32 w 316"/>
                <a:gd name="T19" fmla="*/ 4 h 114"/>
                <a:gd name="T20" fmla="*/ 64 w 316"/>
                <a:gd name="T21" fmla="*/ 9 h 114"/>
                <a:gd name="T22" fmla="*/ 93 w 316"/>
                <a:gd name="T23" fmla="*/ 16 h 114"/>
                <a:gd name="T24" fmla="*/ 120 w 316"/>
                <a:gd name="T25" fmla="*/ 26 h 114"/>
                <a:gd name="T26" fmla="*/ 144 w 316"/>
                <a:gd name="T27" fmla="*/ 37 h 114"/>
                <a:gd name="T28" fmla="*/ 168 w 316"/>
                <a:gd name="T29" fmla="*/ 51 h 114"/>
                <a:gd name="T30" fmla="*/ 189 w 316"/>
                <a:gd name="T31" fmla="*/ 67 h 114"/>
                <a:gd name="T32" fmla="*/ 210 w 316"/>
                <a:gd name="T33" fmla="*/ 86 h 114"/>
                <a:gd name="T34" fmla="*/ 219 w 316"/>
                <a:gd name="T35" fmla="*/ 90 h 114"/>
                <a:gd name="T36" fmla="*/ 230 w 316"/>
                <a:gd name="T37" fmla="*/ 94 h 114"/>
                <a:gd name="T38" fmla="*/ 241 w 316"/>
                <a:gd name="T39" fmla="*/ 98 h 114"/>
                <a:gd name="T40" fmla="*/ 254 w 316"/>
                <a:gd name="T41" fmla="*/ 102 h 114"/>
                <a:gd name="T42" fmla="*/ 265 w 316"/>
                <a:gd name="T43" fmla="*/ 105 h 114"/>
                <a:gd name="T44" fmla="*/ 278 w 316"/>
                <a:gd name="T45" fmla="*/ 107 h 114"/>
                <a:gd name="T46" fmla="*/ 292 w 316"/>
                <a:gd name="T47" fmla="*/ 110 h 114"/>
                <a:gd name="T48" fmla="*/ 308 w 316"/>
                <a:gd name="T49" fmla="*/ 114 h 114"/>
                <a:gd name="T50" fmla="*/ 312 w 316"/>
                <a:gd name="T51" fmla="*/ 107 h 114"/>
                <a:gd name="T52" fmla="*/ 316 w 316"/>
                <a:gd name="T53" fmla="*/ 102 h 114"/>
                <a:gd name="T54" fmla="*/ 302 w 316"/>
                <a:gd name="T55" fmla="*/ 101 h 114"/>
                <a:gd name="T56" fmla="*/ 289 w 316"/>
                <a:gd name="T57" fmla="*/ 99 h 114"/>
                <a:gd name="T58" fmla="*/ 277 w 316"/>
                <a:gd name="T59" fmla="*/ 97 h 114"/>
                <a:gd name="T60" fmla="*/ 264 w 316"/>
                <a:gd name="T61" fmla="*/ 94 h 114"/>
                <a:gd name="T62" fmla="*/ 251 w 316"/>
                <a:gd name="T63" fmla="*/ 90 h 114"/>
                <a:gd name="T64" fmla="*/ 240 w 316"/>
                <a:gd name="T65" fmla="*/ 86 h 114"/>
                <a:gd name="T66" fmla="*/ 229 w 316"/>
                <a:gd name="T67" fmla="*/ 81 h 114"/>
                <a:gd name="T68" fmla="*/ 219 w 316"/>
                <a:gd name="T69" fmla="*/ 76 h 11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16"/>
                <a:gd name="T106" fmla="*/ 0 h 114"/>
                <a:gd name="T107" fmla="*/ 316 w 316"/>
                <a:gd name="T108" fmla="*/ 114 h 11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16" h="114">
                  <a:moveTo>
                    <a:pt x="219" y="76"/>
                  </a:moveTo>
                  <a:lnTo>
                    <a:pt x="192" y="55"/>
                  </a:lnTo>
                  <a:lnTo>
                    <a:pt x="167" y="38"/>
                  </a:lnTo>
                  <a:lnTo>
                    <a:pt x="140" y="24"/>
                  </a:lnTo>
                  <a:lnTo>
                    <a:pt x="114" y="13"/>
                  </a:lnTo>
                  <a:lnTo>
                    <a:pt x="86" y="5"/>
                  </a:lnTo>
                  <a:lnTo>
                    <a:pt x="58" y="2"/>
                  </a:lnTo>
                  <a:lnTo>
                    <a:pt x="28" y="0"/>
                  </a:lnTo>
                  <a:lnTo>
                    <a:pt x="0" y="4"/>
                  </a:lnTo>
                  <a:lnTo>
                    <a:pt x="32" y="4"/>
                  </a:lnTo>
                  <a:lnTo>
                    <a:pt x="64" y="9"/>
                  </a:lnTo>
                  <a:lnTo>
                    <a:pt x="93" y="16"/>
                  </a:lnTo>
                  <a:lnTo>
                    <a:pt x="120" y="26"/>
                  </a:lnTo>
                  <a:lnTo>
                    <a:pt x="144" y="37"/>
                  </a:lnTo>
                  <a:lnTo>
                    <a:pt x="168" y="51"/>
                  </a:lnTo>
                  <a:lnTo>
                    <a:pt x="189" y="67"/>
                  </a:lnTo>
                  <a:lnTo>
                    <a:pt x="210" y="86"/>
                  </a:lnTo>
                  <a:lnTo>
                    <a:pt x="219" y="90"/>
                  </a:lnTo>
                  <a:lnTo>
                    <a:pt x="230" y="94"/>
                  </a:lnTo>
                  <a:lnTo>
                    <a:pt x="241" y="98"/>
                  </a:lnTo>
                  <a:lnTo>
                    <a:pt x="254" y="102"/>
                  </a:lnTo>
                  <a:lnTo>
                    <a:pt x="265" y="105"/>
                  </a:lnTo>
                  <a:lnTo>
                    <a:pt x="278" y="107"/>
                  </a:lnTo>
                  <a:lnTo>
                    <a:pt x="292" y="110"/>
                  </a:lnTo>
                  <a:lnTo>
                    <a:pt x="308" y="114"/>
                  </a:lnTo>
                  <a:lnTo>
                    <a:pt x="312" y="107"/>
                  </a:lnTo>
                  <a:lnTo>
                    <a:pt x="316" y="102"/>
                  </a:lnTo>
                  <a:lnTo>
                    <a:pt x="302" y="101"/>
                  </a:lnTo>
                  <a:lnTo>
                    <a:pt x="289" y="99"/>
                  </a:lnTo>
                  <a:lnTo>
                    <a:pt x="277" y="97"/>
                  </a:lnTo>
                  <a:lnTo>
                    <a:pt x="264" y="94"/>
                  </a:lnTo>
                  <a:lnTo>
                    <a:pt x="251" y="90"/>
                  </a:lnTo>
                  <a:lnTo>
                    <a:pt x="240" y="86"/>
                  </a:lnTo>
                  <a:lnTo>
                    <a:pt x="229" y="81"/>
                  </a:lnTo>
                  <a:lnTo>
                    <a:pt x="219" y="76"/>
                  </a:lnTo>
                  <a:close/>
                </a:path>
              </a:pathLst>
            </a:custGeom>
            <a:solidFill>
              <a:srgbClr val="611400"/>
            </a:solidFill>
            <a:ln w="0">
              <a:solidFill>
                <a:srgbClr val="6114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448" name="Freeform 98"/>
            <p:cNvSpPr>
              <a:spLocks/>
            </p:cNvSpPr>
            <p:nvPr/>
          </p:nvSpPr>
          <p:spPr bwMode="auto">
            <a:xfrm>
              <a:off x="4653" y="2645"/>
              <a:ext cx="106" cy="173"/>
            </a:xfrm>
            <a:custGeom>
              <a:avLst/>
              <a:gdLst>
                <a:gd name="T0" fmla="*/ 318 w 318"/>
                <a:gd name="T1" fmla="*/ 340 h 346"/>
                <a:gd name="T2" fmla="*/ 280 w 318"/>
                <a:gd name="T3" fmla="*/ 276 h 346"/>
                <a:gd name="T4" fmla="*/ 241 w 318"/>
                <a:gd name="T5" fmla="*/ 224 h 346"/>
                <a:gd name="T6" fmla="*/ 202 w 318"/>
                <a:gd name="T7" fmla="*/ 179 h 346"/>
                <a:gd name="T8" fmla="*/ 162 w 318"/>
                <a:gd name="T9" fmla="*/ 139 h 346"/>
                <a:gd name="T10" fmla="*/ 121 w 318"/>
                <a:gd name="T11" fmla="*/ 101 h 346"/>
                <a:gd name="T12" fmla="*/ 81 w 318"/>
                <a:gd name="T13" fmla="*/ 68 h 346"/>
                <a:gd name="T14" fmla="*/ 40 w 318"/>
                <a:gd name="T15" fmla="*/ 34 h 346"/>
                <a:gd name="T16" fmla="*/ 0 w 318"/>
                <a:gd name="T17" fmla="*/ 0 h 346"/>
                <a:gd name="T18" fmla="*/ 38 w 318"/>
                <a:gd name="T19" fmla="*/ 36 h 346"/>
                <a:gd name="T20" fmla="*/ 78 w 318"/>
                <a:gd name="T21" fmla="*/ 73 h 346"/>
                <a:gd name="T22" fmla="*/ 116 w 318"/>
                <a:gd name="T23" fmla="*/ 108 h 346"/>
                <a:gd name="T24" fmla="*/ 155 w 318"/>
                <a:gd name="T25" fmla="*/ 149 h 346"/>
                <a:gd name="T26" fmla="*/ 192 w 318"/>
                <a:gd name="T27" fmla="*/ 189 h 346"/>
                <a:gd name="T28" fmla="*/ 230 w 318"/>
                <a:gd name="T29" fmla="*/ 236 h 346"/>
                <a:gd name="T30" fmla="*/ 267 w 318"/>
                <a:gd name="T31" fmla="*/ 287 h 346"/>
                <a:gd name="T32" fmla="*/ 302 w 318"/>
                <a:gd name="T33" fmla="*/ 346 h 346"/>
                <a:gd name="T34" fmla="*/ 309 w 318"/>
                <a:gd name="T35" fmla="*/ 343 h 346"/>
                <a:gd name="T36" fmla="*/ 318 w 318"/>
                <a:gd name="T37" fmla="*/ 340 h 3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8"/>
                <a:gd name="T58" fmla="*/ 0 h 346"/>
                <a:gd name="T59" fmla="*/ 318 w 318"/>
                <a:gd name="T60" fmla="*/ 346 h 3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8" h="346">
                  <a:moveTo>
                    <a:pt x="318" y="340"/>
                  </a:moveTo>
                  <a:lnTo>
                    <a:pt x="280" y="276"/>
                  </a:lnTo>
                  <a:lnTo>
                    <a:pt x="241" y="224"/>
                  </a:lnTo>
                  <a:lnTo>
                    <a:pt x="202" y="179"/>
                  </a:lnTo>
                  <a:lnTo>
                    <a:pt x="162" y="139"/>
                  </a:lnTo>
                  <a:lnTo>
                    <a:pt x="121" y="101"/>
                  </a:lnTo>
                  <a:lnTo>
                    <a:pt x="81" y="68"/>
                  </a:lnTo>
                  <a:lnTo>
                    <a:pt x="40" y="34"/>
                  </a:lnTo>
                  <a:lnTo>
                    <a:pt x="0" y="0"/>
                  </a:lnTo>
                  <a:lnTo>
                    <a:pt x="38" y="36"/>
                  </a:lnTo>
                  <a:lnTo>
                    <a:pt x="78" y="73"/>
                  </a:lnTo>
                  <a:lnTo>
                    <a:pt x="116" y="108"/>
                  </a:lnTo>
                  <a:lnTo>
                    <a:pt x="155" y="149"/>
                  </a:lnTo>
                  <a:lnTo>
                    <a:pt x="192" y="189"/>
                  </a:lnTo>
                  <a:lnTo>
                    <a:pt x="230" y="236"/>
                  </a:lnTo>
                  <a:lnTo>
                    <a:pt x="267" y="287"/>
                  </a:lnTo>
                  <a:lnTo>
                    <a:pt x="302" y="346"/>
                  </a:lnTo>
                  <a:lnTo>
                    <a:pt x="309" y="343"/>
                  </a:lnTo>
                  <a:lnTo>
                    <a:pt x="318" y="340"/>
                  </a:lnTo>
                  <a:close/>
                </a:path>
              </a:pathLst>
            </a:custGeom>
            <a:solidFill>
              <a:srgbClr val="611400"/>
            </a:solidFill>
            <a:ln w="0">
              <a:solidFill>
                <a:srgbClr val="6114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449" name="Freeform 99"/>
            <p:cNvSpPr>
              <a:spLocks/>
            </p:cNvSpPr>
            <p:nvPr/>
          </p:nvSpPr>
          <p:spPr bwMode="auto">
            <a:xfrm>
              <a:off x="4690" y="2597"/>
              <a:ext cx="59" cy="69"/>
            </a:xfrm>
            <a:custGeom>
              <a:avLst/>
              <a:gdLst>
                <a:gd name="T0" fmla="*/ 175 w 179"/>
                <a:gd name="T1" fmla="*/ 124 h 138"/>
                <a:gd name="T2" fmla="*/ 152 w 179"/>
                <a:gd name="T3" fmla="*/ 108 h 138"/>
                <a:gd name="T4" fmla="*/ 130 w 179"/>
                <a:gd name="T5" fmla="*/ 93 h 138"/>
                <a:gd name="T6" fmla="*/ 108 w 179"/>
                <a:gd name="T7" fmla="*/ 77 h 138"/>
                <a:gd name="T8" fmla="*/ 87 w 179"/>
                <a:gd name="T9" fmla="*/ 61 h 138"/>
                <a:gd name="T10" fmla="*/ 65 w 179"/>
                <a:gd name="T11" fmla="*/ 46 h 138"/>
                <a:gd name="T12" fmla="*/ 42 w 179"/>
                <a:gd name="T13" fmla="*/ 30 h 138"/>
                <a:gd name="T14" fmla="*/ 21 w 179"/>
                <a:gd name="T15" fmla="*/ 14 h 138"/>
                <a:gd name="T16" fmla="*/ 0 w 179"/>
                <a:gd name="T17" fmla="*/ 0 h 138"/>
                <a:gd name="T18" fmla="*/ 21 w 179"/>
                <a:gd name="T19" fmla="*/ 17 h 138"/>
                <a:gd name="T20" fmla="*/ 42 w 179"/>
                <a:gd name="T21" fmla="*/ 34 h 138"/>
                <a:gd name="T22" fmla="*/ 65 w 179"/>
                <a:gd name="T23" fmla="*/ 51 h 138"/>
                <a:gd name="T24" fmla="*/ 87 w 179"/>
                <a:gd name="T25" fmla="*/ 69 h 138"/>
                <a:gd name="T26" fmla="*/ 110 w 179"/>
                <a:gd name="T27" fmla="*/ 86 h 138"/>
                <a:gd name="T28" fmla="*/ 132 w 179"/>
                <a:gd name="T29" fmla="*/ 103 h 138"/>
                <a:gd name="T30" fmla="*/ 155 w 179"/>
                <a:gd name="T31" fmla="*/ 120 h 138"/>
                <a:gd name="T32" fmla="*/ 179 w 179"/>
                <a:gd name="T33" fmla="*/ 138 h 138"/>
                <a:gd name="T34" fmla="*/ 175 w 179"/>
                <a:gd name="T35" fmla="*/ 131 h 138"/>
                <a:gd name="T36" fmla="*/ 175 w 179"/>
                <a:gd name="T37" fmla="*/ 124 h 13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9"/>
                <a:gd name="T58" fmla="*/ 0 h 138"/>
                <a:gd name="T59" fmla="*/ 179 w 179"/>
                <a:gd name="T60" fmla="*/ 138 h 13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9" h="138">
                  <a:moveTo>
                    <a:pt x="175" y="124"/>
                  </a:moveTo>
                  <a:lnTo>
                    <a:pt x="152" y="108"/>
                  </a:lnTo>
                  <a:lnTo>
                    <a:pt x="130" y="93"/>
                  </a:lnTo>
                  <a:lnTo>
                    <a:pt x="108" y="77"/>
                  </a:lnTo>
                  <a:lnTo>
                    <a:pt x="87" y="61"/>
                  </a:lnTo>
                  <a:lnTo>
                    <a:pt x="65" y="46"/>
                  </a:lnTo>
                  <a:lnTo>
                    <a:pt x="42" y="30"/>
                  </a:lnTo>
                  <a:lnTo>
                    <a:pt x="21" y="14"/>
                  </a:lnTo>
                  <a:lnTo>
                    <a:pt x="0" y="0"/>
                  </a:lnTo>
                  <a:lnTo>
                    <a:pt x="21" y="17"/>
                  </a:lnTo>
                  <a:lnTo>
                    <a:pt x="42" y="34"/>
                  </a:lnTo>
                  <a:lnTo>
                    <a:pt x="65" y="51"/>
                  </a:lnTo>
                  <a:lnTo>
                    <a:pt x="87" y="69"/>
                  </a:lnTo>
                  <a:lnTo>
                    <a:pt x="110" y="86"/>
                  </a:lnTo>
                  <a:lnTo>
                    <a:pt x="132" y="103"/>
                  </a:lnTo>
                  <a:lnTo>
                    <a:pt x="155" y="120"/>
                  </a:lnTo>
                  <a:lnTo>
                    <a:pt x="179" y="138"/>
                  </a:lnTo>
                  <a:lnTo>
                    <a:pt x="175" y="131"/>
                  </a:lnTo>
                  <a:lnTo>
                    <a:pt x="175" y="124"/>
                  </a:lnTo>
                  <a:close/>
                </a:path>
              </a:pathLst>
            </a:custGeom>
            <a:solidFill>
              <a:srgbClr val="611400"/>
            </a:solidFill>
            <a:ln w="0">
              <a:solidFill>
                <a:srgbClr val="6114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450" name="Freeform 100"/>
            <p:cNvSpPr>
              <a:spLocks/>
            </p:cNvSpPr>
            <p:nvPr/>
          </p:nvSpPr>
          <p:spPr bwMode="auto">
            <a:xfrm>
              <a:off x="4911" y="2128"/>
              <a:ext cx="98" cy="143"/>
            </a:xfrm>
            <a:custGeom>
              <a:avLst/>
              <a:gdLst>
                <a:gd name="T0" fmla="*/ 148 w 293"/>
                <a:gd name="T1" fmla="*/ 287 h 287"/>
                <a:gd name="T2" fmla="*/ 100 w 293"/>
                <a:gd name="T3" fmla="*/ 264 h 287"/>
                <a:gd name="T4" fmla="*/ 66 w 293"/>
                <a:gd name="T5" fmla="*/ 238 h 287"/>
                <a:gd name="T6" fmla="*/ 39 w 293"/>
                <a:gd name="T7" fmla="*/ 207 h 287"/>
                <a:gd name="T8" fmla="*/ 22 w 293"/>
                <a:gd name="T9" fmla="*/ 171 h 287"/>
                <a:gd name="T10" fmla="*/ 9 w 293"/>
                <a:gd name="T11" fmla="*/ 131 h 287"/>
                <a:gd name="T12" fmla="*/ 4 w 293"/>
                <a:gd name="T13" fmla="*/ 89 h 287"/>
                <a:gd name="T14" fmla="*/ 0 w 293"/>
                <a:gd name="T15" fmla="*/ 45 h 287"/>
                <a:gd name="T16" fmla="*/ 0 w 293"/>
                <a:gd name="T17" fmla="*/ 0 h 287"/>
                <a:gd name="T18" fmla="*/ 2 w 293"/>
                <a:gd name="T19" fmla="*/ 37 h 287"/>
                <a:gd name="T20" fmla="*/ 8 w 293"/>
                <a:gd name="T21" fmla="*/ 72 h 287"/>
                <a:gd name="T22" fmla="*/ 18 w 293"/>
                <a:gd name="T23" fmla="*/ 103 h 287"/>
                <a:gd name="T24" fmla="*/ 33 w 293"/>
                <a:gd name="T25" fmla="*/ 132 h 287"/>
                <a:gd name="T26" fmla="*/ 50 w 293"/>
                <a:gd name="T27" fmla="*/ 154 h 287"/>
                <a:gd name="T28" fmla="*/ 76 w 293"/>
                <a:gd name="T29" fmla="*/ 173 h 287"/>
                <a:gd name="T30" fmla="*/ 105 w 293"/>
                <a:gd name="T31" fmla="*/ 184 h 287"/>
                <a:gd name="T32" fmla="*/ 142 w 293"/>
                <a:gd name="T33" fmla="*/ 192 h 287"/>
                <a:gd name="T34" fmla="*/ 168 w 293"/>
                <a:gd name="T35" fmla="*/ 170 h 287"/>
                <a:gd name="T36" fmla="*/ 183 w 293"/>
                <a:gd name="T37" fmla="*/ 145 h 287"/>
                <a:gd name="T38" fmla="*/ 192 w 293"/>
                <a:gd name="T39" fmla="*/ 116 h 287"/>
                <a:gd name="T40" fmla="*/ 200 w 293"/>
                <a:gd name="T41" fmla="*/ 88 h 287"/>
                <a:gd name="T42" fmla="*/ 207 w 293"/>
                <a:gd name="T43" fmla="*/ 60 h 287"/>
                <a:gd name="T44" fmla="*/ 223 w 293"/>
                <a:gd name="T45" fmla="*/ 39 h 287"/>
                <a:gd name="T46" fmla="*/ 249 w 293"/>
                <a:gd name="T47" fmla="*/ 25 h 287"/>
                <a:gd name="T48" fmla="*/ 293 w 293"/>
                <a:gd name="T49" fmla="*/ 22 h 287"/>
                <a:gd name="T50" fmla="*/ 282 w 293"/>
                <a:gd name="T51" fmla="*/ 33 h 287"/>
                <a:gd name="T52" fmla="*/ 273 w 293"/>
                <a:gd name="T53" fmla="*/ 43 h 287"/>
                <a:gd name="T54" fmla="*/ 262 w 293"/>
                <a:gd name="T55" fmla="*/ 55 h 287"/>
                <a:gd name="T56" fmla="*/ 254 w 293"/>
                <a:gd name="T57" fmla="*/ 67 h 287"/>
                <a:gd name="T58" fmla="*/ 242 w 293"/>
                <a:gd name="T59" fmla="*/ 96 h 287"/>
                <a:gd name="T60" fmla="*/ 235 w 293"/>
                <a:gd name="T61" fmla="*/ 128 h 287"/>
                <a:gd name="T62" fmla="*/ 230 w 293"/>
                <a:gd name="T63" fmla="*/ 162 h 287"/>
                <a:gd name="T64" fmla="*/ 224 w 293"/>
                <a:gd name="T65" fmla="*/ 196 h 287"/>
                <a:gd name="T66" fmla="*/ 214 w 293"/>
                <a:gd name="T67" fmla="*/ 226 h 287"/>
                <a:gd name="T68" fmla="*/ 200 w 293"/>
                <a:gd name="T69" fmla="*/ 254 h 287"/>
                <a:gd name="T70" fmla="*/ 177 w 293"/>
                <a:gd name="T71" fmla="*/ 274 h 287"/>
                <a:gd name="T72" fmla="*/ 148 w 293"/>
                <a:gd name="T73" fmla="*/ 287 h 28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93"/>
                <a:gd name="T112" fmla="*/ 0 h 287"/>
                <a:gd name="T113" fmla="*/ 293 w 293"/>
                <a:gd name="T114" fmla="*/ 287 h 28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93" h="287">
                  <a:moveTo>
                    <a:pt x="148" y="287"/>
                  </a:moveTo>
                  <a:lnTo>
                    <a:pt x="100" y="264"/>
                  </a:lnTo>
                  <a:lnTo>
                    <a:pt x="66" y="238"/>
                  </a:lnTo>
                  <a:lnTo>
                    <a:pt x="39" y="207"/>
                  </a:lnTo>
                  <a:lnTo>
                    <a:pt x="22" y="171"/>
                  </a:lnTo>
                  <a:lnTo>
                    <a:pt x="9" y="131"/>
                  </a:lnTo>
                  <a:lnTo>
                    <a:pt x="4" y="89"/>
                  </a:lnTo>
                  <a:lnTo>
                    <a:pt x="0" y="45"/>
                  </a:lnTo>
                  <a:lnTo>
                    <a:pt x="0" y="0"/>
                  </a:lnTo>
                  <a:lnTo>
                    <a:pt x="2" y="37"/>
                  </a:lnTo>
                  <a:lnTo>
                    <a:pt x="8" y="72"/>
                  </a:lnTo>
                  <a:lnTo>
                    <a:pt x="18" y="103"/>
                  </a:lnTo>
                  <a:lnTo>
                    <a:pt x="33" y="132"/>
                  </a:lnTo>
                  <a:lnTo>
                    <a:pt x="50" y="154"/>
                  </a:lnTo>
                  <a:lnTo>
                    <a:pt x="76" y="173"/>
                  </a:lnTo>
                  <a:lnTo>
                    <a:pt x="105" y="184"/>
                  </a:lnTo>
                  <a:lnTo>
                    <a:pt x="142" y="192"/>
                  </a:lnTo>
                  <a:lnTo>
                    <a:pt x="168" y="170"/>
                  </a:lnTo>
                  <a:lnTo>
                    <a:pt x="183" y="145"/>
                  </a:lnTo>
                  <a:lnTo>
                    <a:pt x="192" y="116"/>
                  </a:lnTo>
                  <a:lnTo>
                    <a:pt x="200" y="88"/>
                  </a:lnTo>
                  <a:lnTo>
                    <a:pt x="207" y="60"/>
                  </a:lnTo>
                  <a:lnTo>
                    <a:pt x="223" y="39"/>
                  </a:lnTo>
                  <a:lnTo>
                    <a:pt x="249" y="25"/>
                  </a:lnTo>
                  <a:lnTo>
                    <a:pt x="293" y="22"/>
                  </a:lnTo>
                  <a:lnTo>
                    <a:pt x="282" y="33"/>
                  </a:lnTo>
                  <a:lnTo>
                    <a:pt x="273" y="43"/>
                  </a:lnTo>
                  <a:lnTo>
                    <a:pt x="262" y="55"/>
                  </a:lnTo>
                  <a:lnTo>
                    <a:pt x="254" y="67"/>
                  </a:lnTo>
                  <a:lnTo>
                    <a:pt x="242" y="96"/>
                  </a:lnTo>
                  <a:lnTo>
                    <a:pt x="235" y="128"/>
                  </a:lnTo>
                  <a:lnTo>
                    <a:pt x="230" y="162"/>
                  </a:lnTo>
                  <a:lnTo>
                    <a:pt x="224" y="196"/>
                  </a:lnTo>
                  <a:lnTo>
                    <a:pt x="214" y="226"/>
                  </a:lnTo>
                  <a:lnTo>
                    <a:pt x="200" y="254"/>
                  </a:lnTo>
                  <a:lnTo>
                    <a:pt x="177" y="274"/>
                  </a:lnTo>
                  <a:lnTo>
                    <a:pt x="148" y="287"/>
                  </a:lnTo>
                  <a:close/>
                </a:path>
              </a:pathLst>
            </a:custGeom>
            <a:solidFill>
              <a:srgbClr val="B5171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451" name="Freeform 101"/>
            <p:cNvSpPr>
              <a:spLocks/>
            </p:cNvSpPr>
            <p:nvPr/>
          </p:nvSpPr>
          <p:spPr bwMode="auto">
            <a:xfrm>
              <a:off x="4914" y="2139"/>
              <a:ext cx="93" cy="124"/>
            </a:xfrm>
            <a:custGeom>
              <a:avLst/>
              <a:gdLst>
                <a:gd name="T0" fmla="*/ 141 w 281"/>
                <a:gd name="T1" fmla="*/ 247 h 247"/>
                <a:gd name="T2" fmla="*/ 98 w 281"/>
                <a:gd name="T3" fmla="*/ 228 h 247"/>
                <a:gd name="T4" fmla="*/ 66 w 281"/>
                <a:gd name="T5" fmla="*/ 206 h 247"/>
                <a:gd name="T6" fmla="*/ 41 w 281"/>
                <a:gd name="T7" fmla="*/ 180 h 247"/>
                <a:gd name="T8" fmla="*/ 24 w 281"/>
                <a:gd name="T9" fmla="*/ 151 h 247"/>
                <a:gd name="T10" fmla="*/ 11 w 281"/>
                <a:gd name="T11" fmla="*/ 119 h 247"/>
                <a:gd name="T12" fmla="*/ 4 w 281"/>
                <a:gd name="T13" fmla="*/ 85 h 247"/>
                <a:gd name="T14" fmla="*/ 0 w 281"/>
                <a:gd name="T15" fmla="*/ 48 h 247"/>
                <a:gd name="T16" fmla="*/ 0 w 281"/>
                <a:gd name="T17" fmla="*/ 13 h 247"/>
                <a:gd name="T18" fmla="*/ 1 w 281"/>
                <a:gd name="T19" fmla="*/ 43 h 247"/>
                <a:gd name="T20" fmla="*/ 8 w 281"/>
                <a:gd name="T21" fmla="*/ 72 h 247"/>
                <a:gd name="T22" fmla="*/ 18 w 281"/>
                <a:gd name="T23" fmla="*/ 96 h 247"/>
                <a:gd name="T24" fmla="*/ 34 w 281"/>
                <a:gd name="T25" fmla="*/ 120 h 247"/>
                <a:gd name="T26" fmla="*/ 52 w 281"/>
                <a:gd name="T27" fmla="*/ 138 h 247"/>
                <a:gd name="T28" fmla="*/ 74 w 281"/>
                <a:gd name="T29" fmla="*/ 153 h 247"/>
                <a:gd name="T30" fmla="*/ 101 w 281"/>
                <a:gd name="T31" fmla="*/ 162 h 247"/>
                <a:gd name="T32" fmla="*/ 135 w 281"/>
                <a:gd name="T33" fmla="*/ 168 h 247"/>
                <a:gd name="T34" fmla="*/ 158 w 281"/>
                <a:gd name="T35" fmla="*/ 150 h 247"/>
                <a:gd name="T36" fmla="*/ 173 w 281"/>
                <a:gd name="T37" fmla="*/ 125 h 247"/>
                <a:gd name="T38" fmla="*/ 183 w 281"/>
                <a:gd name="T39" fmla="*/ 96 h 247"/>
                <a:gd name="T40" fmla="*/ 192 w 281"/>
                <a:gd name="T41" fmla="*/ 68 h 247"/>
                <a:gd name="T42" fmla="*/ 200 w 281"/>
                <a:gd name="T43" fmla="*/ 40 h 247"/>
                <a:gd name="T44" fmla="*/ 217 w 281"/>
                <a:gd name="T45" fmla="*/ 18 h 247"/>
                <a:gd name="T46" fmla="*/ 241 w 281"/>
                <a:gd name="T47" fmla="*/ 2 h 247"/>
                <a:gd name="T48" fmla="*/ 281 w 281"/>
                <a:gd name="T49" fmla="*/ 0 h 247"/>
                <a:gd name="T50" fmla="*/ 271 w 281"/>
                <a:gd name="T51" fmla="*/ 9 h 247"/>
                <a:gd name="T52" fmla="*/ 261 w 281"/>
                <a:gd name="T53" fmla="*/ 19 h 247"/>
                <a:gd name="T54" fmla="*/ 252 w 281"/>
                <a:gd name="T55" fmla="*/ 30 h 247"/>
                <a:gd name="T56" fmla="*/ 245 w 281"/>
                <a:gd name="T57" fmla="*/ 40 h 247"/>
                <a:gd name="T58" fmla="*/ 234 w 281"/>
                <a:gd name="T59" fmla="*/ 65 h 247"/>
                <a:gd name="T60" fmla="*/ 227 w 281"/>
                <a:gd name="T61" fmla="*/ 95 h 247"/>
                <a:gd name="T62" fmla="*/ 220 w 281"/>
                <a:gd name="T63" fmla="*/ 126 h 247"/>
                <a:gd name="T64" fmla="*/ 214 w 281"/>
                <a:gd name="T65" fmla="*/ 159 h 247"/>
                <a:gd name="T66" fmla="*/ 203 w 281"/>
                <a:gd name="T67" fmla="*/ 188 h 247"/>
                <a:gd name="T68" fmla="*/ 189 w 281"/>
                <a:gd name="T69" fmla="*/ 214 h 247"/>
                <a:gd name="T70" fmla="*/ 168 w 281"/>
                <a:gd name="T71" fmla="*/ 233 h 247"/>
                <a:gd name="T72" fmla="*/ 141 w 281"/>
                <a:gd name="T73" fmla="*/ 247 h 24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1"/>
                <a:gd name="T112" fmla="*/ 0 h 247"/>
                <a:gd name="T113" fmla="*/ 281 w 281"/>
                <a:gd name="T114" fmla="*/ 247 h 24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1" h="247">
                  <a:moveTo>
                    <a:pt x="141" y="247"/>
                  </a:moveTo>
                  <a:lnTo>
                    <a:pt x="98" y="228"/>
                  </a:lnTo>
                  <a:lnTo>
                    <a:pt x="66" y="206"/>
                  </a:lnTo>
                  <a:lnTo>
                    <a:pt x="41" y="180"/>
                  </a:lnTo>
                  <a:lnTo>
                    <a:pt x="24" y="151"/>
                  </a:lnTo>
                  <a:lnTo>
                    <a:pt x="11" y="119"/>
                  </a:lnTo>
                  <a:lnTo>
                    <a:pt x="4" y="85"/>
                  </a:lnTo>
                  <a:lnTo>
                    <a:pt x="0" y="48"/>
                  </a:lnTo>
                  <a:lnTo>
                    <a:pt x="0" y="13"/>
                  </a:lnTo>
                  <a:lnTo>
                    <a:pt x="1" y="43"/>
                  </a:lnTo>
                  <a:lnTo>
                    <a:pt x="8" y="72"/>
                  </a:lnTo>
                  <a:lnTo>
                    <a:pt x="18" y="96"/>
                  </a:lnTo>
                  <a:lnTo>
                    <a:pt x="34" y="120"/>
                  </a:lnTo>
                  <a:lnTo>
                    <a:pt x="52" y="138"/>
                  </a:lnTo>
                  <a:lnTo>
                    <a:pt x="74" y="153"/>
                  </a:lnTo>
                  <a:lnTo>
                    <a:pt x="101" y="162"/>
                  </a:lnTo>
                  <a:lnTo>
                    <a:pt x="135" y="168"/>
                  </a:lnTo>
                  <a:lnTo>
                    <a:pt x="158" y="150"/>
                  </a:lnTo>
                  <a:lnTo>
                    <a:pt x="173" y="125"/>
                  </a:lnTo>
                  <a:lnTo>
                    <a:pt x="183" y="96"/>
                  </a:lnTo>
                  <a:lnTo>
                    <a:pt x="192" y="68"/>
                  </a:lnTo>
                  <a:lnTo>
                    <a:pt x="200" y="40"/>
                  </a:lnTo>
                  <a:lnTo>
                    <a:pt x="217" y="18"/>
                  </a:lnTo>
                  <a:lnTo>
                    <a:pt x="241" y="2"/>
                  </a:lnTo>
                  <a:lnTo>
                    <a:pt x="281" y="0"/>
                  </a:lnTo>
                  <a:lnTo>
                    <a:pt x="271" y="9"/>
                  </a:lnTo>
                  <a:lnTo>
                    <a:pt x="261" y="19"/>
                  </a:lnTo>
                  <a:lnTo>
                    <a:pt x="252" y="30"/>
                  </a:lnTo>
                  <a:lnTo>
                    <a:pt x="245" y="40"/>
                  </a:lnTo>
                  <a:lnTo>
                    <a:pt x="234" y="65"/>
                  </a:lnTo>
                  <a:lnTo>
                    <a:pt x="227" y="95"/>
                  </a:lnTo>
                  <a:lnTo>
                    <a:pt x="220" y="126"/>
                  </a:lnTo>
                  <a:lnTo>
                    <a:pt x="214" y="159"/>
                  </a:lnTo>
                  <a:lnTo>
                    <a:pt x="203" y="188"/>
                  </a:lnTo>
                  <a:lnTo>
                    <a:pt x="189" y="214"/>
                  </a:lnTo>
                  <a:lnTo>
                    <a:pt x="168" y="233"/>
                  </a:lnTo>
                  <a:lnTo>
                    <a:pt x="141" y="247"/>
                  </a:lnTo>
                  <a:close/>
                </a:path>
              </a:pathLst>
            </a:custGeom>
            <a:solidFill>
              <a:srgbClr val="CC2B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452" name="Freeform 102"/>
            <p:cNvSpPr>
              <a:spLocks/>
            </p:cNvSpPr>
            <p:nvPr/>
          </p:nvSpPr>
          <p:spPr bwMode="auto">
            <a:xfrm>
              <a:off x="4916" y="2141"/>
              <a:ext cx="89" cy="113"/>
            </a:xfrm>
            <a:custGeom>
              <a:avLst/>
              <a:gdLst>
                <a:gd name="T0" fmla="*/ 134 w 266"/>
                <a:gd name="T1" fmla="*/ 228 h 228"/>
                <a:gd name="T2" fmla="*/ 97 w 266"/>
                <a:gd name="T3" fmla="*/ 213 h 228"/>
                <a:gd name="T4" fmla="*/ 67 w 266"/>
                <a:gd name="T5" fmla="*/ 196 h 228"/>
                <a:gd name="T6" fmla="*/ 43 w 266"/>
                <a:gd name="T7" fmla="*/ 177 h 228"/>
                <a:gd name="T8" fmla="*/ 27 w 266"/>
                <a:gd name="T9" fmla="*/ 154 h 228"/>
                <a:gd name="T10" fmla="*/ 14 w 266"/>
                <a:gd name="T11" fmla="*/ 130 h 228"/>
                <a:gd name="T12" fmla="*/ 5 w 266"/>
                <a:gd name="T13" fmla="*/ 104 h 228"/>
                <a:gd name="T14" fmla="*/ 0 w 266"/>
                <a:gd name="T15" fmla="*/ 75 h 228"/>
                <a:gd name="T16" fmla="*/ 0 w 266"/>
                <a:gd name="T17" fmla="*/ 47 h 228"/>
                <a:gd name="T18" fmla="*/ 3 w 266"/>
                <a:gd name="T19" fmla="*/ 70 h 228"/>
                <a:gd name="T20" fmla="*/ 10 w 266"/>
                <a:gd name="T21" fmla="*/ 92 h 228"/>
                <a:gd name="T22" fmla="*/ 21 w 266"/>
                <a:gd name="T23" fmla="*/ 111 h 228"/>
                <a:gd name="T24" fmla="*/ 36 w 266"/>
                <a:gd name="T25" fmla="*/ 128 h 228"/>
                <a:gd name="T26" fmla="*/ 53 w 266"/>
                <a:gd name="T27" fmla="*/ 141 h 228"/>
                <a:gd name="T28" fmla="*/ 75 w 266"/>
                <a:gd name="T29" fmla="*/ 153 h 228"/>
                <a:gd name="T30" fmla="*/ 99 w 266"/>
                <a:gd name="T31" fmla="*/ 161 h 228"/>
                <a:gd name="T32" fmla="*/ 128 w 266"/>
                <a:gd name="T33" fmla="*/ 165 h 228"/>
                <a:gd name="T34" fmla="*/ 148 w 266"/>
                <a:gd name="T35" fmla="*/ 148 h 228"/>
                <a:gd name="T36" fmla="*/ 163 w 266"/>
                <a:gd name="T37" fmla="*/ 126 h 228"/>
                <a:gd name="T38" fmla="*/ 173 w 266"/>
                <a:gd name="T39" fmla="*/ 98 h 228"/>
                <a:gd name="T40" fmla="*/ 183 w 266"/>
                <a:gd name="T41" fmla="*/ 71 h 228"/>
                <a:gd name="T42" fmla="*/ 193 w 266"/>
                <a:gd name="T43" fmla="*/ 42 h 228"/>
                <a:gd name="T44" fmla="*/ 210 w 266"/>
                <a:gd name="T45" fmla="*/ 20 h 228"/>
                <a:gd name="T46" fmla="*/ 233 w 266"/>
                <a:gd name="T47" fmla="*/ 4 h 228"/>
                <a:gd name="T48" fmla="*/ 266 w 266"/>
                <a:gd name="T49" fmla="*/ 0 h 228"/>
                <a:gd name="T50" fmla="*/ 258 w 266"/>
                <a:gd name="T51" fmla="*/ 7 h 228"/>
                <a:gd name="T52" fmla="*/ 251 w 266"/>
                <a:gd name="T53" fmla="*/ 19 h 228"/>
                <a:gd name="T54" fmla="*/ 242 w 266"/>
                <a:gd name="T55" fmla="*/ 28 h 228"/>
                <a:gd name="T56" fmla="*/ 237 w 266"/>
                <a:gd name="T57" fmla="*/ 37 h 228"/>
                <a:gd name="T58" fmla="*/ 227 w 266"/>
                <a:gd name="T59" fmla="*/ 58 h 228"/>
                <a:gd name="T60" fmla="*/ 218 w 266"/>
                <a:gd name="T61" fmla="*/ 84 h 228"/>
                <a:gd name="T62" fmla="*/ 210 w 266"/>
                <a:gd name="T63" fmla="*/ 114 h 228"/>
                <a:gd name="T64" fmla="*/ 203 w 266"/>
                <a:gd name="T65" fmla="*/ 144 h 228"/>
                <a:gd name="T66" fmla="*/ 192 w 266"/>
                <a:gd name="T67" fmla="*/ 173 h 228"/>
                <a:gd name="T68" fmla="*/ 178 w 266"/>
                <a:gd name="T69" fmla="*/ 198 h 228"/>
                <a:gd name="T70" fmla="*/ 158 w 266"/>
                <a:gd name="T71" fmla="*/ 216 h 228"/>
                <a:gd name="T72" fmla="*/ 134 w 266"/>
                <a:gd name="T73" fmla="*/ 228 h 2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6"/>
                <a:gd name="T112" fmla="*/ 0 h 228"/>
                <a:gd name="T113" fmla="*/ 266 w 266"/>
                <a:gd name="T114" fmla="*/ 228 h 22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6" h="228">
                  <a:moveTo>
                    <a:pt x="134" y="228"/>
                  </a:moveTo>
                  <a:lnTo>
                    <a:pt x="97" y="213"/>
                  </a:lnTo>
                  <a:lnTo>
                    <a:pt x="67" y="196"/>
                  </a:lnTo>
                  <a:lnTo>
                    <a:pt x="43" y="177"/>
                  </a:lnTo>
                  <a:lnTo>
                    <a:pt x="27" y="154"/>
                  </a:lnTo>
                  <a:lnTo>
                    <a:pt x="14" y="130"/>
                  </a:lnTo>
                  <a:lnTo>
                    <a:pt x="5" y="104"/>
                  </a:lnTo>
                  <a:lnTo>
                    <a:pt x="0" y="75"/>
                  </a:lnTo>
                  <a:lnTo>
                    <a:pt x="0" y="47"/>
                  </a:lnTo>
                  <a:lnTo>
                    <a:pt x="3" y="70"/>
                  </a:lnTo>
                  <a:lnTo>
                    <a:pt x="10" y="92"/>
                  </a:lnTo>
                  <a:lnTo>
                    <a:pt x="21" y="111"/>
                  </a:lnTo>
                  <a:lnTo>
                    <a:pt x="36" y="128"/>
                  </a:lnTo>
                  <a:lnTo>
                    <a:pt x="53" y="141"/>
                  </a:lnTo>
                  <a:lnTo>
                    <a:pt x="75" y="153"/>
                  </a:lnTo>
                  <a:lnTo>
                    <a:pt x="99" y="161"/>
                  </a:lnTo>
                  <a:lnTo>
                    <a:pt x="128" y="165"/>
                  </a:lnTo>
                  <a:lnTo>
                    <a:pt x="148" y="148"/>
                  </a:lnTo>
                  <a:lnTo>
                    <a:pt x="163" y="126"/>
                  </a:lnTo>
                  <a:lnTo>
                    <a:pt x="173" y="98"/>
                  </a:lnTo>
                  <a:lnTo>
                    <a:pt x="183" y="71"/>
                  </a:lnTo>
                  <a:lnTo>
                    <a:pt x="193" y="42"/>
                  </a:lnTo>
                  <a:lnTo>
                    <a:pt x="210" y="20"/>
                  </a:lnTo>
                  <a:lnTo>
                    <a:pt x="233" y="4"/>
                  </a:lnTo>
                  <a:lnTo>
                    <a:pt x="266" y="0"/>
                  </a:lnTo>
                  <a:lnTo>
                    <a:pt x="258" y="7"/>
                  </a:lnTo>
                  <a:lnTo>
                    <a:pt x="251" y="19"/>
                  </a:lnTo>
                  <a:lnTo>
                    <a:pt x="242" y="28"/>
                  </a:lnTo>
                  <a:lnTo>
                    <a:pt x="237" y="37"/>
                  </a:lnTo>
                  <a:lnTo>
                    <a:pt x="227" y="58"/>
                  </a:lnTo>
                  <a:lnTo>
                    <a:pt x="218" y="84"/>
                  </a:lnTo>
                  <a:lnTo>
                    <a:pt x="210" y="114"/>
                  </a:lnTo>
                  <a:lnTo>
                    <a:pt x="203" y="144"/>
                  </a:lnTo>
                  <a:lnTo>
                    <a:pt x="192" y="173"/>
                  </a:lnTo>
                  <a:lnTo>
                    <a:pt x="178" y="198"/>
                  </a:lnTo>
                  <a:lnTo>
                    <a:pt x="158" y="216"/>
                  </a:lnTo>
                  <a:lnTo>
                    <a:pt x="134" y="228"/>
                  </a:lnTo>
                  <a:close/>
                </a:path>
              </a:pathLst>
            </a:custGeom>
            <a:solidFill>
              <a:srgbClr val="E640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453" name="Freeform 103"/>
            <p:cNvSpPr>
              <a:spLocks/>
            </p:cNvSpPr>
            <p:nvPr/>
          </p:nvSpPr>
          <p:spPr bwMode="auto">
            <a:xfrm>
              <a:off x="4918" y="2142"/>
              <a:ext cx="84" cy="103"/>
            </a:xfrm>
            <a:custGeom>
              <a:avLst/>
              <a:gdLst>
                <a:gd name="T0" fmla="*/ 127 w 252"/>
                <a:gd name="T1" fmla="*/ 206 h 206"/>
                <a:gd name="T2" fmla="*/ 94 w 252"/>
                <a:gd name="T3" fmla="*/ 196 h 206"/>
                <a:gd name="T4" fmla="*/ 69 w 252"/>
                <a:gd name="T5" fmla="*/ 184 h 206"/>
                <a:gd name="T6" fmla="*/ 46 w 252"/>
                <a:gd name="T7" fmla="*/ 170 h 206"/>
                <a:gd name="T8" fmla="*/ 29 w 252"/>
                <a:gd name="T9" fmla="*/ 155 h 206"/>
                <a:gd name="T10" fmla="*/ 15 w 252"/>
                <a:gd name="T11" fmla="*/ 138 h 206"/>
                <a:gd name="T12" fmla="*/ 5 w 252"/>
                <a:gd name="T13" fmla="*/ 120 h 206"/>
                <a:gd name="T14" fmla="*/ 0 w 252"/>
                <a:gd name="T15" fmla="*/ 101 h 206"/>
                <a:gd name="T16" fmla="*/ 0 w 252"/>
                <a:gd name="T17" fmla="*/ 82 h 206"/>
                <a:gd name="T18" fmla="*/ 3 w 252"/>
                <a:gd name="T19" fmla="*/ 98 h 206"/>
                <a:gd name="T20" fmla="*/ 10 w 252"/>
                <a:gd name="T21" fmla="*/ 114 h 206"/>
                <a:gd name="T22" fmla="*/ 21 w 252"/>
                <a:gd name="T23" fmla="*/ 125 h 206"/>
                <a:gd name="T24" fmla="*/ 36 w 252"/>
                <a:gd name="T25" fmla="*/ 138 h 206"/>
                <a:gd name="T26" fmla="*/ 53 w 252"/>
                <a:gd name="T27" fmla="*/ 146 h 206"/>
                <a:gd name="T28" fmla="*/ 75 w 252"/>
                <a:gd name="T29" fmla="*/ 154 h 206"/>
                <a:gd name="T30" fmla="*/ 97 w 252"/>
                <a:gd name="T31" fmla="*/ 158 h 206"/>
                <a:gd name="T32" fmla="*/ 123 w 252"/>
                <a:gd name="T33" fmla="*/ 162 h 206"/>
                <a:gd name="T34" fmla="*/ 140 w 252"/>
                <a:gd name="T35" fmla="*/ 148 h 206"/>
                <a:gd name="T36" fmla="*/ 154 w 252"/>
                <a:gd name="T37" fmla="*/ 127 h 206"/>
                <a:gd name="T38" fmla="*/ 164 w 252"/>
                <a:gd name="T39" fmla="*/ 99 h 206"/>
                <a:gd name="T40" fmla="*/ 175 w 252"/>
                <a:gd name="T41" fmla="*/ 72 h 206"/>
                <a:gd name="T42" fmla="*/ 186 w 252"/>
                <a:gd name="T43" fmla="*/ 43 h 206"/>
                <a:gd name="T44" fmla="*/ 203 w 252"/>
                <a:gd name="T45" fmla="*/ 20 h 206"/>
                <a:gd name="T46" fmla="*/ 223 w 252"/>
                <a:gd name="T47" fmla="*/ 4 h 206"/>
                <a:gd name="T48" fmla="*/ 252 w 252"/>
                <a:gd name="T49" fmla="*/ 0 h 206"/>
                <a:gd name="T50" fmla="*/ 245 w 252"/>
                <a:gd name="T51" fmla="*/ 5 h 206"/>
                <a:gd name="T52" fmla="*/ 238 w 252"/>
                <a:gd name="T53" fmla="*/ 16 h 206"/>
                <a:gd name="T54" fmla="*/ 231 w 252"/>
                <a:gd name="T55" fmla="*/ 25 h 206"/>
                <a:gd name="T56" fmla="*/ 227 w 252"/>
                <a:gd name="T57" fmla="*/ 33 h 206"/>
                <a:gd name="T58" fmla="*/ 219 w 252"/>
                <a:gd name="T59" fmla="*/ 48 h 206"/>
                <a:gd name="T60" fmla="*/ 210 w 252"/>
                <a:gd name="T61" fmla="*/ 72 h 206"/>
                <a:gd name="T62" fmla="*/ 200 w 252"/>
                <a:gd name="T63" fmla="*/ 98 h 206"/>
                <a:gd name="T64" fmla="*/ 192 w 252"/>
                <a:gd name="T65" fmla="*/ 128 h 206"/>
                <a:gd name="T66" fmla="*/ 179 w 252"/>
                <a:gd name="T67" fmla="*/ 154 h 206"/>
                <a:gd name="T68" fmla="*/ 165 w 252"/>
                <a:gd name="T69" fmla="*/ 179 h 206"/>
                <a:gd name="T70" fmla="*/ 148 w 252"/>
                <a:gd name="T71" fmla="*/ 196 h 206"/>
                <a:gd name="T72" fmla="*/ 127 w 252"/>
                <a:gd name="T73" fmla="*/ 206 h 20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52"/>
                <a:gd name="T112" fmla="*/ 0 h 206"/>
                <a:gd name="T113" fmla="*/ 252 w 252"/>
                <a:gd name="T114" fmla="*/ 206 h 20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52" h="206">
                  <a:moveTo>
                    <a:pt x="127" y="206"/>
                  </a:moveTo>
                  <a:lnTo>
                    <a:pt x="94" y="196"/>
                  </a:lnTo>
                  <a:lnTo>
                    <a:pt x="69" y="184"/>
                  </a:lnTo>
                  <a:lnTo>
                    <a:pt x="46" y="170"/>
                  </a:lnTo>
                  <a:lnTo>
                    <a:pt x="29" y="155"/>
                  </a:lnTo>
                  <a:lnTo>
                    <a:pt x="15" y="138"/>
                  </a:lnTo>
                  <a:lnTo>
                    <a:pt x="5" y="120"/>
                  </a:lnTo>
                  <a:lnTo>
                    <a:pt x="0" y="101"/>
                  </a:lnTo>
                  <a:lnTo>
                    <a:pt x="0" y="82"/>
                  </a:lnTo>
                  <a:lnTo>
                    <a:pt x="3" y="98"/>
                  </a:lnTo>
                  <a:lnTo>
                    <a:pt x="10" y="114"/>
                  </a:lnTo>
                  <a:lnTo>
                    <a:pt x="21" y="125"/>
                  </a:lnTo>
                  <a:lnTo>
                    <a:pt x="36" y="138"/>
                  </a:lnTo>
                  <a:lnTo>
                    <a:pt x="53" y="146"/>
                  </a:lnTo>
                  <a:lnTo>
                    <a:pt x="75" y="154"/>
                  </a:lnTo>
                  <a:lnTo>
                    <a:pt x="97" y="158"/>
                  </a:lnTo>
                  <a:lnTo>
                    <a:pt x="123" y="162"/>
                  </a:lnTo>
                  <a:lnTo>
                    <a:pt x="140" y="148"/>
                  </a:lnTo>
                  <a:lnTo>
                    <a:pt x="154" y="127"/>
                  </a:lnTo>
                  <a:lnTo>
                    <a:pt x="164" y="99"/>
                  </a:lnTo>
                  <a:lnTo>
                    <a:pt x="175" y="72"/>
                  </a:lnTo>
                  <a:lnTo>
                    <a:pt x="186" y="43"/>
                  </a:lnTo>
                  <a:lnTo>
                    <a:pt x="203" y="20"/>
                  </a:lnTo>
                  <a:lnTo>
                    <a:pt x="223" y="4"/>
                  </a:lnTo>
                  <a:lnTo>
                    <a:pt x="252" y="0"/>
                  </a:lnTo>
                  <a:lnTo>
                    <a:pt x="245" y="5"/>
                  </a:lnTo>
                  <a:lnTo>
                    <a:pt x="238" y="16"/>
                  </a:lnTo>
                  <a:lnTo>
                    <a:pt x="231" y="25"/>
                  </a:lnTo>
                  <a:lnTo>
                    <a:pt x="227" y="33"/>
                  </a:lnTo>
                  <a:lnTo>
                    <a:pt x="219" y="48"/>
                  </a:lnTo>
                  <a:lnTo>
                    <a:pt x="210" y="72"/>
                  </a:lnTo>
                  <a:lnTo>
                    <a:pt x="200" y="98"/>
                  </a:lnTo>
                  <a:lnTo>
                    <a:pt x="192" y="128"/>
                  </a:lnTo>
                  <a:lnTo>
                    <a:pt x="179" y="154"/>
                  </a:lnTo>
                  <a:lnTo>
                    <a:pt x="165" y="179"/>
                  </a:lnTo>
                  <a:lnTo>
                    <a:pt x="148" y="196"/>
                  </a:lnTo>
                  <a:lnTo>
                    <a:pt x="127" y="206"/>
                  </a:lnTo>
                  <a:close/>
                </a:path>
              </a:pathLst>
            </a:custGeom>
            <a:solidFill>
              <a:srgbClr val="FF5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454" name="Freeform 104"/>
            <p:cNvSpPr>
              <a:spLocks/>
            </p:cNvSpPr>
            <p:nvPr/>
          </p:nvSpPr>
          <p:spPr bwMode="auto">
            <a:xfrm>
              <a:off x="4910" y="2002"/>
              <a:ext cx="97" cy="128"/>
            </a:xfrm>
            <a:custGeom>
              <a:avLst/>
              <a:gdLst>
                <a:gd name="T0" fmla="*/ 0 w 291"/>
                <a:gd name="T1" fmla="*/ 134 h 255"/>
                <a:gd name="T2" fmla="*/ 34 w 291"/>
                <a:gd name="T3" fmla="*/ 142 h 255"/>
                <a:gd name="T4" fmla="*/ 69 w 291"/>
                <a:gd name="T5" fmla="*/ 148 h 255"/>
                <a:gd name="T6" fmla="*/ 103 w 291"/>
                <a:gd name="T7" fmla="*/ 154 h 255"/>
                <a:gd name="T8" fmla="*/ 137 w 291"/>
                <a:gd name="T9" fmla="*/ 163 h 255"/>
                <a:gd name="T10" fmla="*/ 171 w 291"/>
                <a:gd name="T11" fmla="*/ 175 h 255"/>
                <a:gd name="T12" fmla="*/ 209 w 291"/>
                <a:gd name="T13" fmla="*/ 193 h 255"/>
                <a:gd name="T14" fmla="*/ 247 w 291"/>
                <a:gd name="T15" fmla="*/ 219 h 255"/>
                <a:gd name="T16" fmla="*/ 291 w 291"/>
                <a:gd name="T17" fmla="*/ 255 h 255"/>
                <a:gd name="T18" fmla="*/ 288 w 291"/>
                <a:gd name="T19" fmla="*/ 246 h 255"/>
                <a:gd name="T20" fmla="*/ 286 w 291"/>
                <a:gd name="T21" fmla="*/ 237 h 255"/>
                <a:gd name="T22" fmla="*/ 283 w 291"/>
                <a:gd name="T23" fmla="*/ 229 h 255"/>
                <a:gd name="T24" fmla="*/ 283 w 291"/>
                <a:gd name="T25" fmla="*/ 222 h 255"/>
                <a:gd name="T26" fmla="*/ 264 w 291"/>
                <a:gd name="T27" fmla="*/ 193 h 255"/>
                <a:gd name="T28" fmla="*/ 250 w 291"/>
                <a:gd name="T29" fmla="*/ 158 h 255"/>
                <a:gd name="T30" fmla="*/ 237 w 291"/>
                <a:gd name="T31" fmla="*/ 118 h 255"/>
                <a:gd name="T32" fmla="*/ 226 w 291"/>
                <a:gd name="T33" fmla="*/ 79 h 255"/>
                <a:gd name="T34" fmla="*/ 209 w 291"/>
                <a:gd name="T35" fmla="*/ 44 h 255"/>
                <a:gd name="T36" fmla="*/ 186 w 291"/>
                <a:gd name="T37" fmla="*/ 17 h 255"/>
                <a:gd name="T38" fmla="*/ 155 w 291"/>
                <a:gd name="T39" fmla="*/ 0 h 255"/>
                <a:gd name="T40" fmla="*/ 113 w 291"/>
                <a:gd name="T41" fmla="*/ 0 h 255"/>
                <a:gd name="T42" fmla="*/ 87 w 291"/>
                <a:gd name="T43" fmla="*/ 9 h 255"/>
                <a:gd name="T44" fmla="*/ 68 w 291"/>
                <a:gd name="T45" fmla="*/ 22 h 255"/>
                <a:gd name="T46" fmla="*/ 49 w 291"/>
                <a:gd name="T47" fmla="*/ 35 h 255"/>
                <a:gd name="T48" fmla="*/ 35 w 291"/>
                <a:gd name="T49" fmla="*/ 52 h 255"/>
                <a:gd name="T50" fmla="*/ 22 w 291"/>
                <a:gd name="T51" fmla="*/ 69 h 255"/>
                <a:gd name="T52" fmla="*/ 14 w 291"/>
                <a:gd name="T53" fmla="*/ 90 h 255"/>
                <a:gd name="T54" fmla="*/ 5 w 291"/>
                <a:gd name="T55" fmla="*/ 111 h 255"/>
                <a:gd name="T56" fmla="*/ 0 w 291"/>
                <a:gd name="T57" fmla="*/ 134 h 2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1"/>
                <a:gd name="T88" fmla="*/ 0 h 255"/>
                <a:gd name="T89" fmla="*/ 291 w 291"/>
                <a:gd name="T90" fmla="*/ 255 h 2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1" h="255">
                  <a:moveTo>
                    <a:pt x="0" y="134"/>
                  </a:moveTo>
                  <a:lnTo>
                    <a:pt x="34" y="142"/>
                  </a:lnTo>
                  <a:lnTo>
                    <a:pt x="69" y="148"/>
                  </a:lnTo>
                  <a:lnTo>
                    <a:pt x="103" y="154"/>
                  </a:lnTo>
                  <a:lnTo>
                    <a:pt x="137" y="163"/>
                  </a:lnTo>
                  <a:lnTo>
                    <a:pt x="171" y="175"/>
                  </a:lnTo>
                  <a:lnTo>
                    <a:pt x="209" y="193"/>
                  </a:lnTo>
                  <a:lnTo>
                    <a:pt x="247" y="219"/>
                  </a:lnTo>
                  <a:lnTo>
                    <a:pt x="291" y="255"/>
                  </a:lnTo>
                  <a:lnTo>
                    <a:pt x="288" y="246"/>
                  </a:lnTo>
                  <a:lnTo>
                    <a:pt x="286" y="237"/>
                  </a:lnTo>
                  <a:lnTo>
                    <a:pt x="283" y="229"/>
                  </a:lnTo>
                  <a:lnTo>
                    <a:pt x="283" y="222"/>
                  </a:lnTo>
                  <a:lnTo>
                    <a:pt x="264" y="193"/>
                  </a:lnTo>
                  <a:lnTo>
                    <a:pt x="250" y="158"/>
                  </a:lnTo>
                  <a:lnTo>
                    <a:pt x="237" y="118"/>
                  </a:lnTo>
                  <a:lnTo>
                    <a:pt x="226" y="79"/>
                  </a:lnTo>
                  <a:lnTo>
                    <a:pt x="209" y="44"/>
                  </a:lnTo>
                  <a:lnTo>
                    <a:pt x="186" y="17"/>
                  </a:lnTo>
                  <a:lnTo>
                    <a:pt x="155" y="0"/>
                  </a:lnTo>
                  <a:lnTo>
                    <a:pt x="113" y="0"/>
                  </a:lnTo>
                  <a:lnTo>
                    <a:pt x="87" y="9"/>
                  </a:lnTo>
                  <a:lnTo>
                    <a:pt x="68" y="22"/>
                  </a:lnTo>
                  <a:lnTo>
                    <a:pt x="49" y="35"/>
                  </a:lnTo>
                  <a:lnTo>
                    <a:pt x="35" y="52"/>
                  </a:lnTo>
                  <a:lnTo>
                    <a:pt x="22" y="69"/>
                  </a:lnTo>
                  <a:lnTo>
                    <a:pt x="14" y="90"/>
                  </a:lnTo>
                  <a:lnTo>
                    <a:pt x="5" y="111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CC2E2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455" name="Freeform 105"/>
            <p:cNvSpPr>
              <a:spLocks/>
            </p:cNvSpPr>
            <p:nvPr/>
          </p:nvSpPr>
          <p:spPr bwMode="auto">
            <a:xfrm>
              <a:off x="4915" y="2008"/>
              <a:ext cx="87" cy="116"/>
            </a:xfrm>
            <a:custGeom>
              <a:avLst/>
              <a:gdLst>
                <a:gd name="T0" fmla="*/ 0 w 262"/>
                <a:gd name="T1" fmla="*/ 122 h 231"/>
                <a:gd name="T2" fmla="*/ 31 w 262"/>
                <a:gd name="T3" fmla="*/ 128 h 231"/>
                <a:gd name="T4" fmla="*/ 62 w 262"/>
                <a:gd name="T5" fmla="*/ 135 h 231"/>
                <a:gd name="T6" fmla="*/ 92 w 262"/>
                <a:gd name="T7" fmla="*/ 140 h 231"/>
                <a:gd name="T8" fmla="*/ 123 w 262"/>
                <a:gd name="T9" fmla="*/ 148 h 231"/>
                <a:gd name="T10" fmla="*/ 152 w 262"/>
                <a:gd name="T11" fmla="*/ 157 h 231"/>
                <a:gd name="T12" fmla="*/ 186 w 262"/>
                <a:gd name="T13" fmla="*/ 174 h 231"/>
                <a:gd name="T14" fmla="*/ 221 w 262"/>
                <a:gd name="T15" fmla="*/ 197 h 231"/>
                <a:gd name="T16" fmla="*/ 262 w 262"/>
                <a:gd name="T17" fmla="*/ 231 h 231"/>
                <a:gd name="T18" fmla="*/ 261 w 262"/>
                <a:gd name="T19" fmla="*/ 224 h 231"/>
                <a:gd name="T20" fmla="*/ 260 w 262"/>
                <a:gd name="T21" fmla="*/ 216 h 231"/>
                <a:gd name="T22" fmla="*/ 257 w 262"/>
                <a:gd name="T23" fmla="*/ 208 h 231"/>
                <a:gd name="T24" fmla="*/ 255 w 262"/>
                <a:gd name="T25" fmla="*/ 200 h 231"/>
                <a:gd name="T26" fmla="*/ 237 w 262"/>
                <a:gd name="T27" fmla="*/ 174 h 231"/>
                <a:gd name="T28" fmla="*/ 224 w 262"/>
                <a:gd name="T29" fmla="*/ 143 h 231"/>
                <a:gd name="T30" fmla="*/ 213 w 262"/>
                <a:gd name="T31" fmla="*/ 106 h 231"/>
                <a:gd name="T32" fmla="*/ 203 w 262"/>
                <a:gd name="T33" fmla="*/ 72 h 231"/>
                <a:gd name="T34" fmla="*/ 188 w 262"/>
                <a:gd name="T35" fmla="*/ 39 h 231"/>
                <a:gd name="T36" fmla="*/ 168 w 262"/>
                <a:gd name="T37" fmla="*/ 15 h 231"/>
                <a:gd name="T38" fmla="*/ 140 w 262"/>
                <a:gd name="T39" fmla="*/ 0 h 231"/>
                <a:gd name="T40" fmla="*/ 102 w 262"/>
                <a:gd name="T41" fmla="*/ 0 h 231"/>
                <a:gd name="T42" fmla="*/ 78 w 262"/>
                <a:gd name="T43" fmla="*/ 8 h 231"/>
                <a:gd name="T44" fmla="*/ 59 w 262"/>
                <a:gd name="T45" fmla="*/ 20 h 231"/>
                <a:gd name="T46" fmla="*/ 42 w 262"/>
                <a:gd name="T47" fmla="*/ 32 h 231"/>
                <a:gd name="T48" fmla="*/ 31 w 262"/>
                <a:gd name="T49" fmla="*/ 47 h 231"/>
                <a:gd name="T50" fmla="*/ 20 w 262"/>
                <a:gd name="T51" fmla="*/ 62 h 231"/>
                <a:gd name="T52" fmla="*/ 13 w 262"/>
                <a:gd name="T53" fmla="*/ 80 h 231"/>
                <a:gd name="T54" fmla="*/ 4 w 262"/>
                <a:gd name="T55" fmla="*/ 100 h 231"/>
                <a:gd name="T56" fmla="*/ 0 w 262"/>
                <a:gd name="T57" fmla="*/ 122 h 23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62"/>
                <a:gd name="T88" fmla="*/ 0 h 231"/>
                <a:gd name="T89" fmla="*/ 262 w 262"/>
                <a:gd name="T90" fmla="*/ 231 h 23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62" h="231">
                  <a:moveTo>
                    <a:pt x="0" y="122"/>
                  </a:moveTo>
                  <a:lnTo>
                    <a:pt x="31" y="128"/>
                  </a:lnTo>
                  <a:lnTo>
                    <a:pt x="62" y="135"/>
                  </a:lnTo>
                  <a:lnTo>
                    <a:pt x="92" y="140"/>
                  </a:lnTo>
                  <a:lnTo>
                    <a:pt x="123" y="148"/>
                  </a:lnTo>
                  <a:lnTo>
                    <a:pt x="152" y="157"/>
                  </a:lnTo>
                  <a:lnTo>
                    <a:pt x="186" y="174"/>
                  </a:lnTo>
                  <a:lnTo>
                    <a:pt x="221" y="197"/>
                  </a:lnTo>
                  <a:lnTo>
                    <a:pt x="262" y="231"/>
                  </a:lnTo>
                  <a:lnTo>
                    <a:pt x="261" y="224"/>
                  </a:lnTo>
                  <a:lnTo>
                    <a:pt x="260" y="216"/>
                  </a:lnTo>
                  <a:lnTo>
                    <a:pt x="257" y="208"/>
                  </a:lnTo>
                  <a:lnTo>
                    <a:pt x="255" y="200"/>
                  </a:lnTo>
                  <a:lnTo>
                    <a:pt x="237" y="174"/>
                  </a:lnTo>
                  <a:lnTo>
                    <a:pt x="224" y="143"/>
                  </a:lnTo>
                  <a:lnTo>
                    <a:pt x="213" y="106"/>
                  </a:lnTo>
                  <a:lnTo>
                    <a:pt x="203" y="72"/>
                  </a:lnTo>
                  <a:lnTo>
                    <a:pt x="188" y="39"/>
                  </a:lnTo>
                  <a:lnTo>
                    <a:pt x="168" y="15"/>
                  </a:lnTo>
                  <a:lnTo>
                    <a:pt x="140" y="0"/>
                  </a:lnTo>
                  <a:lnTo>
                    <a:pt x="102" y="0"/>
                  </a:lnTo>
                  <a:lnTo>
                    <a:pt x="78" y="8"/>
                  </a:lnTo>
                  <a:lnTo>
                    <a:pt x="59" y="20"/>
                  </a:lnTo>
                  <a:lnTo>
                    <a:pt x="42" y="32"/>
                  </a:lnTo>
                  <a:lnTo>
                    <a:pt x="31" y="47"/>
                  </a:lnTo>
                  <a:lnTo>
                    <a:pt x="20" y="62"/>
                  </a:lnTo>
                  <a:lnTo>
                    <a:pt x="13" y="80"/>
                  </a:lnTo>
                  <a:lnTo>
                    <a:pt x="4" y="100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DB3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456" name="Freeform 106"/>
            <p:cNvSpPr>
              <a:spLocks/>
            </p:cNvSpPr>
            <p:nvPr/>
          </p:nvSpPr>
          <p:spPr bwMode="auto">
            <a:xfrm>
              <a:off x="4919" y="2013"/>
              <a:ext cx="79" cy="104"/>
            </a:xfrm>
            <a:custGeom>
              <a:avLst/>
              <a:gdLst>
                <a:gd name="T0" fmla="*/ 0 w 237"/>
                <a:gd name="T1" fmla="*/ 111 h 209"/>
                <a:gd name="T2" fmla="*/ 28 w 237"/>
                <a:gd name="T3" fmla="*/ 117 h 209"/>
                <a:gd name="T4" fmla="*/ 56 w 237"/>
                <a:gd name="T5" fmla="*/ 123 h 209"/>
                <a:gd name="T6" fmla="*/ 83 w 237"/>
                <a:gd name="T7" fmla="*/ 127 h 209"/>
                <a:gd name="T8" fmla="*/ 111 w 237"/>
                <a:gd name="T9" fmla="*/ 135 h 209"/>
                <a:gd name="T10" fmla="*/ 139 w 237"/>
                <a:gd name="T11" fmla="*/ 144 h 209"/>
                <a:gd name="T12" fmla="*/ 169 w 237"/>
                <a:gd name="T13" fmla="*/ 158 h 209"/>
                <a:gd name="T14" fmla="*/ 200 w 237"/>
                <a:gd name="T15" fmla="*/ 179 h 209"/>
                <a:gd name="T16" fmla="*/ 237 w 237"/>
                <a:gd name="T17" fmla="*/ 209 h 209"/>
                <a:gd name="T18" fmla="*/ 234 w 237"/>
                <a:gd name="T19" fmla="*/ 202 h 209"/>
                <a:gd name="T20" fmla="*/ 232 w 237"/>
                <a:gd name="T21" fmla="*/ 195 h 209"/>
                <a:gd name="T22" fmla="*/ 230 w 237"/>
                <a:gd name="T23" fmla="*/ 188 h 209"/>
                <a:gd name="T24" fmla="*/ 230 w 237"/>
                <a:gd name="T25" fmla="*/ 182 h 209"/>
                <a:gd name="T26" fmla="*/ 214 w 237"/>
                <a:gd name="T27" fmla="*/ 158 h 209"/>
                <a:gd name="T28" fmla="*/ 203 w 237"/>
                <a:gd name="T29" fmla="*/ 130 h 209"/>
                <a:gd name="T30" fmla="*/ 193 w 237"/>
                <a:gd name="T31" fmla="*/ 97 h 209"/>
                <a:gd name="T32" fmla="*/ 183 w 237"/>
                <a:gd name="T33" fmla="*/ 67 h 209"/>
                <a:gd name="T34" fmla="*/ 169 w 237"/>
                <a:gd name="T35" fmla="*/ 37 h 209"/>
                <a:gd name="T36" fmla="*/ 152 w 237"/>
                <a:gd name="T37" fmla="*/ 15 h 209"/>
                <a:gd name="T38" fmla="*/ 125 w 237"/>
                <a:gd name="T39" fmla="*/ 0 h 209"/>
                <a:gd name="T40" fmla="*/ 91 w 237"/>
                <a:gd name="T41" fmla="*/ 0 h 209"/>
                <a:gd name="T42" fmla="*/ 70 w 237"/>
                <a:gd name="T43" fmla="*/ 7 h 209"/>
                <a:gd name="T44" fmla="*/ 55 w 237"/>
                <a:gd name="T45" fmla="*/ 17 h 209"/>
                <a:gd name="T46" fmla="*/ 41 w 237"/>
                <a:gd name="T47" fmla="*/ 29 h 209"/>
                <a:gd name="T48" fmla="*/ 29 w 237"/>
                <a:gd name="T49" fmla="*/ 44 h 209"/>
                <a:gd name="T50" fmla="*/ 19 w 237"/>
                <a:gd name="T51" fmla="*/ 58 h 209"/>
                <a:gd name="T52" fmla="*/ 11 w 237"/>
                <a:gd name="T53" fmla="*/ 75 h 209"/>
                <a:gd name="T54" fmla="*/ 4 w 237"/>
                <a:gd name="T55" fmla="*/ 92 h 209"/>
                <a:gd name="T56" fmla="*/ 0 w 237"/>
                <a:gd name="T57" fmla="*/ 111 h 20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37"/>
                <a:gd name="T88" fmla="*/ 0 h 209"/>
                <a:gd name="T89" fmla="*/ 237 w 237"/>
                <a:gd name="T90" fmla="*/ 209 h 20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37" h="209">
                  <a:moveTo>
                    <a:pt x="0" y="111"/>
                  </a:moveTo>
                  <a:lnTo>
                    <a:pt x="28" y="117"/>
                  </a:lnTo>
                  <a:lnTo>
                    <a:pt x="56" y="123"/>
                  </a:lnTo>
                  <a:lnTo>
                    <a:pt x="83" y="127"/>
                  </a:lnTo>
                  <a:lnTo>
                    <a:pt x="111" y="135"/>
                  </a:lnTo>
                  <a:lnTo>
                    <a:pt x="139" y="144"/>
                  </a:lnTo>
                  <a:lnTo>
                    <a:pt x="169" y="158"/>
                  </a:lnTo>
                  <a:lnTo>
                    <a:pt x="200" y="179"/>
                  </a:lnTo>
                  <a:lnTo>
                    <a:pt x="237" y="209"/>
                  </a:lnTo>
                  <a:lnTo>
                    <a:pt x="234" y="202"/>
                  </a:lnTo>
                  <a:lnTo>
                    <a:pt x="232" y="195"/>
                  </a:lnTo>
                  <a:lnTo>
                    <a:pt x="230" y="188"/>
                  </a:lnTo>
                  <a:lnTo>
                    <a:pt x="230" y="182"/>
                  </a:lnTo>
                  <a:lnTo>
                    <a:pt x="214" y="158"/>
                  </a:lnTo>
                  <a:lnTo>
                    <a:pt x="203" y="130"/>
                  </a:lnTo>
                  <a:lnTo>
                    <a:pt x="193" y="97"/>
                  </a:lnTo>
                  <a:lnTo>
                    <a:pt x="183" y="67"/>
                  </a:lnTo>
                  <a:lnTo>
                    <a:pt x="169" y="37"/>
                  </a:lnTo>
                  <a:lnTo>
                    <a:pt x="152" y="15"/>
                  </a:lnTo>
                  <a:lnTo>
                    <a:pt x="125" y="0"/>
                  </a:lnTo>
                  <a:lnTo>
                    <a:pt x="91" y="0"/>
                  </a:lnTo>
                  <a:lnTo>
                    <a:pt x="70" y="7"/>
                  </a:lnTo>
                  <a:lnTo>
                    <a:pt x="55" y="17"/>
                  </a:lnTo>
                  <a:lnTo>
                    <a:pt x="41" y="29"/>
                  </a:lnTo>
                  <a:lnTo>
                    <a:pt x="29" y="44"/>
                  </a:lnTo>
                  <a:lnTo>
                    <a:pt x="19" y="58"/>
                  </a:lnTo>
                  <a:lnTo>
                    <a:pt x="11" y="75"/>
                  </a:lnTo>
                  <a:lnTo>
                    <a:pt x="4" y="92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ED4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457" name="Freeform 107"/>
            <p:cNvSpPr>
              <a:spLocks/>
            </p:cNvSpPr>
            <p:nvPr/>
          </p:nvSpPr>
          <p:spPr bwMode="auto">
            <a:xfrm>
              <a:off x="4924" y="2019"/>
              <a:ext cx="70" cy="92"/>
            </a:xfrm>
            <a:custGeom>
              <a:avLst/>
              <a:gdLst>
                <a:gd name="T0" fmla="*/ 0 w 209"/>
                <a:gd name="T1" fmla="*/ 97 h 184"/>
                <a:gd name="T2" fmla="*/ 24 w 209"/>
                <a:gd name="T3" fmla="*/ 102 h 184"/>
                <a:gd name="T4" fmla="*/ 49 w 209"/>
                <a:gd name="T5" fmla="*/ 107 h 184"/>
                <a:gd name="T6" fmla="*/ 73 w 209"/>
                <a:gd name="T7" fmla="*/ 111 h 184"/>
                <a:gd name="T8" fmla="*/ 99 w 209"/>
                <a:gd name="T9" fmla="*/ 118 h 184"/>
                <a:gd name="T10" fmla="*/ 123 w 209"/>
                <a:gd name="T11" fmla="*/ 127 h 184"/>
                <a:gd name="T12" fmla="*/ 149 w 209"/>
                <a:gd name="T13" fmla="*/ 140 h 184"/>
                <a:gd name="T14" fmla="*/ 178 w 209"/>
                <a:gd name="T15" fmla="*/ 158 h 184"/>
                <a:gd name="T16" fmla="*/ 209 w 209"/>
                <a:gd name="T17" fmla="*/ 184 h 184"/>
                <a:gd name="T18" fmla="*/ 206 w 209"/>
                <a:gd name="T19" fmla="*/ 171 h 184"/>
                <a:gd name="T20" fmla="*/ 203 w 209"/>
                <a:gd name="T21" fmla="*/ 159 h 184"/>
                <a:gd name="T22" fmla="*/ 189 w 209"/>
                <a:gd name="T23" fmla="*/ 139 h 184"/>
                <a:gd name="T24" fmla="*/ 179 w 209"/>
                <a:gd name="T25" fmla="*/ 114 h 184"/>
                <a:gd name="T26" fmla="*/ 171 w 209"/>
                <a:gd name="T27" fmla="*/ 85 h 184"/>
                <a:gd name="T28" fmla="*/ 162 w 209"/>
                <a:gd name="T29" fmla="*/ 58 h 184"/>
                <a:gd name="T30" fmla="*/ 149 w 209"/>
                <a:gd name="T31" fmla="*/ 32 h 184"/>
                <a:gd name="T32" fmla="*/ 134 w 209"/>
                <a:gd name="T33" fmla="*/ 12 h 184"/>
                <a:gd name="T34" fmla="*/ 111 w 209"/>
                <a:gd name="T35" fmla="*/ 0 h 184"/>
                <a:gd name="T36" fmla="*/ 82 w 209"/>
                <a:gd name="T37" fmla="*/ 0 h 184"/>
                <a:gd name="T38" fmla="*/ 62 w 209"/>
                <a:gd name="T39" fmla="*/ 7 h 184"/>
                <a:gd name="T40" fmla="*/ 48 w 209"/>
                <a:gd name="T41" fmla="*/ 16 h 184"/>
                <a:gd name="T42" fmla="*/ 34 w 209"/>
                <a:gd name="T43" fmla="*/ 26 h 184"/>
                <a:gd name="T44" fmla="*/ 25 w 209"/>
                <a:gd name="T45" fmla="*/ 38 h 184"/>
                <a:gd name="T46" fmla="*/ 15 w 209"/>
                <a:gd name="T47" fmla="*/ 50 h 184"/>
                <a:gd name="T48" fmla="*/ 10 w 209"/>
                <a:gd name="T49" fmla="*/ 65 h 184"/>
                <a:gd name="T50" fmla="*/ 4 w 209"/>
                <a:gd name="T51" fmla="*/ 80 h 184"/>
                <a:gd name="T52" fmla="*/ 0 w 209"/>
                <a:gd name="T53" fmla="*/ 97 h 18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9"/>
                <a:gd name="T82" fmla="*/ 0 h 184"/>
                <a:gd name="T83" fmla="*/ 209 w 209"/>
                <a:gd name="T84" fmla="*/ 184 h 18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9" h="184">
                  <a:moveTo>
                    <a:pt x="0" y="97"/>
                  </a:moveTo>
                  <a:lnTo>
                    <a:pt x="24" y="102"/>
                  </a:lnTo>
                  <a:lnTo>
                    <a:pt x="49" y="107"/>
                  </a:lnTo>
                  <a:lnTo>
                    <a:pt x="73" y="111"/>
                  </a:lnTo>
                  <a:lnTo>
                    <a:pt x="99" y="118"/>
                  </a:lnTo>
                  <a:lnTo>
                    <a:pt x="123" y="127"/>
                  </a:lnTo>
                  <a:lnTo>
                    <a:pt x="149" y="140"/>
                  </a:lnTo>
                  <a:lnTo>
                    <a:pt x="178" y="158"/>
                  </a:lnTo>
                  <a:lnTo>
                    <a:pt x="209" y="184"/>
                  </a:lnTo>
                  <a:lnTo>
                    <a:pt x="206" y="171"/>
                  </a:lnTo>
                  <a:lnTo>
                    <a:pt x="203" y="159"/>
                  </a:lnTo>
                  <a:lnTo>
                    <a:pt x="189" y="139"/>
                  </a:lnTo>
                  <a:lnTo>
                    <a:pt x="179" y="114"/>
                  </a:lnTo>
                  <a:lnTo>
                    <a:pt x="171" y="85"/>
                  </a:lnTo>
                  <a:lnTo>
                    <a:pt x="162" y="58"/>
                  </a:lnTo>
                  <a:lnTo>
                    <a:pt x="149" y="32"/>
                  </a:lnTo>
                  <a:lnTo>
                    <a:pt x="134" y="12"/>
                  </a:lnTo>
                  <a:lnTo>
                    <a:pt x="111" y="0"/>
                  </a:lnTo>
                  <a:lnTo>
                    <a:pt x="82" y="0"/>
                  </a:lnTo>
                  <a:lnTo>
                    <a:pt x="62" y="7"/>
                  </a:lnTo>
                  <a:lnTo>
                    <a:pt x="48" y="16"/>
                  </a:lnTo>
                  <a:lnTo>
                    <a:pt x="34" y="26"/>
                  </a:lnTo>
                  <a:lnTo>
                    <a:pt x="25" y="38"/>
                  </a:lnTo>
                  <a:lnTo>
                    <a:pt x="15" y="50"/>
                  </a:lnTo>
                  <a:lnTo>
                    <a:pt x="10" y="65"/>
                  </a:lnTo>
                  <a:lnTo>
                    <a:pt x="4" y="80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FF5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458" name="Freeform 108"/>
            <p:cNvSpPr>
              <a:spLocks/>
            </p:cNvSpPr>
            <p:nvPr/>
          </p:nvSpPr>
          <p:spPr bwMode="auto">
            <a:xfrm>
              <a:off x="5202" y="1975"/>
              <a:ext cx="21" cy="105"/>
            </a:xfrm>
            <a:custGeom>
              <a:avLst/>
              <a:gdLst>
                <a:gd name="T0" fmla="*/ 64 w 64"/>
                <a:gd name="T1" fmla="*/ 0 h 210"/>
                <a:gd name="T2" fmla="*/ 57 w 64"/>
                <a:gd name="T3" fmla="*/ 26 h 210"/>
                <a:gd name="T4" fmla="*/ 50 w 64"/>
                <a:gd name="T5" fmla="*/ 52 h 210"/>
                <a:gd name="T6" fmla="*/ 43 w 64"/>
                <a:gd name="T7" fmla="*/ 78 h 210"/>
                <a:gd name="T8" fmla="*/ 36 w 64"/>
                <a:gd name="T9" fmla="*/ 105 h 210"/>
                <a:gd name="T10" fmla="*/ 28 w 64"/>
                <a:gd name="T11" fmla="*/ 132 h 210"/>
                <a:gd name="T12" fmla="*/ 19 w 64"/>
                <a:gd name="T13" fmla="*/ 158 h 210"/>
                <a:gd name="T14" fmla="*/ 9 w 64"/>
                <a:gd name="T15" fmla="*/ 184 h 210"/>
                <a:gd name="T16" fmla="*/ 0 w 64"/>
                <a:gd name="T17" fmla="*/ 210 h 210"/>
                <a:gd name="T18" fmla="*/ 5 w 64"/>
                <a:gd name="T19" fmla="*/ 196 h 210"/>
                <a:gd name="T20" fmla="*/ 14 w 64"/>
                <a:gd name="T21" fmla="*/ 181 h 210"/>
                <a:gd name="T22" fmla="*/ 19 w 64"/>
                <a:gd name="T23" fmla="*/ 166 h 210"/>
                <a:gd name="T24" fmla="*/ 28 w 64"/>
                <a:gd name="T25" fmla="*/ 150 h 210"/>
                <a:gd name="T26" fmla="*/ 35 w 64"/>
                <a:gd name="T27" fmla="*/ 132 h 210"/>
                <a:gd name="T28" fmla="*/ 42 w 64"/>
                <a:gd name="T29" fmla="*/ 115 h 210"/>
                <a:gd name="T30" fmla="*/ 49 w 64"/>
                <a:gd name="T31" fmla="*/ 95 h 210"/>
                <a:gd name="T32" fmla="*/ 57 w 64"/>
                <a:gd name="T33" fmla="*/ 75 h 210"/>
                <a:gd name="T34" fmla="*/ 57 w 64"/>
                <a:gd name="T35" fmla="*/ 65 h 210"/>
                <a:gd name="T36" fmla="*/ 57 w 64"/>
                <a:gd name="T37" fmla="*/ 56 h 210"/>
                <a:gd name="T38" fmla="*/ 59 w 64"/>
                <a:gd name="T39" fmla="*/ 45 h 210"/>
                <a:gd name="T40" fmla="*/ 60 w 64"/>
                <a:gd name="T41" fmla="*/ 38 h 210"/>
                <a:gd name="T42" fmla="*/ 60 w 64"/>
                <a:gd name="T43" fmla="*/ 27 h 210"/>
                <a:gd name="T44" fmla="*/ 62 w 64"/>
                <a:gd name="T45" fmla="*/ 18 h 210"/>
                <a:gd name="T46" fmla="*/ 63 w 64"/>
                <a:gd name="T47" fmla="*/ 8 h 210"/>
                <a:gd name="T48" fmla="*/ 64 w 64"/>
                <a:gd name="T49" fmla="*/ 0 h 21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4"/>
                <a:gd name="T76" fmla="*/ 0 h 210"/>
                <a:gd name="T77" fmla="*/ 64 w 64"/>
                <a:gd name="T78" fmla="*/ 210 h 21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4" h="210">
                  <a:moveTo>
                    <a:pt x="64" y="0"/>
                  </a:moveTo>
                  <a:lnTo>
                    <a:pt x="57" y="26"/>
                  </a:lnTo>
                  <a:lnTo>
                    <a:pt x="50" y="52"/>
                  </a:lnTo>
                  <a:lnTo>
                    <a:pt x="43" y="78"/>
                  </a:lnTo>
                  <a:lnTo>
                    <a:pt x="36" y="105"/>
                  </a:lnTo>
                  <a:lnTo>
                    <a:pt x="28" y="132"/>
                  </a:lnTo>
                  <a:lnTo>
                    <a:pt x="19" y="158"/>
                  </a:lnTo>
                  <a:lnTo>
                    <a:pt x="9" y="184"/>
                  </a:lnTo>
                  <a:lnTo>
                    <a:pt x="0" y="210"/>
                  </a:lnTo>
                  <a:lnTo>
                    <a:pt x="5" y="196"/>
                  </a:lnTo>
                  <a:lnTo>
                    <a:pt x="14" y="181"/>
                  </a:lnTo>
                  <a:lnTo>
                    <a:pt x="19" y="166"/>
                  </a:lnTo>
                  <a:lnTo>
                    <a:pt x="28" y="150"/>
                  </a:lnTo>
                  <a:lnTo>
                    <a:pt x="35" y="132"/>
                  </a:lnTo>
                  <a:lnTo>
                    <a:pt x="42" y="115"/>
                  </a:lnTo>
                  <a:lnTo>
                    <a:pt x="49" y="95"/>
                  </a:lnTo>
                  <a:lnTo>
                    <a:pt x="57" y="75"/>
                  </a:lnTo>
                  <a:lnTo>
                    <a:pt x="57" y="65"/>
                  </a:lnTo>
                  <a:lnTo>
                    <a:pt x="57" y="56"/>
                  </a:lnTo>
                  <a:lnTo>
                    <a:pt x="59" y="45"/>
                  </a:lnTo>
                  <a:lnTo>
                    <a:pt x="60" y="38"/>
                  </a:lnTo>
                  <a:lnTo>
                    <a:pt x="60" y="27"/>
                  </a:lnTo>
                  <a:lnTo>
                    <a:pt x="62" y="18"/>
                  </a:lnTo>
                  <a:lnTo>
                    <a:pt x="63" y="8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A37357"/>
            </a:solidFill>
            <a:ln w="0">
              <a:solidFill>
                <a:srgbClr val="A3735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459" name="Freeform 109"/>
            <p:cNvSpPr>
              <a:spLocks/>
            </p:cNvSpPr>
            <p:nvPr/>
          </p:nvSpPr>
          <p:spPr bwMode="auto">
            <a:xfrm>
              <a:off x="5009" y="1957"/>
              <a:ext cx="19" cy="38"/>
            </a:xfrm>
            <a:custGeom>
              <a:avLst/>
              <a:gdLst>
                <a:gd name="T0" fmla="*/ 30 w 57"/>
                <a:gd name="T1" fmla="*/ 0 h 76"/>
                <a:gd name="T2" fmla="*/ 38 w 57"/>
                <a:gd name="T3" fmla="*/ 3 h 76"/>
                <a:gd name="T4" fmla="*/ 48 w 57"/>
                <a:gd name="T5" fmla="*/ 11 h 76"/>
                <a:gd name="T6" fmla="*/ 51 w 57"/>
                <a:gd name="T7" fmla="*/ 16 h 76"/>
                <a:gd name="T8" fmla="*/ 54 w 57"/>
                <a:gd name="T9" fmla="*/ 23 h 76"/>
                <a:gd name="T10" fmla="*/ 55 w 57"/>
                <a:gd name="T11" fmla="*/ 30 h 76"/>
                <a:gd name="T12" fmla="*/ 57 w 57"/>
                <a:gd name="T13" fmla="*/ 38 h 76"/>
                <a:gd name="T14" fmla="*/ 55 w 57"/>
                <a:gd name="T15" fmla="*/ 45 h 76"/>
                <a:gd name="T16" fmla="*/ 54 w 57"/>
                <a:gd name="T17" fmla="*/ 53 h 76"/>
                <a:gd name="T18" fmla="*/ 51 w 57"/>
                <a:gd name="T19" fmla="*/ 58 h 76"/>
                <a:gd name="T20" fmla="*/ 48 w 57"/>
                <a:gd name="T21" fmla="*/ 64 h 76"/>
                <a:gd name="T22" fmla="*/ 38 w 57"/>
                <a:gd name="T23" fmla="*/ 72 h 76"/>
                <a:gd name="T24" fmla="*/ 30 w 57"/>
                <a:gd name="T25" fmla="*/ 76 h 76"/>
                <a:gd name="T26" fmla="*/ 17 w 57"/>
                <a:gd name="T27" fmla="*/ 72 h 76"/>
                <a:gd name="T28" fmla="*/ 9 w 57"/>
                <a:gd name="T29" fmla="*/ 64 h 76"/>
                <a:gd name="T30" fmla="*/ 4 w 57"/>
                <a:gd name="T31" fmla="*/ 58 h 76"/>
                <a:gd name="T32" fmla="*/ 2 w 57"/>
                <a:gd name="T33" fmla="*/ 53 h 76"/>
                <a:gd name="T34" fmla="*/ 0 w 57"/>
                <a:gd name="T35" fmla="*/ 45 h 76"/>
                <a:gd name="T36" fmla="*/ 0 w 57"/>
                <a:gd name="T37" fmla="*/ 38 h 76"/>
                <a:gd name="T38" fmla="*/ 0 w 57"/>
                <a:gd name="T39" fmla="*/ 30 h 76"/>
                <a:gd name="T40" fmla="*/ 2 w 57"/>
                <a:gd name="T41" fmla="*/ 23 h 76"/>
                <a:gd name="T42" fmla="*/ 4 w 57"/>
                <a:gd name="T43" fmla="*/ 16 h 76"/>
                <a:gd name="T44" fmla="*/ 9 w 57"/>
                <a:gd name="T45" fmla="*/ 11 h 76"/>
                <a:gd name="T46" fmla="*/ 17 w 57"/>
                <a:gd name="T47" fmla="*/ 3 h 76"/>
                <a:gd name="T48" fmla="*/ 30 w 57"/>
                <a:gd name="T49" fmla="*/ 0 h 7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7"/>
                <a:gd name="T76" fmla="*/ 0 h 76"/>
                <a:gd name="T77" fmla="*/ 57 w 57"/>
                <a:gd name="T78" fmla="*/ 76 h 7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7" h="76">
                  <a:moveTo>
                    <a:pt x="30" y="0"/>
                  </a:moveTo>
                  <a:lnTo>
                    <a:pt x="38" y="3"/>
                  </a:lnTo>
                  <a:lnTo>
                    <a:pt x="48" y="11"/>
                  </a:lnTo>
                  <a:lnTo>
                    <a:pt x="51" y="16"/>
                  </a:lnTo>
                  <a:lnTo>
                    <a:pt x="54" y="23"/>
                  </a:lnTo>
                  <a:lnTo>
                    <a:pt x="55" y="30"/>
                  </a:lnTo>
                  <a:lnTo>
                    <a:pt x="57" y="38"/>
                  </a:lnTo>
                  <a:lnTo>
                    <a:pt x="55" y="45"/>
                  </a:lnTo>
                  <a:lnTo>
                    <a:pt x="54" y="53"/>
                  </a:lnTo>
                  <a:lnTo>
                    <a:pt x="51" y="58"/>
                  </a:lnTo>
                  <a:lnTo>
                    <a:pt x="48" y="64"/>
                  </a:lnTo>
                  <a:lnTo>
                    <a:pt x="38" y="72"/>
                  </a:lnTo>
                  <a:lnTo>
                    <a:pt x="30" y="76"/>
                  </a:lnTo>
                  <a:lnTo>
                    <a:pt x="17" y="72"/>
                  </a:lnTo>
                  <a:lnTo>
                    <a:pt x="9" y="64"/>
                  </a:lnTo>
                  <a:lnTo>
                    <a:pt x="4" y="58"/>
                  </a:lnTo>
                  <a:lnTo>
                    <a:pt x="2" y="53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2" y="23"/>
                  </a:lnTo>
                  <a:lnTo>
                    <a:pt x="4" y="16"/>
                  </a:lnTo>
                  <a:lnTo>
                    <a:pt x="9" y="11"/>
                  </a:lnTo>
                  <a:lnTo>
                    <a:pt x="17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460" name="Freeform 110"/>
            <p:cNvSpPr>
              <a:spLocks/>
            </p:cNvSpPr>
            <p:nvPr/>
          </p:nvSpPr>
          <p:spPr bwMode="auto">
            <a:xfrm>
              <a:off x="4811" y="1910"/>
              <a:ext cx="19" cy="36"/>
            </a:xfrm>
            <a:custGeom>
              <a:avLst/>
              <a:gdLst>
                <a:gd name="T0" fmla="*/ 29 w 57"/>
                <a:gd name="T1" fmla="*/ 0 h 73"/>
                <a:gd name="T2" fmla="*/ 38 w 57"/>
                <a:gd name="T3" fmla="*/ 3 h 73"/>
                <a:gd name="T4" fmla="*/ 48 w 57"/>
                <a:gd name="T5" fmla="*/ 11 h 73"/>
                <a:gd name="T6" fmla="*/ 51 w 57"/>
                <a:gd name="T7" fmla="*/ 15 h 73"/>
                <a:gd name="T8" fmla="*/ 54 w 57"/>
                <a:gd name="T9" fmla="*/ 22 h 73"/>
                <a:gd name="T10" fmla="*/ 55 w 57"/>
                <a:gd name="T11" fmla="*/ 29 h 73"/>
                <a:gd name="T12" fmla="*/ 57 w 57"/>
                <a:gd name="T13" fmla="*/ 38 h 73"/>
                <a:gd name="T14" fmla="*/ 54 w 57"/>
                <a:gd name="T15" fmla="*/ 51 h 73"/>
                <a:gd name="T16" fmla="*/ 48 w 57"/>
                <a:gd name="T17" fmla="*/ 63 h 73"/>
                <a:gd name="T18" fmla="*/ 38 w 57"/>
                <a:gd name="T19" fmla="*/ 69 h 73"/>
                <a:gd name="T20" fmla="*/ 29 w 57"/>
                <a:gd name="T21" fmla="*/ 73 h 73"/>
                <a:gd name="T22" fmla="*/ 16 w 57"/>
                <a:gd name="T23" fmla="*/ 69 h 73"/>
                <a:gd name="T24" fmla="*/ 7 w 57"/>
                <a:gd name="T25" fmla="*/ 63 h 73"/>
                <a:gd name="T26" fmla="*/ 2 w 57"/>
                <a:gd name="T27" fmla="*/ 51 h 73"/>
                <a:gd name="T28" fmla="*/ 0 w 57"/>
                <a:gd name="T29" fmla="*/ 38 h 73"/>
                <a:gd name="T30" fmla="*/ 0 w 57"/>
                <a:gd name="T31" fmla="*/ 29 h 73"/>
                <a:gd name="T32" fmla="*/ 2 w 57"/>
                <a:gd name="T33" fmla="*/ 22 h 73"/>
                <a:gd name="T34" fmla="*/ 3 w 57"/>
                <a:gd name="T35" fmla="*/ 15 h 73"/>
                <a:gd name="T36" fmla="*/ 7 w 57"/>
                <a:gd name="T37" fmla="*/ 11 h 73"/>
                <a:gd name="T38" fmla="*/ 16 w 57"/>
                <a:gd name="T39" fmla="*/ 3 h 73"/>
                <a:gd name="T40" fmla="*/ 29 w 57"/>
                <a:gd name="T41" fmla="*/ 0 h 7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73"/>
                <a:gd name="T65" fmla="*/ 57 w 57"/>
                <a:gd name="T66" fmla="*/ 73 h 7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73">
                  <a:moveTo>
                    <a:pt x="29" y="0"/>
                  </a:moveTo>
                  <a:lnTo>
                    <a:pt x="38" y="3"/>
                  </a:lnTo>
                  <a:lnTo>
                    <a:pt x="48" y="11"/>
                  </a:lnTo>
                  <a:lnTo>
                    <a:pt x="51" y="15"/>
                  </a:lnTo>
                  <a:lnTo>
                    <a:pt x="54" y="22"/>
                  </a:lnTo>
                  <a:lnTo>
                    <a:pt x="55" y="29"/>
                  </a:lnTo>
                  <a:lnTo>
                    <a:pt x="57" y="38"/>
                  </a:lnTo>
                  <a:lnTo>
                    <a:pt x="54" y="51"/>
                  </a:lnTo>
                  <a:lnTo>
                    <a:pt x="48" y="63"/>
                  </a:lnTo>
                  <a:lnTo>
                    <a:pt x="38" y="69"/>
                  </a:lnTo>
                  <a:lnTo>
                    <a:pt x="29" y="73"/>
                  </a:lnTo>
                  <a:lnTo>
                    <a:pt x="16" y="69"/>
                  </a:lnTo>
                  <a:lnTo>
                    <a:pt x="7" y="63"/>
                  </a:lnTo>
                  <a:lnTo>
                    <a:pt x="2" y="51"/>
                  </a:lnTo>
                  <a:lnTo>
                    <a:pt x="0" y="38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3" y="15"/>
                  </a:lnTo>
                  <a:lnTo>
                    <a:pt x="7" y="11"/>
                  </a:lnTo>
                  <a:lnTo>
                    <a:pt x="16" y="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461" name="Freeform 111"/>
            <p:cNvSpPr>
              <a:spLocks/>
            </p:cNvSpPr>
            <p:nvPr/>
          </p:nvSpPr>
          <p:spPr bwMode="auto">
            <a:xfrm>
              <a:off x="4905" y="2025"/>
              <a:ext cx="83" cy="115"/>
            </a:xfrm>
            <a:custGeom>
              <a:avLst/>
              <a:gdLst>
                <a:gd name="T0" fmla="*/ 92 w 249"/>
                <a:gd name="T1" fmla="*/ 0 h 230"/>
                <a:gd name="T2" fmla="*/ 140 w 249"/>
                <a:gd name="T3" fmla="*/ 4 h 230"/>
                <a:gd name="T4" fmla="*/ 174 w 249"/>
                <a:gd name="T5" fmla="*/ 17 h 230"/>
                <a:gd name="T6" fmla="*/ 194 w 249"/>
                <a:gd name="T7" fmla="*/ 37 h 230"/>
                <a:gd name="T8" fmla="*/ 208 w 249"/>
                <a:gd name="T9" fmla="*/ 62 h 230"/>
                <a:gd name="T10" fmla="*/ 215 w 249"/>
                <a:gd name="T11" fmla="*/ 88 h 230"/>
                <a:gd name="T12" fmla="*/ 223 w 249"/>
                <a:gd name="T13" fmla="*/ 115 h 230"/>
                <a:gd name="T14" fmla="*/ 232 w 249"/>
                <a:gd name="T15" fmla="*/ 141 h 230"/>
                <a:gd name="T16" fmla="*/ 249 w 249"/>
                <a:gd name="T17" fmla="*/ 166 h 230"/>
                <a:gd name="T18" fmla="*/ 228 w 249"/>
                <a:gd name="T19" fmla="*/ 160 h 230"/>
                <a:gd name="T20" fmla="*/ 211 w 249"/>
                <a:gd name="T21" fmla="*/ 153 h 230"/>
                <a:gd name="T22" fmla="*/ 196 w 249"/>
                <a:gd name="T23" fmla="*/ 146 h 230"/>
                <a:gd name="T24" fmla="*/ 185 w 249"/>
                <a:gd name="T25" fmla="*/ 141 h 230"/>
                <a:gd name="T26" fmla="*/ 174 w 249"/>
                <a:gd name="T27" fmla="*/ 135 h 230"/>
                <a:gd name="T28" fmla="*/ 164 w 249"/>
                <a:gd name="T29" fmla="*/ 132 h 230"/>
                <a:gd name="T30" fmla="*/ 154 w 249"/>
                <a:gd name="T31" fmla="*/ 132 h 230"/>
                <a:gd name="T32" fmla="*/ 146 w 249"/>
                <a:gd name="T33" fmla="*/ 136 h 230"/>
                <a:gd name="T34" fmla="*/ 136 w 249"/>
                <a:gd name="T35" fmla="*/ 143 h 230"/>
                <a:gd name="T36" fmla="*/ 130 w 249"/>
                <a:gd name="T37" fmla="*/ 154 h 230"/>
                <a:gd name="T38" fmla="*/ 126 w 249"/>
                <a:gd name="T39" fmla="*/ 167 h 230"/>
                <a:gd name="T40" fmla="*/ 122 w 249"/>
                <a:gd name="T41" fmla="*/ 184 h 230"/>
                <a:gd name="T42" fmla="*/ 116 w 249"/>
                <a:gd name="T43" fmla="*/ 199 h 230"/>
                <a:gd name="T44" fmla="*/ 109 w 249"/>
                <a:gd name="T45" fmla="*/ 213 h 230"/>
                <a:gd name="T46" fmla="*/ 98 w 249"/>
                <a:gd name="T47" fmla="*/ 224 h 230"/>
                <a:gd name="T48" fmla="*/ 84 w 249"/>
                <a:gd name="T49" fmla="*/ 230 h 230"/>
                <a:gd name="T50" fmla="*/ 43 w 249"/>
                <a:gd name="T51" fmla="*/ 209 h 230"/>
                <a:gd name="T52" fmla="*/ 16 w 249"/>
                <a:gd name="T53" fmla="*/ 182 h 230"/>
                <a:gd name="T54" fmla="*/ 2 w 249"/>
                <a:gd name="T55" fmla="*/ 148 h 230"/>
                <a:gd name="T56" fmla="*/ 0 w 249"/>
                <a:gd name="T57" fmla="*/ 114 h 230"/>
                <a:gd name="T58" fmla="*/ 9 w 249"/>
                <a:gd name="T59" fmla="*/ 77 h 230"/>
                <a:gd name="T60" fmla="*/ 28 w 249"/>
                <a:gd name="T61" fmla="*/ 45 h 230"/>
                <a:gd name="T62" fmla="*/ 55 w 249"/>
                <a:gd name="T63" fmla="*/ 19 h 230"/>
                <a:gd name="T64" fmla="*/ 92 w 249"/>
                <a:gd name="T65" fmla="*/ 0 h 23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49"/>
                <a:gd name="T100" fmla="*/ 0 h 230"/>
                <a:gd name="T101" fmla="*/ 249 w 249"/>
                <a:gd name="T102" fmla="*/ 230 h 23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49" h="230">
                  <a:moveTo>
                    <a:pt x="92" y="0"/>
                  </a:moveTo>
                  <a:lnTo>
                    <a:pt x="140" y="4"/>
                  </a:lnTo>
                  <a:lnTo>
                    <a:pt x="174" y="17"/>
                  </a:lnTo>
                  <a:lnTo>
                    <a:pt x="194" y="37"/>
                  </a:lnTo>
                  <a:lnTo>
                    <a:pt x="208" y="62"/>
                  </a:lnTo>
                  <a:lnTo>
                    <a:pt x="215" y="88"/>
                  </a:lnTo>
                  <a:lnTo>
                    <a:pt x="223" y="115"/>
                  </a:lnTo>
                  <a:lnTo>
                    <a:pt x="232" y="141"/>
                  </a:lnTo>
                  <a:lnTo>
                    <a:pt x="249" y="166"/>
                  </a:lnTo>
                  <a:lnTo>
                    <a:pt x="228" y="160"/>
                  </a:lnTo>
                  <a:lnTo>
                    <a:pt x="211" y="153"/>
                  </a:lnTo>
                  <a:lnTo>
                    <a:pt x="196" y="146"/>
                  </a:lnTo>
                  <a:lnTo>
                    <a:pt x="185" y="141"/>
                  </a:lnTo>
                  <a:lnTo>
                    <a:pt x="174" y="135"/>
                  </a:lnTo>
                  <a:lnTo>
                    <a:pt x="164" y="132"/>
                  </a:lnTo>
                  <a:lnTo>
                    <a:pt x="154" y="132"/>
                  </a:lnTo>
                  <a:lnTo>
                    <a:pt x="146" y="136"/>
                  </a:lnTo>
                  <a:lnTo>
                    <a:pt x="136" y="143"/>
                  </a:lnTo>
                  <a:lnTo>
                    <a:pt x="130" y="154"/>
                  </a:lnTo>
                  <a:lnTo>
                    <a:pt x="126" y="167"/>
                  </a:lnTo>
                  <a:lnTo>
                    <a:pt x="122" y="184"/>
                  </a:lnTo>
                  <a:lnTo>
                    <a:pt x="116" y="199"/>
                  </a:lnTo>
                  <a:lnTo>
                    <a:pt x="109" y="213"/>
                  </a:lnTo>
                  <a:lnTo>
                    <a:pt x="98" y="224"/>
                  </a:lnTo>
                  <a:lnTo>
                    <a:pt x="84" y="230"/>
                  </a:lnTo>
                  <a:lnTo>
                    <a:pt x="43" y="209"/>
                  </a:lnTo>
                  <a:lnTo>
                    <a:pt x="16" y="182"/>
                  </a:lnTo>
                  <a:lnTo>
                    <a:pt x="2" y="148"/>
                  </a:lnTo>
                  <a:lnTo>
                    <a:pt x="0" y="114"/>
                  </a:lnTo>
                  <a:lnTo>
                    <a:pt x="9" y="77"/>
                  </a:lnTo>
                  <a:lnTo>
                    <a:pt x="28" y="45"/>
                  </a:lnTo>
                  <a:lnTo>
                    <a:pt x="55" y="19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EB2E2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462" name="Freeform 112"/>
            <p:cNvSpPr>
              <a:spLocks/>
            </p:cNvSpPr>
            <p:nvPr/>
          </p:nvSpPr>
          <p:spPr bwMode="auto">
            <a:xfrm>
              <a:off x="4911" y="2026"/>
              <a:ext cx="74" cy="105"/>
            </a:xfrm>
            <a:custGeom>
              <a:avLst/>
              <a:gdLst>
                <a:gd name="T0" fmla="*/ 91 w 222"/>
                <a:gd name="T1" fmla="*/ 0 h 210"/>
                <a:gd name="T2" fmla="*/ 129 w 222"/>
                <a:gd name="T3" fmla="*/ 2 h 210"/>
                <a:gd name="T4" fmla="*/ 157 w 222"/>
                <a:gd name="T5" fmla="*/ 14 h 210"/>
                <a:gd name="T6" fmla="*/ 175 w 222"/>
                <a:gd name="T7" fmla="*/ 30 h 210"/>
                <a:gd name="T8" fmla="*/ 188 w 222"/>
                <a:gd name="T9" fmla="*/ 52 h 210"/>
                <a:gd name="T10" fmla="*/ 195 w 222"/>
                <a:gd name="T11" fmla="*/ 74 h 210"/>
                <a:gd name="T12" fmla="*/ 202 w 222"/>
                <a:gd name="T13" fmla="*/ 99 h 210"/>
                <a:gd name="T14" fmla="*/ 209 w 222"/>
                <a:gd name="T15" fmla="*/ 122 h 210"/>
                <a:gd name="T16" fmla="*/ 222 w 222"/>
                <a:gd name="T17" fmla="*/ 146 h 210"/>
                <a:gd name="T18" fmla="*/ 203 w 222"/>
                <a:gd name="T19" fmla="*/ 141 h 210"/>
                <a:gd name="T20" fmla="*/ 188 w 222"/>
                <a:gd name="T21" fmla="*/ 137 h 210"/>
                <a:gd name="T22" fmla="*/ 174 w 222"/>
                <a:gd name="T23" fmla="*/ 133 h 210"/>
                <a:gd name="T24" fmla="*/ 161 w 222"/>
                <a:gd name="T25" fmla="*/ 130 h 210"/>
                <a:gd name="T26" fmla="*/ 148 w 222"/>
                <a:gd name="T27" fmla="*/ 126 h 210"/>
                <a:gd name="T28" fmla="*/ 139 w 222"/>
                <a:gd name="T29" fmla="*/ 126 h 210"/>
                <a:gd name="T30" fmla="*/ 130 w 222"/>
                <a:gd name="T31" fmla="*/ 126 h 210"/>
                <a:gd name="T32" fmla="*/ 122 w 222"/>
                <a:gd name="T33" fmla="*/ 131 h 210"/>
                <a:gd name="T34" fmla="*/ 113 w 222"/>
                <a:gd name="T35" fmla="*/ 137 h 210"/>
                <a:gd name="T36" fmla="*/ 109 w 222"/>
                <a:gd name="T37" fmla="*/ 146 h 210"/>
                <a:gd name="T38" fmla="*/ 105 w 222"/>
                <a:gd name="T39" fmla="*/ 158 h 210"/>
                <a:gd name="T40" fmla="*/ 102 w 222"/>
                <a:gd name="T41" fmla="*/ 171 h 210"/>
                <a:gd name="T42" fmla="*/ 96 w 222"/>
                <a:gd name="T43" fmla="*/ 182 h 210"/>
                <a:gd name="T44" fmla="*/ 91 w 222"/>
                <a:gd name="T45" fmla="*/ 195 h 210"/>
                <a:gd name="T46" fmla="*/ 81 w 222"/>
                <a:gd name="T47" fmla="*/ 203 h 210"/>
                <a:gd name="T48" fmla="*/ 69 w 222"/>
                <a:gd name="T49" fmla="*/ 210 h 210"/>
                <a:gd name="T50" fmla="*/ 31 w 222"/>
                <a:gd name="T51" fmla="*/ 189 h 210"/>
                <a:gd name="T52" fmla="*/ 10 w 222"/>
                <a:gd name="T53" fmla="*/ 163 h 210"/>
                <a:gd name="T54" fmla="*/ 0 w 222"/>
                <a:gd name="T55" fmla="*/ 131 h 210"/>
                <a:gd name="T56" fmla="*/ 3 w 222"/>
                <a:gd name="T57" fmla="*/ 99 h 210"/>
                <a:gd name="T58" fmla="*/ 13 w 222"/>
                <a:gd name="T59" fmla="*/ 66 h 210"/>
                <a:gd name="T60" fmla="*/ 33 w 222"/>
                <a:gd name="T61" fmla="*/ 37 h 210"/>
                <a:gd name="T62" fmla="*/ 58 w 222"/>
                <a:gd name="T63" fmla="*/ 14 h 210"/>
                <a:gd name="T64" fmla="*/ 91 w 222"/>
                <a:gd name="T65" fmla="*/ 0 h 21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2"/>
                <a:gd name="T100" fmla="*/ 0 h 210"/>
                <a:gd name="T101" fmla="*/ 222 w 222"/>
                <a:gd name="T102" fmla="*/ 210 h 21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2" h="210">
                  <a:moveTo>
                    <a:pt x="91" y="0"/>
                  </a:moveTo>
                  <a:lnTo>
                    <a:pt x="129" y="2"/>
                  </a:lnTo>
                  <a:lnTo>
                    <a:pt x="157" y="14"/>
                  </a:lnTo>
                  <a:lnTo>
                    <a:pt x="175" y="30"/>
                  </a:lnTo>
                  <a:lnTo>
                    <a:pt x="188" y="52"/>
                  </a:lnTo>
                  <a:lnTo>
                    <a:pt x="195" y="74"/>
                  </a:lnTo>
                  <a:lnTo>
                    <a:pt x="202" y="99"/>
                  </a:lnTo>
                  <a:lnTo>
                    <a:pt x="209" y="122"/>
                  </a:lnTo>
                  <a:lnTo>
                    <a:pt x="222" y="146"/>
                  </a:lnTo>
                  <a:lnTo>
                    <a:pt x="203" y="141"/>
                  </a:lnTo>
                  <a:lnTo>
                    <a:pt x="188" y="137"/>
                  </a:lnTo>
                  <a:lnTo>
                    <a:pt x="174" y="133"/>
                  </a:lnTo>
                  <a:lnTo>
                    <a:pt x="161" y="130"/>
                  </a:lnTo>
                  <a:lnTo>
                    <a:pt x="148" y="126"/>
                  </a:lnTo>
                  <a:lnTo>
                    <a:pt x="139" y="126"/>
                  </a:lnTo>
                  <a:lnTo>
                    <a:pt x="130" y="126"/>
                  </a:lnTo>
                  <a:lnTo>
                    <a:pt x="122" y="131"/>
                  </a:lnTo>
                  <a:lnTo>
                    <a:pt x="113" y="137"/>
                  </a:lnTo>
                  <a:lnTo>
                    <a:pt x="109" y="146"/>
                  </a:lnTo>
                  <a:lnTo>
                    <a:pt x="105" y="158"/>
                  </a:lnTo>
                  <a:lnTo>
                    <a:pt x="102" y="171"/>
                  </a:lnTo>
                  <a:lnTo>
                    <a:pt x="96" y="182"/>
                  </a:lnTo>
                  <a:lnTo>
                    <a:pt x="91" y="195"/>
                  </a:lnTo>
                  <a:lnTo>
                    <a:pt x="81" y="203"/>
                  </a:lnTo>
                  <a:lnTo>
                    <a:pt x="69" y="210"/>
                  </a:lnTo>
                  <a:lnTo>
                    <a:pt x="31" y="189"/>
                  </a:lnTo>
                  <a:lnTo>
                    <a:pt x="10" y="163"/>
                  </a:lnTo>
                  <a:lnTo>
                    <a:pt x="0" y="131"/>
                  </a:lnTo>
                  <a:lnTo>
                    <a:pt x="3" y="99"/>
                  </a:lnTo>
                  <a:lnTo>
                    <a:pt x="13" y="66"/>
                  </a:lnTo>
                  <a:lnTo>
                    <a:pt x="33" y="37"/>
                  </a:lnTo>
                  <a:lnTo>
                    <a:pt x="58" y="14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0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463" name="Freeform 113"/>
            <p:cNvSpPr>
              <a:spLocks/>
            </p:cNvSpPr>
            <p:nvPr/>
          </p:nvSpPr>
          <p:spPr bwMode="auto">
            <a:xfrm>
              <a:off x="4915" y="2027"/>
              <a:ext cx="67" cy="95"/>
            </a:xfrm>
            <a:custGeom>
              <a:avLst/>
              <a:gdLst>
                <a:gd name="T0" fmla="*/ 95 w 199"/>
                <a:gd name="T1" fmla="*/ 0 h 191"/>
                <a:gd name="T2" fmla="*/ 122 w 199"/>
                <a:gd name="T3" fmla="*/ 1 h 191"/>
                <a:gd name="T4" fmla="*/ 143 w 199"/>
                <a:gd name="T5" fmla="*/ 11 h 191"/>
                <a:gd name="T6" fmla="*/ 158 w 199"/>
                <a:gd name="T7" fmla="*/ 22 h 191"/>
                <a:gd name="T8" fmla="*/ 171 w 199"/>
                <a:gd name="T9" fmla="*/ 41 h 191"/>
                <a:gd name="T10" fmla="*/ 178 w 199"/>
                <a:gd name="T11" fmla="*/ 60 h 191"/>
                <a:gd name="T12" fmla="*/ 185 w 199"/>
                <a:gd name="T13" fmla="*/ 82 h 191"/>
                <a:gd name="T14" fmla="*/ 191 w 199"/>
                <a:gd name="T15" fmla="*/ 103 h 191"/>
                <a:gd name="T16" fmla="*/ 199 w 199"/>
                <a:gd name="T17" fmla="*/ 126 h 191"/>
                <a:gd name="T18" fmla="*/ 184 w 199"/>
                <a:gd name="T19" fmla="*/ 122 h 191"/>
                <a:gd name="T20" fmla="*/ 170 w 199"/>
                <a:gd name="T21" fmla="*/ 120 h 191"/>
                <a:gd name="T22" fmla="*/ 156 w 199"/>
                <a:gd name="T23" fmla="*/ 119 h 191"/>
                <a:gd name="T24" fmla="*/ 143 w 199"/>
                <a:gd name="T25" fmla="*/ 119 h 191"/>
                <a:gd name="T26" fmla="*/ 129 w 199"/>
                <a:gd name="T27" fmla="*/ 119 h 191"/>
                <a:gd name="T28" fmla="*/ 117 w 199"/>
                <a:gd name="T29" fmla="*/ 120 h 191"/>
                <a:gd name="T30" fmla="*/ 108 w 199"/>
                <a:gd name="T31" fmla="*/ 122 h 191"/>
                <a:gd name="T32" fmla="*/ 101 w 199"/>
                <a:gd name="T33" fmla="*/ 126 h 191"/>
                <a:gd name="T34" fmla="*/ 93 w 199"/>
                <a:gd name="T35" fmla="*/ 129 h 191"/>
                <a:gd name="T36" fmla="*/ 89 w 199"/>
                <a:gd name="T37" fmla="*/ 137 h 191"/>
                <a:gd name="T38" fmla="*/ 85 w 199"/>
                <a:gd name="T39" fmla="*/ 146 h 191"/>
                <a:gd name="T40" fmla="*/ 84 w 199"/>
                <a:gd name="T41" fmla="*/ 158 h 191"/>
                <a:gd name="T42" fmla="*/ 79 w 199"/>
                <a:gd name="T43" fmla="*/ 167 h 191"/>
                <a:gd name="T44" fmla="*/ 75 w 199"/>
                <a:gd name="T45" fmla="*/ 178 h 191"/>
                <a:gd name="T46" fmla="*/ 68 w 199"/>
                <a:gd name="T47" fmla="*/ 186 h 191"/>
                <a:gd name="T48" fmla="*/ 60 w 199"/>
                <a:gd name="T49" fmla="*/ 191 h 191"/>
                <a:gd name="T50" fmla="*/ 24 w 199"/>
                <a:gd name="T51" fmla="*/ 171 h 191"/>
                <a:gd name="T52" fmla="*/ 6 w 199"/>
                <a:gd name="T53" fmla="*/ 145 h 191"/>
                <a:gd name="T54" fmla="*/ 0 w 199"/>
                <a:gd name="T55" fmla="*/ 115 h 191"/>
                <a:gd name="T56" fmla="*/ 7 w 199"/>
                <a:gd name="T57" fmla="*/ 85 h 191"/>
                <a:gd name="T58" fmla="*/ 20 w 199"/>
                <a:gd name="T59" fmla="*/ 55 h 191"/>
                <a:gd name="T60" fmla="*/ 41 w 199"/>
                <a:gd name="T61" fmla="*/ 29 h 191"/>
                <a:gd name="T62" fmla="*/ 67 w 199"/>
                <a:gd name="T63" fmla="*/ 9 h 191"/>
                <a:gd name="T64" fmla="*/ 95 w 199"/>
                <a:gd name="T65" fmla="*/ 0 h 1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"/>
                <a:gd name="T100" fmla="*/ 0 h 191"/>
                <a:gd name="T101" fmla="*/ 199 w 199"/>
                <a:gd name="T102" fmla="*/ 191 h 19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" h="191">
                  <a:moveTo>
                    <a:pt x="95" y="0"/>
                  </a:moveTo>
                  <a:lnTo>
                    <a:pt x="122" y="1"/>
                  </a:lnTo>
                  <a:lnTo>
                    <a:pt x="143" y="11"/>
                  </a:lnTo>
                  <a:lnTo>
                    <a:pt x="158" y="22"/>
                  </a:lnTo>
                  <a:lnTo>
                    <a:pt x="171" y="41"/>
                  </a:lnTo>
                  <a:lnTo>
                    <a:pt x="178" y="60"/>
                  </a:lnTo>
                  <a:lnTo>
                    <a:pt x="185" y="82"/>
                  </a:lnTo>
                  <a:lnTo>
                    <a:pt x="191" y="103"/>
                  </a:lnTo>
                  <a:lnTo>
                    <a:pt x="199" y="126"/>
                  </a:lnTo>
                  <a:lnTo>
                    <a:pt x="184" y="122"/>
                  </a:lnTo>
                  <a:lnTo>
                    <a:pt x="170" y="120"/>
                  </a:lnTo>
                  <a:lnTo>
                    <a:pt x="156" y="119"/>
                  </a:lnTo>
                  <a:lnTo>
                    <a:pt x="143" y="119"/>
                  </a:lnTo>
                  <a:lnTo>
                    <a:pt x="129" y="119"/>
                  </a:lnTo>
                  <a:lnTo>
                    <a:pt x="117" y="120"/>
                  </a:lnTo>
                  <a:lnTo>
                    <a:pt x="108" y="122"/>
                  </a:lnTo>
                  <a:lnTo>
                    <a:pt x="101" y="126"/>
                  </a:lnTo>
                  <a:lnTo>
                    <a:pt x="93" y="129"/>
                  </a:lnTo>
                  <a:lnTo>
                    <a:pt x="89" y="137"/>
                  </a:lnTo>
                  <a:lnTo>
                    <a:pt x="85" y="146"/>
                  </a:lnTo>
                  <a:lnTo>
                    <a:pt x="84" y="158"/>
                  </a:lnTo>
                  <a:lnTo>
                    <a:pt x="79" y="167"/>
                  </a:lnTo>
                  <a:lnTo>
                    <a:pt x="75" y="178"/>
                  </a:lnTo>
                  <a:lnTo>
                    <a:pt x="68" y="186"/>
                  </a:lnTo>
                  <a:lnTo>
                    <a:pt x="60" y="191"/>
                  </a:lnTo>
                  <a:lnTo>
                    <a:pt x="24" y="171"/>
                  </a:lnTo>
                  <a:lnTo>
                    <a:pt x="6" y="145"/>
                  </a:lnTo>
                  <a:lnTo>
                    <a:pt x="0" y="115"/>
                  </a:lnTo>
                  <a:lnTo>
                    <a:pt x="7" y="85"/>
                  </a:lnTo>
                  <a:lnTo>
                    <a:pt x="20" y="55"/>
                  </a:lnTo>
                  <a:lnTo>
                    <a:pt x="41" y="29"/>
                  </a:lnTo>
                  <a:lnTo>
                    <a:pt x="67" y="9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7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464" name="Freeform 114"/>
            <p:cNvSpPr>
              <a:spLocks/>
            </p:cNvSpPr>
            <p:nvPr/>
          </p:nvSpPr>
          <p:spPr bwMode="auto">
            <a:xfrm>
              <a:off x="4920" y="2027"/>
              <a:ext cx="59" cy="85"/>
            </a:xfrm>
            <a:custGeom>
              <a:avLst/>
              <a:gdLst>
                <a:gd name="T0" fmla="*/ 96 w 178"/>
                <a:gd name="T1" fmla="*/ 0 h 170"/>
                <a:gd name="T2" fmla="*/ 113 w 178"/>
                <a:gd name="T3" fmla="*/ 0 h 170"/>
                <a:gd name="T4" fmla="*/ 130 w 178"/>
                <a:gd name="T5" fmla="*/ 8 h 170"/>
                <a:gd name="T6" fmla="*/ 143 w 178"/>
                <a:gd name="T7" fmla="*/ 17 h 170"/>
                <a:gd name="T8" fmla="*/ 154 w 178"/>
                <a:gd name="T9" fmla="*/ 32 h 170"/>
                <a:gd name="T10" fmla="*/ 163 w 178"/>
                <a:gd name="T11" fmla="*/ 47 h 170"/>
                <a:gd name="T12" fmla="*/ 170 w 178"/>
                <a:gd name="T13" fmla="*/ 67 h 170"/>
                <a:gd name="T14" fmla="*/ 174 w 178"/>
                <a:gd name="T15" fmla="*/ 85 h 170"/>
                <a:gd name="T16" fmla="*/ 178 w 178"/>
                <a:gd name="T17" fmla="*/ 106 h 170"/>
                <a:gd name="T18" fmla="*/ 164 w 178"/>
                <a:gd name="T19" fmla="*/ 103 h 170"/>
                <a:gd name="T20" fmla="*/ 151 w 178"/>
                <a:gd name="T21" fmla="*/ 103 h 170"/>
                <a:gd name="T22" fmla="*/ 136 w 178"/>
                <a:gd name="T23" fmla="*/ 105 h 170"/>
                <a:gd name="T24" fmla="*/ 122 w 178"/>
                <a:gd name="T25" fmla="*/ 109 h 170"/>
                <a:gd name="T26" fmla="*/ 108 w 178"/>
                <a:gd name="T27" fmla="*/ 111 h 170"/>
                <a:gd name="T28" fmla="*/ 96 w 178"/>
                <a:gd name="T29" fmla="*/ 115 h 170"/>
                <a:gd name="T30" fmla="*/ 85 w 178"/>
                <a:gd name="T31" fmla="*/ 119 h 170"/>
                <a:gd name="T32" fmla="*/ 79 w 178"/>
                <a:gd name="T33" fmla="*/ 123 h 170"/>
                <a:gd name="T34" fmla="*/ 74 w 178"/>
                <a:gd name="T35" fmla="*/ 126 h 170"/>
                <a:gd name="T36" fmla="*/ 71 w 178"/>
                <a:gd name="T37" fmla="*/ 131 h 170"/>
                <a:gd name="T38" fmla="*/ 70 w 178"/>
                <a:gd name="T39" fmla="*/ 139 h 170"/>
                <a:gd name="T40" fmla="*/ 68 w 178"/>
                <a:gd name="T41" fmla="*/ 146 h 170"/>
                <a:gd name="T42" fmla="*/ 64 w 178"/>
                <a:gd name="T43" fmla="*/ 153 h 170"/>
                <a:gd name="T44" fmla="*/ 60 w 178"/>
                <a:gd name="T45" fmla="*/ 161 h 170"/>
                <a:gd name="T46" fmla="*/ 54 w 178"/>
                <a:gd name="T47" fmla="*/ 166 h 170"/>
                <a:gd name="T48" fmla="*/ 48 w 178"/>
                <a:gd name="T49" fmla="*/ 170 h 170"/>
                <a:gd name="T50" fmla="*/ 17 w 178"/>
                <a:gd name="T51" fmla="*/ 152 h 170"/>
                <a:gd name="T52" fmla="*/ 3 w 178"/>
                <a:gd name="T53" fmla="*/ 129 h 170"/>
                <a:gd name="T54" fmla="*/ 0 w 178"/>
                <a:gd name="T55" fmla="*/ 101 h 170"/>
                <a:gd name="T56" fmla="*/ 10 w 178"/>
                <a:gd name="T57" fmla="*/ 73 h 170"/>
                <a:gd name="T58" fmla="*/ 26 w 178"/>
                <a:gd name="T59" fmla="*/ 45 h 170"/>
                <a:gd name="T60" fmla="*/ 48 w 178"/>
                <a:gd name="T61" fmla="*/ 22 h 170"/>
                <a:gd name="T62" fmla="*/ 72 w 178"/>
                <a:gd name="T63" fmla="*/ 5 h 170"/>
                <a:gd name="T64" fmla="*/ 96 w 178"/>
                <a:gd name="T65" fmla="*/ 0 h 1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8"/>
                <a:gd name="T100" fmla="*/ 0 h 170"/>
                <a:gd name="T101" fmla="*/ 178 w 178"/>
                <a:gd name="T102" fmla="*/ 170 h 17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8" h="170">
                  <a:moveTo>
                    <a:pt x="96" y="0"/>
                  </a:moveTo>
                  <a:lnTo>
                    <a:pt x="113" y="0"/>
                  </a:lnTo>
                  <a:lnTo>
                    <a:pt x="130" y="8"/>
                  </a:lnTo>
                  <a:lnTo>
                    <a:pt x="143" y="17"/>
                  </a:lnTo>
                  <a:lnTo>
                    <a:pt x="154" y="32"/>
                  </a:lnTo>
                  <a:lnTo>
                    <a:pt x="163" y="47"/>
                  </a:lnTo>
                  <a:lnTo>
                    <a:pt x="170" y="67"/>
                  </a:lnTo>
                  <a:lnTo>
                    <a:pt x="174" y="85"/>
                  </a:lnTo>
                  <a:lnTo>
                    <a:pt x="178" y="106"/>
                  </a:lnTo>
                  <a:lnTo>
                    <a:pt x="164" y="103"/>
                  </a:lnTo>
                  <a:lnTo>
                    <a:pt x="151" y="103"/>
                  </a:lnTo>
                  <a:lnTo>
                    <a:pt x="136" y="105"/>
                  </a:lnTo>
                  <a:lnTo>
                    <a:pt x="122" y="109"/>
                  </a:lnTo>
                  <a:lnTo>
                    <a:pt x="108" y="111"/>
                  </a:lnTo>
                  <a:lnTo>
                    <a:pt x="96" y="115"/>
                  </a:lnTo>
                  <a:lnTo>
                    <a:pt x="85" y="119"/>
                  </a:lnTo>
                  <a:lnTo>
                    <a:pt x="79" y="123"/>
                  </a:lnTo>
                  <a:lnTo>
                    <a:pt x="74" y="126"/>
                  </a:lnTo>
                  <a:lnTo>
                    <a:pt x="71" y="131"/>
                  </a:lnTo>
                  <a:lnTo>
                    <a:pt x="70" y="139"/>
                  </a:lnTo>
                  <a:lnTo>
                    <a:pt x="68" y="146"/>
                  </a:lnTo>
                  <a:lnTo>
                    <a:pt x="64" y="153"/>
                  </a:lnTo>
                  <a:lnTo>
                    <a:pt x="60" y="161"/>
                  </a:lnTo>
                  <a:lnTo>
                    <a:pt x="54" y="166"/>
                  </a:lnTo>
                  <a:lnTo>
                    <a:pt x="48" y="170"/>
                  </a:lnTo>
                  <a:lnTo>
                    <a:pt x="17" y="152"/>
                  </a:lnTo>
                  <a:lnTo>
                    <a:pt x="3" y="129"/>
                  </a:lnTo>
                  <a:lnTo>
                    <a:pt x="0" y="101"/>
                  </a:lnTo>
                  <a:lnTo>
                    <a:pt x="10" y="73"/>
                  </a:lnTo>
                  <a:lnTo>
                    <a:pt x="26" y="45"/>
                  </a:lnTo>
                  <a:lnTo>
                    <a:pt x="48" y="22"/>
                  </a:lnTo>
                  <a:lnTo>
                    <a:pt x="72" y="5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465" name="Freeform 115"/>
            <p:cNvSpPr>
              <a:spLocks/>
            </p:cNvSpPr>
            <p:nvPr/>
          </p:nvSpPr>
          <p:spPr bwMode="auto">
            <a:xfrm>
              <a:off x="5006" y="2079"/>
              <a:ext cx="209" cy="203"/>
            </a:xfrm>
            <a:custGeom>
              <a:avLst/>
              <a:gdLst>
                <a:gd name="T0" fmla="*/ 319 w 627"/>
                <a:gd name="T1" fmla="*/ 45 h 408"/>
                <a:gd name="T2" fmla="*/ 293 w 627"/>
                <a:gd name="T3" fmla="*/ 51 h 408"/>
                <a:gd name="T4" fmla="*/ 266 w 627"/>
                <a:gd name="T5" fmla="*/ 58 h 408"/>
                <a:gd name="T6" fmla="*/ 239 w 627"/>
                <a:gd name="T7" fmla="*/ 64 h 408"/>
                <a:gd name="T8" fmla="*/ 213 w 627"/>
                <a:gd name="T9" fmla="*/ 72 h 408"/>
                <a:gd name="T10" fmla="*/ 187 w 627"/>
                <a:gd name="T11" fmla="*/ 77 h 408"/>
                <a:gd name="T12" fmla="*/ 160 w 627"/>
                <a:gd name="T13" fmla="*/ 84 h 408"/>
                <a:gd name="T14" fmla="*/ 133 w 627"/>
                <a:gd name="T15" fmla="*/ 89 h 408"/>
                <a:gd name="T16" fmla="*/ 108 w 627"/>
                <a:gd name="T17" fmla="*/ 96 h 408"/>
                <a:gd name="T18" fmla="*/ 103 w 627"/>
                <a:gd name="T19" fmla="*/ 96 h 408"/>
                <a:gd name="T20" fmla="*/ 92 w 627"/>
                <a:gd name="T21" fmla="*/ 100 h 408"/>
                <a:gd name="T22" fmla="*/ 77 w 627"/>
                <a:gd name="T23" fmla="*/ 106 h 408"/>
                <a:gd name="T24" fmla="*/ 60 w 627"/>
                <a:gd name="T25" fmla="*/ 117 h 408"/>
                <a:gd name="T26" fmla="*/ 40 w 627"/>
                <a:gd name="T27" fmla="*/ 131 h 408"/>
                <a:gd name="T28" fmla="*/ 24 w 627"/>
                <a:gd name="T29" fmla="*/ 150 h 408"/>
                <a:gd name="T30" fmla="*/ 10 w 627"/>
                <a:gd name="T31" fmla="*/ 174 h 408"/>
                <a:gd name="T32" fmla="*/ 3 w 627"/>
                <a:gd name="T33" fmla="*/ 205 h 408"/>
                <a:gd name="T34" fmla="*/ 0 w 627"/>
                <a:gd name="T35" fmla="*/ 235 h 408"/>
                <a:gd name="T36" fmla="*/ 5 w 627"/>
                <a:gd name="T37" fmla="*/ 263 h 408"/>
                <a:gd name="T38" fmla="*/ 13 w 627"/>
                <a:gd name="T39" fmla="*/ 286 h 408"/>
                <a:gd name="T40" fmla="*/ 24 w 627"/>
                <a:gd name="T41" fmla="*/ 307 h 408"/>
                <a:gd name="T42" fmla="*/ 34 w 627"/>
                <a:gd name="T43" fmla="*/ 323 h 408"/>
                <a:gd name="T44" fmla="*/ 45 w 627"/>
                <a:gd name="T45" fmla="*/ 335 h 408"/>
                <a:gd name="T46" fmla="*/ 53 w 627"/>
                <a:gd name="T47" fmla="*/ 341 h 408"/>
                <a:gd name="T48" fmla="*/ 57 w 627"/>
                <a:gd name="T49" fmla="*/ 345 h 408"/>
                <a:gd name="T50" fmla="*/ 62 w 627"/>
                <a:gd name="T51" fmla="*/ 349 h 408"/>
                <a:gd name="T52" fmla="*/ 81 w 627"/>
                <a:gd name="T53" fmla="*/ 361 h 408"/>
                <a:gd name="T54" fmla="*/ 110 w 627"/>
                <a:gd name="T55" fmla="*/ 375 h 408"/>
                <a:gd name="T56" fmla="*/ 153 w 627"/>
                <a:gd name="T57" fmla="*/ 392 h 408"/>
                <a:gd name="T58" fmla="*/ 205 w 627"/>
                <a:gd name="T59" fmla="*/ 402 h 408"/>
                <a:gd name="T60" fmla="*/ 269 w 627"/>
                <a:gd name="T61" fmla="*/ 408 h 408"/>
                <a:gd name="T62" fmla="*/ 342 w 627"/>
                <a:gd name="T63" fmla="*/ 401 h 408"/>
                <a:gd name="T64" fmla="*/ 427 w 627"/>
                <a:gd name="T65" fmla="*/ 382 h 408"/>
                <a:gd name="T66" fmla="*/ 501 w 627"/>
                <a:gd name="T67" fmla="*/ 342 h 408"/>
                <a:gd name="T68" fmla="*/ 555 w 627"/>
                <a:gd name="T69" fmla="*/ 289 h 408"/>
                <a:gd name="T70" fmla="*/ 590 w 627"/>
                <a:gd name="T71" fmla="*/ 226 h 408"/>
                <a:gd name="T72" fmla="*/ 613 w 627"/>
                <a:gd name="T73" fmla="*/ 162 h 408"/>
                <a:gd name="T74" fmla="*/ 623 w 627"/>
                <a:gd name="T75" fmla="*/ 100 h 408"/>
                <a:gd name="T76" fmla="*/ 627 w 627"/>
                <a:gd name="T77" fmla="*/ 49 h 408"/>
                <a:gd name="T78" fmla="*/ 626 w 627"/>
                <a:gd name="T79" fmla="*/ 12 h 408"/>
                <a:gd name="T80" fmla="*/ 626 w 627"/>
                <a:gd name="T81" fmla="*/ 0 h 408"/>
                <a:gd name="T82" fmla="*/ 616 w 627"/>
                <a:gd name="T83" fmla="*/ 4 h 408"/>
                <a:gd name="T84" fmla="*/ 592 w 627"/>
                <a:gd name="T85" fmla="*/ 15 h 408"/>
                <a:gd name="T86" fmla="*/ 556 w 627"/>
                <a:gd name="T87" fmla="*/ 29 h 408"/>
                <a:gd name="T88" fmla="*/ 513 w 627"/>
                <a:gd name="T89" fmla="*/ 46 h 408"/>
                <a:gd name="T90" fmla="*/ 462 w 627"/>
                <a:gd name="T91" fmla="*/ 58 h 408"/>
                <a:gd name="T92" fmla="*/ 411 w 627"/>
                <a:gd name="T93" fmla="*/ 64 h 408"/>
                <a:gd name="T94" fmla="*/ 363 w 627"/>
                <a:gd name="T95" fmla="*/ 60 h 408"/>
                <a:gd name="T96" fmla="*/ 319 w 627"/>
                <a:gd name="T97" fmla="*/ 45 h 4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27"/>
                <a:gd name="T148" fmla="*/ 0 h 408"/>
                <a:gd name="T149" fmla="*/ 627 w 627"/>
                <a:gd name="T150" fmla="*/ 408 h 40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27" h="408">
                  <a:moveTo>
                    <a:pt x="319" y="45"/>
                  </a:moveTo>
                  <a:lnTo>
                    <a:pt x="293" y="51"/>
                  </a:lnTo>
                  <a:lnTo>
                    <a:pt x="266" y="58"/>
                  </a:lnTo>
                  <a:lnTo>
                    <a:pt x="239" y="64"/>
                  </a:lnTo>
                  <a:lnTo>
                    <a:pt x="213" y="72"/>
                  </a:lnTo>
                  <a:lnTo>
                    <a:pt x="187" y="77"/>
                  </a:lnTo>
                  <a:lnTo>
                    <a:pt x="160" y="84"/>
                  </a:lnTo>
                  <a:lnTo>
                    <a:pt x="133" y="89"/>
                  </a:lnTo>
                  <a:lnTo>
                    <a:pt x="108" y="96"/>
                  </a:lnTo>
                  <a:lnTo>
                    <a:pt x="103" y="96"/>
                  </a:lnTo>
                  <a:lnTo>
                    <a:pt x="92" y="100"/>
                  </a:lnTo>
                  <a:lnTo>
                    <a:pt x="77" y="106"/>
                  </a:lnTo>
                  <a:lnTo>
                    <a:pt x="60" y="117"/>
                  </a:lnTo>
                  <a:lnTo>
                    <a:pt x="40" y="131"/>
                  </a:lnTo>
                  <a:lnTo>
                    <a:pt x="24" y="150"/>
                  </a:lnTo>
                  <a:lnTo>
                    <a:pt x="10" y="174"/>
                  </a:lnTo>
                  <a:lnTo>
                    <a:pt x="3" y="205"/>
                  </a:lnTo>
                  <a:lnTo>
                    <a:pt x="0" y="235"/>
                  </a:lnTo>
                  <a:lnTo>
                    <a:pt x="5" y="263"/>
                  </a:lnTo>
                  <a:lnTo>
                    <a:pt x="13" y="286"/>
                  </a:lnTo>
                  <a:lnTo>
                    <a:pt x="24" y="307"/>
                  </a:lnTo>
                  <a:lnTo>
                    <a:pt x="34" y="323"/>
                  </a:lnTo>
                  <a:lnTo>
                    <a:pt x="45" y="335"/>
                  </a:lnTo>
                  <a:lnTo>
                    <a:pt x="53" y="341"/>
                  </a:lnTo>
                  <a:lnTo>
                    <a:pt x="57" y="345"/>
                  </a:lnTo>
                  <a:lnTo>
                    <a:pt x="62" y="349"/>
                  </a:lnTo>
                  <a:lnTo>
                    <a:pt x="81" y="361"/>
                  </a:lnTo>
                  <a:lnTo>
                    <a:pt x="110" y="375"/>
                  </a:lnTo>
                  <a:lnTo>
                    <a:pt x="153" y="392"/>
                  </a:lnTo>
                  <a:lnTo>
                    <a:pt x="205" y="402"/>
                  </a:lnTo>
                  <a:lnTo>
                    <a:pt x="269" y="408"/>
                  </a:lnTo>
                  <a:lnTo>
                    <a:pt x="342" y="401"/>
                  </a:lnTo>
                  <a:lnTo>
                    <a:pt x="427" y="382"/>
                  </a:lnTo>
                  <a:lnTo>
                    <a:pt x="501" y="342"/>
                  </a:lnTo>
                  <a:lnTo>
                    <a:pt x="555" y="289"/>
                  </a:lnTo>
                  <a:lnTo>
                    <a:pt x="590" y="226"/>
                  </a:lnTo>
                  <a:lnTo>
                    <a:pt x="613" y="162"/>
                  </a:lnTo>
                  <a:lnTo>
                    <a:pt x="623" y="100"/>
                  </a:lnTo>
                  <a:lnTo>
                    <a:pt x="627" y="49"/>
                  </a:lnTo>
                  <a:lnTo>
                    <a:pt x="626" y="12"/>
                  </a:lnTo>
                  <a:lnTo>
                    <a:pt x="626" y="0"/>
                  </a:lnTo>
                  <a:lnTo>
                    <a:pt x="616" y="4"/>
                  </a:lnTo>
                  <a:lnTo>
                    <a:pt x="592" y="15"/>
                  </a:lnTo>
                  <a:lnTo>
                    <a:pt x="556" y="29"/>
                  </a:lnTo>
                  <a:lnTo>
                    <a:pt x="513" y="46"/>
                  </a:lnTo>
                  <a:lnTo>
                    <a:pt x="462" y="58"/>
                  </a:lnTo>
                  <a:lnTo>
                    <a:pt x="411" y="64"/>
                  </a:lnTo>
                  <a:lnTo>
                    <a:pt x="363" y="60"/>
                  </a:lnTo>
                  <a:lnTo>
                    <a:pt x="319" y="45"/>
                  </a:lnTo>
                  <a:close/>
                </a:path>
              </a:pathLst>
            </a:custGeom>
            <a:solidFill>
              <a:srgbClr val="F5C9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466" name="Freeform 116"/>
            <p:cNvSpPr>
              <a:spLocks/>
            </p:cNvSpPr>
            <p:nvPr/>
          </p:nvSpPr>
          <p:spPr bwMode="auto">
            <a:xfrm>
              <a:off x="5022" y="2096"/>
              <a:ext cx="178" cy="173"/>
            </a:xfrm>
            <a:custGeom>
              <a:avLst/>
              <a:gdLst>
                <a:gd name="T0" fmla="*/ 273 w 535"/>
                <a:gd name="T1" fmla="*/ 37 h 348"/>
                <a:gd name="T2" fmla="*/ 249 w 535"/>
                <a:gd name="T3" fmla="*/ 42 h 348"/>
                <a:gd name="T4" fmla="*/ 226 w 535"/>
                <a:gd name="T5" fmla="*/ 49 h 348"/>
                <a:gd name="T6" fmla="*/ 204 w 535"/>
                <a:gd name="T7" fmla="*/ 54 h 348"/>
                <a:gd name="T8" fmla="*/ 181 w 535"/>
                <a:gd name="T9" fmla="*/ 60 h 348"/>
                <a:gd name="T10" fmla="*/ 158 w 535"/>
                <a:gd name="T11" fmla="*/ 66 h 348"/>
                <a:gd name="T12" fmla="*/ 136 w 535"/>
                <a:gd name="T13" fmla="*/ 71 h 348"/>
                <a:gd name="T14" fmla="*/ 113 w 535"/>
                <a:gd name="T15" fmla="*/ 76 h 348"/>
                <a:gd name="T16" fmla="*/ 92 w 535"/>
                <a:gd name="T17" fmla="*/ 81 h 348"/>
                <a:gd name="T18" fmla="*/ 88 w 535"/>
                <a:gd name="T19" fmla="*/ 81 h 348"/>
                <a:gd name="T20" fmla="*/ 79 w 535"/>
                <a:gd name="T21" fmla="*/ 84 h 348"/>
                <a:gd name="T22" fmla="*/ 65 w 535"/>
                <a:gd name="T23" fmla="*/ 89 h 348"/>
                <a:gd name="T24" fmla="*/ 51 w 535"/>
                <a:gd name="T25" fmla="*/ 99 h 348"/>
                <a:gd name="T26" fmla="*/ 34 w 535"/>
                <a:gd name="T27" fmla="*/ 111 h 348"/>
                <a:gd name="T28" fmla="*/ 20 w 535"/>
                <a:gd name="T29" fmla="*/ 128 h 348"/>
                <a:gd name="T30" fmla="*/ 9 w 535"/>
                <a:gd name="T31" fmla="*/ 148 h 348"/>
                <a:gd name="T32" fmla="*/ 3 w 535"/>
                <a:gd name="T33" fmla="*/ 175 h 348"/>
                <a:gd name="T34" fmla="*/ 0 w 535"/>
                <a:gd name="T35" fmla="*/ 200 h 348"/>
                <a:gd name="T36" fmla="*/ 3 w 535"/>
                <a:gd name="T37" fmla="*/ 224 h 348"/>
                <a:gd name="T38" fmla="*/ 10 w 535"/>
                <a:gd name="T39" fmla="*/ 244 h 348"/>
                <a:gd name="T40" fmla="*/ 20 w 535"/>
                <a:gd name="T41" fmla="*/ 261 h 348"/>
                <a:gd name="T42" fmla="*/ 29 w 535"/>
                <a:gd name="T43" fmla="*/ 274 h 348"/>
                <a:gd name="T44" fmla="*/ 37 w 535"/>
                <a:gd name="T45" fmla="*/ 285 h 348"/>
                <a:gd name="T46" fmla="*/ 44 w 535"/>
                <a:gd name="T47" fmla="*/ 291 h 348"/>
                <a:gd name="T48" fmla="*/ 47 w 535"/>
                <a:gd name="T49" fmla="*/ 294 h 348"/>
                <a:gd name="T50" fmla="*/ 51 w 535"/>
                <a:gd name="T51" fmla="*/ 297 h 348"/>
                <a:gd name="T52" fmla="*/ 67 w 535"/>
                <a:gd name="T53" fmla="*/ 307 h 348"/>
                <a:gd name="T54" fmla="*/ 92 w 535"/>
                <a:gd name="T55" fmla="*/ 320 h 348"/>
                <a:gd name="T56" fmla="*/ 130 w 535"/>
                <a:gd name="T57" fmla="*/ 335 h 348"/>
                <a:gd name="T58" fmla="*/ 174 w 535"/>
                <a:gd name="T59" fmla="*/ 344 h 348"/>
                <a:gd name="T60" fmla="*/ 229 w 535"/>
                <a:gd name="T61" fmla="*/ 348 h 348"/>
                <a:gd name="T62" fmla="*/ 292 w 535"/>
                <a:gd name="T63" fmla="*/ 342 h 348"/>
                <a:gd name="T64" fmla="*/ 364 w 535"/>
                <a:gd name="T65" fmla="*/ 325 h 348"/>
                <a:gd name="T66" fmla="*/ 428 w 535"/>
                <a:gd name="T67" fmla="*/ 291 h 348"/>
                <a:gd name="T68" fmla="*/ 475 w 535"/>
                <a:gd name="T69" fmla="*/ 246 h 348"/>
                <a:gd name="T70" fmla="*/ 506 w 535"/>
                <a:gd name="T71" fmla="*/ 192 h 348"/>
                <a:gd name="T72" fmla="*/ 524 w 535"/>
                <a:gd name="T73" fmla="*/ 137 h 348"/>
                <a:gd name="T74" fmla="*/ 531 w 535"/>
                <a:gd name="T75" fmla="*/ 84 h 348"/>
                <a:gd name="T76" fmla="*/ 535 w 535"/>
                <a:gd name="T77" fmla="*/ 41 h 348"/>
                <a:gd name="T78" fmla="*/ 534 w 535"/>
                <a:gd name="T79" fmla="*/ 11 h 348"/>
                <a:gd name="T80" fmla="*/ 534 w 535"/>
                <a:gd name="T81" fmla="*/ 0 h 348"/>
                <a:gd name="T82" fmla="*/ 525 w 535"/>
                <a:gd name="T83" fmla="*/ 3 h 348"/>
                <a:gd name="T84" fmla="*/ 506 w 535"/>
                <a:gd name="T85" fmla="*/ 13 h 348"/>
                <a:gd name="T86" fmla="*/ 473 w 535"/>
                <a:gd name="T87" fmla="*/ 25 h 348"/>
                <a:gd name="T88" fmla="*/ 436 w 535"/>
                <a:gd name="T89" fmla="*/ 38 h 348"/>
                <a:gd name="T90" fmla="*/ 394 w 535"/>
                <a:gd name="T91" fmla="*/ 47 h 348"/>
                <a:gd name="T92" fmla="*/ 350 w 535"/>
                <a:gd name="T93" fmla="*/ 52 h 348"/>
                <a:gd name="T94" fmla="*/ 309 w 535"/>
                <a:gd name="T95" fmla="*/ 50 h 348"/>
                <a:gd name="T96" fmla="*/ 273 w 535"/>
                <a:gd name="T97" fmla="*/ 37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35"/>
                <a:gd name="T148" fmla="*/ 0 h 348"/>
                <a:gd name="T149" fmla="*/ 535 w 535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35" h="348">
                  <a:moveTo>
                    <a:pt x="273" y="37"/>
                  </a:moveTo>
                  <a:lnTo>
                    <a:pt x="249" y="42"/>
                  </a:lnTo>
                  <a:lnTo>
                    <a:pt x="226" y="49"/>
                  </a:lnTo>
                  <a:lnTo>
                    <a:pt x="204" y="54"/>
                  </a:lnTo>
                  <a:lnTo>
                    <a:pt x="181" y="60"/>
                  </a:lnTo>
                  <a:lnTo>
                    <a:pt x="158" y="66"/>
                  </a:lnTo>
                  <a:lnTo>
                    <a:pt x="136" y="71"/>
                  </a:lnTo>
                  <a:lnTo>
                    <a:pt x="113" y="76"/>
                  </a:lnTo>
                  <a:lnTo>
                    <a:pt x="92" y="81"/>
                  </a:lnTo>
                  <a:lnTo>
                    <a:pt x="88" y="81"/>
                  </a:lnTo>
                  <a:lnTo>
                    <a:pt x="79" y="84"/>
                  </a:lnTo>
                  <a:lnTo>
                    <a:pt x="65" y="89"/>
                  </a:lnTo>
                  <a:lnTo>
                    <a:pt x="51" y="99"/>
                  </a:lnTo>
                  <a:lnTo>
                    <a:pt x="34" y="111"/>
                  </a:lnTo>
                  <a:lnTo>
                    <a:pt x="20" y="128"/>
                  </a:lnTo>
                  <a:lnTo>
                    <a:pt x="9" y="148"/>
                  </a:lnTo>
                  <a:lnTo>
                    <a:pt x="3" y="175"/>
                  </a:lnTo>
                  <a:lnTo>
                    <a:pt x="0" y="200"/>
                  </a:lnTo>
                  <a:lnTo>
                    <a:pt x="3" y="224"/>
                  </a:lnTo>
                  <a:lnTo>
                    <a:pt x="10" y="244"/>
                  </a:lnTo>
                  <a:lnTo>
                    <a:pt x="20" y="261"/>
                  </a:lnTo>
                  <a:lnTo>
                    <a:pt x="29" y="274"/>
                  </a:lnTo>
                  <a:lnTo>
                    <a:pt x="37" y="285"/>
                  </a:lnTo>
                  <a:lnTo>
                    <a:pt x="44" y="291"/>
                  </a:lnTo>
                  <a:lnTo>
                    <a:pt x="47" y="294"/>
                  </a:lnTo>
                  <a:lnTo>
                    <a:pt x="51" y="297"/>
                  </a:lnTo>
                  <a:lnTo>
                    <a:pt x="67" y="307"/>
                  </a:lnTo>
                  <a:lnTo>
                    <a:pt x="92" y="320"/>
                  </a:lnTo>
                  <a:lnTo>
                    <a:pt x="130" y="335"/>
                  </a:lnTo>
                  <a:lnTo>
                    <a:pt x="174" y="344"/>
                  </a:lnTo>
                  <a:lnTo>
                    <a:pt x="229" y="348"/>
                  </a:lnTo>
                  <a:lnTo>
                    <a:pt x="292" y="342"/>
                  </a:lnTo>
                  <a:lnTo>
                    <a:pt x="364" y="325"/>
                  </a:lnTo>
                  <a:lnTo>
                    <a:pt x="428" y="291"/>
                  </a:lnTo>
                  <a:lnTo>
                    <a:pt x="475" y="246"/>
                  </a:lnTo>
                  <a:lnTo>
                    <a:pt x="506" y="192"/>
                  </a:lnTo>
                  <a:lnTo>
                    <a:pt x="524" y="137"/>
                  </a:lnTo>
                  <a:lnTo>
                    <a:pt x="531" y="84"/>
                  </a:lnTo>
                  <a:lnTo>
                    <a:pt x="535" y="41"/>
                  </a:lnTo>
                  <a:lnTo>
                    <a:pt x="534" y="11"/>
                  </a:lnTo>
                  <a:lnTo>
                    <a:pt x="534" y="0"/>
                  </a:lnTo>
                  <a:lnTo>
                    <a:pt x="525" y="3"/>
                  </a:lnTo>
                  <a:lnTo>
                    <a:pt x="506" y="13"/>
                  </a:lnTo>
                  <a:lnTo>
                    <a:pt x="473" y="25"/>
                  </a:lnTo>
                  <a:lnTo>
                    <a:pt x="436" y="38"/>
                  </a:lnTo>
                  <a:lnTo>
                    <a:pt x="394" y="47"/>
                  </a:lnTo>
                  <a:lnTo>
                    <a:pt x="350" y="52"/>
                  </a:lnTo>
                  <a:lnTo>
                    <a:pt x="309" y="50"/>
                  </a:lnTo>
                  <a:lnTo>
                    <a:pt x="273" y="37"/>
                  </a:lnTo>
                  <a:close/>
                </a:path>
              </a:pathLst>
            </a:custGeom>
            <a:solidFill>
              <a:srgbClr val="F7C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6" name="Freeform 117"/>
            <p:cNvSpPr>
              <a:spLocks/>
            </p:cNvSpPr>
            <p:nvPr/>
          </p:nvSpPr>
          <p:spPr bwMode="auto">
            <a:xfrm>
              <a:off x="5037" y="2111"/>
              <a:ext cx="149" cy="145"/>
            </a:xfrm>
            <a:custGeom>
              <a:avLst/>
              <a:gdLst>
                <a:gd name="T0" fmla="*/ 228 w 447"/>
                <a:gd name="T1" fmla="*/ 31 h 289"/>
                <a:gd name="T2" fmla="*/ 208 w 447"/>
                <a:gd name="T3" fmla="*/ 35 h 289"/>
                <a:gd name="T4" fmla="*/ 190 w 447"/>
                <a:gd name="T5" fmla="*/ 40 h 289"/>
                <a:gd name="T6" fmla="*/ 171 w 447"/>
                <a:gd name="T7" fmla="*/ 45 h 289"/>
                <a:gd name="T8" fmla="*/ 153 w 447"/>
                <a:gd name="T9" fmla="*/ 51 h 289"/>
                <a:gd name="T10" fmla="*/ 133 w 447"/>
                <a:gd name="T11" fmla="*/ 54 h 289"/>
                <a:gd name="T12" fmla="*/ 115 w 447"/>
                <a:gd name="T13" fmla="*/ 58 h 289"/>
                <a:gd name="T14" fmla="*/ 96 w 447"/>
                <a:gd name="T15" fmla="*/ 62 h 289"/>
                <a:gd name="T16" fmla="*/ 78 w 447"/>
                <a:gd name="T17" fmla="*/ 67 h 289"/>
                <a:gd name="T18" fmla="*/ 74 w 447"/>
                <a:gd name="T19" fmla="*/ 67 h 289"/>
                <a:gd name="T20" fmla="*/ 67 w 447"/>
                <a:gd name="T21" fmla="*/ 70 h 289"/>
                <a:gd name="T22" fmla="*/ 56 w 447"/>
                <a:gd name="T23" fmla="*/ 74 h 289"/>
                <a:gd name="T24" fmla="*/ 44 w 447"/>
                <a:gd name="T25" fmla="*/ 83 h 289"/>
                <a:gd name="T26" fmla="*/ 30 w 447"/>
                <a:gd name="T27" fmla="*/ 92 h 289"/>
                <a:gd name="T28" fmla="*/ 17 w 447"/>
                <a:gd name="T29" fmla="*/ 107 h 289"/>
                <a:gd name="T30" fmla="*/ 8 w 447"/>
                <a:gd name="T31" fmla="*/ 124 h 289"/>
                <a:gd name="T32" fmla="*/ 2 w 447"/>
                <a:gd name="T33" fmla="*/ 146 h 289"/>
                <a:gd name="T34" fmla="*/ 0 w 447"/>
                <a:gd name="T35" fmla="*/ 167 h 289"/>
                <a:gd name="T36" fmla="*/ 3 w 447"/>
                <a:gd name="T37" fmla="*/ 188 h 289"/>
                <a:gd name="T38" fmla="*/ 9 w 447"/>
                <a:gd name="T39" fmla="*/ 203 h 289"/>
                <a:gd name="T40" fmla="*/ 17 w 447"/>
                <a:gd name="T41" fmla="*/ 219 h 289"/>
                <a:gd name="T42" fmla="*/ 24 w 447"/>
                <a:gd name="T43" fmla="*/ 229 h 289"/>
                <a:gd name="T44" fmla="*/ 33 w 447"/>
                <a:gd name="T45" fmla="*/ 239 h 289"/>
                <a:gd name="T46" fmla="*/ 39 w 447"/>
                <a:gd name="T47" fmla="*/ 244 h 289"/>
                <a:gd name="T48" fmla="*/ 41 w 447"/>
                <a:gd name="T49" fmla="*/ 246 h 289"/>
                <a:gd name="T50" fmla="*/ 46 w 447"/>
                <a:gd name="T51" fmla="*/ 249 h 289"/>
                <a:gd name="T52" fmla="*/ 58 w 447"/>
                <a:gd name="T53" fmla="*/ 257 h 289"/>
                <a:gd name="T54" fmla="*/ 80 w 447"/>
                <a:gd name="T55" fmla="*/ 267 h 289"/>
                <a:gd name="T56" fmla="*/ 111 w 447"/>
                <a:gd name="T57" fmla="*/ 279 h 289"/>
                <a:gd name="T58" fmla="*/ 147 w 447"/>
                <a:gd name="T59" fmla="*/ 286 h 289"/>
                <a:gd name="T60" fmla="*/ 192 w 447"/>
                <a:gd name="T61" fmla="*/ 289 h 289"/>
                <a:gd name="T62" fmla="*/ 245 w 447"/>
                <a:gd name="T63" fmla="*/ 286 h 289"/>
                <a:gd name="T64" fmla="*/ 305 w 447"/>
                <a:gd name="T65" fmla="*/ 272 h 289"/>
                <a:gd name="T66" fmla="*/ 358 w 447"/>
                <a:gd name="T67" fmla="*/ 244 h 289"/>
                <a:gd name="T68" fmla="*/ 397 w 447"/>
                <a:gd name="T69" fmla="*/ 206 h 289"/>
                <a:gd name="T70" fmla="*/ 423 w 447"/>
                <a:gd name="T71" fmla="*/ 160 h 289"/>
                <a:gd name="T72" fmla="*/ 438 w 447"/>
                <a:gd name="T73" fmla="*/ 115 h 289"/>
                <a:gd name="T74" fmla="*/ 444 w 447"/>
                <a:gd name="T75" fmla="*/ 70 h 289"/>
                <a:gd name="T76" fmla="*/ 447 w 447"/>
                <a:gd name="T77" fmla="*/ 34 h 289"/>
                <a:gd name="T78" fmla="*/ 447 w 447"/>
                <a:gd name="T79" fmla="*/ 9 h 289"/>
                <a:gd name="T80" fmla="*/ 447 w 447"/>
                <a:gd name="T81" fmla="*/ 0 h 289"/>
                <a:gd name="T82" fmla="*/ 439 w 447"/>
                <a:gd name="T83" fmla="*/ 2 h 289"/>
                <a:gd name="T84" fmla="*/ 423 w 447"/>
                <a:gd name="T85" fmla="*/ 10 h 289"/>
                <a:gd name="T86" fmla="*/ 397 w 447"/>
                <a:gd name="T87" fmla="*/ 20 h 289"/>
                <a:gd name="T88" fmla="*/ 366 w 447"/>
                <a:gd name="T89" fmla="*/ 32 h 289"/>
                <a:gd name="T90" fmla="*/ 329 w 447"/>
                <a:gd name="T91" fmla="*/ 40 h 289"/>
                <a:gd name="T92" fmla="*/ 294 w 447"/>
                <a:gd name="T93" fmla="*/ 44 h 289"/>
                <a:gd name="T94" fmla="*/ 259 w 447"/>
                <a:gd name="T95" fmla="*/ 41 h 289"/>
                <a:gd name="T96" fmla="*/ 228 w 447"/>
                <a:gd name="T97" fmla="*/ 31 h 28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47"/>
                <a:gd name="T148" fmla="*/ 0 h 289"/>
                <a:gd name="T149" fmla="*/ 447 w 447"/>
                <a:gd name="T150" fmla="*/ 289 h 28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47" h="289">
                  <a:moveTo>
                    <a:pt x="228" y="31"/>
                  </a:moveTo>
                  <a:lnTo>
                    <a:pt x="208" y="35"/>
                  </a:lnTo>
                  <a:lnTo>
                    <a:pt x="190" y="40"/>
                  </a:lnTo>
                  <a:lnTo>
                    <a:pt x="171" y="45"/>
                  </a:lnTo>
                  <a:lnTo>
                    <a:pt x="153" y="51"/>
                  </a:lnTo>
                  <a:lnTo>
                    <a:pt x="133" y="54"/>
                  </a:lnTo>
                  <a:lnTo>
                    <a:pt x="115" y="58"/>
                  </a:lnTo>
                  <a:lnTo>
                    <a:pt x="96" y="62"/>
                  </a:lnTo>
                  <a:lnTo>
                    <a:pt x="78" y="67"/>
                  </a:lnTo>
                  <a:lnTo>
                    <a:pt x="74" y="67"/>
                  </a:lnTo>
                  <a:lnTo>
                    <a:pt x="67" y="70"/>
                  </a:lnTo>
                  <a:lnTo>
                    <a:pt x="56" y="74"/>
                  </a:lnTo>
                  <a:lnTo>
                    <a:pt x="44" y="83"/>
                  </a:lnTo>
                  <a:lnTo>
                    <a:pt x="30" y="92"/>
                  </a:lnTo>
                  <a:lnTo>
                    <a:pt x="17" y="107"/>
                  </a:lnTo>
                  <a:lnTo>
                    <a:pt x="8" y="124"/>
                  </a:lnTo>
                  <a:lnTo>
                    <a:pt x="2" y="146"/>
                  </a:lnTo>
                  <a:lnTo>
                    <a:pt x="0" y="167"/>
                  </a:lnTo>
                  <a:lnTo>
                    <a:pt x="3" y="188"/>
                  </a:lnTo>
                  <a:lnTo>
                    <a:pt x="9" y="203"/>
                  </a:lnTo>
                  <a:lnTo>
                    <a:pt x="17" y="219"/>
                  </a:lnTo>
                  <a:lnTo>
                    <a:pt x="24" y="229"/>
                  </a:lnTo>
                  <a:lnTo>
                    <a:pt x="33" y="239"/>
                  </a:lnTo>
                  <a:lnTo>
                    <a:pt x="39" y="244"/>
                  </a:lnTo>
                  <a:lnTo>
                    <a:pt x="41" y="246"/>
                  </a:lnTo>
                  <a:lnTo>
                    <a:pt x="46" y="249"/>
                  </a:lnTo>
                  <a:lnTo>
                    <a:pt x="58" y="257"/>
                  </a:lnTo>
                  <a:lnTo>
                    <a:pt x="80" y="267"/>
                  </a:lnTo>
                  <a:lnTo>
                    <a:pt x="111" y="279"/>
                  </a:lnTo>
                  <a:lnTo>
                    <a:pt x="147" y="286"/>
                  </a:lnTo>
                  <a:lnTo>
                    <a:pt x="192" y="289"/>
                  </a:lnTo>
                  <a:lnTo>
                    <a:pt x="245" y="286"/>
                  </a:lnTo>
                  <a:lnTo>
                    <a:pt x="305" y="272"/>
                  </a:lnTo>
                  <a:lnTo>
                    <a:pt x="358" y="244"/>
                  </a:lnTo>
                  <a:lnTo>
                    <a:pt x="397" y="206"/>
                  </a:lnTo>
                  <a:lnTo>
                    <a:pt x="423" y="160"/>
                  </a:lnTo>
                  <a:lnTo>
                    <a:pt x="438" y="115"/>
                  </a:lnTo>
                  <a:lnTo>
                    <a:pt x="444" y="70"/>
                  </a:lnTo>
                  <a:lnTo>
                    <a:pt x="447" y="34"/>
                  </a:lnTo>
                  <a:lnTo>
                    <a:pt x="447" y="9"/>
                  </a:lnTo>
                  <a:lnTo>
                    <a:pt x="447" y="0"/>
                  </a:lnTo>
                  <a:lnTo>
                    <a:pt x="439" y="2"/>
                  </a:lnTo>
                  <a:lnTo>
                    <a:pt x="423" y="10"/>
                  </a:lnTo>
                  <a:lnTo>
                    <a:pt x="397" y="20"/>
                  </a:lnTo>
                  <a:lnTo>
                    <a:pt x="366" y="32"/>
                  </a:lnTo>
                  <a:lnTo>
                    <a:pt x="329" y="40"/>
                  </a:lnTo>
                  <a:lnTo>
                    <a:pt x="294" y="44"/>
                  </a:lnTo>
                  <a:lnTo>
                    <a:pt x="259" y="41"/>
                  </a:lnTo>
                  <a:lnTo>
                    <a:pt x="228" y="31"/>
                  </a:lnTo>
                  <a:close/>
                </a:path>
              </a:pathLst>
            </a:custGeom>
            <a:solidFill>
              <a:srgbClr val="FAD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468" name="Freeform 118"/>
            <p:cNvSpPr>
              <a:spLocks/>
            </p:cNvSpPr>
            <p:nvPr/>
          </p:nvSpPr>
          <p:spPr bwMode="auto">
            <a:xfrm>
              <a:off x="5052" y="2129"/>
              <a:ext cx="119" cy="114"/>
            </a:xfrm>
            <a:custGeom>
              <a:avLst/>
              <a:gdLst>
                <a:gd name="T0" fmla="*/ 182 w 358"/>
                <a:gd name="T1" fmla="*/ 22 h 228"/>
                <a:gd name="T2" fmla="*/ 166 w 358"/>
                <a:gd name="T3" fmla="*/ 26 h 228"/>
                <a:gd name="T4" fmla="*/ 152 w 358"/>
                <a:gd name="T5" fmla="*/ 30 h 228"/>
                <a:gd name="T6" fmla="*/ 137 w 358"/>
                <a:gd name="T7" fmla="*/ 34 h 228"/>
                <a:gd name="T8" fmla="*/ 122 w 358"/>
                <a:gd name="T9" fmla="*/ 39 h 228"/>
                <a:gd name="T10" fmla="*/ 107 w 358"/>
                <a:gd name="T11" fmla="*/ 42 h 228"/>
                <a:gd name="T12" fmla="*/ 93 w 358"/>
                <a:gd name="T13" fmla="*/ 46 h 228"/>
                <a:gd name="T14" fmla="*/ 77 w 358"/>
                <a:gd name="T15" fmla="*/ 48 h 228"/>
                <a:gd name="T16" fmla="*/ 63 w 358"/>
                <a:gd name="T17" fmla="*/ 52 h 228"/>
                <a:gd name="T18" fmla="*/ 60 w 358"/>
                <a:gd name="T19" fmla="*/ 52 h 228"/>
                <a:gd name="T20" fmla="*/ 53 w 358"/>
                <a:gd name="T21" fmla="*/ 53 h 228"/>
                <a:gd name="T22" fmla="*/ 45 w 358"/>
                <a:gd name="T23" fmla="*/ 57 h 228"/>
                <a:gd name="T24" fmla="*/ 35 w 358"/>
                <a:gd name="T25" fmla="*/ 64 h 228"/>
                <a:gd name="T26" fmla="*/ 24 w 358"/>
                <a:gd name="T27" fmla="*/ 72 h 228"/>
                <a:gd name="T28" fmla="*/ 14 w 358"/>
                <a:gd name="T29" fmla="*/ 83 h 228"/>
                <a:gd name="T30" fmla="*/ 5 w 358"/>
                <a:gd name="T31" fmla="*/ 96 h 228"/>
                <a:gd name="T32" fmla="*/ 2 w 358"/>
                <a:gd name="T33" fmla="*/ 115 h 228"/>
                <a:gd name="T34" fmla="*/ 0 w 358"/>
                <a:gd name="T35" fmla="*/ 132 h 228"/>
                <a:gd name="T36" fmla="*/ 2 w 358"/>
                <a:gd name="T37" fmla="*/ 147 h 228"/>
                <a:gd name="T38" fmla="*/ 7 w 358"/>
                <a:gd name="T39" fmla="*/ 160 h 228"/>
                <a:gd name="T40" fmla="*/ 14 w 358"/>
                <a:gd name="T41" fmla="*/ 174 h 228"/>
                <a:gd name="T42" fmla="*/ 19 w 358"/>
                <a:gd name="T43" fmla="*/ 181 h 228"/>
                <a:gd name="T44" fmla="*/ 25 w 358"/>
                <a:gd name="T45" fmla="*/ 188 h 228"/>
                <a:gd name="T46" fmla="*/ 29 w 358"/>
                <a:gd name="T47" fmla="*/ 192 h 228"/>
                <a:gd name="T48" fmla="*/ 32 w 358"/>
                <a:gd name="T49" fmla="*/ 194 h 228"/>
                <a:gd name="T50" fmla="*/ 35 w 358"/>
                <a:gd name="T51" fmla="*/ 197 h 228"/>
                <a:gd name="T52" fmla="*/ 46 w 358"/>
                <a:gd name="T53" fmla="*/ 204 h 228"/>
                <a:gd name="T54" fmla="*/ 62 w 358"/>
                <a:gd name="T55" fmla="*/ 211 h 228"/>
                <a:gd name="T56" fmla="*/ 87 w 358"/>
                <a:gd name="T57" fmla="*/ 221 h 228"/>
                <a:gd name="T58" fmla="*/ 117 w 358"/>
                <a:gd name="T59" fmla="*/ 226 h 228"/>
                <a:gd name="T60" fmla="*/ 154 w 358"/>
                <a:gd name="T61" fmla="*/ 228 h 228"/>
                <a:gd name="T62" fmla="*/ 196 w 358"/>
                <a:gd name="T63" fmla="*/ 224 h 228"/>
                <a:gd name="T64" fmla="*/ 244 w 358"/>
                <a:gd name="T65" fmla="*/ 214 h 228"/>
                <a:gd name="T66" fmla="*/ 286 w 358"/>
                <a:gd name="T67" fmla="*/ 192 h 228"/>
                <a:gd name="T68" fmla="*/ 317 w 358"/>
                <a:gd name="T69" fmla="*/ 162 h 228"/>
                <a:gd name="T70" fmla="*/ 337 w 358"/>
                <a:gd name="T71" fmla="*/ 127 h 228"/>
                <a:gd name="T72" fmla="*/ 350 w 358"/>
                <a:gd name="T73" fmla="*/ 91 h 228"/>
                <a:gd name="T74" fmla="*/ 355 w 358"/>
                <a:gd name="T75" fmla="*/ 56 h 228"/>
                <a:gd name="T76" fmla="*/ 358 w 358"/>
                <a:gd name="T77" fmla="*/ 27 h 228"/>
                <a:gd name="T78" fmla="*/ 358 w 358"/>
                <a:gd name="T79" fmla="*/ 6 h 228"/>
                <a:gd name="T80" fmla="*/ 358 w 358"/>
                <a:gd name="T81" fmla="*/ 0 h 228"/>
                <a:gd name="T82" fmla="*/ 353 w 358"/>
                <a:gd name="T83" fmla="*/ 1 h 228"/>
                <a:gd name="T84" fmla="*/ 338 w 358"/>
                <a:gd name="T85" fmla="*/ 8 h 228"/>
                <a:gd name="T86" fmla="*/ 317 w 358"/>
                <a:gd name="T87" fmla="*/ 16 h 228"/>
                <a:gd name="T88" fmla="*/ 293 w 358"/>
                <a:gd name="T89" fmla="*/ 25 h 228"/>
                <a:gd name="T90" fmla="*/ 264 w 358"/>
                <a:gd name="T91" fmla="*/ 30 h 228"/>
                <a:gd name="T92" fmla="*/ 235 w 358"/>
                <a:gd name="T93" fmla="*/ 32 h 228"/>
                <a:gd name="T94" fmla="*/ 206 w 358"/>
                <a:gd name="T95" fmla="*/ 31 h 228"/>
                <a:gd name="T96" fmla="*/ 182 w 358"/>
                <a:gd name="T97" fmla="*/ 22 h 22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8"/>
                <a:gd name="T148" fmla="*/ 0 h 228"/>
                <a:gd name="T149" fmla="*/ 358 w 358"/>
                <a:gd name="T150" fmla="*/ 228 h 22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8" h="228">
                  <a:moveTo>
                    <a:pt x="182" y="22"/>
                  </a:moveTo>
                  <a:lnTo>
                    <a:pt x="166" y="26"/>
                  </a:lnTo>
                  <a:lnTo>
                    <a:pt x="152" y="30"/>
                  </a:lnTo>
                  <a:lnTo>
                    <a:pt x="137" y="34"/>
                  </a:lnTo>
                  <a:lnTo>
                    <a:pt x="122" y="39"/>
                  </a:lnTo>
                  <a:lnTo>
                    <a:pt x="107" y="42"/>
                  </a:lnTo>
                  <a:lnTo>
                    <a:pt x="93" y="46"/>
                  </a:lnTo>
                  <a:lnTo>
                    <a:pt x="77" y="48"/>
                  </a:lnTo>
                  <a:lnTo>
                    <a:pt x="63" y="52"/>
                  </a:lnTo>
                  <a:lnTo>
                    <a:pt x="60" y="52"/>
                  </a:lnTo>
                  <a:lnTo>
                    <a:pt x="53" y="53"/>
                  </a:lnTo>
                  <a:lnTo>
                    <a:pt x="45" y="57"/>
                  </a:lnTo>
                  <a:lnTo>
                    <a:pt x="35" y="64"/>
                  </a:lnTo>
                  <a:lnTo>
                    <a:pt x="24" y="72"/>
                  </a:lnTo>
                  <a:lnTo>
                    <a:pt x="14" y="83"/>
                  </a:lnTo>
                  <a:lnTo>
                    <a:pt x="5" y="96"/>
                  </a:lnTo>
                  <a:lnTo>
                    <a:pt x="2" y="115"/>
                  </a:lnTo>
                  <a:lnTo>
                    <a:pt x="0" y="132"/>
                  </a:lnTo>
                  <a:lnTo>
                    <a:pt x="2" y="147"/>
                  </a:lnTo>
                  <a:lnTo>
                    <a:pt x="7" y="160"/>
                  </a:lnTo>
                  <a:lnTo>
                    <a:pt x="14" y="174"/>
                  </a:lnTo>
                  <a:lnTo>
                    <a:pt x="19" y="181"/>
                  </a:lnTo>
                  <a:lnTo>
                    <a:pt x="25" y="188"/>
                  </a:lnTo>
                  <a:lnTo>
                    <a:pt x="29" y="192"/>
                  </a:lnTo>
                  <a:lnTo>
                    <a:pt x="32" y="194"/>
                  </a:lnTo>
                  <a:lnTo>
                    <a:pt x="35" y="197"/>
                  </a:lnTo>
                  <a:lnTo>
                    <a:pt x="46" y="204"/>
                  </a:lnTo>
                  <a:lnTo>
                    <a:pt x="62" y="211"/>
                  </a:lnTo>
                  <a:lnTo>
                    <a:pt x="87" y="221"/>
                  </a:lnTo>
                  <a:lnTo>
                    <a:pt x="117" y="226"/>
                  </a:lnTo>
                  <a:lnTo>
                    <a:pt x="154" y="228"/>
                  </a:lnTo>
                  <a:lnTo>
                    <a:pt x="196" y="224"/>
                  </a:lnTo>
                  <a:lnTo>
                    <a:pt x="244" y="214"/>
                  </a:lnTo>
                  <a:lnTo>
                    <a:pt x="286" y="192"/>
                  </a:lnTo>
                  <a:lnTo>
                    <a:pt x="317" y="162"/>
                  </a:lnTo>
                  <a:lnTo>
                    <a:pt x="337" y="127"/>
                  </a:lnTo>
                  <a:lnTo>
                    <a:pt x="350" y="91"/>
                  </a:lnTo>
                  <a:lnTo>
                    <a:pt x="355" y="56"/>
                  </a:lnTo>
                  <a:lnTo>
                    <a:pt x="358" y="27"/>
                  </a:lnTo>
                  <a:lnTo>
                    <a:pt x="358" y="6"/>
                  </a:lnTo>
                  <a:lnTo>
                    <a:pt x="358" y="0"/>
                  </a:lnTo>
                  <a:lnTo>
                    <a:pt x="353" y="1"/>
                  </a:lnTo>
                  <a:lnTo>
                    <a:pt x="338" y="8"/>
                  </a:lnTo>
                  <a:lnTo>
                    <a:pt x="317" y="16"/>
                  </a:lnTo>
                  <a:lnTo>
                    <a:pt x="293" y="25"/>
                  </a:lnTo>
                  <a:lnTo>
                    <a:pt x="264" y="30"/>
                  </a:lnTo>
                  <a:lnTo>
                    <a:pt x="235" y="32"/>
                  </a:lnTo>
                  <a:lnTo>
                    <a:pt x="206" y="31"/>
                  </a:lnTo>
                  <a:lnTo>
                    <a:pt x="182" y="22"/>
                  </a:lnTo>
                  <a:close/>
                </a:path>
              </a:pathLst>
            </a:custGeom>
            <a:solidFill>
              <a:srgbClr val="FFD9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469" name="Freeform 119"/>
            <p:cNvSpPr>
              <a:spLocks/>
            </p:cNvSpPr>
            <p:nvPr/>
          </p:nvSpPr>
          <p:spPr bwMode="auto">
            <a:xfrm>
              <a:off x="4722" y="2075"/>
              <a:ext cx="177" cy="195"/>
            </a:xfrm>
            <a:custGeom>
              <a:avLst/>
              <a:gdLst>
                <a:gd name="T0" fmla="*/ 263 w 531"/>
                <a:gd name="T1" fmla="*/ 27 h 389"/>
                <a:gd name="T2" fmla="*/ 284 w 531"/>
                <a:gd name="T3" fmla="*/ 32 h 389"/>
                <a:gd name="T4" fmla="*/ 306 w 531"/>
                <a:gd name="T5" fmla="*/ 39 h 389"/>
                <a:gd name="T6" fmla="*/ 329 w 531"/>
                <a:gd name="T7" fmla="*/ 44 h 389"/>
                <a:gd name="T8" fmla="*/ 352 w 531"/>
                <a:gd name="T9" fmla="*/ 51 h 389"/>
                <a:gd name="T10" fmla="*/ 373 w 531"/>
                <a:gd name="T11" fmla="*/ 56 h 389"/>
                <a:gd name="T12" fmla="*/ 395 w 531"/>
                <a:gd name="T13" fmla="*/ 61 h 389"/>
                <a:gd name="T14" fmla="*/ 418 w 531"/>
                <a:gd name="T15" fmla="*/ 65 h 389"/>
                <a:gd name="T16" fmla="*/ 442 w 531"/>
                <a:gd name="T17" fmla="*/ 70 h 389"/>
                <a:gd name="T18" fmla="*/ 445 w 531"/>
                <a:gd name="T19" fmla="*/ 70 h 389"/>
                <a:gd name="T20" fmla="*/ 453 w 531"/>
                <a:gd name="T21" fmla="*/ 73 h 389"/>
                <a:gd name="T22" fmla="*/ 465 w 531"/>
                <a:gd name="T23" fmla="*/ 78 h 389"/>
                <a:gd name="T24" fmla="*/ 481 w 531"/>
                <a:gd name="T25" fmla="*/ 89 h 389"/>
                <a:gd name="T26" fmla="*/ 496 w 531"/>
                <a:gd name="T27" fmla="*/ 102 h 389"/>
                <a:gd name="T28" fmla="*/ 511 w 531"/>
                <a:gd name="T29" fmla="*/ 120 h 389"/>
                <a:gd name="T30" fmla="*/ 522 w 531"/>
                <a:gd name="T31" fmla="*/ 143 h 389"/>
                <a:gd name="T32" fmla="*/ 531 w 531"/>
                <a:gd name="T33" fmla="*/ 175 h 389"/>
                <a:gd name="T34" fmla="*/ 531 w 531"/>
                <a:gd name="T35" fmla="*/ 205 h 389"/>
                <a:gd name="T36" fmla="*/ 527 w 531"/>
                <a:gd name="T37" fmla="*/ 232 h 389"/>
                <a:gd name="T38" fmla="*/ 518 w 531"/>
                <a:gd name="T39" fmla="*/ 257 h 389"/>
                <a:gd name="T40" fmla="*/ 511 w 531"/>
                <a:gd name="T41" fmla="*/ 278 h 389"/>
                <a:gd name="T42" fmla="*/ 501 w 531"/>
                <a:gd name="T43" fmla="*/ 294 h 389"/>
                <a:gd name="T44" fmla="*/ 493 w 531"/>
                <a:gd name="T45" fmla="*/ 307 h 389"/>
                <a:gd name="T46" fmla="*/ 487 w 531"/>
                <a:gd name="T47" fmla="*/ 313 h 389"/>
                <a:gd name="T48" fmla="*/ 486 w 531"/>
                <a:gd name="T49" fmla="*/ 317 h 389"/>
                <a:gd name="T50" fmla="*/ 479 w 531"/>
                <a:gd name="T51" fmla="*/ 321 h 389"/>
                <a:gd name="T52" fmla="*/ 463 w 531"/>
                <a:gd name="T53" fmla="*/ 334 h 389"/>
                <a:gd name="T54" fmla="*/ 436 w 531"/>
                <a:gd name="T55" fmla="*/ 350 h 389"/>
                <a:gd name="T56" fmla="*/ 402 w 531"/>
                <a:gd name="T57" fmla="*/ 368 h 389"/>
                <a:gd name="T58" fmla="*/ 356 w 531"/>
                <a:gd name="T59" fmla="*/ 381 h 389"/>
                <a:gd name="T60" fmla="*/ 302 w 531"/>
                <a:gd name="T61" fmla="*/ 389 h 389"/>
                <a:gd name="T62" fmla="*/ 240 w 531"/>
                <a:gd name="T63" fmla="*/ 386 h 389"/>
                <a:gd name="T64" fmla="*/ 171 w 531"/>
                <a:gd name="T65" fmla="*/ 371 h 389"/>
                <a:gd name="T66" fmla="*/ 106 w 531"/>
                <a:gd name="T67" fmla="*/ 335 h 389"/>
                <a:gd name="T68" fmla="*/ 61 w 531"/>
                <a:gd name="T69" fmla="*/ 284 h 389"/>
                <a:gd name="T70" fmla="*/ 30 w 531"/>
                <a:gd name="T71" fmla="*/ 223 h 389"/>
                <a:gd name="T72" fmla="*/ 13 w 531"/>
                <a:gd name="T73" fmla="*/ 160 h 389"/>
                <a:gd name="T74" fmla="*/ 2 w 531"/>
                <a:gd name="T75" fmla="*/ 98 h 389"/>
                <a:gd name="T76" fmla="*/ 0 w 531"/>
                <a:gd name="T77" fmla="*/ 48 h 389"/>
                <a:gd name="T78" fmla="*/ 2 w 531"/>
                <a:gd name="T79" fmla="*/ 12 h 389"/>
                <a:gd name="T80" fmla="*/ 3 w 531"/>
                <a:gd name="T81" fmla="*/ 0 h 389"/>
                <a:gd name="T82" fmla="*/ 10 w 531"/>
                <a:gd name="T83" fmla="*/ 2 h 389"/>
                <a:gd name="T84" fmla="*/ 30 w 531"/>
                <a:gd name="T85" fmla="*/ 13 h 389"/>
                <a:gd name="T86" fmla="*/ 59 w 531"/>
                <a:gd name="T87" fmla="*/ 26 h 389"/>
                <a:gd name="T88" fmla="*/ 98 w 531"/>
                <a:gd name="T89" fmla="*/ 39 h 389"/>
                <a:gd name="T90" fmla="*/ 138 w 531"/>
                <a:gd name="T91" fmla="*/ 48 h 389"/>
                <a:gd name="T92" fmla="*/ 182 w 531"/>
                <a:gd name="T93" fmla="*/ 51 h 389"/>
                <a:gd name="T94" fmla="*/ 223 w 531"/>
                <a:gd name="T95" fmla="*/ 44 h 389"/>
                <a:gd name="T96" fmla="*/ 263 w 531"/>
                <a:gd name="T97" fmla="*/ 27 h 38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31"/>
                <a:gd name="T148" fmla="*/ 0 h 389"/>
                <a:gd name="T149" fmla="*/ 531 w 531"/>
                <a:gd name="T150" fmla="*/ 389 h 38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31" h="389">
                  <a:moveTo>
                    <a:pt x="263" y="27"/>
                  </a:moveTo>
                  <a:lnTo>
                    <a:pt x="284" y="32"/>
                  </a:lnTo>
                  <a:lnTo>
                    <a:pt x="306" y="39"/>
                  </a:lnTo>
                  <a:lnTo>
                    <a:pt x="329" y="44"/>
                  </a:lnTo>
                  <a:lnTo>
                    <a:pt x="352" y="51"/>
                  </a:lnTo>
                  <a:lnTo>
                    <a:pt x="373" y="56"/>
                  </a:lnTo>
                  <a:lnTo>
                    <a:pt x="395" y="61"/>
                  </a:lnTo>
                  <a:lnTo>
                    <a:pt x="418" y="65"/>
                  </a:lnTo>
                  <a:lnTo>
                    <a:pt x="442" y="70"/>
                  </a:lnTo>
                  <a:lnTo>
                    <a:pt x="445" y="70"/>
                  </a:lnTo>
                  <a:lnTo>
                    <a:pt x="453" y="73"/>
                  </a:lnTo>
                  <a:lnTo>
                    <a:pt x="465" y="78"/>
                  </a:lnTo>
                  <a:lnTo>
                    <a:pt x="481" y="89"/>
                  </a:lnTo>
                  <a:lnTo>
                    <a:pt x="496" y="102"/>
                  </a:lnTo>
                  <a:lnTo>
                    <a:pt x="511" y="120"/>
                  </a:lnTo>
                  <a:lnTo>
                    <a:pt x="522" y="143"/>
                  </a:lnTo>
                  <a:lnTo>
                    <a:pt x="531" y="175"/>
                  </a:lnTo>
                  <a:lnTo>
                    <a:pt x="531" y="205"/>
                  </a:lnTo>
                  <a:lnTo>
                    <a:pt x="527" y="232"/>
                  </a:lnTo>
                  <a:lnTo>
                    <a:pt x="518" y="257"/>
                  </a:lnTo>
                  <a:lnTo>
                    <a:pt x="511" y="278"/>
                  </a:lnTo>
                  <a:lnTo>
                    <a:pt x="501" y="294"/>
                  </a:lnTo>
                  <a:lnTo>
                    <a:pt x="493" y="307"/>
                  </a:lnTo>
                  <a:lnTo>
                    <a:pt x="487" y="313"/>
                  </a:lnTo>
                  <a:lnTo>
                    <a:pt x="486" y="317"/>
                  </a:lnTo>
                  <a:lnTo>
                    <a:pt x="479" y="321"/>
                  </a:lnTo>
                  <a:lnTo>
                    <a:pt x="463" y="334"/>
                  </a:lnTo>
                  <a:lnTo>
                    <a:pt x="436" y="350"/>
                  </a:lnTo>
                  <a:lnTo>
                    <a:pt x="402" y="368"/>
                  </a:lnTo>
                  <a:lnTo>
                    <a:pt x="356" y="381"/>
                  </a:lnTo>
                  <a:lnTo>
                    <a:pt x="302" y="389"/>
                  </a:lnTo>
                  <a:lnTo>
                    <a:pt x="240" y="386"/>
                  </a:lnTo>
                  <a:lnTo>
                    <a:pt x="171" y="371"/>
                  </a:lnTo>
                  <a:lnTo>
                    <a:pt x="106" y="335"/>
                  </a:lnTo>
                  <a:lnTo>
                    <a:pt x="61" y="284"/>
                  </a:lnTo>
                  <a:lnTo>
                    <a:pt x="30" y="223"/>
                  </a:lnTo>
                  <a:lnTo>
                    <a:pt x="13" y="160"/>
                  </a:lnTo>
                  <a:lnTo>
                    <a:pt x="2" y="98"/>
                  </a:lnTo>
                  <a:lnTo>
                    <a:pt x="0" y="48"/>
                  </a:lnTo>
                  <a:lnTo>
                    <a:pt x="2" y="12"/>
                  </a:lnTo>
                  <a:lnTo>
                    <a:pt x="3" y="0"/>
                  </a:lnTo>
                  <a:lnTo>
                    <a:pt x="10" y="2"/>
                  </a:lnTo>
                  <a:lnTo>
                    <a:pt x="30" y="13"/>
                  </a:lnTo>
                  <a:lnTo>
                    <a:pt x="59" y="26"/>
                  </a:lnTo>
                  <a:lnTo>
                    <a:pt x="98" y="39"/>
                  </a:lnTo>
                  <a:lnTo>
                    <a:pt x="138" y="48"/>
                  </a:lnTo>
                  <a:lnTo>
                    <a:pt x="182" y="51"/>
                  </a:lnTo>
                  <a:lnTo>
                    <a:pt x="223" y="44"/>
                  </a:lnTo>
                  <a:lnTo>
                    <a:pt x="263" y="27"/>
                  </a:lnTo>
                  <a:close/>
                </a:path>
              </a:pathLst>
            </a:custGeom>
            <a:solidFill>
              <a:srgbClr val="F5C9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470" name="Freeform 120"/>
            <p:cNvSpPr>
              <a:spLocks/>
            </p:cNvSpPr>
            <p:nvPr/>
          </p:nvSpPr>
          <p:spPr bwMode="auto">
            <a:xfrm>
              <a:off x="4734" y="2091"/>
              <a:ext cx="152" cy="166"/>
            </a:xfrm>
            <a:custGeom>
              <a:avLst/>
              <a:gdLst>
                <a:gd name="T0" fmla="*/ 226 w 454"/>
                <a:gd name="T1" fmla="*/ 25 h 332"/>
                <a:gd name="T2" fmla="*/ 243 w 454"/>
                <a:gd name="T3" fmla="*/ 29 h 332"/>
                <a:gd name="T4" fmla="*/ 262 w 454"/>
                <a:gd name="T5" fmla="*/ 34 h 332"/>
                <a:gd name="T6" fmla="*/ 281 w 454"/>
                <a:gd name="T7" fmla="*/ 39 h 332"/>
                <a:gd name="T8" fmla="*/ 301 w 454"/>
                <a:gd name="T9" fmla="*/ 45 h 332"/>
                <a:gd name="T10" fmla="*/ 319 w 454"/>
                <a:gd name="T11" fmla="*/ 47 h 332"/>
                <a:gd name="T12" fmla="*/ 339 w 454"/>
                <a:gd name="T13" fmla="*/ 51 h 332"/>
                <a:gd name="T14" fmla="*/ 358 w 454"/>
                <a:gd name="T15" fmla="*/ 55 h 332"/>
                <a:gd name="T16" fmla="*/ 378 w 454"/>
                <a:gd name="T17" fmla="*/ 59 h 332"/>
                <a:gd name="T18" fmla="*/ 380 w 454"/>
                <a:gd name="T19" fmla="*/ 59 h 332"/>
                <a:gd name="T20" fmla="*/ 388 w 454"/>
                <a:gd name="T21" fmla="*/ 61 h 332"/>
                <a:gd name="T22" fmla="*/ 398 w 454"/>
                <a:gd name="T23" fmla="*/ 65 h 332"/>
                <a:gd name="T24" fmla="*/ 412 w 454"/>
                <a:gd name="T25" fmla="*/ 75 h 332"/>
                <a:gd name="T26" fmla="*/ 425 w 454"/>
                <a:gd name="T27" fmla="*/ 86 h 332"/>
                <a:gd name="T28" fmla="*/ 437 w 454"/>
                <a:gd name="T29" fmla="*/ 102 h 332"/>
                <a:gd name="T30" fmla="*/ 447 w 454"/>
                <a:gd name="T31" fmla="*/ 122 h 332"/>
                <a:gd name="T32" fmla="*/ 454 w 454"/>
                <a:gd name="T33" fmla="*/ 149 h 332"/>
                <a:gd name="T34" fmla="*/ 454 w 454"/>
                <a:gd name="T35" fmla="*/ 175 h 332"/>
                <a:gd name="T36" fmla="*/ 452 w 454"/>
                <a:gd name="T37" fmla="*/ 199 h 332"/>
                <a:gd name="T38" fmla="*/ 444 w 454"/>
                <a:gd name="T39" fmla="*/ 219 h 332"/>
                <a:gd name="T40" fmla="*/ 439 w 454"/>
                <a:gd name="T41" fmla="*/ 238 h 332"/>
                <a:gd name="T42" fmla="*/ 430 w 454"/>
                <a:gd name="T43" fmla="*/ 251 h 332"/>
                <a:gd name="T44" fmla="*/ 423 w 454"/>
                <a:gd name="T45" fmla="*/ 261 h 332"/>
                <a:gd name="T46" fmla="*/ 418 w 454"/>
                <a:gd name="T47" fmla="*/ 268 h 332"/>
                <a:gd name="T48" fmla="*/ 416 w 454"/>
                <a:gd name="T49" fmla="*/ 270 h 332"/>
                <a:gd name="T50" fmla="*/ 411 w 454"/>
                <a:gd name="T51" fmla="*/ 273 h 332"/>
                <a:gd name="T52" fmla="*/ 397 w 454"/>
                <a:gd name="T53" fmla="*/ 285 h 332"/>
                <a:gd name="T54" fmla="*/ 374 w 454"/>
                <a:gd name="T55" fmla="*/ 298 h 332"/>
                <a:gd name="T56" fmla="*/ 344 w 454"/>
                <a:gd name="T57" fmla="*/ 313 h 332"/>
                <a:gd name="T58" fmla="*/ 305 w 454"/>
                <a:gd name="T59" fmla="*/ 324 h 332"/>
                <a:gd name="T60" fmla="*/ 258 w 454"/>
                <a:gd name="T61" fmla="*/ 332 h 332"/>
                <a:gd name="T62" fmla="*/ 205 w 454"/>
                <a:gd name="T63" fmla="*/ 329 h 332"/>
                <a:gd name="T64" fmla="*/ 145 w 454"/>
                <a:gd name="T65" fmla="*/ 316 h 332"/>
                <a:gd name="T66" fmla="*/ 89 w 454"/>
                <a:gd name="T67" fmla="*/ 286 h 332"/>
                <a:gd name="T68" fmla="*/ 51 w 454"/>
                <a:gd name="T69" fmla="*/ 243 h 332"/>
                <a:gd name="T70" fmla="*/ 24 w 454"/>
                <a:gd name="T71" fmla="*/ 191 h 332"/>
                <a:gd name="T72" fmla="*/ 10 w 454"/>
                <a:gd name="T73" fmla="*/ 137 h 332"/>
                <a:gd name="T74" fmla="*/ 1 w 454"/>
                <a:gd name="T75" fmla="*/ 85 h 332"/>
                <a:gd name="T76" fmla="*/ 0 w 454"/>
                <a:gd name="T77" fmla="*/ 41 h 332"/>
                <a:gd name="T78" fmla="*/ 1 w 454"/>
                <a:gd name="T79" fmla="*/ 11 h 332"/>
                <a:gd name="T80" fmla="*/ 3 w 454"/>
                <a:gd name="T81" fmla="*/ 0 h 332"/>
                <a:gd name="T82" fmla="*/ 8 w 454"/>
                <a:gd name="T83" fmla="*/ 3 h 332"/>
                <a:gd name="T84" fmla="*/ 25 w 454"/>
                <a:gd name="T85" fmla="*/ 12 h 332"/>
                <a:gd name="T86" fmla="*/ 51 w 454"/>
                <a:gd name="T87" fmla="*/ 22 h 332"/>
                <a:gd name="T88" fmla="*/ 83 w 454"/>
                <a:gd name="T89" fmla="*/ 34 h 332"/>
                <a:gd name="T90" fmla="*/ 118 w 454"/>
                <a:gd name="T91" fmla="*/ 41 h 332"/>
                <a:gd name="T92" fmla="*/ 157 w 454"/>
                <a:gd name="T93" fmla="*/ 45 h 332"/>
                <a:gd name="T94" fmla="*/ 192 w 454"/>
                <a:gd name="T95" fmla="*/ 39 h 332"/>
                <a:gd name="T96" fmla="*/ 226 w 454"/>
                <a:gd name="T97" fmla="*/ 25 h 3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54"/>
                <a:gd name="T148" fmla="*/ 0 h 332"/>
                <a:gd name="T149" fmla="*/ 454 w 454"/>
                <a:gd name="T150" fmla="*/ 332 h 3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54" h="332">
                  <a:moveTo>
                    <a:pt x="226" y="25"/>
                  </a:moveTo>
                  <a:lnTo>
                    <a:pt x="243" y="29"/>
                  </a:lnTo>
                  <a:lnTo>
                    <a:pt x="262" y="34"/>
                  </a:lnTo>
                  <a:lnTo>
                    <a:pt x="281" y="39"/>
                  </a:lnTo>
                  <a:lnTo>
                    <a:pt x="301" y="45"/>
                  </a:lnTo>
                  <a:lnTo>
                    <a:pt x="319" y="47"/>
                  </a:lnTo>
                  <a:lnTo>
                    <a:pt x="339" y="51"/>
                  </a:lnTo>
                  <a:lnTo>
                    <a:pt x="358" y="55"/>
                  </a:lnTo>
                  <a:lnTo>
                    <a:pt x="378" y="59"/>
                  </a:lnTo>
                  <a:lnTo>
                    <a:pt x="380" y="59"/>
                  </a:lnTo>
                  <a:lnTo>
                    <a:pt x="388" y="61"/>
                  </a:lnTo>
                  <a:lnTo>
                    <a:pt x="398" y="65"/>
                  </a:lnTo>
                  <a:lnTo>
                    <a:pt x="412" y="75"/>
                  </a:lnTo>
                  <a:lnTo>
                    <a:pt x="425" y="86"/>
                  </a:lnTo>
                  <a:lnTo>
                    <a:pt x="437" y="102"/>
                  </a:lnTo>
                  <a:lnTo>
                    <a:pt x="447" y="122"/>
                  </a:lnTo>
                  <a:lnTo>
                    <a:pt x="454" y="149"/>
                  </a:lnTo>
                  <a:lnTo>
                    <a:pt x="454" y="175"/>
                  </a:lnTo>
                  <a:lnTo>
                    <a:pt x="452" y="199"/>
                  </a:lnTo>
                  <a:lnTo>
                    <a:pt x="444" y="219"/>
                  </a:lnTo>
                  <a:lnTo>
                    <a:pt x="439" y="238"/>
                  </a:lnTo>
                  <a:lnTo>
                    <a:pt x="430" y="251"/>
                  </a:lnTo>
                  <a:lnTo>
                    <a:pt x="423" y="261"/>
                  </a:lnTo>
                  <a:lnTo>
                    <a:pt x="418" y="268"/>
                  </a:lnTo>
                  <a:lnTo>
                    <a:pt x="416" y="270"/>
                  </a:lnTo>
                  <a:lnTo>
                    <a:pt x="411" y="273"/>
                  </a:lnTo>
                  <a:lnTo>
                    <a:pt x="397" y="285"/>
                  </a:lnTo>
                  <a:lnTo>
                    <a:pt x="374" y="298"/>
                  </a:lnTo>
                  <a:lnTo>
                    <a:pt x="344" y="313"/>
                  </a:lnTo>
                  <a:lnTo>
                    <a:pt x="305" y="324"/>
                  </a:lnTo>
                  <a:lnTo>
                    <a:pt x="258" y="332"/>
                  </a:lnTo>
                  <a:lnTo>
                    <a:pt x="205" y="329"/>
                  </a:lnTo>
                  <a:lnTo>
                    <a:pt x="145" y="316"/>
                  </a:lnTo>
                  <a:lnTo>
                    <a:pt x="89" y="286"/>
                  </a:lnTo>
                  <a:lnTo>
                    <a:pt x="51" y="243"/>
                  </a:lnTo>
                  <a:lnTo>
                    <a:pt x="24" y="191"/>
                  </a:lnTo>
                  <a:lnTo>
                    <a:pt x="10" y="137"/>
                  </a:lnTo>
                  <a:lnTo>
                    <a:pt x="1" y="85"/>
                  </a:lnTo>
                  <a:lnTo>
                    <a:pt x="0" y="41"/>
                  </a:lnTo>
                  <a:lnTo>
                    <a:pt x="1" y="11"/>
                  </a:lnTo>
                  <a:lnTo>
                    <a:pt x="3" y="0"/>
                  </a:lnTo>
                  <a:lnTo>
                    <a:pt x="8" y="3"/>
                  </a:lnTo>
                  <a:lnTo>
                    <a:pt x="25" y="12"/>
                  </a:lnTo>
                  <a:lnTo>
                    <a:pt x="51" y="22"/>
                  </a:lnTo>
                  <a:lnTo>
                    <a:pt x="83" y="34"/>
                  </a:lnTo>
                  <a:lnTo>
                    <a:pt x="118" y="41"/>
                  </a:lnTo>
                  <a:lnTo>
                    <a:pt x="157" y="45"/>
                  </a:lnTo>
                  <a:lnTo>
                    <a:pt x="192" y="39"/>
                  </a:lnTo>
                  <a:lnTo>
                    <a:pt x="226" y="25"/>
                  </a:lnTo>
                  <a:close/>
                </a:path>
              </a:pathLst>
            </a:custGeom>
            <a:solidFill>
              <a:srgbClr val="F7C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471" name="Freeform 121"/>
            <p:cNvSpPr>
              <a:spLocks/>
            </p:cNvSpPr>
            <p:nvPr/>
          </p:nvSpPr>
          <p:spPr bwMode="auto">
            <a:xfrm>
              <a:off x="4747" y="2105"/>
              <a:ext cx="126" cy="139"/>
            </a:xfrm>
            <a:custGeom>
              <a:avLst/>
              <a:gdLst>
                <a:gd name="T0" fmla="*/ 186 w 378"/>
                <a:gd name="T1" fmla="*/ 22 h 278"/>
                <a:gd name="T2" fmla="*/ 202 w 378"/>
                <a:gd name="T3" fmla="*/ 26 h 278"/>
                <a:gd name="T4" fmla="*/ 217 w 378"/>
                <a:gd name="T5" fmla="*/ 30 h 278"/>
                <a:gd name="T6" fmla="*/ 233 w 378"/>
                <a:gd name="T7" fmla="*/ 34 h 278"/>
                <a:gd name="T8" fmla="*/ 250 w 378"/>
                <a:gd name="T9" fmla="*/ 38 h 278"/>
                <a:gd name="T10" fmla="*/ 265 w 378"/>
                <a:gd name="T11" fmla="*/ 40 h 278"/>
                <a:gd name="T12" fmla="*/ 281 w 378"/>
                <a:gd name="T13" fmla="*/ 44 h 278"/>
                <a:gd name="T14" fmla="*/ 296 w 378"/>
                <a:gd name="T15" fmla="*/ 47 h 278"/>
                <a:gd name="T16" fmla="*/ 313 w 378"/>
                <a:gd name="T17" fmla="*/ 51 h 278"/>
                <a:gd name="T18" fmla="*/ 315 w 378"/>
                <a:gd name="T19" fmla="*/ 51 h 278"/>
                <a:gd name="T20" fmla="*/ 320 w 378"/>
                <a:gd name="T21" fmla="*/ 53 h 278"/>
                <a:gd name="T22" fmla="*/ 329 w 378"/>
                <a:gd name="T23" fmla="*/ 56 h 278"/>
                <a:gd name="T24" fmla="*/ 342 w 378"/>
                <a:gd name="T25" fmla="*/ 64 h 278"/>
                <a:gd name="T26" fmla="*/ 351 w 378"/>
                <a:gd name="T27" fmla="*/ 73 h 278"/>
                <a:gd name="T28" fmla="*/ 363 w 378"/>
                <a:gd name="T29" fmla="*/ 86 h 278"/>
                <a:gd name="T30" fmla="*/ 371 w 378"/>
                <a:gd name="T31" fmla="*/ 103 h 278"/>
                <a:gd name="T32" fmla="*/ 378 w 378"/>
                <a:gd name="T33" fmla="*/ 125 h 278"/>
                <a:gd name="T34" fmla="*/ 378 w 378"/>
                <a:gd name="T35" fmla="*/ 147 h 278"/>
                <a:gd name="T36" fmla="*/ 375 w 378"/>
                <a:gd name="T37" fmla="*/ 167 h 278"/>
                <a:gd name="T38" fmla="*/ 370 w 378"/>
                <a:gd name="T39" fmla="*/ 184 h 278"/>
                <a:gd name="T40" fmla="*/ 364 w 378"/>
                <a:gd name="T41" fmla="*/ 200 h 278"/>
                <a:gd name="T42" fmla="*/ 357 w 378"/>
                <a:gd name="T43" fmla="*/ 210 h 278"/>
                <a:gd name="T44" fmla="*/ 351 w 378"/>
                <a:gd name="T45" fmla="*/ 219 h 278"/>
                <a:gd name="T46" fmla="*/ 346 w 378"/>
                <a:gd name="T47" fmla="*/ 224 h 278"/>
                <a:gd name="T48" fmla="*/ 346 w 378"/>
                <a:gd name="T49" fmla="*/ 227 h 278"/>
                <a:gd name="T50" fmla="*/ 342 w 378"/>
                <a:gd name="T51" fmla="*/ 230 h 278"/>
                <a:gd name="T52" fmla="*/ 330 w 378"/>
                <a:gd name="T53" fmla="*/ 239 h 278"/>
                <a:gd name="T54" fmla="*/ 311 w 378"/>
                <a:gd name="T55" fmla="*/ 251 h 278"/>
                <a:gd name="T56" fmla="*/ 285 w 378"/>
                <a:gd name="T57" fmla="*/ 264 h 278"/>
                <a:gd name="T58" fmla="*/ 251 w 378"/>
                <a:gd name="T59" fmla="*/ 273 h 278"/>
                <a:gd name="T60" fmla="*/ 215 w 378"/>
                <a:gd name="T61" fmla="*/ 278 h 278"/>
                <a:gd name="T62" fmla="*/ 169 w 378"/>
                <a:gd name="T63" fmla="*/ 277 h 278"/>
                <a:gd name="T64" fmla="*/ 120 w 378"/>
                <a:gd name="T65" fmla="*/ 266 h 278"/>
                <a:gd name="T66" fmla="*/ 73 w 378"/>
                <a:gd name="T67" fmla="*/ 240 h 278"/>
                <a:gd name="T68" fmla="*/ 41 w 378"/>
                <a:gd name="T69" fmla="*/ 204 h 278"/>
                <a:gd name="T70" fmla="*/ 20 w 378"/>
                <a:gd name="T71" fmla="*/ 160 h 278"/>
                <a:gd name="T72" fmla="*/ 7 w 378"/>
                <a:gd name="T73" fmla="*/ 115 h 278"/>
                <a:gd name="T74" fmla="*/ 1 w 378"/>
                <a:gd name="T75" fmla="*/ 70 h 278"/>
                <a:gd name="T76" fmla="*/ 0 w 378"/>
                <a:gd name="T77" fmla="*/ 34 h 278"/>
                <a:gd name="T78" fmla="*/ 0 w 378"/>
                <a:gd name="T79" fmla="*/ 9 h 278"/>
                <a:gd name="T80" fmla="*/ 1 w 378"/>
                <a:gd name="T81" fmla="*/ 0 h 278"/>
                <a:gd name="T82" fmla="*/ 6 w 378"/>
                <a:gd name="T83" fmla="*/ 2 h 278"/>
                <a:gd name="T84" fmla="*/ 20 w 378"/>
                <a:gd name="T85" fmla="*/ 9 h 278"/>
                <a:gd name="T86" fmla="*/ 41 w 378"/>
                <a:gd name="T87" fmla="*/ 18 h 278"/>
                <a:gd name="T88" fmla="*/ 68 w 378"/>
                <a:gd name="T89" fmla="*/ 29 h 278"/>
                <a:gd name="T90" fmla="*/ 96 w 378"/>
                <a:gd name="T91" fmla="*/ 35 h 278"/>
                <a:gd name="T92" fmla="*/ 128 w 378"/>
                <a:gd name="T93" fmla="*/ 38 h 278"/>
                <a:gd name="T94" fmla="*/ 158 w 378"/>
                <a:gd name="T95" fmla="*/ 34 h 278"/>
                <a:gd name="T96" fmla="*/ 186 w 378"/>
                <a:gd name="T97" fmla="*/ 22 h 27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8"/>
                <a:gd name="T148" fmla="*/ 0 h 278"/>
                <a:gd name="T149" fmla="*/ 378 w 378"/>
                <a:gd name="T150" fmla="*/ 278 h 27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8" h="278">
                  <a:moveTo>
                    <a:pt x="186" y="22"/>
                  </a:moveTo>
                  <a:lnTo>
                    <a:pt x="202" y="26"/>
                  </a:lnTo>
                  <a:lnTo>
                    <a:pt x="217" y="30"/>
                  </a:lnTo>
                  <a:lnTo>
                    <a:pt x="233" y="34"/>
                  </a:lnTo>
                  <a:lnTo>
                    <a:pt x="250" y="38"/>
                  </a:lnTo>
                  <a:lnTo>
                    <a:pt x="265" y="40"/>
                  </a:lnTo>
                  <a:lnTo>
                    <a:pt x="281" y="44"/>
                  </a:lnTo>
                  <a:lnTo>
                    <a:pt x="296" y="47"/>
                  </a:lnTo>
                  <a:lnTo>
                    <a:pt x="313" y="51"/>
                  </a:lnTo>
                  <a:lnTo>
                    <a:pt x="315" y="51"/>
                  </a:lnTo>
                  <a:lnTo>
                    <a:pt x="320" y="53"/>
                  </a:lnTo>
                  <a:lnTo>
                    <a:pt x="329" y="56"/>
                  </a:lnTo>
                  <a:lnTo>
                    <a:pt x="342" y="64"/>
                  </a:lnTo>
                  <a:lnTo>
                    <a:pt x="351" y="73"/>
                  </a:lnTo>
                  <a:lnTo>
                    <a:pt x="363" y="86"/>
                  </a:lnTo>
                  <a:lnTo>
                    <a:pt x="371" y="103"/>
                  </a:lnTo>
                  <a:lnTo>
                    <a:pt x="378" y="125"/>
                  </a:lnTo>
                  <a:lnTo>
                    <a:pt x="378" y="147"/>
                  </a:lnTo>
                  <a:lnTo>
                    <a:pt x="375" y="167"/>
                  </a:lnTo>
                  <a:lnTo>
                    <a:pt x="370" y="184"/>
                  </a:lnTo>
                  <a:lnTo>
                    <a:pt x="364" y="200"/>
                  </a:lnTo>
                  <a:lnTo>
                    <a:pt x="357" y="210"/>
                  </a:lnTo>
                  <a:lnTo>
                    <a:pt x="351" y="219"/>
                  </a:lnTo>
                  <a:lnTo>
                    <a:pt x="346" y="224"/>
                  </a:lnTo>
                  <a:lnTo>
                    <a:pt x="346" y="227"/>
                  </a:lnTo>
                  <a:lnTo>
                    <a:pt x="342" y="230"/>
                  </a:lnTo>
                  <a:lnTo>
                    <a:pt x="330" y="239"/>
                  </a:lnTo>
                  <a:lnTo>
                    <a:pt x="311" y="251"/>
                  </a:lnTo>
                  <a:lnTo>
                    <a:pt x="285" y="264"/>
                  </a:lnTo>
                  <a:lnTo>
                    <a:pt x="251" y="273"/>
                  </a:lnTo>
                  <a:lnTo>
                    <a:pt x="215" y="278"/>
                  </a:lnTo>
                  <a:lnTo>
                    <a:pt x="169" y="277"/>
                  </a:lnTo>
                  <a:lnTo>
                    <a:pt x="120" y="266"/>
                  </a:lnTo>
                  <a:lnTo>
                    <a:pt x="73" y="240"/>
                  </a:lnTo>
                  <a:lnTo>
                    <a:pt x="41" y="204"/>
                  </a:lnTo>
                  <a:lnTo>
                    <a:pt x="20" y="160"/>
                  </a:lnTo>
                  <a:lnTo>
                    <a:pt x="7" y="115"/>
                  </a:lnTo>
                  <a:lnTo>
                    <a:pt x="1" y="70"/>
                  </a:lnTo>
                  <a:lnTo>
                    <a:pt x="0" y="34"/>
                  </a:lnTo>
                  <a:lnTo>
                    <a:pt x="0" y="9"/>
                  </a:lnTo>
                  <a:lnTo>
                    <a:pt x="1" y="0"/>
                  </a:lnTo>
                  <a:lnTo>
                    <a:pt x="6" y="2"/>
                  </a:lnTo>
                  <a:lnTo>
                    <a:pt x="20" y="9"/>
                  </a:lnTo>
                  <a:lnTo>
                    <a:pt x="41" y="18"/>
                  </a:lnTo>
                  <a:lnTo>
                    <a:pt x="68" y="29"/>
                  </a:lnTo>
                  <a:lnTo>
                    <a:pt x="96" y="35"/>
                  </a:lnTo>
                  <a:lnTo>
                    <a:pt x="128" y="38"/>
                  </a:lnTo>
                  <a:lnTo>
                    <a:pt x="158" y="34"/>
                  </a:lnTo>
                  <a:lnTo>
                    <a:pt x="186" y="22"/>
                  </a:lnTo>
                  <a:close/>
                </a:path>
              </a:pathLst>
            </a:custGeom>
            <a:solidFill>
              <a:srgbClr val="FAD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472" name="Freeform 122"/>
            <p:cNvSpPr>
              <a:spLocks/>
            </p:cNvSpPr>
            <p:nvPr/>
          </p:nvSpPr>
          <p:spPr bwMode="auto">
            <a:xfrm>
              <a:off x="4759" y="2121"/>
              <a:ext cx="101" cy="111"/>
            </a:xfrm>
            <a:custGeom>
              <a:avLst/>
              <a:gdLst>
                <a:gd name="T0" fmla="*/ 151 w 304"/>
                <a:gd name="T1" fmla="*/ 17 h 222"/>
                <a:gd name="T2" fmla="*/ 163 w 304"/>
                <a:gd name="T3" fmla="*/ 20 h 222"/>
                <a:gd name="T4" fmla="*/ 175 w 304"/>
                <a:gd name="T5" fmla="*/ 24 h 222"/>
                <a:gd name="T6" fmla="*/ 188 w 304"/>
                <a:gd name="T7" fmla="*/ 26 h 222"/>
                <a:gd name="T8" fmla="*/ 201 w 304"/>
                <a:gd name="T9" fmla="*/ 30 h 222"/>
                <a:gd name="T10" fmla="*/ 213 w 304"/>
                <a:gd name="T11" fmla="*/ 33 h 222"/>
                <a:gd name="T12" fmla="*/ 226 w 304"/>
                <a:gd name="T13" fmla="*/ 35 h 222"/>
                <a:gd name="T14" fmla="*/ 239 w 304"/>
                <a:gd name="T15" fmla="*/ 38 h 222"/>
                <a:gd name="T16" fmla="*/ 252 w 304"/>
                <a:gd name="T17" fmla="*/ 42 h 222"/>
                <a:gd name="T18" fmla="*/ 253 w 304"/>
                <a:gd name="T19" fmla="*/ 42 h 222"/>
                <a:gd name="T20" fmla="*/ 259 w 304"/>
                <a:gd name="T21" fmla="*/ 43 h 222"/>
                <a:gd name="T22" fmla="*/ 266 w 304"/>
                <a:gd name="T23" fmla="*/ 46 h 222"/>
                <a:gd name="T24" fmla="*/ 274 w 304"/>
                <a:gd name="T25" fmla="*/ 52 h 222"/>
                <a:gd name="T26" fmla="*/ 283 w 304"/>
                <a:gd name="T27" fmla="*/ 59 h 222"/>
                <a:gd name="T28" fmla="*/ 291 w 304"/>
                <a:gd name="T29" fmla="*/ 69 h 222"/>
                <a:gd name="T30" fmla="*/ 298 w 304"/>
                <a:gd name="T31" fmla="*/ 82 h 222"/>
                <a:gd name="T32" fmla="*/ 304 w 304"/>
                <a:gd name="T33" fmla="*/ 101 h 222"/>
                <a:gd name="T34" fmla="*/ 304 w 304"/>
                <a:gd name="T35" fmla="*/ 118 h 222"/>
                <a:gd name="T36" fmla="*/ 301 w 304"/>
                <a:gd name="T37" fmla="*/ 133 h 222"/>
                <a:gd name="T38" fmla="*/ 297 w 304"/>
                <a:gd name="T39" fmla="*/ 146 h 222"/>
                <a:gd name="T40" fmla="*/ 292 w 304"/>
                <a:gd name="T41" fmla="*/ 159 h 222"/>
                <a:gd name="T42" fmla="*/ 285 w 304"/>
                <a:gd name="T43" fmla="*/ 167 h 222"/>
                <a:gd name="T44" fmla="*/ 281 w 304"/>
                <a:gd name="T45" fmla="*/ 175 h 222"/>
                <a:gd name="T46" fmla="*/ 277 w 304"/>
                <a:gd name="T47" fmla="*/ 179 h 222"/>
                <a:gd name="T48" fmla="*/ 277 w 304"/>
                <a:gd name="T49" fmla="*/ 182 h 222"/>
                <a:gd name="T50" fmla="*/ 273 w 304"/>
                <a:gd name="T51" fmla="*/ 184 h 222"/>
                <a:gd name="T52" fmla="*/ 264 w 304"/>
                <a:gd name="T53" fmla="*/ 191 h 222"/>
                <a:gd name="T54" fmla="*/ 249 w 304"/>
                <a:gd name="T55" fmla="*/ 200 h 222"/>
                <a:gd name="T56" fmla="*/ 229 w 304"/>
                <a:gd name="T57" fmla="*/ 210 h 222"/>
                <a:gd name="T58" fmla="*/ 202 w 304"/>
                <a:gd name="T59" fmla="*/ 217 h 222"/>
                <a:gd name="T60" fmla="*/ 172 w 304"/>
                <a:gd name="T61" fmla="*/ 222 h 222"/>
                <a:gd name="T62" fmla="*/ 137 w 304"/>
                <a:gd name="T63" fmla="*/ 221 h 222"/>
                <a:gd name="T64" fmla="*/ 98 w 304"/>
                <a:gd name="T65" fmla="*/ 213 h 222"/>
                <a:gd name="T66" fmla="*/ 60 w 304"/>
                <a:gd name="T67" fmla="*/ 191 h 222"/>
                <a:gd name="T68" fmla="*/ 34 w 304"/>
                <a:gd name="T69" fmla="*/ 162 h 222"/>
                <a:gd name="T70" fmla="*/ 16 w 304"/>
                <a:gd name="T71" fmla="*/ 127 h 222"/>
                <a:gd name="T72" fmla="*/ 7 w 304"/>
                <a:gd name="T73" fmla="*/ 92 h 222"/>
                <a:gd name="T74" fmla="*/ 2 w 304"/>
                <a:gd name="T75" fmla="*/ 56 h 222"/>
                <a:gd name="T76" fmla="*/ 0 w 304"/>
                <a:gd name="T77" fmla="*/ 28 h 222"/>
                <a:gd name="T78" fmla="*/ 0 w 304"/>
                <a:gd name="T79" fmla="*/ 7 h 222"/>
                <a:gd name="T80" fmla="*/ 2 w 304"/>
                <a:gd name="T81" fmla="*/ 0 h 222"/>
                <a:gd name="T82" fmla="*/ 4 w 304"/>
                <a:gd name="T83" fmla="*/ 1 h 222"/>
                <a:gd name="T84" fmla="*/ 17 w 304"/>
                <a:gd name="T85" fmla="*/ 7 h 222"/>
                <a:gd name="T86" fmla="*/ 34 w 304"/>
                <a:gd name="T87" fmla="*/ 15 h 222"/>
                <a:gd name="T88" fmla="*/ 55 w 304"/>
                <a:gd name="T89" fmla="*/ 22 h 222"/>
                <a:gd name="T90" fmla="*/ 79 w 304"/>
                <a:gd name="T91" fmla="*/ 28 h 222"/>
                <a:gd name="T92" fmla="*/ 105 w 304"/>
                <a:gd name="T93" fmla="*/ 30 h 222"/>
                <a:gd name="T94" fmla="*/ 129 w 304"/>
                <a:gd name="T95" fmla="*/ 26 h 222"/>
                <a:gd name="T96" fmla="*/ 151 w 304"/>
                <a:gd name="T97" fmla="*/ 17 h 2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04"/>
                <a:gd name="T148" fmla="*/ 0 h 222"/>
                <a:gd name="T149" fmla="*/ 304 w 304"/>
                <a:gd name="T150" fmla="*/ 222 h 2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04" h="222">
                  <a:moveTo>
                    <a:pt x="151" y="17"/>
                  </a:moveTo>
                  <a:lnTo>
                    <a:pt x="163" y="20"/>
                  </a:lnTo>
                  <a:lnTo>
                    <a:pt x="175" y="24"/>
                  </a:lnTo>
                  <a:lnTo>
                    <a:pt x="188" y="26"/>
                  </a:lnTo>
                  <a:lnTo>
                    <a:pt x="201" y="30"/>
                  </a:lnTo>
                  <a:lnTo>
                    <a:pt x="213" y="33"/>
                  </a:lnTo>
                  <a:lnTo>
                    <a:pt x="226" y="35"/>
                  </a:lnTo>
                  <a:lnTo>
                    <a:pt x="239" y="38"/>
                  </a:lnTo>
                  <a:lnTo>
                    <a:pt x="252" y="42"/>
                  </a:lnTo>
                  <a:lnTo>
                    <a:pt x="253" y="42"/>
                  </a:lnTo>
                  <a:lnTo>
                    <a:pt x="259" y="43"/>
                  </a:lnTo>
                  <a:lnTo>
                    <a:pt x="266" y="46"/>
                  </a:lnTo>
                  <a:lnTo>
                    <a:pt x="274" y="52"/>
                  </a:lnTo>
                  <a:lnTo>
                    <a:pt x="283" y="59"/>
                  </a:lnTo>
                  <a:lnTo>
                    <a:pt x="291" y="69"/>
                  </a:lnTo>
                  <a:lnTo>
                    <a:pt x="298" y="82"/>
                  </a:lnTo>
                  <a:lnTo>
                    <a:pt x="304" y="101"/>
                  </a:lnTo>
                  <a:lnTo>
                    <a:pt x="304" y="118"/>
                  </a:lnTo>
                  <a:lnTo>
                    <a:pt x="301" y="133"/>
                  </a:lnTo>
                  <a:lnTo>
                    <a:pt x="297" y="146"/>
                  </a:lnTo>
                  <a:lnTo>
                    <a:pt x="292" y="159"/>
                  </a:lnTo>
                  <a:lnTo>
                    <a:pt x="285" y="167"/>
                  </a:lnTo>
                  <a:lnTo>
                    <a:pt x="281" y="175"/>
                  </a:lnTo>
                  <a:lnTo>
                    <a:pt x="277" y="179"/>
                  </a:lnTo>
                  <a:lnTo>
                    <a:pt x="277" y="182"/>
                  </a:lnTo>
                  <a:lnTo>
                    <a:pt x="273" y="184"/>
                  </a:lnTo>
                  <a:lnTo>
                    <a:pt x="264" y="191"/>
                  </a:lnTo>
                  <a:lnTo>
                    <a:pt x="249" y="200"/>
                  </a:lnTo>
                  <a:lnTo>
                    <a:pt x="229" y="210"/>
                  </a:lnTo>
                  <a:lnTo>
                    <a:pt x="202" y="217"/>
                  </a:lnTo>
                  <a:lnTo>
                    <a:pt x="172" y="222"/>
                  </a:lnTo>
                  <a:lnTo>
                    <a:pt x="137" y="221"/>
                  </a:lnTo>
                  <a:lnTo>
                    <a:pt x="98" y="213"/>
                  </a:lnTo>
                  <a:lnTo>
                    <a:pt x="60" y="191"/>
                  </a:lnTo>
                  <a:lnTo>
                    <a:pt x="34" y="162"/>
                  </a:lnTo>
                  <a:lnTo>
                    <a:pt x="16" y="127"/>
                  </a:lnTo>
                  <a:lnTo>
                    <a:pt x="7" y="92"/>
                  </a:lnTo>
                  <a:lnTo>
                    <a:pt x="2" y="56"/>
                  </a:lnTo>
                  <a:lnTo>
                    <a:pt x="0" y="28"/>
                  </a:lnTo>
                  <a:lnTo>
                    <a:pt x="0" y="7"/>
                  </a:lnTo>
                  <a:lnTo>
                    <a:pt x="2" y="0"/>
                  </a:lnTo>
                  <a:lnTo>
                    <a:pt x="4" y="1"/>
                  </a:lnTo>
                  <a:lnTo>
                    <a:pt x="17" y="7"/>
                  </a:lnTo>
                  <a:lnTo>
                    <a:pt x="34" y="15"/>
                  </a:lnTo>
                  <a:lnTo>
                    <a:pt x="55" y="22"/>
                  </a:lnTo>
                  <a:lnTo>
                    <a:pt x="79" y="28"/>
                  </a:lnTo>
                  <a:lnTo>
                    <a:pt x="105" y="30"/>
                  </a:lnTo>
                  <a:lnTo>
                    <a:pt x="129" y="26"/>
                  </a:lnTo>
                  <a:lnTo>
                    <a:pt x="151" y="17"/>
                  </a:lnTo>
                  <a:close/>
                </a:path>
              </a:pathLst>
            </a:custGeom>
            <a:solidFill>
              <a:srgbClr val="FFD9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473" name="Freeform 123"/>
            <p:cNvSpPr>
              <a:spLocks/>
            </p:cNvSpPr>
            <p:nvPr/>
          </p:nvSpPr>
          <p:spPr bwMode="auto">
            <a:xfrm>
              <a:off x="4940" y="2042"/>
              <a:ext cx="30" cy="41"/>
            </a:xfrm>
            <a:custGeom>
              <a:avLst/>
              <a:gdLst>
                <a:gd name="T0" fmla="*/ 0 w 91"/>
                <a:gd name="T1" fmla="*/ 82 h 82"/>
                <a:gd name="T2" fmla="*/ 3 w 91"/>
                <a:gd name="T3" fmla="*/ 80 h 82"/>
                <a:gd name="T4" fmla="*/ 10 w 91"/>
                <a:gd name="T5" fmla="*/ 73 h 82"/>
                <a:gd name="T6" fmla="*/ 21 w 91"/>
                <a:gd name="T7" fmla="*/ 63 h 82"/>
                <a:gd name="T8" fmla="*/ 38 w 91"/>
                <a:gd name="T9" fmla="*/ 54 h 82"/>
                <a:gd name="T10" fmla="*/ 52 w 91"/>
                <a:gd name="T11" fmla="*/ 42 h 82"/>
                <a:gd name="T12" fmla="*/ 67 w 91"/>
                <a:gd name="T13" fmla="*/ 33 h 82"/>
                <a:gd name="T14" fmla="*/ 79 w 91"/>
                <a:gd name="T15" fmla="*/ 26 h 82"/>
                <a:gd name="T16" fmla="*/ 89 w 91"/>
                <a:gd name="T17" fmla="*/ 25 h 82"/>
                <a:gd name="T18" fmla="*/ 91 w 91"/>
                <a:gd name="T19" fmla="*/ 21 h 82"/>
                <a:gd name="T20" fmla="*/ 91 w 91"/>
                <a:gd name="T21" fmla="*/ 13 h 82"/>
                <a:gd name="T22" fmla="*/ 86 w 91"/>
                <a:gd name="T23" fmla="*/ 4 h 82"/>
                <a:gd name="T24" fmla="*/ 77 w 91"/>
                <a:gd name="T25" fmla="*/ 0 h 82"/>
                <a:gd name="T26" fmla="*/ 63 w 91"/>
                <a:gd name="T27" fmla="*/ 2 h 82"/>
                <a:gd name="T28" fmla="*/ 46 w 91"/>
                <a:gd name="T29" fmla="*/ 13 h 82"/>
                <a:gd name="T30" fmla="*/ 25 w 91"/>
                <a:gd name="T31" fmla="*/ 38 h 82"/>
                <a:gd name="T32" fmla="*/ 0 w 91"/>
                <a:gd name="T33" fmla="*/ 82 h 8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1"/>
                <a:gd name="T52" fmla="*/ 0 h 82"/>
                <a:gd name="T53" fmla="*/ 91 w 91"/>
                <a:gd name="T54" fmla="*/ 82 h 8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1" h="82">
                  <a:moveTo>
                    <a:pt x="0" y="82"/>
                  </a:moveTo>
                  <a:lnTo>
                    <a:pt x="3" y="80"/>
                  </a:lnTo>
                  <a:lnTo>
                    <a:pt x="10" y="73"/>
                  </a:lnTo>
                  <a:lnTo>
                    <a:pt x="21" y="63"/>
                  </a:lnTo>
                  <a:lnTo>
                    <a:pt x="38" y="54"/>
                  </a:lnTo>
                  <a:lnTo>
                    <a:pt x="52" y="42"/>
                  </a:lnTo>
                  <a:lnTo>
                    <a:pt x="67" y="33"/>
                  </a:lnTo>
                  <a:lnTo>
                    <a:pt x="79" y="26"/>
                  </a:lnTo>
                  <a:lnTo>
                    <a:pt x="89" y="25"/>
                  </a:lnTo>
                  <a:lnTo>
                    <a:pt x="91" y="21"/>
                  </a:lnTo>
                  <a:lnTo>
                    <a:pt x="91" y="13"/>
                  </a:lnTo>
                  <a:lnTo>
                    <a:pt x="86" y="4"/>
                  </a:lnTo>
                  <a:lnTo>
                    <a:pt x="77" y="0"/>
                  </a:lnTo>
                  <a:lnTo>
                    <a:pt x="63" y="2"/>
                  </a:lnTo>
                  <a:lnTo>
                    <a:pt x="46" y="13"/>
                  </a:lnTo>
                  <a:lnTo>
                    <a:pt x="25" y="38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D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474" name="Freeform 124"/>
            <p:cNvSpPr>
              <a:spLocks/>
            </p:cNvSpPr>
            <p:nvPr/>
          </p:nvSpPr>
          <p:spPr bwMode="auto">
            <a:xfrm>
              <a:off x="5341" y="2066"/>
              <a:ext cx="238" cy="265"/>
            </a:xfrm>
            <a:custGeom>
              <a:avLst/>
              <a:gdLst>
                <a:gd name="T0" fmla="*/ 375 w 714"/>
                <a:gd name="T1" fmla="*/ 1 h 530"/>
                <a:gd name="T2" fmla="*/ 365 w 714"/>
                <a:gd name="T3" fmla="*/ 3 h 530"/>
                <a:gd name="T4" fmla="*/ 339 w 714"/>
                <a:gd name="T5" fmla="*/ 14 h 530"/>
                <a:gd name="T6" fmla="*/ 299 w 714"/>
                <a:gd name="T7" fmla="*/ 31 h 530"/>
                <a:gd name="T8" fmla="*/ 255 w 714"/>
                <a:gd name="T9" fmla="*/ 54 h 530"/>
                <a:gd name="T10" fmla="*/ 206 w 714"/>
                <a:gd name="T11" fmla="*/ 80 h 530"/>
                <a:gd name="T12" fmla="*/ 159 w 714"/>
                <a:gd name="T13" fmla="*/ 113 h 530"/>
                <a:gd name="T14" fmla="*/ 120 w 714"/>
                <a:gd name="T15" fmla="*/ 150 h 530"/>
                <a:gd name="T16" fmla="*/ 90 w 714"/>
                <a:gd name="T17" fmla="*/ 190 h 530"/>
                <a:gd name="T18" fmla="*/ 66 w 714"/>
                <a:gd name="T19" fmla="*/ 235 h 530"/>
                <a:gd name="T20" fmla="*/ 48 w 714"/>
                <a:gd name="T21" fmla="*/ 288 h 530"/>
                <a:gd name="T22" fmla="*/ 31 w 714"/>
                <a:gd name="T23" fmla="*/ 344 h 530"/>
                <a:gd name="T24" fmla="*/ 19 w 714"/>
                <a:gd name="T25" fmla="*/ 400 h 530"/>
                <a:gd name="T26" fmla="*/ 10 w 714"/>
                <a:gd name="T27" fmla="*/ 449 h 530"/>
                <a:gd name="T28" fmla="*/ 4 w 714"/>
                <a:gd name="T29" fmla="*/ 490 h 530"/>
                <a:gd name="T30" fmla="*/ 0 w 714"/>
                <a:gd name="T31" fmla="*/ 518 h 530"/>
                <a:gd name="T32" fmla="*/ 0 w 714"/>
                <a:gd name="T33" fmla="*/ 530 h 530"/>
                <a:gd name="T34" fmla="*/ 24 w 714"/>
                <a:gd name="T35" fmla="*/ 518 h 530"/>
                <a:gd name="T36" fmla="*/ 90 w 714"/>
                <a:gd name="T37" fmla="*/ 487 h 530"/>
                <a:gd name="T38" fmla="*/ 183 w 714"/>
                <a:gd name="T39" fmla="*/ 441 h 530"/>
                <a:gd name="T40" fmla="*/ 295 w 714"/>
                <a:gd name="T41" fmla="*/ 387 h 530"/>
                <a:gd name="T42" fmla="*/ 408 w 714"/>
                <a:gd name="T43" fmla="*/ 327 h 530"/>
                <a:gd name="T44" fmla="*/ 512 w 714"/>
                <a:gd name="T45" fmla="*/ 268 h 530"/>
                <a:gd name="T46" fmla="*/ 595 w 714"/>
                <a:gd name="T47" fmla="*/ 214 h 530"/>
                <a:gd name="T48" fmla="*/ 645 w 714"/>
                <a:gd name="T49" fmla="*/ 171 h 530"/>
                <a:gd name="T50" fmla="*/ 667 w 714"/>
                <a:gd name="T51" fmla="*/ 137 h 530"/>
                <a:gd name="T52" fmla="*/ 686 w 714"/>
                <a:gd name="T53" fmla="*/ 112 h 530"/>
                <a:gd name="T54" fmla="*/ 698 w 714"/>
                <a:gd name="T55" fmla="*/ 95 h 530"/>
                <a:gd name="T56" fmla="*/ 707 w 714"/>
                <a:gd name="T57" fmla="*/ 84 h 530"/>
                <a:gd name="T58" fmla="*/ 710 w 714"/>
                <a:gd name="T59" fmla="*/ 77 h 530"/>
                <a:gd name="T60" fmla="*/ 713 w 714"/>
                <a:gd name="T61" fmla="*/ 74 h 530"/>
                <a:gd name="T62" fmla="*/ 713 w 714"/>
                <a:gd name="T63" fmla="*/ 73 h 530"/>
                <a:gd name="T64" fmla="*/ 714 w 714"/>
                <a:gd name="T65" fmla="*/ 74 h 530"/>
                <a:gd name="T66" fmla="*/ 700 w 714"/>
                <a:gd name="T67" fmla="*/ 70 h 530"/>
                <a:gd name="T68" fmla="*/ 666 w 714"/>
                <a:gd name="T69" fmla="*/ 61 h 530"/>
                <a:gd name="T70" fmla="*/ 617 w 714"/>
                <a:gd name="T71" fmla="*/ 47 h 530"/>
                <a:gd name="T72" fmla="*/ 559 w 714"/>
                <a:gd name="T73" fmla="*/ 33 h 530"/>
                <a:gd name="T74" fmla="*/ 499 w 714"/>
                <a:gd name="T75" fmla="*/ 18 h 530"/>
                <a:gd name="T76" fmla="*/ 444 w 714"/>
                <a:gd name="T77" fmla="*/ 7 h 530"/>
                <a:gd name="T78" fmla="*/ 401 w 714"/>
                <a:gd name="T79" fmla="*/ 0 h 530"/>
                <a:gd name="T80" fmla="*/ 375 w 714"/>
                <a:gd name="T81" fmla="*/ 1 h 5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14"/>
                <a:gd name="T124" fmla="*/ 0 h 530"/>
                <a:gd name="T125" fmla="*/ 714 w 714"/>
                <a:gd name="T126" fmla="*/ 530 h 53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14" h="530">
                  <a:moveTo>
                    <a:pt x="375" y="1"/>
                  </a:moveTo>
                  <a:lnTo>
                    <a:pt x="365" y="3"/>
                  </a:lnTo>
                  <a:lnTo>
                    <a:pt x="339" y="14"/>
                  </a:lnTo>
                  <a:lnTo>
                    <a:pt x="299" y="31"/>
                  </a:lnTo>
                  <a:lnTo>
                    <a:pt x="255" y="54"/>
                  </a:lnTo>
                  <a:lnTo>
                    <a:pt x="206" y="80"/>
                  </a:lnTo>
                  <a:lnTo>
                    <a:pt x="159" y="113"/>
                  </a:lnTo>
                  <a:lnTo>
                    <a:pt x="120" y="150"/>
                  </a:lnTo>
                  <a:lnTo>
                    <a:pt x="90" y="190"/>
                  </a:lnTo>
                  <a:lnTo>
                    <a:pt x="66" y="235"/>
                  </a:lnTo>
                  <a:lnTo>
                    <a:pt x="48" y="288"/>
                  </a:lnTo>
                  <a:lnTo>
                    <a:pt x="31" y="344"/>
                  </a:lnTo>
                  <a:lnTo>
                    <a:pt x="19" y="400"/>
                  </a:lnTo>
                  <a:lnTo>
                    <a:pt x="10" y="449"/>
                  </a:lnTo>
                  <a:lnTo>
                    <a:pt x="4" y="490"/>
                  </a:lnTo>
                  <a:lnTo>
                    <a:pt x="0" y="518"/>
                  </a:lnTo>
                  <a:lnTo>
                    <a:pt x="0" y="530"/>
                  </a:lnTo>
                  <a:lnTo>
                    <a:pt x="24" y="518"/>
                  </a:lnTo>
                  <a:lnTo>
                    <a:pt x="90" y="487"/>
                  </a:lnTo>
                  <a:lnTo>
                    <a:pt x="183" y="441"/>
                  </a:lnTo>
                  <a:lnTo>
                    <a:pt x="295" y="387"/>
                  </a:lnTo>
                  <a:lnTo>
                    <a:pt x="408" y="327"/>
                  </a:lnTo>
                  <a:lnTo>
                    <a:pt x="512" y="268"/>
                  </a:lnTo>
                  <a:lnTo>
                    <a:pt x="595" y="214"/>
                  </a:lnTo>
                  <a:lnTo>
                    <a:pt x="645" y="171"/>
                  </a:lnTo>
                  <a:lnTo>
                    <a:pt x="667" y="137"/>
                  </a:lnTo>
                  <a:lnTo>
                    <a:pt x="686" y="112"/>
                  </a:lnTo>
                  <a:lnTo>
                    <a:pt x="698" y="95"/>
                  </a:lnTo>
                  <a:lnTo>
                    <a:pt x="707" y="84"/>
                  </a:lnTo>
                  <a:lnTo>
                    <a:pt x="710" y="77"/>
                  </a:lnTo>
                  <a:lnTo>
                    <a:pt x="713" y="74"/>
                  </a:lnTo>
                  <a:lnTo>
                    <a:pt x="713" y="73"/>
                  </a:lnTo>
                  <a:lnTo>
                    <a:pt x="714" y="74"/>
                  </a:lnTo>
                  <a:lnTo>
                    <a:pt x="700" y="70"/>
                  </a:lnTo>
                  <a:lnTo>
                    <a:pt x="666" y="61"/>
                  </a:lnTo>
                  <a:lnTo>
                    <a:pt x="617" y="47"/>
                  </a:lnTo>
                  <a:lnTo>
                    <a:pt x="559" y="33"/>
                  </a:lnTo>
                  <a:lnTo>
                    <a:pt x="499" y="18"/>
                  </a:lnTo>
                  <a:lnTo>
                    <a:pt x="444" y="7"/>
                  </a:lnTo>
                  <a:lnTo>
                    <a:pt x="401" y="0"/>
                  </a:lnTo>
                  <a:lnTo>
                    <a:pt x="375" y="1"/>
                  </a:lnTo>
                  <a:close/>
                </a:path>
              </a:pathLst>
            </a:custGeom>
            <a:solidFill>
              <a:srgbClr val="F0A3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475" name="Freeform 125"/>
            <p:cNvSpPr>
              <a:spLocks/>
            </p:cNvSpPr>
            <p:nvPr/>
          </p:nvSpPr>
          <p:spPr bwMode="auto">
            <a:xfrm>
              <a:off x="5372" y="1754"/>
              <a:ext cx="264" cy="252"/>
            </a:xfrm>
            <a:custGeom>
              <a:avLst/>
              <a:gdLst>
                <a:gd name="T0" fmla="*/ 0 w 792"/>
                <a:gd name="T1" fmla="*/ 0 h 504"/>
                <a:gd name="T2" fmla="*/ 2 w 792"/>
                <a:gd name="T3" fmla="*/ 11 h 504"/>
                <a:gd name="T4" fmla="*/ 3 w 792"/>
                <a:gd name="T5" fmla="*/ 21 h 504"/>
                <a:gd name="T6" fmla="*/ 5 w 792"/>
                <a:gd name="T7" fmla="*/ 31 h 504"/>
                <a:gd name="T8" fmla="*/ 8 w 792"/>
                <a:gd name="T9" fmla="*/ 43 h 504"/>
                <a:gd name="T10" fmla="*/ 8 w 792"/>
                <a:gd name="T11" fmla="*/ 54 h 504"/>
                <a:gd name="T12" fmla="*/ 10 w 792"/>
                <a:gd name="T13" fmla="*/ 65 h 504"/>
                <a:gd name="T14" fmla="*/ 12 w 792"/>
                <a:gd name="T15" fmla="*/ 77 h 504"/>
                <a:gd name="T16" fmla="*/ 15 w 792"/>
                <a:gd name="T17" fmla="*/ 89 h 504"/>
                <a:gd name="T18" fmla="*/ 53 w 792"/>
                <a:gd name="T19" fmla="*/ 129 h 504"/>
                <a:gd name="T20" fmla="*/ 91 w 792"/>
                <a:gd name="T21" fmla="*/ 171 h 504"/>
                <a:gd name="T22" fmla="*/ 130 w 792"/>
                <a:gd name="T23" fmla="*/ 212 h 504"/>
                <a:gd name="T24" fmla="*/ 170 w 792"/>
                <a:gd name="T25" fmla="*/ 253 h 504"/>
                <a:gd name="T26" fmla="*/ 208 w 792"/>
                <a:gd name="T27" fmla="*/ 294 h 504"/>
                <a:gd name="T28" fmla="*/ 248 w 792"/>
                <a:gd name="T29" fmla="*/ 336 h 504"/>
                <a:gd name="T30" fmla="*/ 287 w 792"/>
                <a:gd name="T31" fmla="*/ 377 h 504"/>
                <a:gd name="T32" fmla="*/ 327 w 792"/>
                <a:gd name="T33" fmla="*/ 421 h 504"/>
                <a:gd name="T34" fmla="*/ 336 w 792"/>
                <a:gd name="T35" fmla="*/ 424 h 504"/>
                <a:gd name="T36" fmla="*/ 365 w 792"/>
                <a:gd name="T37" fmla="*/ 436 h 504"/>
                <a:gd name="T38" fmla="*/ 407 w 792"/>
                <a:gd name="T39" fmla="*/ 452 h 504"/>
                <a:gd name="T40" fmla="*/ 459 w 792"/>
                <a:gd name="T41" fmla="*/ 470 h 504"/>
                <a:gd name="T42" fmla="*/ 513 w 792"/>
                <a:gd name="T43" fmla="*/ 486 h 504"/>
                <a:gd name="T44" fmla="*/ 568 w 792"/>
                <a:gd name="T45" fmla="*/ 499 h 504"/>
                <a:gd name="T46" fmla="*/ 616 w 792"/>
                <a:gd name="T47" fmla="*/ 504 h 504"/>
                <a:gd name="T48" fmla="*/ 655 w 792"/>
                <a:gd name="T49" fmla="*/ 503 h 504"/>
                <a:gd name="T50" fmla="*/ 684 w 792"/>
                <a:gd name="T51" fmla="*/ 492 h 504"/>
                <a:gd name="T52" fmla="*/ 709 w 792"/>
                <a:gd name="T53" fmla="*/ 482 h 504"/>
                <a:gd name="T54" fmla="*/ 727 w 792"/>
                <a:gd name="T55" fmla="*/ 473 h 504"/>
                <a:gd name="T56" fmla="*/ 743 w 792"/>
                <a:gd name="T57" fmla="*/ 465 h 504"/>
                <a:gd name="T58" fmla="*/ 753 w 792"/>
                <a:gd name="T59" fmla="*/ 457 h 504"/>
                <a:gd name="T60" fmla="*/ 761 w 792"/>
                <a:gd name="T61" fmla="*/ 452 h 504"/>
                <a:gd name="T62" fmla="*/ 764 w 792"/>
                <a:gd name="T63" fmla="*/ 447 h 504"/>
                <a:gd name="T64" fmla="*/ 767 w 792"/>
                <a:gd name="T65" fmla="*/ 447 h 504"/>
                <a:gd name="T66" fmla="*/ 792 w 792"/>
                <a:gd name="T67" fmla="*/ 409 h 504"/>
                <a:gd name="T68" fmla="*/ 767 w 792"/>
                <a:gd name="T69" fmla="*/ 354 h 504"/>
                <a:gd name="T70" fmla="*/ 696 w 792"/>
                <a:gd name="T71" fmla="*/ 286 h 504"/>
                <a:gd name="T72" fmla="*/ 593 w 792"/>
                <a:gd name="T73" fmla="*/ 216 h 504"/>
                <a:gd name="T74" fmla="*/ 461 w 792"/>
                <a:gd name="T75" fmla="*/ 142 h 504"/>
                <a:gd name="T76" fmla="*/ 314 w 792"/>
                <a:gd name="T77" fmla="*/ 80 h 504"/>
                <a:gd name="T78" fmla="*/ 156 w 792"/>
                <a:gd name="T79" fmla="*/ 29 h 504"/>
                <a:gd name="T80" fmla="*/ 0 w 792"/>
                <a:gd name="T81" fmla="*/ 0 h 50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92"/>
                <a:gd name="T124" fmla="*/ 0 h 504"/>
                <a:gd name="T125" fmla="*/ 792 w 792"/>
                <a:gd name="T126" fmla="*/ 504 h 50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92" h="504">
                  <a:moveTo>
                    <a:pt x="0" y="0"/>
                  </a:moveTo>
                  <a:lnTo>
                    <a:pt x="2" y="11"/>
                  </a:lnTo>
                  <a:lnTo>
                    <a:pt x="3" y="21"/>
                  </a:lnTo>
                  <a:lnTo>
                    <a:pt x="5" y="31"/>
                  </a:lnTo>
                  <a:lnTo>
                    <a:pt x="8" y="43"/>
                  </a:lnTo>
                  <a:lnTo>
                    <a:pt x="8" y="54"/>
                  </a:lnTo>
                  <a:lnTo>
                    <a:pt x="10" y="65"/>
                  </a:lnTo>
                  <a:lnTo>
                    <a:pt x="12" y="77"/>
                  </a:lnTo>
                  <a:lnTo>
                    <a:pt x="15" y="89"/>
                  </a:lnTo>
                  <a:lnTo>
                    <a:pt x="53" y="129"/>
                  </a:lnTo>
                  <a:lnTo>
                    <a:pt x="91" y="171"/>
                  </a:lnTo>
                  <a:lnTo>
                    <a:pt x="130" y="212"/>
                  </a:lnTo>
                  <a:lnTo>
                    <a:pt x="170" y="253"/>
                  </a:lnTo>
                  <a:lnTo>
                    <a:pt x="208" y="294"/>
                  </a:lnTo>
                  <a:lnTo>
                    <a:pt x="248" y="336"/>
                  </a:lnTo>
                  <a:lnTo>
                    <a:pt x="287" y="377"/>
                  </a:lnTo>
                  <a:lnTo>
                    <a:pt x="327" y="421"/>
                  </a:lnTo>
                  <a:lnTo>
                    <a:pt x="336" y="424"/>
                  </a:lnTo>
                  <a:lnTo>
                    <a:pt x="365" y="436"/>
                  </a:lnTo>
                  <a:lnTo>
                    <a:pt x="407" y="452"/>
                  </a:lnTo>
                  <a:lnTo>
                    <a:pt x="459" y="470"/>
                  </a:lnTo>
                  <a:lnTo>
                    <a:pt x="513" y="486"/>
                  </a:lnTo>
                  <a:lnTo>
                    <a:pt x="568" y="499"/>
                  </a:lnTo>
                  <a:lnTo>
                    <a:pt x="616" y="504"/>
                  </a:lnTo>
                  <a:lnTo>
                    <a:pt x="655" y="503"/>
                  </a:lnTo>
                  <a:lnTo>
                    <a:pt x="684" y="492"/>
                  </a:lnTo>
                  <a:lnTo>
                    <a:pt x="709" y="482"/>
                  </a:lnTo>
                  <a:lnTo>
                    <a:pt x="727" y="473"/>
                  </a:lnTo>
                  <a:lnTo>
                    <a:pt x="743" y="465"/>
                  </a:lnTo>
                  <a:lnTo>
                    <a:pt x="753" y="457"/>
                  </a:lnTo>
                  <a:lnTo>
                    <a:pt x="761" y="452"/>
                  </a:lnTo>
                  <a:lnTo>
                    <a:pt x="764" y="447"/>
                  </a:lnTo>
                  <a:lnTo>
                    <a:pt x="767" y="447"/>
                  </a:lnTo>
                  <a:lnTo>
                    <a:pt x="792" y="409"/>
                  </a:lnTo>
                  <a:lnTo>
                    <a:pt x="767" y="354"/>
                  </a:lnTo>
                  <a:lnTo>
                    <a:pt x="696" y="286"/>
                  </a:lnTo>
                  <a:lnTo>
                    <a:pt x="593" y="216"/>
                  </a:lnTo>
                  <a:lnTo>
                    <a:pt x="461" y="142"/>
                  </a:lnTo>
                  <a:lnTo>
                    <a:pt x="314" y="80"/>
                  </a:lnTo>
                  <a:lnTo>
                    <a:pt x="156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A3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476" name="Freeform 126"/>
            <p:cNvSpPr>
              <a:spLocks/>
            </p:cNvSpPr>
            <p:nvPr/>
          </p:nvSpPr>
          <p:spPr bwMode="auto">
            <a:xfrm>
              <a:off x="5399" y="1770"/>
              <a:ext cx="229" cy="219"/>
            </a:xfrm>
            <a:custGeom>
              <a:avLst/>
              <a:gdLst>
                <a:gd name="T0" fmla="*/ 0 w 689"/>
                <a:gd name="T1" fmla="*/ 0 h 437"/>
                <a:gd name="T2" fmla="*/ 0 w 689"/>
                <a:gd name="T3" fmla="*/ 8 h 437"/>
                <a:gd name="T4" fmla="*/ 1 w 689"/>
                <a:gd name="T5" fmla="*/ 18 h 437"/>
                <a:gd name="T6" fmla="*/ 3 w 689"/>
                <a:gd name="T7" fmla="*/ 27 h 437"/>
                <a:gd name="T8" fmla="*/ 6 w 689"/>
                <a:gd name="T9" fmla="*/ 38 h 437"/>
                <a:gd name="T10" fmla="*/ 6 w 689"/>
                <a:gd name="T11" fmla="*/ 45 h 437"/>
                <a:gd name="T12" fmla="*/ 8 w 689"/>
                <a:gd name="T13" fmla="*/ 56 h 437"/>
                <a:gd name="T14" fmla="*/ 8 w 689"/>
                <a:gd name="T15" fmla="*/ 65 h 437"/>
                <a:gd name="T16" fmla="*/ 11 w 689"/>
                <a:gd name="T17" fmla="*/ 75 h 437"/>
                <a:gd name="T18" fmla="*/ 45 w 689"/>
                <a:gd name="T19" fmla="*/ 111 h 437"/>
                <a:gd name="T20" fmla="*/ 79 w 689"/>
                <a:gd name="T21" fmla="*/ 147 h 437"/>
                <a:gd name="T22" fmla="*/ 113 w 689"/>
                <a:gd name="T23" fmla="*/ 183 h 437"/>
                <a:gd name="T24" fmla="*/ 147 w 689"/>
                <a:gd name="T25" fmla="*/ 219 h 437"/>
                <a:gd name="T26" fmla="*/ 181 w 689"/>
                <a:gd name="T27" fmla="*/ 254 h 437"/>
                <a:gd name="T28" fmla="*/ 214 w 689"/>
                <a:gd name="T29" fmla="*/ 291 h 437"/>
                <a:gd name="T30" fmla="*/ 248 w 689"/>
                <a:gd name="T31" fmla="*/ 327 h 437"/>
                <a:gd name="T32" fmla="*/ 284 w 689"/>
                <a:gd name="T33" fmla="*/ 364 h 437"/>
                <a:gd name="T34" fmla="*/ 292 w 689"/>
                <a:gd name="T35" fmla="*/ 367 h 437"/>
                <a:gd name="T36" fmla="*/ 318 w 689"/>
                <a:gd name="T37" fmla="*/ 377 h 437"/>
                <a:gd name="T38" fmla="*/ 353 w 689"/>
                <a:gd name="T39" fmla="*/ 390 h 437"/>
                <a:gd name="T40" fmla="*/ 398 w 689"/>
                <a:gd name="T41" fmla="*/ 407 h 437"/>
                <a:gd name="T42" fmla="*/ 445 w 689"/>
                <a:gd name="T43" fmla="*/ 421 h 437"/>
                <a:gd name="T44" fmla="*/ 491 w 689"/>
                <a:gd name="T45" fmla="*/ 432 h 437"/>
                <a:gd name="T46" fmla="*/ 534 w 689"/>
                <a:gd name="T47" fmla="*/ 437 h 437"/>
                <a:gd name="T48" fmla="*/ 569 w 689"/>
                <a:gd name="T49" fmla="*/ 435 h 437"/>
                <a:gd name="T50" fmla="*/ 593 w 689"/>
                <a:gd name="T51" fmla="*/ 425 h 437"/>
                <a:gd name="T52" fmla="*/ 614 w 689"/>
                <a:gd name="T53" fmla="*/ 418 h 437"/>
                <a:gd name="T54" fmla="*/ 631 w 689"/>
                <a:gd name="T55" fmla="*/ 410 h 437"/>
                <a:gd name="T56" fmla="*/ 645 w 689"/>
                <a:gd name="T57" fmla="*/ 403 h 437"/>
                <a:gd name="T58" fmla="*/ 653 w 689"/>
                <a:gd name="T59" fmla="*/ 395 h 437"/>
                <a:gd name="T60" fmla="*/ 661 w 689"/>
                <a:gd name="T61" fmla="*/ 391 h 437"/>
                <a:gd name="T62" fmla="*/ 665 w 689"/>
                <a:gd name="T63" fmla="*/ 388 h 437"/>
                <a:gd name="T64" fmla="*/ 666 w 689"/>
                <a:gd name="T65" fmla="*/ 388 h 437"/>
                <a:gd name="T66" fmla="*/ 689 w 689"/>
                <a:gd name="T67" fmla="*/ 355 h 437"/>
                <a:gd name="T68" fmla="*/ 668 w 689"/>
                <a:gd name="T69" fmla="*/ 308 h 437"/>
                <a:gd name="T70" fmla="*/ 605 w 689"/>
                <a:gd name="T71" fmla="*/ 249 h 437"/>
                <a:gd name="T72" fmla="*/ 515 w 689"/>
                <a:gd name="T73" fmla="*/ 186 h 437"/>
                <a:gd name="T74" fmla="*/ 401 w 689"/>
                <a:gd name="T75" fmla="*/ 122 h 437"/>
                <a:gd name="T76" fmla="*/ 272 w 689"/>
                <a:gd name="T77" fmla="*/ 68 h 437"/>
                <a:gd name="T78" fmla="*/ 135 w 689"/>
                <a:gd name="T79" fmla="*/ 25 h 437"/>
                <a:gd name="T80" fmla="*/ 0 w 689"/>
                <a:gd name="T81" fmla="*/ 0 h 43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89"/>
                <a:gd name="T124" fmla="*/ 0 h 437"/>
                <a:gd name="T125" fmla="*/ 689 w 689"/>
                <a:gd name="T126" fmla="*/ 437 h 43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89" h="437">
                  <a:moveTo>
                    <a:pt x="0" y="0"/>
                  </a:moveTo>
                  <a:lnTo>
                    <a:pt x="0" y="8"/>
                  </a:lnTo>
                  <a:lnTo>
                    <a:pt x="1" y="18"/>
                  </a:lnTo>
                  <a:lnTo>
                    <a:pt x="3" y="27"/>
                  </a:lnTo>
                  <a:lnTo>
                    <a:pt x="6" y="38"/>
                  </a:lnTo>
                  <a:lnTo>
                    <a:pt x="6" y="45"/>
                  </a:lnTo>
                  <a:lnTo>
                    <a:pt x="8" y="56"/>
                  </a:lnTo>
                  <a:lnTo>
                    <a:pt x="8" y="65"/>
                  </a:lnTo>
                  <a:lnTo>
                    <a:pt x="11" y="75"/>
                  </a:lnTo>
                  <a:lnTo>
                    <a:pt x="45" y="111"/>
                  </a:lnTo>
                  <a:lnTo>
                    <a:pt x="79" y="147"/>
                  </a:lnTo>
                  <a:lnTo>
                    <a:pt x="113" y="183"/>
                  </a:lnTo>
                  <a:lnTo>
                    <a:pt x="147" y="219"/>
                  </a:lnTo>
                  <a:lnTo>
                    <a:pt x="181" y="254"/>
                  </a:lnTo>
                  <a:lnTo>
                    <a:pt x="214" y="291"/>
                  </a:lnTo>
                  <a:lnTo>
                    <a:pt x="248" y="327"/>
                  </a:lnTo>
                  <a:lnTo>
                    <a:pt x="284" y="364"/>
                  </a:lnTo>
                  <a:lnTo>
                    <a:pt x="292" y="367"/>
                  </a:lnTo>
                  <a:lnTo>
                    <a:pt x="318" y="377"/>
                  </a:lnTo>
                  <a:lnTo>
                    <a:pt x="353" y="390"/>
                  </a:lnTo>
                  <a:lnTo>
                    <a:pt x="398" y="407"/>
                  </a:lnTo>
                  <a:lnTo>
                    <a:pt x="445" y="421"/>
                  </a:lnTo>
                  <a:lnTo>
                    <a:pt x="491" y="432"/>
                  </a:lnTo>
                  <a:lnTo>
                    <a:pt x="534" y="437"/>
                  </a:lnTo>
                  <a:lnTo>
                    <a:pt x="569" y="435"/>
                  </a:lnTo>
                  <a:lnTo>
                    <a:pt x="593" y="425"/>
                  </a:lnTo>
                  <a:lnTo>
                    <a:pt x="614" y="418"/>
                  </a:lnTo>
                  <a:lnTo>
                    <a:pt x="631" y="410"/>
                  </a:lnTo>
                  <a:lnTo>
                    <a:pt x="645" y="403"/>
                  </a:lnTo>
                  <a:lnTo>
                    <a:pt x="653" y="395"/>
                  </a:lnTo>
                  <a:lnTo>
                    <a:pt x="661" y="391"/>
                  </a:lnTo>
                  <a:lnTo>
                    <a:pt x="665" y="388"/>
                  </a:lnTo>
                  <a:lnTo>
                    <a:pt x="666" y="388"/>
                  </a:lnTo>
                  <a:lnTo>
                    <a:pt x="689" y="355"/>
                  </a:lnTo>
                  <a:lnTo>
                    <a:pt x="668" y="308"/>
                  </a:lnTo>
                  <a:lnTo>
                    <a:pt x="605" y="249"/>
                  </a:lnTo>
                  <a:lnTo>
                    <a:pt x="515" y="186"/>
                  </a:lnTo>
                  <a:lnTo>
                    <a:pt x="401" y="122"/>
                  </a:lnTo>
                  <a:lnTo>
                    <a:pt x="272" y="68"/>
                  </a:lnTo>
                  <a:lnTo>
                    <a:pt x="135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A8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477" name="Freeform 127"/>
            <p:cNvSpPr>
              <a:spLocks/>
            </p:cNvSpPr>
            <p:nvPr/>
          </p:nvSpPr>
          <p:spPr bwMode="auto">
            <a:xfrm>
              <a:off x="5425" y="1786"/>
              <a:ext cx="195" cy="186"/>
            </a:xfrm>
            <a:custGeom>
              <a:avLst/>
              <a:gdLst>
                <a:gd name="T0" fmla="*/ 0 w 585"/>
                <a:gd name="T1" fmla="*/ 0 h 371"/>
                <a:gd name="T2" fmla="*/ 0 w 585"/>
                <a:gd name="T3" fmla="*/ 8 h 371"/>
                <a:gd name="T4" fmla="*/ 2 w 585"/>
                <a:gd name="T5" fmla="*/ 16 h 371"/>
                <a:gd name="T6" fmla="*/ 3 w 585"/>
                <a:gd name="T7" fmla="*/ 24 h 371"/>
                <a:gd name="T8" fmla="*/ 5 w 585"/>
                <a:gd name="T9" fmla="*/ 32 h 371"/>
                <a:gd name="T10" fmla="*/ 5 w 585"/>
                <a:gd name="T11" fmla="*/ 40 h 371"/>
                <a:gd name="T12" fmla="*/ 6 w 585"/>
                <a:gd name="T13" fmla="*/ 47 h 371"/>
                <a:gd name="T14" fmla="*/ 7 w 585"/>
                <a:gd name="T15" fmla="*/ 55 h 371"/>
                <a:gd name="T16" fmla="*/ 10 w 585"/>
                <a:gd name="T17" fmla="*/ 64 h 371"/>
                <a:gd name="T18" fmla="*/ 39 w 585"/>
                <a:gd name="T19" fmla="*/ 94 h 371"/>
                <a:gd name="T20" fmla="*/ 67 w 585"/>
                <a:gd name="T21" fmla="*/ 124 h 371"/>
                <a:gd name="T22" fmla="*/ 95 w 585"/>
                <a:gd name="T23" fmla="*/ 156 h 371"/>
                <a:gd name="T24" fmla="*/ 125 w 585"/>
                <a:gd name="T25" fmla="*/ 187 h 371"/>
                <a:gd name="T26" fmla="*/ 153 w 585"/>
                <a:gd name="T27" fmla="*/ 217 h 371"/>
                <a:gd name="T28" fmla="*/ 182 w 585"/>
                <a:gd name="T29" fmla="*/ 247 h 371"/>
                <a:gd name="T30" fmla="*/ 211 w 585"/>
                <a:gd name="T31" fmla="*/ 278 h 371"/>
                <a:gd name="T32" fmla="*/ 240 w 585"/>
                <a:gd name="T33" fmla="*/ 310 h 371"/>
                <a:gd name="T34" fmla="*/ 247 w 585"/>
                <a:gd name="T35" fmla="*/ 312 h 371"/>
                <a:gd name="T36" fmla="*/ 269 w 585"/>
                <a:gd name="T37" fmla="*/ 322 h 371"/>
                <a:gd name="T38" fmla="*/ 298 w 585"/>
                <a:gd name="T39" fmla="*/ 332 h 371"/>
                <a:gd name="T40" fmla="*/ 338 w 585"/>
                <a:gd name="T41" fmla="*/ 346 h 371"/>
                <a:gd name="T42" fmla="*/ 377 w 585"/>
                <a:gd name="T43" fmla="*/ 357 h 371"/>
                <a:gd name="T44" fmla="*/ 418 w 585"/>
                <a:gd name="T45" fmla="*/ 367 h 371"/>
                <a:gd name="T46" fmla="*/ 454 w 585"/>
                <a:gd name="T47" fmla="*/ 371 h 371"/>
                <a:gd name="T48" fmla="*/ 485 w 585"/>
                <a:gd name="T49" fmla="*/ 370 h 371"/>
                <a:gd name="T50" fmla="*/ 506 w 585"/>
                <a:gd name="T51" fmla="*/ 362 h 371"/>
                <a:gd name="T52" fmla="*/ 523 w 585"/>
                <a:gd name="T53" fmla="*/ 356 h 371"/>
                <a:gd name="T54" fmla="*/ 535 w 585"/>
                <a:gd name="T55" fmla="*/ 348 h 371"/>
                <a:gd name="T56" fmla="*/ 548 w 585"/>
                <a:gd name="T57" fmla="*/ 342 h 371"/>
                <a:gd name="T58" fmla="*/ 555 w 585"/>
                <a:gd name="T59" fmla="*/ 336 h 371"/>
                <a:gd name="T60" fmla="*/ 561 w 585"/>
                <a:gd name="T61" fmla="*/ 332 h 371"/>
                <a:gd name="T62" fmla="*/ 564 w 585"/>
                <a:gd name="T63" fmla="*/ 329 h 371"/>
                <a:gd name="T64" fmla="*/ 565 w 585"/>
                <a:gd name="T65" fmla="*/ 329 h 371"/>
                <a:gd name="T66" fmla="*/ 585 w 585"/>
                <a:gd name="T67" fmla="*/ 301 h 371"/>
                <a:gd name="T68" fmla="*/ 566 w 585"/>
                <a:gd name="T69" fmla="*/ 262 h 371"/>
                <a:gd name="T70" fmla="*/ 514 w 585"/>
                <a:gd name="T71" fmla="*/ 211 h 371"/>
                <a:gd name="T72" fmla="*/ 438 w 585"/>
                <a:gd name="T73" fmla="*/ 158 h 371"/>
                <a:gd name="T74" fmla="*/ 341 w 585"/>
                <a:gd name="T75" fmla="*/ 105 h 371"/>
                <a:gd name="T76" fmla="*/ 232 w 585"/>
                <a:gd name="T77" fmla="*/ 58 h 371"/>
                <a:gd name="T78" fmla="*/ 115 w 585"/>
                <a:gd name="T79" fmla="*/ 21 h 371"/>
                <a:gd name="T80" fmla="*/ 0 w 585"/>
                <a:gd name="T81" fmla="*/ 0 h 37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85"/>
                <a:gd name="T124" fmla="*/ 0 h 371"/>
                <a:gd name="T125" fmla="*/ 585 w 585"/>
                <a:gd name="T126" fmla="*/ 371 h 37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85" h="371">
                  <a:moveTo>
                    <a:pt x="0" y="0"/>
                  </a:moveTo>
                  <a:lnTo>
                    <a:pt x="0" y="8"/>
                  </a:lnTo>
                  <a:lnTo>
                    <a:pt x="2" y="16"/>
                  </a:lnTo>
                  <a:lnTo>
                    <a:pt x="3" y="24"/>
                  </a:lnTo>
                  <a:lnTo>
                    <a:pt x="5" y="32"/>
                  </a:lnTo>
                  <a:lnTo>
                    <a:pt x="5" y="40"/>
                  </a:lnTo>
                  <a:lnTo>
                    <a:pt x="6" y="47"/>
                  </a:lnTo>
                  <a:lnTo>
                    <a:pt x="7" y="55"/>
                  </a:lnTo>
                  <a:lnTo>
                    <a:pt x="10" y="64"/>
                  </a:lnTo>
                  <a:lnTo>
                    <a:pt x="39" y="94"/>
                  </a:lnTo>
                  <a:lnTo>
                    <a:pt x="67" y="124"/>
                  </a:lnTo>
                  <a:lnTo>
                    <a:pt x="95" y="156"/>
                  </a:lnTo>
                  <a:lnTo>
                    <a:pt x="125" y="187"/>
                  </a:lnTo>
                  <a:lnTo>
                    <a:pt x="153" y="217"/>
                  </a:lnTo>
                  <a:lnTo>
                    <a:pt x="182" y="247"/>
                  </a:lnTo>
                  <a:lnTo>
                    <a:pt x="211" y="278"/>
                  </a:lnTo>
                  <a:lnTo>
                    <a:pt x="240" y="310"/>
                  </a:lnTo>
                  <a:lnTo>
                    <a:pt x="247" y="312"/>
                  </a:lnTo>
                  <a:lnTo>
                    <a:pt x="269" y="322"/>
                  </a:lnTo>
                  <a:lnTo>
                    <a:pt x="298" y="332"/>
                  </a:lnTo>
                  <a:lnTo>
                    <a:pt x="338" y="346"/>
                  </a:lnTo>
                  <a:lnTo>
                    <a:pt x="377" y="357"/>
                  </a:lnTo>
                  <a:lnTo>
                    <a:pt x="418" y="367"/>
                  </a:lnTo>
                  <a:lnTo>
                    <a:pt x="454" y="371"/>
                  </a:lnTo>
                  <a:lnTo>
                    <a:pt x="485" y="370"/>
                  </a:lnTo>
                  <a:lnTo>
                    <a:pt x="506" y="362"/>
                  </a:lnTo>
                  <a:lnTo>
                    <a:pt x="523" y="356"/>
                  </a:lnTo>
                  <a:lnTo>
                    <a:pt x="535" y="348"/>
                  </a:lnTo>
                  <a:lnTo>
                    <a:pt x="548" y="342"/>
                  </a:lnTo>
                  <a:lnTo>
                    <a:pt x="555" y="336"/>
                  </a:lnTo>
                  <a:lnTo>
                    <a:pt x="561" y="332"/>
                  </a:lnTo>
                  <a:lnTo>
                    <a:pt x="564" y="329"/>
                  </a:lnTo>
                  <a:lnTo>
                    <a:pt x="565" y="329"/>
                  </a:lnTo>
                  <a:lnTo>
                    <a:pt x="585" y="301"/>
                  </a:lnTo>
                  <a:lnTo>
                    <a:pt x="566" y="262"/>
                  </a:lnTo>
                  <a:lnTo>
                    <a:pt x="514" y="211"/>
                  </a:lnTo>
                  <a:lnTo>
                    <a:pt x="438" y="158"/>
                  </a:lnTo>
                  <a:lnTo>
                    <a:pt x="341" y="105"/>
                  </a:lnTo>
                  <a:lnTo>
                    <a:pt x="232" y="58"/>
                  </a:lnTo>
                  <a:lnTo>
                    <a:pt x="115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A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478" name="Freeform 128"/>
            <p:cNvSpPr>
              <a:spLocks/>
            </p:cNvSpPr>
            <p:nvPr/>
          </p:nvSpPr>
          <p:spPr bwMode="auto">
            <a:xfrm>
              <a:off x="5452" y="1802"/>
              <a:ext cx="160" cy="153"/>
            </a:xfrm>
            <a:custGeom>
              <a:avLst/>
              <a:gdLst>
                <a:gd name="T0" fmla="*/ 0 w 478"/>
                <a:gd name="T1" fmla="*/ 0 h 305"/>
                <a:gd name="T2" fmla="*/ 0 w 478"/>
                <a:gd name="T3" fmla="*/ 13 h 305"/>
                <a:gd name="T4" fmla="*/ 3 w 478"/>
                <a:gd name="T5" fmla="*/ 26 h 305"/>
                <a:gd name="T6" fmla="*/ 4 w 478"/>
                <a:gd name="T7" fmla="*/ 39 h 305"/>
                <a:gd name="T8" fmla="*/ 7 w 478"/>
                <a:gd name="T9" fmla="*/ 53 h 305"/>
                <a:gd name="T10" fmla="*/ 30 w 478"/>
                <a:gd name="T11" fmla="*/ 78 h 305"/>
                <a:gd name="T12" fmla="*/ 53 w 478"/>
                <a:gd name="T13" fmla="*/ 103 h 305"/>
                <a:gd name="T14" fmla="*/ 76 w 478"/>
                <a:gd name="T15" fmla="*/ 128 h 305"/>
                <a:gd name="T16" fmla="*/ 101 w 478"/>
                <a:gd name="T17" fmla="*/ 154 h 305"/>
                <a:gd name="T18" fmla="*/ 124 w 478"/>
                <a:gd name="T19" fmla="*/ 179 h 305"/>
                <a:gd name="T20" fmla="*/ 148 w 478"/>
                <a:gd name="T21" fmla="*/ 203 h 305"/>
                <a:gd name="T22" fmla="*/ 172 w 478"/>
                <a:gd name="T23" fmla="*/ 228 h 305"/>
                <a:gd name="T24" fmla="*/ 197 w 478"/>
                <a:gd name="T25" fmla="*/ 254 h 305"/>
                <a:gd name="T26" fmla="*/ 203 w 478"/>
                <a:gd name="T27" fmla="*/ 257 h 305"/>
                <a:gd name="T28" fmla="*/ 220 w 478"/>
                <a:gd name="T29" fmla="*/ 263 h 305"/>
                <a:gd name="T30" fmla="*/ 245 w 478"/>
                <a:gd name="T31" fmla="*/ 273 h 305"/>
                <a:gd name="T32" fmla="*/ 277 w 478"/>
                <a:gd name="T33" fmla="*/ 284 h 305"/>
                <a:gd name="T34" fmla="*/ 309 w 478"/>
                <a:gd name="T35" fmla="*/ 293 h 305"/>
                <a:gd name="T36" fmla="*/ 341 w 478"/>
                <a:gd name="T37" fmla="*/ 303 h 305"/>
                <a:gd name="T38" fmla="*/ 371 w 478"/>
                <a:gd name="T39" fmla="*/ 305 h 305"/>
                <a:gd name="T40" fmla="*/ 395 w 478"/>
                <a:gd name="T41" fmla="*/ 305 h 305"/>
                <a:gd name="T42" fmla="*/ 412 w 478"/>
                <a:gd name="T43" fmla="*/ 299 h 305"/>
                <a:gd name="T44" fmla="*/ 426 w 478"/>
                <a:gd name="T45" fmla="*/ 293 h 305"/>
                <a:gd name="T46" fmla="*/ 437 w 478"/>
                <a:gd name="T47" fmla="*/ 287 h 305"/>
                <a:gd name="T48" fmla="*/ 447 w 478"/>
                <a:gd name="T49" fmla="*/ 283 h 305"/>
                <a:gd name="T50" fmla="*/ 453 w 478"/>
                <a:gd name="T51" fmla="*/ 278 h 305"/>
                <a:gd name="T52" fmla="*/ 459 w 478"/>
                <a:gd name="T53" fmla="*/ 275 h 305"/>
                <a:gd name="T54" fmla="*/ 461 w 478"/>
                <a:gd name="T55" fmla="*/ 273 h 305"/>
                <a:gd name="T56" fmla="*/ 463 w 478"/>
                <a:gd name="T57" fmla="*/ 273 h 305"/>
                <a:gd name="T58" fmla="*/ 478 w 478"/>
                <a:gd name="T59" fmla="*/ 248 h 305"/>
                <a:gd name="T60" fmla="*/ 464 w 478"/>
                <a:gd name="T61" fmla="*/ 215 h 305"/>
                <a:gd name="T62" fmla="*/ 422 w 478"/>
                <a:gd name="T63" fmla="*/ 175 h 305"/>
                <a:gd name="T64" fmla="*/ 358 w 478"/>
                <a:gd name="T65" fmla="*/ 130 h 305"/>
                <a:gd name="T66" fmla="*/ 278 w 478"/>
                <a:gd name="T67" fmla="*/ 86 h 305"/>
                <a:gd name="T68" fmla="*/ 189 w 478"/>
                <a:gd name="T69" fmla="*/ 48 h 305"/>
                <a:gd name="T70" fmla="*/ 94 w 478"/>
                <a:gd name="T71" fmla="*/ 17 h 305"/>
                <a:gd name="T72" fmla="*/ 0 w 478"/>
                <a:gd name="T73" fmla="*/ 0 h 30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78"/>
                <a:gd name="T112" fmla="*/ 0 h 305"/>
                <a:gd name="T113" fmla="*/ 478 w 478"/>
                <a:gd name="T114" fmla="*/ 305 h 30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78" h="305">
                  <a:moveTo>
                    <a:pt x="0" y="0"/>
                  </a:moveTo>
                  <a:lnTo>
                    <a:pt x="0" y="13"/>
                  </a:lnTo>
                  <a:lnTo>
                    <a:pt x="3" y="26"/>
                  </a:lnTo>
                  <a:lnTo>
                    <a:pt x="4" y="39"/>
                  </a:lnTo>
                  <a:lnTo>
                    <a:pt x="7" y="53"/>
                  </a:lnTo>
                  <a:lnTo>
                    <a:pt x="30" y="78"/>
                  </a:lnTo>
                  <a:lnTo>
                    <a:pt x="53" y="103"/>
                  </a:lnTo>
                  <a:lnTo>
                    <a:pt x="76" y="128"/>
                  </a:lnTo>
                  <a:lnTo>
                    <a:pt x="101" y="154"/>
                  </a:lnTo>
                  <a:lnTo>
                    <a:pt x="124" y="179"/>
                  </a:lnTo>
                  <a:lnTo>
                    <a:pt x="148" y="203"/>
                  </a:lnTo>
                  <a:lnTo>
                    <a:pt x="172" y="228"/>
                  </a:lnTo>
                  <a:lnTo>
                    <a:pt x="197" y="254"/>
                  </a:lnTo>
                  <a:lnTo>
                    <a:pt x="203" y="257"/>
                  </a:lnTo>
                  <a:lnTo>
                    <a:pt x="220" y="263"/>
                  </a:lnTo>
                  <a:lnTo>
                    <a:pt x="245" y="273"/>
                  </a:lnTo>
                  <a:lnTo>
                    <a:pt x="277" y="284"/>
                  </a:lnTo>
                  <a:lnTo>
                    <a:pt x="309" y="293"/>
                  </a:lnTo>
                  <a:lnTo>
                    <a:pt x="341" y="303"/>
                  </a:lnTo>
                  <a:lnTo>
                    <a:pt x="371" y="305"/>
                  </a:lnTo>
                  <a:lnTo>
                    <a:pt x="395" y="305"/>
                  </a:lnTo>
                  <a:lnTo>
                    <a:pt x="412" y="299"/>
                  </a:lnTo>
                  <a:lnTo>
                    <a:pt x="426" y="293"/>
                  </a:lnTo>
                  <a:lnTo>
                    <a:pt x="437" y="287"/>
                  </a:lnTo>
                  <a:lnTo>
                    <a:pt x="447" y="283"/>
                  </a:lnTo>
                  <a:lnTo>
                    <a:pt x="453" y="278"/>
                  </a:lnTo>
                  <a:lnTo>
                    <a:pt x="459" y="275"/>
                  </a:lnTo>
                  <a:lnTo>
                    <a:pt x="461" y="273"/>
                  </a:lnTo>
                  <a:lnTo>
                    <a:pt x="463" y="273"/>
                  </a:lnTo>
                  <a:lnTo>
                    <a:pt x="478" y="248"/>
                  </a:lnTo>
                  <a:lnTo>
                    <a:pt x="464" y="215"/>
                  </a:lnTo>
                  <a:lnTo>
                    <a:pt x="422" y="175"/>
                  </a:lnTo>
                  <a:lnTo>
                    <a:pt x="358" y="130"/>
                  </a:lnTo>
                  <a:lnTo>
                    <a:pt x="278" y="86"/>
                  </a:lnTo>
                  <a:lnTo>
                    <a:pt x="189" y="48"/>
                  </a:lnTo>
                  <a:lnTo>
                    <a:pt x="94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3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479" name="Freeform 129"/>
            <p:cNvSpPr>
              <a:spLocks/>
            </p:cNvSpPr>
            <p:nvPr/>
          </p:nvSpPr>
          <p:spPr bwMode="auto">
            <a:xfrm>
              <a:off x="4432" y="2435"/>
              <a:ext cx="272" cy="271"/>
            </a:xfrm>
            <a:custGeom>
              <a:avLst/>
              <a:gdLst>
                <a:gd name="T0" fmla="*/ 279 w 816"/>
                <a:gd name="T1" fmla="*/ 0 h 542"/>
                <a:gd name="T2" fmla="*/ 209 w 816"/>
                <a:gd name="T3" fmla="*/ 9 h 542"/>
                <a:gd name="T4" fmla="*/ 110 w 816"/>
                <a:gd name="T5" fmla="*/ 33 h 542"/>
                <a:gd name="T6" fmla="*/ 26 w 816"/>
                <a:gd name="T7" fmla="*/ 72 h 542"/>
                <a:gd name="T8" fmla="*/ 0 w 816"/>
                <a:gd name="T9" fmla="*/ 124 h 542"/>
                <a:gd name="T10" fmla="*/ 18 w 816"/>
                <a:gd name="T11" fmla="*/ 153 h 542"/>
                <a:gd name="T12" fmla="*/ 56 w 816"/>
                <a:gd name="T13" fmla="*/ 161 h 542"/>
                <a:gd name="T14" fmla="*/ 89 w 816"/>
                <a:gd name="T15" fmla="*/ 161 h 542"/>
                <a:gd name="T16" fmla="*/ 149 w 816"/>
                <a:gd name="T17" fmla="*/ 261 h 542"/>
                <a:gd name="T18" fmla="*/ 169 w 816"/>
                <a:gd name="T19" fmla="*/ 284 h 542"/>
                <a:gd name="T20" fmla="*/ 230 w 816"/>
                <a:gd name="T21" fmla="*/ 334 h 542"/>
                <a:gd name="T22" fmla="*/ 326 w 816"/>
                <a:gd name="T23" fmla="*/ 391 h 542"/>
                <a:gd name="T24" fmla="*/ 454 w 816"/>
                <a:gd name="T25" fmla="*/ 428 h 542"/>
                <a:gd name="T26" fmla="*/ 564 w 816"/>
                <a:gd name="T27" fmla="*/ 455 h 542"/>
                <a:gd name="T28" fmla="*/ 628 w 816"/>
                <a:gd name="T29" fmla="*/ 490 h 542"/>
                <a:gd name="T30" fmla="*/ 656 w 816"/>
                <a:gd name="T31" fmla="*/ 519 h 542"/>
                <a:gd name="T32" fmla="*/ 663 w 816"/>
                <a:gd name="T33" fmla="*/ 532 h 542"/>
                <a:gd name="T34" fmla="*/ 698 w 816"/>
                <a:gd name="T35" fmla="*/ 538 h 542"/>
                <a:gd name="T36" fmla="*/ 769 w 816"/>
                <a:gd name="T37" fmla="*/ 542 h 542"/>
                <a:gd name="T38" fmla="*/ 816 w 816"/>
                <a:gd name="T39" fmla="*/ 516 h 542"/>
                <a:gd name="T40" fmla="*/ 779 w 816"/>
                <a:gd name="T41" fmla="*/ 432 h 542"/>
                <a:gd name="T42" fmla="*/ 722 w 816"/>
                <a:gd name="T43" fmla="*/ 342 h 542"/>
                <a:gd name="T44" fmla="*/ 711 w 816"/>
                <a:gd name="T45" fmla="*/ 293 h 542"/>
                <a:gd name="T46" fmla="*/ 676 w 816"/>
                <a:gd name="T47" fmla="*/ 240 h 542"/>
                <a:gd name="T48" fmla="*/ 552 w 816"/>
                <a:gd name="T49" fmla="*/ 146 h 542"/>
                <a:gd name="T50" fmla="*/ 440 w 816"/>
                <a:gd name="T51" fmla="*/ 62 h 542"/>
                <a:gd name="T52" fmla="*/ 447 w 816"/>
                <a:gd name="T53" fmla="*/ 49 h 542"/>
                <a:gd name="T54" fmla="*/ 501 w 816"/>
                <a:gd name="T55" fmla="*/ 67 h 542"/>
                <a:gd name="T56" fmla="*/ 535 w 816"/>
                <a:gd name="T57" fmla="*/ 82 h 542"/>
                <a:gd name="T58" fmla="*/ 516 w 816"/>
                <a:gd name="T59" fmla="*/ 69 h 542"/>
                <a:gd name="T60" fmla="*/ 470 w 816"/>
                <a:gd name="T61" fmla="*/ 41 h 542"/>
                <a:gd name="T62" fmla="*/ 392 w 816"/>
                <a:gd name="T63" fmla="*/ 12 h 542"/>
                <a:gd name="T64" fmla="*/ 292 w 816"/>
                <a:gd name="T65" fmla="*/ 0 h 5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16"/>
                <a:gd name="T100" fmla="*/ 0 h 542"/>
                <a:gd name="T101" fmla="*/ 816 w 816"/>
                <a:gd name="T102" fmla="*/ 542 h 5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16" h="542">
                  <a:moveTo>
                    <a:pt x="292" y="0"/>
                  </a:moveTo>
                  <a:lnTo>
                    <a:pt x="279" y="0"/>
                  </a:lnTo>
                  <a:lnTo>
                    <a:pt x="251" y="4"/>
                  </a:lnTo>
                  <a:lnTo>
                    <a:pt x="209" y="9"/>
                  </a:lnTo>
                  <a:lnTo>
                    <a:pt x="161" y="20"/>
                  </a:lnTo>
                  <a:lnTo>
                    <a:pt x="110" y="33"/>
                  </a:lnTo>
                  <a:lnTo>
                    <a:pt x="63" y="50"/>
                  </a:lnTo>
                  <a:lnTo>
                    <a:pt x="26" y="72"/>
                  </a:lnTo>
                  <a:lnTo>
                    <a:pt x="7" y="99"/>
                  </a:lnTo>
                  <a:lnTo>
                    <a:pt x="0" y="124"/>
                  </a:lnTo>
                  <a:lnTo>
                    <a:pt x="5" y="143"/>
                  </a:lnTo>
                  <a:lnTo>
                    <a:pt x="18" y="153"/>
                  </a:lnTo>
                  <a:lnTo>
                    <a:pt x="38" y="160"/>
                  </a:lnTo>
                  <a:lnTo>
                    <a:pt x="56" y="161"/>
                  </a:lnTo>
                  <a:lnTo>
                    <a:pt x="74" y="162"/>
                  </a:lnTo>
                  <a:lnTo>
                    <a:pt x="89" y="161"/>
                  </a:lnTo>
                  <a:lnTo>
                    <a:pt x="94" y="161"/>
                  </a:lnTo>
                  <a:lnTo>
                    <a:pt x="149" y="261"/>
                  </a:lnTo>
                  <a:lnTo>
                    <a:pt x="154" y="267"/>
                  </a:lnTo>
                  <a:lnTo>
                    <a:pt x="169" y="284"/>
                  </a:lnTo>
                  <a:lnTo>
                    <a:pt x="194" y="306"/>
                  </a:lnTo>
                  <a:lnTo>
                    <a:pt x="230" y="334"/>
                  </a:lnTo>
                  <a:lnTo>
                    <a:pt x="273" y="363"/>
                  </a:lnTo>
                  <a:lnTo>
                    <a:pt x="326" y="391"/>
                  </a:lnTo>
                  <a:lnTo>
                    <a:pt x="385" y="413"/>
                  </a:lnTo>
                  <a:lnTo>
                    <a:pt x="454" y="428"/>
                  </a:lnTo>
                  <a:lnTo>
                    <a:pt x="515" y="439"/>
                  </a:lnTo>
                  <a:lnTo>
                    <a:pt x="564" y="455"/>
                  </a:lnTo>
                  <a:lnTo>
                    <a:pt x="601" y="472"/>
                  </a:lnTo>
                  <a:lnTo>
                    <a:pt x="628" y="490"/>
                  </a:lnTo>
                  <a:lnTo>
                    <a:pt x="645" y="504"/>
                  </a:lnTo>
                  <a:lnTo>
                    <a:pt x="656" y="519"/>
                  </a:lnTo>
                  <a:lnTo>
                    <a:pt x="662" y="528"/>
                  </a:lnTo>
                  <a:lnTo>
                    <a:pt x="663" y="532"/>
                  </a:lnTo>
                  <a:lnTo>
                    <a:pt x="672" y="533"/>
                  </a:lnTo>
                  <a:lnTo>
                    <a:pt x="698" y="538"/>
                  </a:lnTo>
                  <a:lnTo>
                    <a:pt x="732" y="542"/>
                  </a:lnTo>
                  <a:lnTo>
                    <a:pt x="769" y="542"/>
                  </a:lnTo>
                  <a:lnTo>
                    <a:pt x="799" y="534"/>
                  </a:lnTo>
                  <a:lnTo>
                    <a:pt x="816" y="516"/>
                  </a:lnTo>
                  <a:lnTo>
                    <a:pt x="810" y="482"/>
                  </a:lnTo>
                  <a:lnTo>
                    <a:pt x="779" y="432"/>
                  </a:lnTo>
                  <a:lnTo>
                    <a:pt x="741" y="380"/>
                  </a:lnTo>
                  <a:lnTo>
                    <a:pt x="722" y="342"/>
                  </a:lnTo>
                  <a:lnTo>
                    <a:pt x="715" y="315"/>
                  </a:lnTo>
                  <a:lnTo>
                    <a:pt x="711" y="293"/>
                  </a:lnTo>
                  <a:lnTo>
                    <a:pt x="700" y="269"/>
                  </a:lnTo>
                  <a:lnTo>
                    <a:pt x="676" y="240"/>
                  </a:lnTo>
                  <a:lnTo>
                    <a:pt x="628" y="201"/>
                  </a:lnTo>
                  <a:lnTo>
                    <a:pt x="552" y="146"/>
                  </a:lnTo>
                  <a:lnTo>
                    <a:pt x="477" y="92"/>
                  </a:lnTo>
                  <a:lnTo>
                    <a:pt x="440" y="62"/>
                  </a:lnTo>
                  <a:lnTo>
                    <a:pt x="433" y="47"/>
                  </a:lnTo>
                  <a:lnTo>
                    <a:pt x="447" y="49"/>
                  </a:lnTo>
                  <a:lnTo>
                    <a:pt x="471" y="55"/>
                  </a:lnTo>
                  <a:lnTo>
                    <a:pt x="501" y="67"/>
                  </a:lnTo>
                  <a:lnTo>
                    <a:pt x="523" y="77"/>
                  </a:lnTo>
                  <a:lnTo>
                    <a:pt x="535" y="82"/>
                  </a:lnTo>
                  <a:lnTo>
                    <a:pt x="529" y="79"/>
                  </a:lnTo>
                  <a:lnTo>
                    <a:pt x="516" y="69"/>
                  </a:lnTo>
                  <a:lnTo>
                    <a:pt x="497" y="55"/>
                  </a:lnTo>
                  <a:lnTo>
                    <a:pt x="470" y="41"/>
                  </a:lnTo>
                  <a:lnTo>
                    <a:pt x="433" y="25"/>
                  </a:lnTo>
                  <a:lnTo>
                    <a:pt x="392" y="12"/>
                  </a:lnTo>
                  <a:lnTo>
                    <a:pt x="344" y="3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EDA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480" name="Freeform 130"/>
            <p:cNvSpPr>
              <a:spLocks/>
            </p:cNvSpPr>
            <p:nvPr/>
          </p:nvSpPr>
          <p:spPr bwMode="auto">
            <a:xfrm>
              <a:off x="4449" y="2320"/>
              <a:ext cx="174" cy="133"/>
            </a:xfrm>
            <a:custGeom>
              <a:avLst/>
              <a:gdLst>
                <a:gd name="T0" fmla="*/ 522 w 524"/>
                <a:gd name="T1" fmla="*/ 265 h 266"/>
                <a:gd name="T2" fmla="*/ 522 w 524"/>
                <a:gd name="T3" fmla="*/ 261 h 266"/>
                <a:gd name="T4" fmla="*/ 524 w 524"/>
                <a:gd name="T5" fmla="*/ 250 h 266"/>
                <a:gd name="T6" fmla="*/ 524 w 524"/>
                <a:gd name="T7" fmla="*/ 231 h 266"/>
                <a:gd name="T8" fmla="*/ 522 w 524"/>
                <a:gd name="T9" fmla="*/ 208 h 266"/>
                <a:gd name="T10" fmla="*/ 515 w 524"/>
                <a:gd name="T11" fmla="*/ 174 h 266"/>
                <a:gd name="T12" fmla="*/ 505 w 524"/>
                <a:gd name="T13" fmla="*/ 136 h 266"/>
                <a:gd name="T14" fmla="*/ 487 w 524"/>
                <a:gd name="T15" fmla="*/ 89 h 266"/>
                <a:gd name="T16" fmla="*/ 460 w 524"/>
                <a:gd name="T17" fmla="*/ 37 h 266"/>
                <a:gd name="T18" fmla="*/ 414 w 524"/>
                <a:gd name="T19" fmla="*/ 0 h 266"/>
                <a:gd name="T20" fmla="*/ 352 w 524"/>
                <a:gd name="T21" fmla="*/ 1 h 266"/>
                <a:gd name="T22" fmla="*/ 275 w 524"/>
                <a:gd name="T23" fmla="*/ 30 h 266"/>
                <a:gd name="T24" fmla="*/ 198 w 524"/>
                <a:gd name="T25" fmla="*/ 77 h 266"/>
                <a:gd name="T26" fmla="*/ 121 w 524"/>
                <a:gd name="T27" fmla="*/ 129 h 266"/>
                <a:gd name="T28" fmla="*/ 59 w 524"/>
                <a:gd name="T29" fmla="*/ 180 h 266"/>
                <a:gd name="T30" fmla="*/ 16 w 524"/>
                <a:gd name="T31" fmla="*/ 218 h 266"/>
                <a:gd name="T32" fmla="*/ 0 w 524"/>
                <a:gd name="T33" fmla="*/ 234 h 266"/>
                <a:gd name="T34" fmla="*/ 7 w 524"/>
                <a:gd name="T35" fmla="*/ 229 h 266"/>
                <a:gd name="T36" fmla="*/ 28 w 524"/>
                <a:gd name="T37" fmla="*/ 221 h 266"/>
                <a:gd name="T38" fmla="*/ 59 w 524"/>
                <a:gd name="T39" fmla="*/ 208 h 266"/>
                <a:gd name="T40" fmla="*/ 100 w 524"/>
                <a:gd name="T41" fmla="*/ 196 h 266"/>
                <a:gd name="T42" fmla="*/ 145 w 524"/>
                <a:gd name="T43" fmla="*/ 184 h 266"/>
                <a:gd name="T44" fmla="*/ 195 w 524"/>
                <a:gd name="T45" fmla="*/ 178 h 266"/>
                <a:gd name="T46" fmla="*/ 243 w 524"/>
                <a:gd name="T47" fmla="*/ 178 h 266"/>
                <a:gd name="T48" fmla="*/ 289 w 524"/>
                <a:gd name="T49" fmla="*/ 188 h 266"/>
                <a:gd name="T50" fmla="*/ 332 w 524"/>
                <a:gd name="T51" fmla="*/ 202 h 266"/>
                <a:gd name="T52" fmla="*/ 376 w 524"/>
                <a:gd name="T53" fmla="*/ 218 h 266"/>
                <a:gd name="T54" fmla="*/ 415 w 524"/>
                <a:gd name="T55" fmla="*/ 231 h 266"/>
                <a:gd name="T56" fmla="*/ 452 w 524"/>
                <a:gd name="T57" fmla="*/ 246 h 266"/>
                <a:gd name="T58" fmla="*/ 481 w 524"/>
                <a:gd name="T59" fmla="*/ 256 h 266"/>
                <a:gd name="T60" fmla="*/ 505 w 524"/>
                <a:gd name="T61" fmla="*/ 264 h 266"/>
                <a:gd name="T62" fmla="*/ 518 w 524"/>
                <a:gd name="T63" fmla="*/ 266 h 266"/>
                <a:gd name="T64" fmla="*/ 522 w 524"/>
                <a:gd name="T65" fmla="*/ 265 h 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24"/>
                <a:gd name="T100" fmla="*/ 0 h 266"/>
                <a:gd name="T101" fmla="*/ 524 w 524"/>
                <a:gd name="T102" fmla="*/ 266 h 26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24" h="266">
                  <a:moveTo>
                    <a:pt x="522" y="265"/>
                  </a:moveTo>
                  <a:lnTo>
                    <a:pt x="522" y="261"/>
                  </a:lnTo>
                  <a:lnTo>
                    <a:pt x="524" y="250"/>
                  </a:lnTo>
                  <a:lnTo>
                    <a:pt x="524" y="231"/>
                  </a:lnTo>
                  <a:lnTo>
                    <a:pt x="522" y="208"/>
                  </a:lnTo>
                  <a:lnTo>
                    <a:pt x="515" y="174"/>
                  </a:lnTo>
                  <a:lnTo>
                    <a:pt x="505" y="136"/>
                  </a:lnTo>
                  <a:lnTo>
                    <a:pt x="487" y="89"/>
                  </a:lnTo>
                  <a:lnTo>
                    <a:pt x="460" y="37"/>
                  </a:lnTo>
                  <a:lnTo>
                    <a:pt x="414" y="0"/>
                  </a:lnTo>
                  <a:lnTo>
                    <a:pt x="352" y="1"/>
                  </a:lnTo>
                  <a:lnTo>
                    <a:pt x="275" y="30"/>
                  </a:lnTo>
                  <a:lnTo>
                    <a:pt x="198" y="77"/>
                  </a:lnTo>
                  <a:lnTo>
                    <a:pt x="121" y="129"/>
                  </a:lnTo>
                  <a:lnTo>
                    <a:pt x="59" y="180"/>
                  </a:lnTo>
                  <a:lnTo>
                    <a:pt x="16" y="218"/>
                  </a:lnTo>
                  <a:lnTo>
                    <a:pt x="0" y="234"/>
                  </a:lnTo>
                  <a:lnTo>
                    <a:pt x="7" y="229"/>
                  </a:lnTo>
                  <a:lnTo>
                    <a:pt x="28" y="221"/>
                  </a:lnTo>
                  <a:lnTo>
                    <a:pt x="59" y="208"/>
                  </a:lnTo>
                  <a:lnTo>
                    <a:pt x="100" y="196"/>
                  </a:lnTo>
                  <a:lnTo>
                    <a:pt x="145" y="184"/>
                  </a:lnTo>
                  <a:lnTo>
                    <a:pt x="195" y="178"/>
                  </a:lnTo>
                  <a:lnTo>
                    <a:pt x="243" y="178"/>
                  </a:lnTo>
                  <a:lnTo>
                    <a:pt x="289" y="188"/>
                  </a:lnTo>
                  <a:lnTo>
                    <a:pt x="332" y="202"/>
                  </a:lnTo>
                  <a:lnTo>
                    <a:pt x="376" y="218"/>
                  </a:lnTo>
                  <a:lnTo>
                    <a:pt x="415" y="231"/>
                  </a:lnTo>
                  <a:lnTo>
                    <a:pt x="452" y="246"/>
                  </a:lnTo>
                  <a:lnTo>
                    <a:pt x="481" y="256"/>
                  </a:lnTo>
                  <a:lnTo>
                    <a:pt x="505" y="264"/>
                  </a:lnTo>
                  <a:lnTo>
                    <a:pt x="518" y="266"/>
                  </a:lnTo>
                  <a:lnTo>
                    <a:pt x="522" y="265"/>
                  </a:lnTo>
                  <a:close/>
                </a:path>
              </a:pathLst>
            </a:custGeom>
            <a:solidFill>
              <a:srgbClr val="EDA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14467" name="AutoShape 131"/>
          <p:cNvSpPr>
            <a:spLocks noChangeArrowheads="1"/>
          </p:cNvSpPr>
          <p:nvPr/>
        </p:nvSpPr>
        <p:spPr bwMode="auto">
          <a:xfrm>
            <a:off x="4800600" y="2286000"/>
            <a:ext cx="3581400" cy="1371600"/>
          </a:xfrm>
          <a:prstGeom prst="cloudCallout">
            <a:avLst>
              <a:gd name="adj1" fmla="val 23093"/>
              <a:gd name="adj2" fmla="val 15891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400" dirty="0"/>
              <a:t>Начертите разные   углы</a:t>
            </a:r>
          </a:p>
        </p:txBody>
      </p:sp>
      <p:grpSp>
        <p:nvGrpSpPr>
          <p:cNvPr id="4" name="Group 132"/>
          <p:cNvGrpSpPr>
            <a:grpSpLocks/>
          </p:cNvGrpSpPr>
          <p:nvPr/>
        </p:nvGrpSpPr>
        <p:grpSpPr bwMode="auto">
          <a:xfrm>
            <a:off x="6400800" y="4343400"/>
            <a:ext cx="2232025" cy="2159000"/>
            <a:chOff x="3501" y="5814"/>
            <a:chExt cx="3274" cy="2559"/>
          </a:xfrm>
        </p:grpSpPr>
        <p:sp>
          <p:nvSpPr>
            <p:cNvPr id="14347" name="Oval 133"/>
            <p:cNvSpPr>
              <a:spLocks noChangeArrowheads="1"/>
            </p:cNvSpPr>
            <p:nvPr/>
          </p:nvSpPr>
          <p:spPr bwMode="auto">
            <a:xfrm>
              <a:off x="4401" y="6534"/>
              <a:ext cx="1440" cy="144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80808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348" name="Freeform 134"/>
            <p:cNvSpPr>
              <a:spLocks/>
            </p:cNvSpPr>
            <p:nvPr/>
          </p:nvSpPr>
          <p:spPr bwMode="auto">
            <a:xfrm>
              <a:off x="3501" y="7074"/>
              <a:ext cx="934" cy="748"/>
            </a:xfrm>
            <a:custGeom>
              <a:avLst/>
              <a:gdLst>
                <a:gd name="T0" fmla="*/ 900 w 934"/>
                <a:gd name="T1" fmla="*/ 5 h 748"/>
                <a:gd name="T2" fmla="*/ 540 w 934"/>
                <a:gd name="T3" fmla="*/ 20 h 748"/>
                <a:gd name="T4" fmla="*/ 255 w 934"/>
                <a:gd name="T5" fmla="*/ 290 h 748"/>
                <a:gd name="T6" fmla="*/ 135 w 934"/>
                <a:gd name="T7" fmla="*/ 470 h 748"/>
                <a:gd name="T8" fmla="*/ 45 w 934"/>
                <a:gd name="T9" fmla="*/ 605 h 748"/>
                <a:gd name="T10" fmla="*/ 0 w 934"/>
                <a:gd name="T11" fmla="*/ 695 h 748"/>
                <a:gd name="T12" fmla="*/ 15 w 934"/>
                <a:gd name="T13" fmla="*/ 740 h 748"/>
                <a:gd name="T14" fmla="*/ 75 w 934"/>
                <a:gd name="T15" fmla="*/ 725 h 748"/>
                <a:gd name="T16" fmla="*/ 165 w 934"/>
                <a:gd name="T17" fmla="*/ 695 h 748"/>
                <a:gd name="T18" fmla="*/ 300 w 934"/>
                <a:gd name="T19" fmla="*/ 560 h 748"/>
                <a:gd name="T20" fmla="*/ 345 w 934"/>
                <a:gd name="T21" fmla="*/ 515 h 748"/>
                <a:gd name="T22" fmla="*/ 390 w 934"/>
                <a:gd name="T23" fmla="*/ 470 h 748"/>
                <a:gd name="T24" fmla="*/ 330 w 934"/>
                <a:gd name="T25" fmla="*/ 650 h 748"/>
                <a:gd name="T26" fmla="*/ 345 w 934"/>
                <a:gd name="T27" fmla="*/ 695 h 748"/>
                <a:gd name="T28" fmla="*/ 480 w 934"/>
                <a:gd name="T29" fmla="*/ 590 h 748"/>
                <a:gd name="T30" fmla="*/ 510 w 934"/>
                <a:gd name="T31" fmla="*/ 590 h 748"/>
                <a:gd name="T32" fmla="*/ 555 w 934"/>
                <a:gd name="T33" fmla="*/ 605 h 748"/>
                <a:gd name="T34" fmla="*/ 615 w 934"/>
                <a:gd name="T35" fmla="*/ 590 h 748"/>
                <a:gd name="T36" fmla="*/ 630 w 934"/>
                <a:gd name="T37" fmla="*/ 545 h 748"/>
                <a:gd name="T38" fmla="*/ 645 w 934"/>
                <a:gd name="T39" fmla="*/ 320 h 748"/>
                <a:gd name="T40" fmla="*/ 705 w 934"/>
                <a:gd name="T41" fmla="*/ 470 h 748"/>
                <a:gd name="T42" fmla="*/ 750 w 934"/>
                <a:gd name="T43" fmla="*/ 440 h 748"/>
                <a:gd name="T44" fmla="*/ 795 w 934"/>
                <a:gd name="T45" fmla="*/ 245 h 748"/>
                <a:gd name="T46" fmla="*/ 840 w 934"/>
                <a:gd name="T47" fmla="*/ 290 h 748"/>
                <a:gd name="T48" fmla="*/ 885 w 934"/>
                <a:gd name="T49" fmla="*/ 305 h 748"/>
                <a:gd name="T50" fmla="*/ 930 w 934"/>
                <a:gd name="T51" fmla="*/ 290 h 748"/>
                <a:gd name="T52" fmla="*/ 900 w 934"/>
                <a:gd name="T53" fmla="*/ 5 h 74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934"/>
                <a:gd name="T82" fmla="*/ 0 h 748"/>
                <a:gd name="T83" fmla="*/ 934 w 934"/>
                <a:gd name="T84" fmla="*/ 748 h 74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934" h="748">
                  <a:moveTo>
                    <a:pt x="900" y="5"/>
                  </a:moveTo>
                  <a:cubicBezTo>
                    <a:pt x="780" y="10"/>
                    <a:pt x="658" y="0"/>
                    <a:pt x="540" y="20"/>
                  </a:cubicBezTo>
                  <a:cubicBezTo>
                    <a:pt x="435" y="38"/>
                    <a:pt x="342" y="232"/>
                    <a:pt x="255" y="290"/>
                  </a:cubicBezTo>
                  <a:cubicBezTo>
                    <a:pt x="233" y="357"/>
                    <a:pt x="175" y="410"/>
                    <a:pt x="135" y="470"/>
                  </a:cubicBezTo>
                  <a:cubicBezTo>
                    <a:pt x="109" y="509"/>
                    <a:pt x="60" y="561"/>
                    <a:pt x="45" y="605"/>
                  </a:cubicBezTo>
                  <a:cubicBezTo>
                    <a:pt x="24" y="667"/>
                    <a:pt x="39" y="637"/>
                    <a:pt x="0" y="695"/>
                  </a:cubicBezTo>
                  <a:cubicBezTo>
                    <a:pt x="5" y="710"/>
                    <a:pt x="0" y="734"/>
                    <a:pt x="15" y="740"/>
                  </a:cubicBezTo>
                  <a:cubicBezTo>
                    <a:pt x="34" y="748"/>
                    <a:pt x="55" y="731"/>
                    <a:pt x="75" y="725"/>
                  </a:cubicBezTo>
                  <a:cubicBezTo>
                    <a:pt x="105" y="716"/>
                    <a:pt x="165" y="695"/>
                    <a:pt x="165" y="695"/>
                  </a:cubicBezTo>
                  <a:cubicBezTo>
                    <a:pt x="210" y="650"/>
                    <a:pt x="255" y="605"/>
                    <a:pt x="300" y="560"/>
                  </a:cubicBezTo>
                  <a:cubicBezTo>
                    <a:pt x="315" y="545"/>
                    <a:pt x="330" y="530"/>
                    <a:pt x="345" y="515"/>
                  </a:cubicBezTo>
                  <a:cubicBezTo>
                    <a:pt x="360" y="500"/>
                    <a:pt x="390" y="470"/>
                    <a:pt x="390" y="470"/>
                  </a:cubicBezTo>
                  <a:cubicBezTo>
                    <a:pt x="374" y="534"/>
                    <a:pt x="354" y="589"/>
                    <a:pt x="330" y="650"/>
                  </a:cubicBezTo>
                  <a:cubicBezTo>
                    <a:pt x="335" y="665"/>
                    <a:pt x="330" y="691"/>
                    <a:pt x="345" y="695"/>
                  </a:cubicBezTo>
                  <a:cubicBezTo>
                    <a:pt x="436" y="721"/>
                    <a:pt x="459" y="652"/>
                    <a:pt x="480" y="590"/>
                  </a:cubicBezTo>
                  <a:cubicBezTo>
                    <a:pt x="511" y="212"/>
                    <a:pt x="479" y="488"/>
                    <a:pt x="510" y="590"/>
                  </a:cubicBezTo>
                  <a:cubicBezTo>
                    <a:pt x="515" y="605"/>
                    <a:pt x="540" y="600"/>
                    <a:pt x="555" y="605"/>
                  </a:cubicBezTo>
                  <a:cubicBezTo>
                    <a:pt x="575" y="600"/>
                    <a:pt x="599" y="603"/>
                    <a:pt x="615" y="590"/>
                  </a:cubicBezTo>
                  <a:cubicBezTo>
                    <a:pt x="627" y="580"/>
                    <a:pt x="628" y="561"/>
                    <a:pt x="630" y="545"/>
                  </a:cubicBezTo>
                  <a:cubicBezTo>
                    <a:pt x="638" y="470"/>
                    <a:pt x="640" y="395"/>
                    <a:pt x="645" y="320"/>
                  </a:cubicBezTo>
                  <a:cubicBezTo>
                    <a:pt x="648" y="341"/>
                    <a:pt x="633" y="470"/>
                    <a:pt x="705" y="470"/>
                  </a:cubicBezTo>
                  <a:cubicBezTo>
                    <a:pt x="723" y="470"/>
                    <a:pt x="735" y="450"/>
                    <a:pt x="750" y="440"/>
                  </a:cubicBezTo>
                  <a:cubicBezTo>
                    <a:pt x="772" y="90"/>
                    <a:pt x="719" y="154"/>
                    <a:pt x="795" y="245"/>
                  </a:cubicBezTo>
                  <a:cubicBezTo>
                    <a:pt x="809" y="261"/>
                    <a:pt x="822" y="278"/>
                    <a:pt x="840" y="290"/>
                  </a:cubicBezTo>
                  <a:cubicBezTo>
                    <a:pt x="853" y="299"/>
                    <a:pt x="870" y="300"/>
                    <a:pt x="885" y="305"/>
                  </a:cubicBezTo>
                  <a:cubicBezTo>
                    <a:pt x="900" y="300"/>
                    <a:pt x="927" y="306"/>
                    <a:pt x="930" y="290"/>
                  </a:cubicBezTo>
                  <a:cubicBezTo>
                    <a:pt x="934" y="266"/>
                    <a:pt x="905" y="48"/>
                    <a:pt x="900" y="5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349" name="Freeform 135"/>
            <p:cNvSpPr>
              <a:spLocks/>
            </p:cNvSpPr>
            <p:nvPr/>
          </p:nvSpPr>
          <p:spPr bwMode="auto">
            <a:xfrm flipH="1">
              <a:off x="5841" y="7074"/>
              <a:ext cx="934" cy="748"/>
            </a:xfrm>
            <a:custGeom>
              <a:avLst/>
              <a:gdLst>
                <a:gd name="T0" fmla="*/ 900 w 934"/>
                <a:gd name="T1" fmla="*/ 5 h 748"/>
                <a:gd name="T2" fmla="*/ 540 w 934"/>
                <a:gd name="T3" fmla="*/ 20 h 748"/>
                <a:gd name="T4" fmla="*/ 255 w 934"/>
                <a:gd name="T5" fmla="*/ 290 h 748"/>
                <a:gd name="T6" fmla="*/ 135 w 934"/>
                <a:gd name="T7" fmla="*/ 470 h 748"/>
                <a:gd name="T8" fmla="*/ 45 w 934"/>
                <a:gd name="T9" fmla="*/ 605 h 748"/>
                <a:gd name="T10" fmla="*/ 0 w 934"/>
                <a:gd name="T11" fmla="*/ 695 h 748"/>
                <a:gd name="T12" fmla="*/ 15 w 934"/>
                <a:gd name="T13" fmla="*/ 740 h 748"/>
                <a:gd name="T14" fmla="*/ 75 w 934"/>
                <a:gd name="T15" fmla="*/ 725 h 748"/>
                <a:gd name="T16" fmla="*/ 165 w 934"/>
                <a:gd name="T17" fmla="*/ 695 h 748"/>
                <a:gd name="T18" fmla="*/ 300 w 934"/>
                <a:gd name="T19" fmla="*/ 560 h 748"/>
                <a:gd name="T20" fmla="*/ 345 w 934"/>
                <a:gd name="T21" fmla="*/ 515 h 748"/>
                <a:gd name="T22" fmla="*/ 390 w 934"/>
                <a:gd name="T23" fmla="*/ 470 h 748"/>
                <a:gd name="T24" fmla="*/ 330 w 934"/>
                <a:gd name="T25" fmla="*/ 650 h 748"/>
                <a:gd name="T26" fmla="*/ 345 w 934"/>
                <a:gd name="T27" fmla="*/ 695 h 748"/>
                <a:gd name="T28" fmla="*/ 480 w 934"/>
                <a:gd name="T29" fmla="*/ 590 h 748"/>
                <a:gd name="T30" fmla="*/ 510 w 934"/>
                <a:gd name="T31" fmla="*/ 590 h 748"/>
                <a:gd name="T32" fmla="*/ 555 w 934"/>
                <a:gd name="T33" fmla="*/ 605 h 748"/>
                <a:gd name="T34" fmla="*/ 615 w 934"/>
                <a:gd name="T35" fmla="*/ 590 h 748"/>
                <a:gd name="T36" fmla="*/ 630 w 934"/>
                <a:gd name="T37" fmla="*/ 545 h 748"/>
                <a:gd name="T38" fmla="*/ 645 w 934"/>
                <a:gd name="T39" fmla="*/ 320 h 748"/>
                <a:gd name="T40" fmla="*/ 705 w 934"/>
                <a:gd name="T41" fmla="*/ 470 h 748"/>
                <a:gd name="T42" fmla="*/ 750 w 934"/>
                <a:gd name="T43" fmla="*/ 440 h 748"/>
                <a:gd name="T44" fmla="*/ 795 w 934"/>
                <a:gd name="T45" fmla="*/ 245 h 748"/>
                <a:gd name="T46" fmla="*/ 840 w 934"/>
                <a:gd name="T47" fmla="*/ 290 h 748"/>
                <a:gd name="T48" fmla="*/ 885 w 934"/>
                <a:gd name="T49" fmla="*/ 305 h 748"/>
                <a:gd name="T50" fmla="*/ 930 w 934"/>
                <a:gd name="T51" fmla="*/ 290 h 748"/>
                <a:gd name="T52" fmla="*/ 900 w 934"/>
                <a:gd name="T53" fmla="*/ 5 h 74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934"/>
                <a:gd name="T82" fmla="*/ 0 h 748"/>
                <a:gd name="T83" fmla="*/ 934 w 934"/>
                <a:gd name="T84" fmla="*/ 748 h 74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934" h="748">
                  <a:moveTo>
                    <a:pt x="900" y="5"/>
                  </a:moveTo>
                  <a:cubicBezTo>
                    <a:pt x="780" y="10"/>
                    <a:pt x="658" y="0"/>
                    <a:pt x="540" y="20"/>
                  </a:cubicBezTo>
                  <a:cubicBezTo>
                    <a:pt x="435" y="38"/>
                    <a:pt x="342" y="232"/>
                    <a:pt x="255" y="290"/>
                  </a:cubicBezTo>
                  <a:cubicBezTo>
                    <a:pt x="233" y="357"/>
                    <a:pt x="175" y="410"/>
                    <a:pt x="135" y="470"/>
                  </a:cubicBezTo>
                  <a:cubicBezTo>
                    <a:pt x="109" y="509"/>
                    <a:pt x="60" y="561"/>
                    <a:pt x="45" y="605"/>
                  </a:cubicBezTo>
                  <a:cubicBezTo>
                    <a:pt x="24" y="667"/>
                    <a:pt x="39" y="637"/>
                    <a:pt x="0" y="695"/>
                  </a:cubicBezTo>
                  <a:cubicBezTo>
                    <a:pt x="5" y="710"/>
                    <a:pt x="0" y="734"/>
                    <a:pt x="15" y="740"/>
                  </a:cubicBezTo>
                  <a:cubicBezTo>
                    <a:pt x="34" y="748"/>
                    <a:pt x="55" y="731"/>
                    <a:pt x="75" y="725"/>
                  </a:cubicBezTo>
                  <a:cubicBezTo>
                    <a:pt x="105" y="716"/>
                    <a:pt x="165" y="695"/>
                    <a:pt x="165" y="695"/>
                  </a:cubicBezTo>
                  <a:cubicBezTo>
                    <a:pt x="210" y="650"/>
                    <a:pt x="255" y="605"/>
                    <a:pt x="300" y="560"/>
                  </a:cubicBezTo>
                  <a:cubicBezTo>
                    <a:pt x="315" y="545"/>
                    <a:pt x="330" y="530"/>
                    <a:pt x="345" y="515"/>
                  </a:cubicBezTo>
                  <a:cubicBezTo>
                    <a:pt x="360" y="500"/>
                    <a:pt x="390" y="470"/>
                    <a:pt x="390" y="470"/>
                  </a:cubicBezTo>
                  <a:cubicBezTo>
                    <a:pt x="374" y="534"/>
                    <a:pt x="354" y="589"/>
                    <a:pt x="330" y="650"/>
                  </a:cubicBezTo>
                  <a:cubicBezTo>
                    <a:pt x="335" y="665"/>
                    <a:pt x="330" y="691"/>
                    <a:pt x="345" y="695"/>
                  </a:cubicBezTo>
                  <a:cubicBezTo>
                    <a:pt x="436" y="721"/>
                    <a:pt x="459" y="652"/>
                    <a:pt x="480" y="590"/>
                  </a:cubicBezTo>
                  <a:cubicBezTo>
                    <a:pt x="511" y="212"/>
                    <a:pt x="479" y="488"/>
                    <a:pt x="510" y="590"/>
                  </a:cubicBezTo>
                  <a:cubicBezTo>
                    <a:pt x="515" y="605"/>
                    <a:pt x="540" y="600"/>
                    <a:pt x="555" y="605"/>
                  </a:cubicBezTo>
                  <a:cubicBezTo>
                    <a:pt x="575" y="600"/>
                    <a:pt x="599" y="603"/>
                    <a:pt x="615" y="590"/>
                  </a:cubicBezTo>
                  <a:cubicBezTo>
                    <a:pt x="627" y="580"/>
                    <a:pt x="628" y="561"/>
                    <a:pt x="630" y="545"/>
                  </a:cubicBezTo>
                  <a:cubicBezTo>
                    <a:pt x="638" y="470"/>
                    <a:pt x="640" y="395"/>
                    <a:pt x="645" y="320"/>
                  </a:cubicBezTo>
                  <a:cubicBezTo>
                    <a:pt x="648" y="341"/>
                    <a:pt x="633" y="470"/>
                    <a:pt x="705" y="470"/>
                  </a:cubicBezTo>
                  <a:cubicBezTo>
                    <a:pt x="723" y="470"/>
                    <a:pt x="735" y="450"/>
                    <a:pt x="750" y="440"/>
                  </a:cubicBezTo>
                  <a:cubicBezTo>
                    <a:pt x="772" y="90"/>
                    <a:pt x="719" y="154"/>
                    <a:pt x="795" y="245"/>
                  </a:cubicBezTo>
                  <a:cubicBezTo>
                    <a:pt x="809" y="261"/>
                    <a:pt x="822" y="278"/>
                    <a:pt x="840" y="290"/>
                  </a:cubicBezTo>
                  <a:cubicBezTo>
                    <a:pt x="853" y="299"/>
                    <a:pt x="870" y="300"/>
                    <a:pt x="885" y="305"/>
                  </a:cubicBezTo>
                  <a:cubicBezTo>
                    <a:pt x="900" y="300"/>
                    <a:pt x="927" y="306"/>
                    <a:pt x="930" y="290"/>
                  </a:cubicBezTo>
                  <a:cubicBezTo>
                    <a:pt x="934" y="266"/>
                    <a:pt x="905" y="48"/>
                    <a:pt x="900" y="5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350" name="Oval 136"/>
            <p:cNvSpPr>
              <a:spLocks noChangeArrowheads="1"/>
            </p:cNvSpPr>
            <p:nvPr/>
          </p:nvSpPr>
          <p:spPr bwMode="auto">
            <a:xfrm>
              <a:off x="4761" y="7074"/>
              <a:ext cx="180" cy="180"/>
            </a:xfrm>
            <a:prstGeom prst="ellipse">
              <a:avLst/>
            </a:prstGeom>
            <a:gradFill rotWithShape="1">
              <a:gsLst>
                <a:gs pos="0">
                  <a:srgbClr val="333333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351" name="Oval 137"/>
            <p:cNvSpPr>
              <a:spLocks noChangeArrowheads="1"/>
            </p:cNvSpPr>
            <p:nvPr/>
          </p:nvSpPr>
          <p:spPr bwMode="auto">
            <a:xfrm>
              <a:off x="5301" y="7074"/>
              <a:ext cx="180" cy="180"/>
            </a:xfrm>
            <a:prstGeom prst="ellipse">
              <a:avLst/>
            </a:prstGeom>
            <a:gradFill rotWithShape="1">
              <a:gsLst>
                <a:gs pos="0">
                  <a:srgbClr val="333333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352" name="AutoShape 138"/>
            <p:cNvSpPr>
              <a:spLocks noChangeArrowheads="1"/>
            </p:cNvSpPr>
            <p:nvPr/>
          </p:nvSpPr>
          <p:spPr bwMode="auto">
            <a:xfrm rot="5246460">
              <a:off x="4581" y="7794"/>
              <a:ext cx="360" cy="360"/>
            </a:xfrm>
            <a:prstGeom prst="moon">
              <a:avLst>
                <a:gd name="adj" fmla="val 87500"/>
              </a:avLst>
            </a:prstGeom>
            <a:gradFill rotWithShape="1">
              <a:gsLst>
                <a:gs pos="0">
                  <a:srgbClr val="333333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353" name="AutoShape 139"/>
            <p:cNvSpPr>
              <a:spLocks noChangeArrowheads="1"/>
            </p:cNvSpPr>
            <p:nvPr/>
          </p:nvSpPr>
          <p:spPr bwMode="auto">
            <a:xfrm rot="5246460">
              <a:off x="5301" y="7794"/>
              <a:ext cx="360" cy="360"/>
            </a:xfrm>
            <a:prstGeom prst="moon">
              <a:avLst>
                <a:gd name="adj" fmla="val 87500"/>
              </a:avLst>
            </a:prstGeom>
            <a:gradFill rotWithShape="1">
              <a:gsLst>
                <a:gs pos="0">
                  <a:srgbClr val="333333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354" name="Freeform 140"/>
            <p:cNvSpPr>
              <a:spLocks/>
            </p:cNvSpPr>
            <p:nvPr/>
          </p:nvSpPr>
          <p:spPr bwMode="auto">
            <a:xfrm rot="1280672">
              <a:off x="4581" y="7974"/>
              <a:ext cx="467" cy="399"/>
            </a:xfrm>
            <a:custGeom>
              <a:avLst/>
              <a:gdLst>
                <a:gd name="T0" fmla="*/ 167 w 647"/>
                <a:gd name="T1" fmla="*/ 109 h 399"/>
                <a:gd name="T2" fmla="*/ 2 w 647"/>
                <a:gd name="T3" fmla="*/ 244 h 399"/>
                <a:gd name="T4" fmla="*/ 107 w 647"/>
                <a:gd name="T5" fmla="*/ 394 h 399"/>
                <a:gd name="T6" fmla="*/ 242 w 647"/>
                <a:gd name="T7" fmla="*/ 379 h 399"/>
                <a:gd name="T8" fmla="*/ 302 w 647"/>
                <a:gd name="T9" fmla="*/ 349 h 399"/>
                <a:gd name="T10" fmla="*/ 437 w 647"/>
                <a:gd name="T11" fmla="*/ 259 h 399"/>
                <a:gd name="T12" fmla="*/ 422 w 647"/>
                <a:gd name="T13" fmla="*/ 214 h 399"/>
                <a:gd name="T14" fmla="*/ 512 w 647"/>
                <a:gd name="T15" fmla="*/ 214 h 399"/>
                <a:gd name="T16" fmla="*/ 647 w 647"/>
                <a:gd name="T17" fmla="*/ 199 h 399"/>
                <a:gd name="T18" fmla="*/ 587 w 647"/>
                <a:gd name="T19" fmla="*/ 34 h 399"/>
                <a:gd name="T20" fmla="*/ 497 w 647"/>
                <a:gd name="T21" fmla="*/ 4 h 399"/>
                <a:gd name="T22" fmla="*/ 272 w 647"/>
                <a:gd name="T23" fmla="*/ 34 h 399"/>
                <a:gd name="T24" fmla="*/ 167 w 647"/>
                <a:gd name="T25" fmla="*/ 109 h 3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7"/>
                <a:gd name="T40" fmla="*/ 0 h 399"/>
                <a:gd name="T41" fmla="*/ 647 w 647"/>
                <a:gd name="T42" fmla="*/ 399 h 3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7" h="399">
                  <a:moveTo>
                    <a:pt x="167" y="109"/>
                  </a:moveTo>
                  <a:cubicBezTo>
                    <a:pt x="63" y="130"/>
                    <a:pt x="36" y="142"/>
                    <a:pt x="2" y="244"/>
                  </a:cubicBezTo>
                  <a:cubicBezTo>
                    <a:pt x="19" y="366"/>
                    <a:pt x="0" y="358"/>
                    <a:pt x="107" y="394"/>
                  </a:cubicBezTo>
                  <a:cubicBezTo>
                    <a:pt x="152" y="389"/>
                    <a:pt x="202" y="399"/>
                    <a:pt x="242" y="379"/>
                  </a:cubicBezTo>
                  <a:cubicBezTo>
                    <a:pt x="319" y="340"/>
                    <a:pt x="189" y="274"/>
                    <a:pt x="302" y="349"/>
                  </a:cubicBezTo>
                  <a:cubicBezTo>
                    <a:pt x="465" y="333"/>
                    <a:pt x="468" y="383"/>
                    <a:pt x="437" y="259"/>
                  </a:cubicBezTo>
                  <a:cubicBezTo>
                    <a:pt x="433" y="244"/>
                    <a:pt x="427" y="229"/>
                    <a:pt x="422" y="214"/>
                  </a:cubicBezTo>
                  <a:cubicBezTo>
                    <a:pt x="542" y="174"/>
                    <a:pt x="392" y="214"/>
                    <a:pt x="512" y="214"/>
                  </a:cubicBezTo>
                  <a:cubicBezTo>
                    <a:pt x="557" y="214"/>
                    <a:pt x="602" y="204"/>
                    <a:pt x="647" y="199"/>
                  </a:cubicBezTo>
                  <a:cubicBezTo>
                    <a:pt x="639" y="159"/>
                    <a:pt x="630" y="61"/>
                    <a:pt x="587" y="34"/>
                  </a:cubicBezTo>
                  <a:cubicBezTo>
                    <a:pt x="560" y="17"/>
                    <a:pt x="497" y="4"/>
                    <a:pt x="497" y="4"/>
                  </a:cubicBezTo>
                  <a:cubicBezTo>
                    <a:pt x="422" y="12"/>
                    <a:pt x="340" y="0"/>
                    <a:pt x="272" y="34"/>
                  </a:cubicBezTo>
                  <a:cubicBezTo>
                    <a:pt x="209" y="66"/>
                    <a:pt x="236" y="144"/>
                    <a:pt x="167" y="109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80808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355" name="Freeform 141"/>
            <p:cNvSpPr>
              <a:spLocks/>
            </p:cNvSpPr>
            <p:nvPr/>
          </p:nvSpPr>
          <p:spPr bwMode="auto">
            <a:xfrm rot="1280672">
              <a:off x="5301" y="7974"/>
              <a:ext cx="467" cy="399"/>
            </a:xfrm>
            <a:custGeom>
              <a:avLst/>
              <a:gdLst>
                <a:gd name="T0" fmla="*/ 167 w 647"/>
                <a:gd name="T1" fmla="*/ 109 h 399"/>
                <a:gd name="T2" fmla="*/ 2 w 647"/>
                <a:gd name="T3" fmla="*/ 244 h 399"/>
                <a:gd name="T4" fmla="*/ 107 w 647"/>
                <a:gd name="T5" fmla="*/ 394 h 399"/>
                <a:gd name="T6" fmla="*/ 242 w 647"/>
                <a:gd name="T7" fmla="*/ 379 h 399"/>
                <a:gd name="T8" fmla="*/ 302 w 647"/>
                <a:gd name="T9" fmla="*/ 349 h 399"/>
                <a:gd name="T10" fmla="*/ 437 w 647"/>
                <a:gd name="T11" fmla="*/ 259 h 399"/>
                <a:gd name="T12" fmla="*/ 422 w 647"/>
                <a:gd name="T13" fmla="*/ 214 h 399"/>
                <a:gd name="T14" fmla="*/ 512 w 647"/>
                <a:gd name="T15" fmla="*/ 214 h 399"/>
                <a:gd name="T16" fmla="*/ 647 w 647"/>
                <a:gd name="T17" fmla="*/ 199 h 399"/>
                <a:gd name="T18" fmla="*/ 587 w 647"/>
                <a:gd name="T19" fmla="*/ 34 h 399"/>
                <a:gd name="T20" fmla="*/ 497 w 647"/>
                <a:gd name="T21" fmla="*/ 4 h 399"/>
                <a:gd name="T22" fmla="*/ 272 w 647"/>
                <a:gd name="T23" fmla="*/ 34 h 399"/>
                <a:gd name="T24" fmla="*/ 167 w 647"/>
                <a:gd name="T25" fmla="*/ 109 h 3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7"/>
                <a:gd name="T40" fmla="*/ 0 h 399"/>
                <a:gd name="T41" fmla="*/ 647 w 647"/>
                <a:gd name="T42" fmla="*/ 399 h 3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7" h="399">
                  <a:moveTo>
                    <a:pt x="167" y="109"/>
                  </a:moveTo>
                  <a:cubicBezTo>
                    <a:pt x="63" y="130"/>
                    <a:pt x="36" y="142"/>
                    <a:pt x="2" y="244"/>
                  </a:cubicBezTo>
                  <a:cubicBezTo>
                    <a:pt x="19" y="366"/>
                    <a:pt x="0" y="358"/>
                    <a:pt x="107" y="394"/>
                  </a:cubicBezTo>
                  <a:cubicBezTo>
                    <a:pt x="152" y="389"/>
                    <a:pt x="202" y="399"/>
                    <a:pt x="242" y="379"/>
                  </a:cubicBezTo>
                  <a:cubicBezTo>
                    <a:pt x="319" y="340"/>
                    <a:pt x="189" y="274"/>
                    <a:pt x="302" y="349"/>
                  </a:cubicBezTo>
                  <a:cubicBezTo>
                    <a:pt x="465" y="333"/>
                    <a:pt x="468" y="383"/>
                    <a:pt x="437" y="259"/>
                  </a:cubicBezTo>
                  <a:cubicBezTo>
                    <a:pt x="433" y="244"/>
                    <a:pt x="427" y="229"/>
                    <a:pt x="422" y="214"/>
                  </a:cubicBezTo>
                  <a:cubicBezTo>
                    <a:pt x="542" y="174"/>
                    <a:pt x="392" y="214"/>
                    <a:pt x="512" y="214"/>
                  </a:cubicBezTo>
                  <a:cubicBezTo>
                    <a:pt x="557" y="214"/>
                    <a:pt x="602" y="204"/>
                    <a:pt x="647" y="199"/>
                  </a:cubicBezTo>
                  <a:cubicBezTo>
                    <a:pt x="639" y="159"/>
                    <a:pt x="630" y="61"/>
                    <a:pt x="587" y="34"/>
                  </a:cubicBezTo>
                  <a:cubicBezTo>
                    <a:pt x="560" y="17"/>
                    <a:pt x="497" y="4"/>
                    <a:pt x="497" y="4"/>
                  </a:cubicBezTo>
                  <a:cubicBezTo>
                    <a:pt x="422" y="12"/>
                    <a:pt x="340" y="0"/>
                    <a:pt x="272" y="34"/>
                  </a:cubicBezTo>
                  <a:cubicBezTo>
                    <a:pt x="209" y="66"/>
                    <a:pt x="236" y="144"/>
                    <a:pt x="167" y="109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80808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356" name="Freeform 142"/>
            <p:cNvSpPr>
              <a:spLocks/>
            </p:cNvSpPr>
            <p:nvPr/>
          </p:nvSpPr>
          <p:spPr bwMode="auto">
            <a:xfrm>
              <a:off x="4221" y="5814"/>
              <a:ext cx="1800" cy="998"/>
            </a:xfrm>
            <a:custGeom>
              <a:avLst/>
              <a:gdLst>
                <a:gd name="T0" fmla="*/ 360 w 1112"/>
                <a:gd name="T1" fmla="*/ 465 h 557"/>
                <a:gd name="T2" fmla="*/ 165 w 1112"/>
                <a:gd name="T3" fmla="*/ 450 h 557"/>
                <a:gd name="T4" fmla="*/ 135 w 1112"/>
                <a:gd name="T5" fmla="*/ 405 h 557"/>
                <a:gd name="T6" fmla="*/ 90 w 1112"/>
                <a:gd name="T7" fmla="*/ 390 h 557"/>
                <a:gd name="T8" fmla="*/ 45 w 1112"/>
                <a:gd name="T9" fmla="*/ 345 h 557"/>
                <a:gd name="T10" fmla="*/ 0 w 1112"/>
                <a:gd name="T11" fmla="*/ 315 h 557"/>
                <a:gd name="T12" fmla="*/ 45 w 1112"/>
                <a:gd name="T13" fmla="*/ 300 h 557"/>
                <a:gd name="T14" fmla="*/ 315 w 1112"/>
                <a:gd name="T15" fmla="*/ 345 h 557"/>
                <a:gd name="T16" fmla="*/ 300 w 1112"/>
                <a:gd name="T17" fmla="*/ 0 h 557"/>
                <a:gd name="T18" fmla="*/ 360 w 1112"/>
                <a:gd name="T19" fmla="*/ 225 h 557"/>
                <a:gd name="T20" fmla="*/ 405 w 1112"/>
                <a:gd name="T21" fmla="*/ 210 h 557"/>
                <a:gd name="T22" fmla="*/ 495 w 1112"/>
                <a:gd name="T23" fmla="*/ 150 h 557"/>
                <a:gd name="T24" fmla="*/ 510 w 1112"/>
                <a:gd name="T25" fmla="*/ 210 h 557"/>
                <a:gd name="T26" fmla="*/ 525 w 1112"/>
                <a:gd name="T27" fmla="*/ 300 h 557"/>
                <a:gd name="T28" fmla="*/ 660 w 1112"/>
                <a:gd name="T29" fmla="*/ 285 h 557"/>
                <a:gd name="T30" fmla="*/ 810 w 1112"/>
                <a:gd name="T31" fmla="*/ 195 h 557"/>
                <a:gd name="T32" fmla="*/ 855 w 1112"/>
                <a:gd name="T33" fmla="*/ 165 h 557"/>
                <a:gd name="T34" fmla="*/ 795 w 1112"/>
                <a:gd name="T35" fmla="*/ 255 h 557"/>
                <a:gd name="T36" fmla="*/ 765 w 1112"/>
                <a:gd name="T37" fmla="*/ 300 h 557"/>
                <a:gd name="T38" fmla="*/ 705 w 1112"/>
                <a:gd name="T39" fmla="*/ 315 h 557"/>
                <a:gd name="T40" fmla="*/ 1065 w 1112"/>
                <a:gd name="T41" fmla="*/ 330 h 557"/>
                <a:gd name="T42" fmla="*/ 1020 w 1112"/>
                <a:gd name="T43" fmla="*/ 360 h 557"/>
                <a:gd name="T44" fmla="*/ 885 w 1112"/>
                <a:gd name="T45" fmla="*/ 465 h 557"/>
                <a:gd name="T46" fmla="*/ 840 w 1112"/>
                <a:gd name="T47" fmla="*/ 495 h 557"/>
                <a:gd name="T48" fmla="*/ 795 w 1112"/>
                <a:gd name="T49" fmla="*/ 480 h 557"/>
                <a:gd name="T50" fmla="*/ 990 w 1112"/>
                <a:gd name="T51" fmla="*/ 495 h 557"/>
                <a:gd name="T52" fmla="*/ 945 w 1112"/>
                <a:gd name="T53" fmla="*/ 525 h 557"/>
                <a:gd name="T54" fmla="*/ 855 w 1112"/>
                <a:gd name="T55" fmla="*/ 555 h 557"/>
                <a:gd name="T56" fmla="*/ 660 w 1112"/>
                <a:gd name="T57" fmla="*/ 540 h 557"/>
                <a:gd name="T58" fmla="*/ 630 w 1112"/>
                <a:gd name="T59" fmla="*/ 495 h 557"/>
                <a:gd name="T60" fmla="*/ 540 w 1112"/>
                <a:gd name="T61" fmla="*/ 465 h 557"/>
                <a:gd name="T62" fmla="*/ 435 w 1112"/>
                <a:gd name="T63" fmla="*/ 480 h 557"/>
                <a:gd name="T64" fmla="*/ 360 w 1112"/>
                <a:gd name="T65" fmla="*/ 465 h 55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12"/>
                <a:gd name="T100" fmla="*/ 0 h 557"/>
                <a:gd name="T101" fmla="*/ 1112 w 1112"/>
                <a:gd name="T102" fmla="*/ 557 h 55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12" h="557">
                  <a:moveTo>
                    <a:pt x="360" y="465"/>
                  </a:moveTo>
                  <a:cubicBezTo>
                    <a:pt x="295" y="460"/>
                    <a:pt x="228" y="467"/>
                    <a:pt x="165" y="450"/>
                  </a:cubicBezTo>
                  <a:cubicBezTo>
                    <a:pt x="148" y="445"/>
                    <a:pt x="149" y="416"/>
                    <a:pt x="135" y="405"/>
                  </a:cubicBezTo>
                  <a:cubicBezTo>
                    <a:pt x="123" y="395"/>
                    <a:pt x="105" y="395"/>
                    <a:pt x="90" y="390"/>
                  </a:cubicBezTo>
                  <a:cubicBezTo>
                    <a:pt x="75" y="375"/>
                    <a:pt x="61" y="359"/>
                    <a:pt x="45" y="345"/>
                  </a:cubicBezTo>
                  <a:cubicBezTo>
                    <a:pt x="31" y="333"/>
                    <a:pt x="0" y="333"/>
                    <a:pt x="0" y="315"/>
                  </a:cubicBezTo>
                  <a:cubicBezTo>
                    <a:pt x="0" y="299"/>
                    <a:pt x="30" y="305"/>
                    <a:pt x="45" y="300"/>
                  </a:cubicBezTo>
                  <a:cubicBezTo>
                    <a:pt x="188" y="371"/>
                    <a:pt x="106" y="364"/>
                    <a:pt x="315" y="345"/>
                  </a:cubicBezTo>
                  <a:cubicBezTo>
                    <a:pt x="258" y="174"/>
                    <a:pt x="283" y="287"/>
                    <a:pt x="300" y="0"/>
                  </a:cubicBezTo>
                  <a:cubicBezTo>
                    <a:pt x="339" y="78"/>
                    <a:pt x="347" y="137"/>
                    <a:pt x="360" y="225"/>
                  </a:cubicBezTo>
                  <a:cubicBezTo>
                    <a:pt x="375" y="220"/>
                    <a:pt x="391" y="218"/>
                    <a:pt x="405" y="210"/>
                  </a:cubicBezTo>
                  <a:cubicBezTo>
                    <a:pt x="437" y="192"/>
                    <a:pt x="495" y="150"/>
                    <a:pt x="495" y="150"/>
                  </a:cubicBezTo>
                  <a:cubicBezTo>
                    <a:pt x="500" y="170"/>
                    <a:pt x="506" y="190"/>
                    <a:pt x="510" y="210"/>
                  </a:cubicBezTo>
                  <a:cubicBezTo>
                    <a:pt x="516" y="240"/>
                    <a:pt x="498" y="286"/>
                    <a:pt x="525" y="300"/>
                  </a:cubicBezTo>
                  <a:cubicBezTo>
                    <a:pt x="565" y="320"/>
                    <a:pt x="615" y="290"/>
                    <a:pt x="660" y="285"/>
                  </a:cubicBezTo>
                  <a:cubicBezTo>
                    <a:pt x="752" y="239"/>
                    <a:pt x="701" y="267"/>
                    <a:pt x="810" y="195"/>
                  </a:cubicBezTo>
                  <a:cubicBezTo>
                    <a:pt x="825" y="185"/>
                    <a:pt x="855" y="165"/>
                    <a:pt x="855" y="165"/>
                  </a:cubicBezTo>
                  <a:cubicBezTo>
                    <a:pt x="829" y="244"/>
                    <a:pt x="857" y="180"/>
                    <a:pt x="795" y="255"/>
                  </a:cubicBezTo>
                  <a:cubicBezTo>
                    <a:pt x="783" y="269"/>
                    <a:pt x="780" y="290"/>
                    <a:pt x="765" y="300"/>
                  </a:cubicBezTo>
                  <a:cubicBezTo>
                    <a:pt x="748" y="311"/>
                    <a:pt x="725" y="310"/>
                    <a:pt x="705" y="315"/>
                  </a:cubicBezTo>
                  <a:cubicBezTo>
                    <a:pt x="825" y="320"/>
                    <a:pt x="946" y="313"/>
                    <a:pt x="1065" y="330"/>
                  </a:cubicBezTo>
                  <a:cubicBezTo>
                    <a:pt x="1083" y="333"/>
                    <a:pt x="1034" y="348"/>
                    <a:pt x="1020" y="360"/>
                  </a:cubicBezTo>
                  <a:cubicBezTo>
                    <a:pt x="879" y="477"/>
                    <a:pt x="1112" y="313"/>
                    <a:pt x="885" y="465"/>
                  </a:cubicBezTo>
                  <a:cubicBezTo>
                    <a:pt x="870" y="475"/>
                    <a:pt x="840" y="495"/>
                    <a:pt x="840" y="495"/>
                  </a:cubicBezTo>
                  <a:cubicBezTo>
                    <a:pt x="825" y="490"/>
                    <a:pt x="779" y="480"/>
                    <a:pt x="795" y="480"/>
                  </a:cubicBezTo>
                  <a:cubicBezTo>
                    <a:pt x="860" y="480"/>
                    <a:pt x="928" y="476"/>
                    <a:pt x="990" y="495"/>
                  </a:cubicBezTo>
                  <a:cubicBezTo>
                    <a:pt x="1007" y="500"/>
                    <a:pt x="961" y="518"/>
                    <a:pt x="945" y="525"/>
                  </a:cubicBezTo>
                  <a:cubicBezTo>
                    <a:pt x="916" y="538"/>
                    <a:pt x="855" y="555"/>
                    <a:pt x="855" y="555"/>
                  </a:cubicBezTo>
                  <a:cubicBezTo>
                    <a:pt x="790" y="550"/>
                    <a:pt x="723" y="557"/>
                    <a:pt x="660" y="540"/>
                  </a:cubicBezTo>
                  <a:cubicBezTo>
                    <a:pt x="643" y="535"/>
                    <a:pt x="645" y="505"/>
                    <a:pt x="630" y="495"/>
                  </a:cubicBezTo>
                  <a:cubicBezTo>
                    <a:pt x="603" y="478"/>
                    <a:pt x="540" y="465"/>
                    <a:pt x="540" y="465"/>
                  </a:cubicBezTo>
                  <a:cubicBezTo>
                    <a:pt x="505" y="470"/>
                    <a:pt x="470" y="483"/>
                    <a:pt x="435" y="480"/>
                  </a:cubicBezTo>
                  <a:cubicBezTo>
                    <a:pt x="365" y="475"/>
                    <a:pt x="317" y="422"/>
                    <a:pt x="360" y="465"/>
                  </a:cubicBez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357" name="Freeform 143"/>
            <p:cNvSpPr>
              <a:spLocks/>
            </p:cNvSpPr>
            <p:nvPr/>
          </p:nvSpPr>
          <p:spPr bwMode="auto">
            <a:xfrm>
              <a:off x="4401" y="6354"/>
              <a:ext cx="1430" cy="609"/>
            </a:xfrm>
            <a:custGeom>
              <a:avLst/>
              <a:gdLst>
                <a:gd name="T0" fmla="*/ 944 w 2190"/>
                <a:gd name="T1" fmla="*/ 131 h 734"/>
                <a:gd name="T2" fmla="*/ 764 w 2190"/>
                <a:gd name="T3" fmla="*/ 71 h 734"/>
                <a:gd name="T4" fmla="*/ 719 w 2190"/>
                <a:gd name="T5" fmla="*/ 56 h 734"/>
                <a:gd name="T6" fmla="*/ 674 w 2190"/>
                <a:gd name="T7" fmla="*/ 41 h 734"/>
                <a:gd name="T8" fmla="*/ 149 w 2190"/>
                <a:gd name="T9" fmla="*/ 56 h 734"/>
                <a:gd name="T10" fmla="*/ 119 w 2190"/>
                <a:gd name="T11" fmla="*/ 146 h 734"/>
                <a:gd name="T12" fmla="*/ 509 w 2190"/>
                <a:gd name="T13" fmla="*/ 641 h 734"/>
                <a:gd name="T14" fmla="*/ 689 w 2190"/>
                <a:gd name="T15" fmla="*/ 551 h 734"/>
                <a:gd name="T16" fmla="*/ 779 w 2190"/>
                <a:gd name="T17" fmla="*/ 461 h 734"/>
                <a:gd name="T18" fmla="*/ 809 w 2190"/>
                <a:gd name="T19" fmla="*/ 371 h 734"/>
                <a:gd name="T20" fmla="*/ 824 w 2190"/>
                <a:gd name="T21" fmla="*/ 311 h 734"/>
                <a:gd name="T22" fmla="*/ 854 w 2190"/>
                <a:gd name="T23" fmla="*/ 221 h 734"/>
                <a:gd name="T24" fmla="*/ 944 w 2190"/>
                <a:gd name="T25" fmla="*/ 161 h 734"/>
                <a:gd name="T26" fmla="*/ 1034 w 2190"/>
                <a:gd name="T27" fmla="*/ 131 h 734"/>
                <a:gd name="T28" fmla="*/ 1274 w 2190"/>
                <a:gd name="T29" fmla="*/ 221 h 734"/>
                <a:gd name="T30" fmla="*/ 1169 w 2190"/>
                <a:gd name="T31" fmla="*/ 506 h 734"/>
                <a:gd name="T32" fmla="*/ 1094 w 2190"/>
                <a:gd name="T33" fmla="*/ 521 h 734"/>
                <a:gd name="T34" fmla="*/ 914 w 2190"/>
                <a:gd name="T35" fmla="*/ 506 h 734"/>
                <a:gd name="T36" fmla="*/ 839 w 2190"/>
                <a:gd name="T37" fmla="*/ 371 h 734"/>
                <a:gd name="T38" fmla="*/ 854 w 2190"/>
                <a:gd name="T39" fmla="*/ 251 h 734"/>
                <a:gd name="T40" fmla="*/ 944 w 2190"/>
                <a:gd name="T41" fmla="*/ 206 h 734"/>
                <a:gd name="T42" fmla="*/ 989 w 2190"/>
                <a:gd name="T43" fmla="*/ 176 h 734"/>
                <a:gd name="T44" fmla="*/ 1184 w 2190"/>
                <a:gd name="T45" fmla="*/ 146 h 734"/>
                <a:gd name="T46" fmla="*/ 1379 w 2190"/>
                <a:gd name="T47" fmla="*/ 101 h 734"/>
                <a:gd name="T48" fmla="*/ 1904 w 2190"/>
                <a:gd name="T49" fmla="*/ 116 h 734"/>
                <a:gd name="T50" fmla="*/ 1844 w 2190"/>
                <a:gd name="T51" fmla="*/ 581 h 734"/>
                <a:gd name="T52" fmla="*/ 1409 w 2190"/>
                <a:gd name="T53" fmla="*/ 566 h 734"/>
                <a:gd name="T54" fmla="*/ 1394 w 2190"/>
                <a:gd name="T55" fmla="*/ 521 h 734"/>
                <a:gd name="T56" fmla="*/ 1289 w 2190"/>
                <a:gd name="T57" fmla="*/ 416 h 73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190"/>
                <a:gd name="T88" fmla="*/ 0 h 734"/>
                <a:gd name="T89" fmla="*/ 2190 w 2190"/>
                <a:gd name="T90" fmla="*/ 734 h 73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190" h="734">
                  <a:moveTo>
                    <a:pt x="944" y="131"/>
                  </a:moveTo>
                  <a:cubicBezTo>
                    <a:pt x="884" y="111"/>
                    <a:pt x="824" y="91"/>
                    <a:pt x="764" y="71"/>
                  </a:cubicBezTo>
                  <a:cubicBezTo>
                    <a:pt x="749" y="66"/>
                    <a:pt x="734" y="61"/>
                    <a:pt x="719" y="56"/>
                  </a:cubicBezTo>
                  <a:cubicBezTo>
                    <a:pt x="704" y="51"/>
                    <a:pt x="674" y="41"/>
                    <a:pt x="674" y="41"/>
                  </a:cubicBezTo>
                  <a:cubicBezTo>
                    <a:pt x="499" y="46"/>
                    <a:pt x="321" y="23"/>
                    <a:pt x="149" y="56"/>
                  </a:cubicBezTo>
                  <a:cubicBezTo>
                    <a:pt x="118" y="62"/>
                    <a:pt x="119" y="146"/>
                    <a:pt x="119" y="146"/>
                  </a:cubicBezTo>
                  <a:cubicBezTo>
                    <a:pt x="137" y="734"/>
                    <a:pt x="0" y="664"/>
                    <a:pt x="509" y="641"/>
                  </a:cubicBezTo>
                  <a:cubicBezTo>
                    <a:pt x="567" y="602"/>
                    <a:pt x="637" y="598"/>
                    <a:pt x="689" y="551"/>
                  </a:cubicBezTo>
                  <a:cubicBezTo>
                    <a:pt x="721" y="523"/>
                    <a:pt x="779" y="461"/>
                    <a:pt x="779" y="461"/>
                  </a:cubicBezTo>
                  <a:cubicBezTo>
                    <a:pt x="789" y="431"/>
                    <a:pt x="801" y="402"/>
                    <a:pt x="809" y="371"/>
                  </a:cubicBezTo>
                  <a:cubicBezTo>
                    <a:pt x="814" y="351"/>
                    <a:pt x="818" y="331"/>
                    <a:pt x="824" y="311"/>
                  </a:cubicBezTo>
                  <a:cubicBezTo>
                    <a:pt x="833" y="281"/>
                    <a:pt x="828" y="239"/>
                    <a:pt x="854" y="221"/>
                  </a:cubicBezTo>
                  <a:cubicBezTo>
                    <a:pt x="884" y="201"/>
                    <a:pt x="910" y="172"/>
                    <a:pt x="944" y="161"/>
                  </a:cubicBezTo>
                  <a:cubicBezTo>
                    <a:pt x="974" y="151"/>
                    <a:pt x="1034" y="131"/>
                    <a:pt x="1034" y="131"/>
                  </a:cubicBezTo>
                  <a:cubicBezTo>
                    <a:pt x="1171" y="143"/>
                    <a:pt x="1207" y="121"/>
                    <a:pt x="1274" y="221"/>
                  </a:cubicBezTo>
                  <a:cubicBezTo>
                    <a:pt x="1265" y="306"/>
                    <a:pt x="1267" y="457"/>
                    <a:pt x="1169" y="506"/>
                  </a:cubicBezTo>
                  <a:cubicBezTo>
                    <a:pt x="1146" y="517"/>
                    <a:pt x="1119" y="516"/>
                    <a:pt x="1094" y="521"/>
                  </a:cubicBezTo>
                  <a:cubicBezTo>
                    <a:pt x="1034" y="516"/>
                    <a:pt x="969" y="530"/>
                    <a:pt x="914" y="506"/>
                  </a:cubicBezTo>
                  <a:cubicBezTo>
                    <a:pt x="874" y="488"/>
                    <a:pt x="853" y="413"/>
                    <a:pt x="839" y="371"/>
                  </a:cubicBezTo>
                  <a:cubicBezTo>
                    <a:pt x="844" y="331"/>
                    <a:pt x="839" y="288"/>
                    <a:pt x="854" y="251"/>
                  </a:cubicBezTo>
                  <a:cubicBezTo>
                    <a:pt x="865" y="224"/>
                    <a:pt x="923" y="216"/>
                    <a:pt x="944" y="206"/>
                  </a:cubicBezTo>
                  <a:cubicBezTo>
                    <a:pt x="960" y="198"/>
                    <a:pt x="972" y="182"/>
                    <a:pt x="989" y="176"/>
                  </a:cubicBezTo>
                  <a:cubicBezTo>
                    <a:pt x="1005" y="171"/>
                    <a:pt x="1175" y="147"/>
                    <a:pt x="1184" y="146"/>
                  </a:cubicBezTo>
                  <a:cubicBezTo>
                    <a:pt x="1253" y="135"/>
                    <a:pt x="1312" y="118"/>
                    <a:pt x="1379" y="101"/>
                  </a:cubicBezTo>
                  <a:cubicBezTo>
                    <a:pt x="1554" y="106"/>
                    <a:pt x="1773" y="0"/>
                    <a:pt x="1904" y="116"/>
                  </a:cubicBezTo>
                  <a:cubicBezTo>
                    <a:pt x="2190" y="368"/>
                    <a:pt x="1972" y="495"/>
                    <a:pt x="1844" y="581"/>
                  </a:cubicBezTo>
                  <a:cubicBezTo>
                    <a:pt x="1699" y="576"/>
                    <a:pt x="1553" y="585"/>
                    <a:pt x="1409" y="566"/>
                  </a:cubicBezTo>
                  <a:cubicBezTo>
                    <a:pt x="1393" y="564"/>
                    <a:pt x="1401" y="535"/>
                    <a:pt x="1394" y="521"/>
                  </a:cubicBezTo>
                  <a:cubicBezTo>
                    <a:pt x="1368" y="469"/>
                    <a:pt x="1355" y="416"/>
                    <a:pt x="1289" y="416"/>
                  </a:cubicBezTo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80008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358" name="Freeform 144"/>
            <p:cNvSpPr>
              <a:spLocks/>
            </p:cNvSpPr>
            <p:nvPr/>
          </p:nvSpPr>
          <p:spPr bwMode="auto">
            <a:xfrm>
              <a:off x="4941" y="7254"/>
              <a:ext cx="540" cy="360"/>
            </a:xfrm>
            <a:custGeom>
              <a:avLst/>
              <a:gdLst>
                <a:gd name="T0" fmla="*/ 0 w 840"/>
                <a:gd name="T1" fmla="*/ 173 h 278"/>
                <a:gd name="T2" fmla="*/ 105 w 840"/>
                <a:gd name="T3" fmla="*/ 143 h 278"/>
                <a:gd name="T4" fmla="*/ 150 w 840"/>
                <a:gd name="T5" fmla="*/ 113 h 278"/>
                <a:gd name="T6" fmla="*/ 375 w 840"/>
                <a:gd name="T7" fmla="*/ 23 h 278"/>
                <a:gd name="T8" fmla="*/ 450 w 840"/>
                <a:gd name="T9" fmla="*/ 83 h 278"/>
                <a:gd name="T10" fmla="*/ 480 w 840"/>
                <a:gd name="T11" fmla="*/ 128 h 278"/>
                <a:gd name="T12" fmla="*/ 570 w 840"/>
                <a:gd name="T13" fmla="*/ 158 h 278"/>
                <a:gd name="T14" fmla="*/ 840 w 840"/>
                <a:gd name="T15" fmla="*/ 278 h 278"/>
                <a:gd name="T16" fmla="*/ 840 w 840"/>
                <a:gd name="T17" fmla="*/ 278 h 278"/>
                <a:gd name="T18" fmla="*/ 195 w 840"/>
                <a:gd name="T19" fmla="*/ 263 h 278"/>
                <a:gd name="T20" fmla="*/ 0 w 840"/>
                <a:gd name="T21" fmla="*/ 173 h 2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40"/>
                <a:gd name="T34" fmla="*/ 0 h 278"/>
                <a:gd name="T35" fmla="*/ 840 w 840"/>
                <a:gd name="T36" fmla="*/ 278 h 2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40" h="278">
                  <a:moveTo>
                    <a:pt x="0" y="173"/>
                  </a:moveTo>
                  <a:cubicBezTo>
                    <a:pt x="19" y="168"/>
                    <a:pt x="83" y="154"/>
                    <a:pt x="105" y="143"/>
                  </a:cubicBezTo>
                  <a:cubicBezTo>
                    <a:pt x="121" y="135"/>
                    <a:pt x="134" y="120"/>
                    <a:pt x="150" y="113"/>
                  </a:cubicBezTo>
                  <a:cubicBezTo>
                    <a:pt x="228" y="78"/>
                    <a:pt x="304" y="70"/>
                    <a:pt x="375" y="23"/>
                  </a:cubicBezTo>
                  <a:cubicBezTo>
                    <a:pt x="461" y="152"/>
                    <a:pt x="346" y="0"/>
                    <a:pt x="450" y="83"/>
                  </a:cubicBezTo>
                  <a:cubicBezTo>
                    <a:pt x="464" y="94"/>
                    <a:pt x="465" y="118"/>
                    <a:pt x="480" y="128"/>
                  </a:cubicBezTo>
                  <a:cubicBezTo>
                    <a:pt x="507" y="145"/>
                    <a:pt x="544" y="140"/>
                    <a:pt x="570" y="158"/>
                  </a:cubicBezTo>
                  <a:lnTo>
                    <a:pt x="840" y="278"/>
                  </a:lnTo>
                  <a:cubicBezTo>
                    <a:pt x="840" y="278"/>
                    <a:pt x="840" y="278"/>
                    <a:pt x="840" y="278"/>
                  </a:cubicBezTo>
                  <a:cubicBezTo>
                    <a:pt x="625" y="273"/>
                    <a:pt x="410" y="268"/>
                    <a:pt x="195" y="263"/>
                  </a:cubicBezTo>
                  <a:cubicBezTo>
                    <a:pt x="104" y="240"/>
                    <a:pt x="64" y="237"/>
                    <a:pt x="0" y="173"/>
                  </a:cubicBezTo>
                  <a:close/>
                </a:path>
              </a:pathLst>
            </a:cu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359" name="Freeform 145"/>
            <p:cNvSpPr>
              <a:spLocks/>
            </p:cNvSpPr>
            <p:nvPr/>
          </p:nvSpPr>
          <p:spPr bwMode="auto">
            <a:xfrm rot="1871564" flipV="1">
              <a:off x="4941" y="7614"/>
              <a:ext cx="540" cy="180"/>
            </a:xfrm>
            <a:custGeom>
              <a:avLst/>
              <a:gdLst>
                <a:gd name="T0" fmla="*/ 0 w 840"/>
                <a:gd name="T1" fmla="*/ 173 h 278"/>
                <a:gd name="T2" fmla="*/ 105 w 840"/>
                <a:gd name="T3" fmla="*/ 143 h 278"/>
                <a:gd name="T4" fmla="*/ 150 w 840"/>
                <a:gd name="T5" fmla="*/ 113 h 278"/>
                <a:gd name="T6" fmla="*/ 375 w 840"/>
                <a:gd name="T7" fmla="*/ 23 h 278"/>
                <a:gd name="T8" fmla="*/ 450 w 840"/>
                <a:gd name="T9" fmla="*/ 83 h 278"/>
                <a:gd name="T10" fmla="*/ 480 w 840"/>
                <a:gd name="T11" fmla="*/ 128 h 278"/>
                <a:gd name="T12" fmla="*/ 570 w 840"/>
                <a:gd name="T13" fmla="*/ 158 h 278"/>
                <a:gd name="T14" fmla="*/ 840 w 840"/>
                <a:gd name="T15" fmla="*/ 278 h 278"/>
                <a:gd name="T16" fmla="*/ 840 w 840"/>
                <a:gd name="T17" fmla="*/ 278 h 278"/>
                <a:gd name="T18" fmla="*/ 195 w 840"/>
                <a:gd name="T19" fmla="*/ 263 h 278"/>
                <a:gd name="T20" fmla="*/ 0 w 840"/>
                <a:gd name="T21" fmla="*/ 173 h 2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40"/>
                <a:gd name="T34" fmla="*/ 0 h 278"/>
                <a:gd name="T35" fmla="*/ 840 w 840"/>
                <a:gd name="T36" fmla="*/ 278 h 2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40" h="278">
                  <a:moveTo>
                    <a:pt x="0" y="173"/>
                  </a:moveTo>
                  <a:cubicBezTo>
                    <a:pt x="19" y="168"/>
                    <a:pt x="83" y="154"/>
                    <a:pt x="105" y="143"/>
                  </a:cubicBezTo>
                  <a:cubicBezTo>
                    <a:pt x="121" y="135"/>
                    <a:pt x="134" y="120"/>
                    <a:pt x="150" y="113"/>
                  </a:cubicBezTo>
                  <a:cubicBezTo>
                    <a:pt x="228" y="78"/>
                    <a:pt x="304" y="70"/>
                    <a:pt x="375" y="23"/>
                  </a:cubicBezTo>
                  <a:cubicBezTo>
                    <a:pt x="461" y="152"/>
                    <a:pt x="346" y="0"/>
                    <a:pt x="450" y="83"/>
                  </a:cubicBezTo>
                  <a:cubicBezTo>
                    <a:pt x="464" y="94"/>
                    <a:pt x="465" y="118"/>
                    <a:pt x="480" y="128"/>
                  </a:cubicBezTo>
                  <a:cubicBezTo>
                    <a:pt x="507" y="145"/>
                    <a:pt x="544" y="140"/>
                    <a:pt x="570" y="158"/>
                  </a:cubicBezTo>
                  <a:lnTo>
                    <a:pt x="840" y="278"/>
                  </a:lnTo>
                  <a:cubicBezTo>
                    <a:pt x="840" y="278"/>
                    <a:pt x="840" y="278"/>
                    <a:pt x="840" y="278"/>
                  </a:cubicBezTo>
                  <a:cubicBezTo>
                    <a:pt x="625" y="273"/>
                    <a:pt x="410" y="268"/>
                    <a:pt x="195" y="263"/>
                  </a:cubicBezTo>
                  <a:cubicBezTo>
                    <a:pt x="104" y="240"/>
                    <a:pt x="64" y="237"/>
                    <a:pt x="0" y="173"/>
                  </a:cubicBezTo>
                  <a:close/>
                </a:path>
              </a:pathLst>
            </a:cu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14482" name="AutoShape 146"/>
          <p:cNvSpPr>
            <a:spLocks noChangeArrowheads="1"/>
          </p:cNvSpPr>
          <p:nvPr/>
        </p:nvSpPr>
        <p:spPr bwMode="auto">
          <a:xfrm>
            <a:off x="4724400" y="1219200"/>
            <a:ext cx="4114800" cy="3124200"/>
          </a:xfrm>
          <a:prstGeom prst="wedgeRectCallout">
            <a:avLst>
              <a:gd name="adj1" fmla="val 847"/>
              <a:gd name="adj2" fmla="val 7189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dirty="0"/>
              <a:t>Ребята,  </a:t>
            </a:r>
          </a:p>
          <a:p>
            <a:pPr algn="ctr"/>
            <a:r>
              <a:rPr lang="ru-RU" sz="2400" dirty="0"/>
              <a:t>я  помогу  вам  построить  </a:t>
            </a:r>
            <a:r>
              <a:rPr lang="ru-RU" sz="3200" dirty="0">
                <a:solidFill>
                  <a:srgbClr val="CC3300"/>
                </a:solidFill>
              </a:rPr>
              <a:t>прямой  угол</a:t>
            </a:r>
          </a:p>
          <a:p>
            <a:pPr algn="ctr"/>
            <a:endParaRPr lang="ru-RU" sz="1200" dirty="0"/>
          </a:p>
          <a:p>
            <a:r>
              <a:rPr lang="ru-RU" sz="2400" dirty="0"/>
              <a:t>1. Возьмите  угольник  и  карандаш.</a:t>
            </a:r>
          </a:p>
          <a:p>
            <a:r>
              <a:rPr lang="ru-RU" sz="2400" dirty="0"/>
              <a:t>2. Обведите  угол,  как  у  меня  на  рисунке.</a:t>
            </a:r>
          </a:p>
        </p:txBody>
      </p:sp>
    </p:spTree>
    <p:extLst>
      <p:ext uri="{BB962C8B-B14F-4D97-AF65-F5344CB8AC3E}">
        <p14:creationId xmlns:p14="http://schemas.microsoft.com/office/powerpoint/2010/main" val="22337681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4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111E-6 L -0.00434 0.5111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2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0.51111 L 0.37066 0.5030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animBg="1"/>
      <p:bldP spid="14344" grpId="0" animBg="1"/>
      <p:bldP spid="14467" grpId="0" animBg="1"/>
      <p:bldP spid="14467" grpId="1" animBg="1"/>
      <p:bldP spid="1448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43000" y="4648200"/>
            <a:ext cx="1644650" cy="1989138"/>
            <a:chOff x="8001" y="7074"/>
            <a:chExt cx="2185" cy="2700"/>
          </a:xfrm>
        </p:grpSpPr>
        <p:sp>
          <p:nvSpPr>
            <p:cNvPr id="15540" name="Oval 3"/>
            <p:cNvSpPr>
              <a:spLocks noChangeArrowheads="1"/>
            </p:cNvSpPr>
            <p:nvPr/>
          </p:nvSpPr>
          <p:spPr bwMode="auto">
            <a:xfrm rot="-1341769">
              <a:off x="8382" y="7074"/>
              <a:ext cx="360" cy="1440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541" name="Oval 4"/>
            <p:cNvSpPr>
              <a:spLocks noChangeArrowheads="1"/>
            </p:cNvSpPr>
            <p:nvPr/>
          </p:nvSpPr>
          <p:spPr bwMode="auto">
            <a:xfrm rot="1077739">
              <a:off x="9462" y="7074"/>
              <a:ext cx="360" cy="1440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542" name="Oval 5"/>
            <p:cNvSpPr>
              <a:spLocks noChangeArrowheads="1"/>
            </p:cNvSpPr>
            <p:nvPr/>
          </p:nvSpPr>
          <p:spPr bwMode="auto">
            <a:xfrm>
              <a:off x="8382" y="8154"/>
              <a:ext cx="1440" cy="144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543" name="AutoShape 6"/>
            <p:cNvSpPr>
              <a:spLocks noChangeArrowheads="1"/>
            </p:cNvSpPr>
            <p:nvPr/>
          </p:nvSpPr>
          <p:spPr bwMode="auto">
            <a:xfrm rot="5400000">
              <a:off x="8471" y="9320"/>
              <a:ext cx="359" cy="548"/>
            </a:xfrm>
            <a:prstGeom prst="moon">
              <a:avLst>
                <a:gd name="adj" fmla="val 87500"/>
              </a:avLst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544" name="AutoShape 7"/>
            <p:cNvSpPr>
              <a:spLocks noChangeArrowheads="1"/>
            </p:cNvSpPr>
            <p:nvPr/>
          </p:nvSpPr>
          <p:spPr bwMode="auto">
            <a:xfrm rot="5400000">
              <a:off x="9365" y="9326"/>
              <a:ext cx="360" cy="535"/>
            </a:xfrm>
            <a:prstGeom prst="moon">
              <a:avLst>
                <a:gd name="adj" fmla="val 87500"/>
              </a:avLst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545" name="Oval 8"/>
            <p:cNvSpPr>
              <a:spLocks noChangeArrowheads="1"/>
            </p:cNvSpPr>
            <p:nvPr/>
          </p:nvSpPr>
          <p:spPr bwMode="auto">
            <a:xfrm>
              <a:off x="9282" y="8694"/>
              <a:ext cx="181" cy="179"/>
            </a:xfrm>
            <a:prstGeom prst="ellipse">
              <a:avLst/>
            </a:prstGeom>
            <a:gradFill rotWithShape="1">
              <a:gsLst>
                <a:gs pos="0">
                  <a:srgbClr val="333333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546" name="Oval 9"/>
            <p:cNvSpPr>
              <a:spLocks noChangeArrowheads="1"/>
            </p:cNvSpPr>
            <p:nvPr/>
          </p:nvSpPr>
          <p:spPr bwMode="auto">
            <a:xfrm>
              <a:off x="8742" y="8694"/>
              <a:ext cx="181" cy="179"/>
            </a:xfrm>
            <a:prstGeom prst="ellipse">
              <a:avLst/>
            </a:prstGeom>
            <a:gradFill rotWithShape="1">
              <a:gsLst>
                <a:gs pos="0">
                  <a:srgbClr val="333333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547" name="AutoShape 10"/>
            <p:cNvSpPr>
              <a:spLocks noChangeArrowheads="1"/>
            </p:cNvSpPr>
            <p:nvPr/>
          </p:nvSpPr>
          <p:spPr bwMode="auto">
            <a:xfrm flipH="1">
              <a:off x="9102" y="9054"/>
              <a:ext cx="360" cy="360"/>
            </a:xfrm>
            <a:prstGeom prst="moon">
              <a:avLst>
                <a:gd name="adj" fmla="val 875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548" name="AutoShape 11"/>
            <p:cNvSpPr>
              <a:spLocks noChangeArrowheads="1"/>
            </p:cNvSpPr>
            <p:nvPr/>
          </p:nvSpPr>
          <p:spPr bwMode="auto">
            <a:xfrm>
              <a:off x="8742" y="9054"/>
              <a:ext cx="360" cy="360"/>
            </a:xfrm>
            <a:prstGeom prst="moon">
              <a:avLst>
                <a:gd name="adj" fmla="val 875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549" name="Freeform 12"/>
            <p:cNvSpPr>
              <a:spLocks/>
            </p:cNvSpPr>
            <p:nvPr/>
          </p:nvSpPr>
          <p:spPr bwMode="auto">
            <a:xfrm>
              <a:off x="9004" y="8985"/>
              <a:ext cx="241" cy="120"/>
            </a:xfrm>
            <a:custGeom>
              <a:avLst/>
              <a:gdLst>
                <a:gd name="T0" fmla="*/ 107 w 241"/>
                <a:gd name="T1" fmla="*/ 0 h 120"/>
                <a:gd name="T2" fmla="*/ 32 w 241"/>
                <a:gd name="T3" fmla="*/ 15 h 120"/>
                <a:gd name="T4" fmla="*/ 32 w 241"/>
                <a:gd name="T5" fmla="*/ 120 h 120"/>
                <a:gd name="T6" fmla="*/ 152 w 241"/>
                <a:gd name="T7" fmla="*/ 105 h 120"/>
                <a:gd name="T8" fmla="*/ 107 w 241"/>
                <a:gd name="T9" fmla="*/ 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1"/>
                <a:gd name="T16" fmla="*/ 0 h 120"/>
                <a:gd name="T17" fmla="*/ 241 w 241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1" h="120">
                  <a:moveTo>
                    <a:pt x="107" y="0"/>
                  </a:moveTo>
                  <a:cubicBezTo>
                    <a:pt x="82" y="5"/>
                    <a:pt x="53" y="1"/>
                    <a:pt x="32" y="15"/>
                  </a:cubicBezTo>
                  <a:cubicBezTo>
                    <a:pt x="0" y="37"/>
                    <a:pt x="27" y="101"/>
                    <a:pt x="32" y="120"/>
                  </a:cubicBezTo>
                  <a:cubicBezTo>
                    <a:pt x="72" y="115"/>
                    <a:pt x="115" y="120"/>
                    <a:pt x="152" y="105"/>
                  </a:cubicBezTo>
                  <a:cubicBezTo>
                    <a:pt x="241" y="70"/>
                    <a:pt x="137" y="10"/>
                    <a:pt x="107" y="0"/>
                  </a:cubicBezTo>
                  <a:close/>
                </a:path>
              </a:pathLst>
            </a:cu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550" name="Freeform 13"/>
            <p:cNvSpPr>
              <a:spLocks/>
            </p:cNvSpPr>
            <p:nvPr/>
          </p:nvSpPr>
          <p:spPr bwMode="auto">
            <a:xfrm>
              <a:off x="8436" y="7455"/>
              <a:ext cx="345" cy="792"/>
            </a:xfrm>
            <a:custGeom>
              <a:avLst/>
              <a:gdLst>
                <a:gd name="T0" fmla="*/ 0 w 345"/>
                <a:gd name="T1" fmla="*/ 0 h 792"/>
                <a:gd name="T2" fmla="*/ 60 w 345"/>
                <a:gd name="T3" fmla="*/ 405 h 792"/>
                <a:gd name="T4" fmla="*/ 105 w 345"/>
                <a:gd name="T5" fmla="*/ 495 h 792"/>
                <a:gd name="T6" fmla="*/ 195 w 345"/>
                <a:gd name="T7" fmla="*/ 570 h 792"/>
                <a:gd name="T8" fmla="*/ 270 w 345"/>
                <a:gd name="T9" fmla="*/ 645 h 792"/>
                <a:gd name="T10" fmla="*/ 285 w 345"/>
                <a:gd name="T11" fmla="*/ 690 h 792"/>
                <a:gd name="T12" fmla="*/ 300 w 345"/>
                <a:gd name="T13" fmla="*/ 780 h 792"/>
                <a:gd name="T14" fmla="*/ 345 w 345"/>
                <a:gd name="T15" fmla="*/ 765 h 792"/>
                <a:gd name="T16" fmla="*/ 135 w 345"/>
                <a:gd name="T17" fmla="*/ 195 h 792"/>
                <a:gd name="T18" fmla="*/ 75 w 345"/>
                <a:gd name="T19" fmla="*/ 120 h 792"/>
                <a:gd name="T20" fmla="*/ 60 w 345"/>
                <a:gd name="T21" fmla="*/ 75 h 792"/>
                <a:gd name="T22" fmla="*/ 0 w 345"/>
                <a:gd name="T23" fmla="*/ 0 h 7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45"/>
                <a:gd name="T37" fmla="*/ 0 h 792"/>
                <a:gd name="T38" fmla="*/ 345 w 345"/>
                <a:gd name="T39" fmla="*/ 792 h 7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45" h="792">
                  <a:moveTo>
                    <a:pt x="0" y="0"/>
                  </a:moveTo>
                  <a:cubicBezTo>
                    <a:pt x="10" y="147"/>
                    <a:pt x="14" y="268"/>
                    <a:pt x="60" y="405"/>
                  </a:cubicBezTo>
                  <a:cubicBezTo>
                    <a:pt x="72" y="442"/>
                    <a:pt x="76" y="466"/>
                    <a:pt x="105" y="495"/>
                  </a:cubicBezTo>
                  <a:cubicBezTo>
                    <a:pt x="223" y="613"/>
                    <a:pt x="72" y="423"/>
                    <a:pt x="195" y="570"/>
                  </a:cubicBezTo>
                  <a:cubicBezTo>
                    <a:pt x="257" y="645"/>
                    <a:pt x="187" y="590"/>
                    <a:pt x="270" y="645"/>
                  </a:cubicBezTo>
                  <a:cubicBezTo>
                    <a:pt x="275" y="660"/>
                    <a:pt x="282" y="675"/>
                    <a:pt x="285" y="690"/>
                  </a:cubicBezTo>
                  <a:cubicBezTo>
                    <a:pt x="292" y="720"/>
                    <a:pt x="281" y="756"/>
                    <a:pt x="300" y="780"/>
                  </a:cubicBezTo>
                  <a:cubicBezTo>
                    <a:pt x="310" y="792"/>
                    <a:pt x="330" y="770"/>
                    <a:pt x="345" y="765"/>
                  </a:cubicBezTo>
                  <a:cubicBezTo>
                    <a:pt x="283" y="578"/>
                    <a:pt x="320" y="318"/>
                    <a:pt x="135" y="195"/>
                  </a:cubicBezTo>
                  <a:cubicBezTo>
                    <a:pt x="97" y="82"/>
                    <a:pt x="153" y="217"/>
                    <a:pt x="75" y="120"/>
                  </a:cubicBezTo>
                  <a:cubicBezTo>
                    <a:pt x="65" y="108"/>
                    <a:pt x="67" y="89"/>
                    <a:pt x="60" y="75"/>
                  </a:cubicBezTo>
                  <a:cubicBezTo>
                    <a:pt x="41" y="37"/>
                    <a:pt x="28" y="28"/>
                    <a:pt x="0" y="0"/>
                  </a:cubicBezTo>
                  <a:close/>
                </a:path>
              </a:pathLst>
            </a:cu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551" name="Freeform 14"/>
            <p:cNvSpPr>
              <a:spLocks/>
            </p:cNvSpPr>
            <p:nvPr/>
          </p:nvSpPr>
          <p:spPr bwMode="auto">
            <a:xfrm rot="2261767">
              <a:off x="9473" y="7437"/>
              <a:ext cx="283" cy="793"/>
            </a:xfrm>
            <a:custGeom>
              <a:avLst/>
              <a:gdLst>
                <a:gd name="T0" fmla="*/ 0 w 345"/>
                <a:gd name="T1" fmla="*/ 0 h 792"/>
                <a:gd name="T2" fmla="*/ 60 w 345"/>
                <a:gd name="T3" fmla="*/ 405 h 792"/>
                <a:gd name="T4" fmla="*/ 105 w 345"/>
                <a:gd name="T5" fmla="*/ 495 h 792"/>
                <a:gd name="T6" fmla="*/ 195 w 345"/>
                <a:gd name="T7" fmla="*/ 570 h 792"/>
                <a:gd name="T8" fmla="*/ 270 w 345"/>
                <a:gd name="T9" fmla="*/ 645 h 792"/>
                <a:gd name="T10" fmla="*/ 285 w 345"/>
                <a:gd name="T11" fmla="*/ 690 h 792"/>
                <a:gd name="T12" fmla="*/ 300 w 345"/>
                <a:gd name="T13" fmla="*/ 780 h 792"/>
                <a:gd name="T14" fmla="*/ 345 w 345"/>
                <a:gd name="T15" fmla="*/ 765 h 792"/>
                <a:gd name="T16" fmla="*/ 135 w 345"/>
                <a:gd name="T17" fmla="*/ 195 h 792"/>
                <a:gd name="T18" fmla="*/ 75 w 345"/>
                <a:gd name="T19" fmla="*/ 120 h 792"/>
                <a:gd name="T20" fmla="*/ 60 w 345"/>
                <a:gd name="T21" fmla="*/ 75 h 792"/>
                <a:gd name="T22" fmla="*/ 0 w 345"/>
                <a:gd name="T23" fmla="*/ 0 h 7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45"/>
                <a:gd name="T37" fmla="*/ 0 h 792"/>
                <a:gd name="T38" fmla="*/ 345 w 345"/>
                <a:gd name="T39" fmla="*/ 792 h 7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45" h="792">
                  <a:moveTo>
                    <a:pt x="0" y="0"/>
                  </a:moveTo>
                  <a:cubicBezTo>
                    <a:pt x="10" y="147"/>
                    <a:pt x="14" y="268"/>
                    <a:pt x="60" y="405"/>
                  </a:cubicBezTo>
                  <a:cubicBezTo>
                    <a:pt x="72" y="442"/>
                    <a:pt x="76" y="466"/>
                    <a:pt x="105" y="495"/>
                  </a:cubicBezTo>
                  <a:cubicBezTo>
                    <a:pt x="223" y="613"/>
                    <a:pt x="72" y="423"/>
                    <a:pt x="195" y="570"/>
                  </a:cubicBezTo>
                  <a:cubicBezTo>
                    <a:pt x="257" y="645"/>
                    <a:pt x="187" y="590"/>
                    <a:pt x="270" y="645"/>
                  </a:cubicBezTo>
                  <a:cubicBezTo>
                    <a:pt x="275" y="660"/>
                    <a:pt x="282" y="675"/>
                    <a:pt x="285" y="690"/>
                  </a:cubicBezTo>
                  <a:cubicBezTo>
                    <a:pt x="292" y="720"/>
                    <a:pt x="281" y="756"/>
                    <a:pt x="300" y="780"/>
                  </a:cubicBezTo>
                  <a:cubicBezTo>
                    <a:pt x="310" y="792"/>
                    <a:pt x="330" y="770"/>
                    <a:pt x="345" y="765"/>
                  </a:cubicBezTo>
                  <a:cubicBezTo>
                    <a:pt x="283" y="578"/>
                    <a:pt x="320" y="318"/>
                    <a:pt x="135" y="195"/>
                  </a:cubicBezTo>
                  <a:cubicBezTo>
                    <a:pt x="97" y="82"/>
                    <a:pt x="153" y="217"/>
                    <a:pt x="75" y="120"/>
                  </a:cubicBezTo>
                  <a:cubicBezTo>
                    <a:pt x="65" y="108"/>
                    <a:pt x="67" y="89"/>
                    <a:pt x="60" y="75"/>
                  </a:cubicBezTo>
                  <a:cubicBezTo>
                    <a:pt x="41" y="37"/>
                    <a:pt x="28" y="28"/>
                    <a:pt x="0" y="0"/>
                  </a:cubicBezTo>
                  <a:close/>
                </a:path>
              </a:pathLst>
            </a:cu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552" name="Freeform 15"/>
            <p:cNvSpPr>
              <a:spLocks/>
            </p:cNvSpPr>
            <p:nvPr/>
          </p:nvSpPr>
          <p:spPr bwMode="auto">
            <a:xfrm>
              <a:off x="8361" y="9077"/>
              <a:ext cx="510" cy="133"/>
            </a:xfrm>
            <a:custGeom>
              <a:avLst/>
              <a:gdLst>
                <a:gd name="T0" fmla="*/ 510 w 510"/>
                <a:gd name="T1" fmla="*/ 133 h 133"/>
                <a:gd name="T2" fmla="*/ 0 w 510"/>
                <a:gd name="T3" fmla="*/ 43 h 133"/>
                <a:gd name="T4" fmla="*/ 0 60000 65536"/>
                <a:gd name="T5" fmla="*/ 0 60000 65536"/>
                <a:gd name="T6" fmla="*/ 0 w 510"/>
                <a:gd name="T7" fmla="*/ 0 h 133"/>
                <a:gd name="T8" fmla="*/ 510 w 510"/>
                <a:gd name="T9" fmla="*/ 133 h 13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" h="133">
                  <a:moveTo>
                    <a:pt x="510" y="133"/>
                  </a:moveTo>
                  <a:cubicBezTo>
                    <a:pt x="311" y="0"/>
                    <a:pt x="293" y="43"/>
                    <a:pt x="0" y="43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553" name="Freeform 16"/>
            <p:cNvSpPr>
              <a:spLocks/>
            </p:cNvSpPr>
            <p:nvPr/>
          </p:nvSpPr>
          <p:spPr bwMode="auto">
            <a:xfrm>
              <a:off x="9282" y="9234"/>
              <a:ext cx="510" cy="133"/>
            </a:xfrm>
            <a:custGeom>
              <a:avLst/>
              <a:gdLst>
                <a:gd name="T0" fmla="*/ 510 w 510"/>
                <a:gd name="T1" fmla="*/ 133 h 133"/>
                <a:gd name="T2" fmla="*/ 0 w 510"/>
                <a:gd name="T3" fmla="*/ 43 h 133"/>
                <a:gd name="T4" fmla="*/ 0 60000 65536"/>
                <a:gd name="T5" fmla="*/ 0 60000 65536"/>
                <a:gd name="T6" fmla="*/ 0 w 510"/>
                <a:gd name="T7" fmla="*/ 0 h 133"/>
                <a:gd name="T8" fmla="*/ 510 w 510"/>
                <a:gd name="T9" fmla="*/ 133 h 13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" h="133">
                  <a:moveTo>
                    <a:pt x="510" y="133"/>
                  </a:moveTo>
                  <a:cubicBezTo>
                    <a:pt x="311" y="0"/>
                    <a:pt x="293" y="43"/>
                    <a:pt x="0" y="43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554" name="Freeform 17"/>
            <p:cNvSpPr>
              <a:spLocks/>
            </p:cNvSpPr>
            <p:nvPr/>
          </p:nvSpPr>
          <p:spPr bwMode="auto">
            <a:xfrm rot="-1138225">
              <a:off x="9282" y="9054"/>
              <a:ext cx="510" cy="133"/>
            </a:xfrm>
            <a:custGeom>
              <a:avLst/>
              <a:gdLst>
                <a:gd name="T0" fmla="*/ 510 w 510"/>
                <a:gd name="T1" fmla="*/ 133 h 133"/>
                <a:gd name="T2" fmla="*/ 0 w 510"/>
                <a:gd name="T3" fmla="*/ 43 h 133"/>
                <a:gd name="T4" fmla="*/ 0 60000 65536"/>
                <a:gd name="T5" fmla="*/ 0 60000 65536"/>
                <a:gd name="T6" fmla="*/ 0 w 510"/>
                <a:gd name="T7" fmla="*/ 0 h 133"/>
                <a:gd name="T8" fmla="*/ 510 w 510"/>
                <a:gd name="T9" fmla="*/ 133 h 13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" h="133">
                  <a:moveTo>
                    <a:pt x="510" y="133"/>
                  </a:moveTo>
                  <a:cubicBezTo>
                    <a:pt x="311" y="0"/>
                    <a:pt x="293" y="43"/>
                    <a:pt x="0" y="43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6" name="Freeform 18"/>
            <p:cNvSpPr>
              <a:spLocks/>
            </p:cNvSpPr>
            <p:nvPr/>
          </p:nvSpPr>
          <p:spPr bwMode="auto">
            <a:xfrm rot="1280672">
              <a:off x="8753" y="7980"/>
              <a:ext cx="647" cy="579"/>
            </a:xfrm>
            <a:custGeom>
              <a:avLst/>
              <a:gdLst>
                <a:gd name="T0" fmla="*/ 167 w 647"/>
                <a:gd name="T1" fmla="*/ 109 h 399"/>
                <a:gd name="T2" fmla="*/ 2 w 647"/>
                <a:gd name="T3" fmla="*/ 244 h 399"/>
                <a:gd name="T4" fmla="*/ 107 w 647"/>
                <a:gd name="T5" fmla="*/ 394 h 399"/>
                <a:gd name="T6" fmla="*/ 242 w 647"/>
                <a:gd name="T7" fmla="*/ 379 h 399"/>
                <a:gd name="T8" fmla="*/ 302 w 647"/>
                <a:gd name="T9" fmla="*/ 349 h 399"/>
                <a:gd name="T10" fmla="*/ 437 w 647"/>
                <a:gd name="T11" fmla="*/ 259 h 399"/>
                <a:gd name="T12" fmla="*/ 422 w 647"/>
                <a:gd name="T13" fmla="*/ 214 h 399"/>
                <a:gd name="T14" fmla="*/ 512 w 647"/>
                <a:gd name="T15" fmla="*/ 214 h 399"/>
                <a:gd name="T16" fmla="*/ 647 w 647"/>
                <a:gd name="T17" fmla="*/ 199 h 399"/>
                <a:gd name="T18" fmla="*/ 587 w 647"/>
                <a:gd name="T19" fmla="*/ 34 h 399"/>
                <a:gd name="T20" fmla="*/ 497 w 647"/>
                <a:gd name="T21" fmla="*/ 4 h 399"/>
                <a:gd name="T22" fmla="*/ 272 w 647"/>
                <a:gd name="T23" fmla="*/ 34 h 399"/>
                <a:gd name="T24" fmla="*/ 167 w 647"/>
                <a:gd name="T25" fmla="*/ 109 h 3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7"/>
                <a:gd name="T40" fmla="*/ 0 h 399"/>
                <a:gd name="T41" fmla="*/ 647 w 647"/>
                <a:gd name="T42" fmla="*/ 399 h 3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7" h="399">
                  <a:moveTo>
                    <a:pt x="167" y="109"/>
                  </a:moveTo>
                  <a:cubicBezTo>
                    <a:pt x="63" y="130"/>
                    <a:pt x="36" y="142"/>
                    <a:pt x="2" y="244"/>
                  </a:cubicBezTo>
                  <a:cubicBezTo>
                    <a:pt x="19" y="366"/>
                    <a:pt x="0" y="358"/>
                    <a:pt x="107" y="394"/>
                  </a:cubicBezTo>
                  <a:cubicBezTo>
                    <a:pt x="152" y="389"/>
                    <a:pt x="202" y="399"/>
                    <a:pt x="242" y="379"/>
                  </a:cubicBezTo>
                  <a:cubicBezTo>
                    <a:pt x="319" y="340"/>
                    <a:pt x="189" y="274"/>
                    <a:pt x="302" y="349"/>
                  </a:cubicBezTo>
                  <a:cubicBezTo>
                    <a:pt x="465" y="333"/>
                    <a:pt x="468" y="383"/>
                    <a:pt x="437" y="259"/>
                  </a:cubicBezTo>
                  <a:cubicBezTo>
                    <a:pt x="433" y="244"/>
                    <a:pt x="427" y="229"/>
                    <a:pt x="422" y="214"/>
                  </a:cubicBezTo>
                  <a:cubicBezTo>
                    <a:pt x="542" y="174"/>
                    <a:pt x="392" y="214"/>
                    <a:pt x="512" y="214"/>
                  </a:cubicBezTo>
                  <a:cubicBezTo>
                    <a:pt x="557" y="214"/>
                    <a:pt x="602" y="204"/>
                    <a:pt x="647" y="199"/>
                  </a:cubicBezTo>
                  <a:cubicBezTo>
                    <a:pt x="639" y="159"/>
                    <a:pt x="630" y="61"/>
                    <a:pt x="587" y="34"/>
                  </a:cubicBezTo>
                  <a:cubicBezTo>
                    <a:pt x="560" y="17"/>
                    <a:pt x="497" y="4"/>
                    <a:pt x="497" y="4"/>
                  </a:cubicBezTo>
                  <a:cubicBezTo>
                    <a:pt x="422" y="12"/>
                    <a:pt x="340" y="0"/>
                    <a:pt x="272" y="34"/>
                  </a:cubicBezTo>
                  <a:cubicBezTo>
                    <a:pt x="209" y="66"/>
                    <a:pt x="236" y="144"/>
                    <a:pt x="167" y="109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0C0C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556" name="Freeform 19"/>
            <p:cNvSpPr>
              <a:spLocks/>
            </p:cNvSpPr>
            <p:nvPr/>
          </p:nvSpPr>
          <p:spPr bwMode="auto">
            <a:xfrm rot="1612336">
              <a:off x="8001" y="8874"/>
              <a:ext cx="385" cy="540"/>
            </a:xfrm>
            <a:custGeom>
              <a:avLst/>
              <a:gdLst>
                <a:gd name="T0" fmla="*/ 379 w 544"/>
                <a:gd name="T1" fmla="*/ 2 h 419"/>
                <a:gd name="T2" fmla="*/ 139 w 544"/>
                <a:gd name="T3" fmla="*/ 17 h 419"/>
                <a:gd name="T4" fmla="*/ 19 w 544"/>
                <a:gd name="T5" fmla="*/ 152 h 419"/>
                <a:gd name="T6" fmla="*/ 4 w 544"/>
                <a:gd name="T7" fmla="*/ 197 h 419"/>
                <a:gd name="T8" fmla="*/ 184 w 544"/>
                <a:gd name="T9" fmla="*/ 347 h 419"/>
                <a:gd name="T10" fmla="*/ 544 w 544"/>
                <a:gd name="T11" fmla="*/ 302 h 419"/>
                <a:gd name="T12" fmla="*/ 529 w 544"/>
                <a:gd name="T13" fmla="*/ 242 h 419"/>
                <a:gd name="T14" fmla="*/ 304 w 544"/>
                <a:gd name="T15" fmla="*/ 152 h 419"/>
                <a:gd name="T16" fmla="*/ 274 w 544"/>
                <a:gd name="T17" fmla="*/ 107 h 419"/>
                <a:gd name="T18" fmla="*/ 394 w 544"/>
                <a:gd name="T19" fmla="*/ 62 h 419"/>
                <a:gd name="T20" fmla="*/ 379 w 544"/>
                <a:gd name="T21" fmla="*/ 2 h 4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44"/>
                <a:gd name="T34" fmla="*/ 0 h 419"/>
                <a:gd name="T35" fmla="*/ 544 w 544"/>
                <a:gd name="T36" fmla="*/ 419 h 41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44" h="419">
                  <a:moveTo>
                    <a:pt x="379" y="2"/>
                  </a:moveTo>
                  <a:cubicBezTo>
                    <a:pt x="299" y="7"/>
                    <a:pt x="217" y="0"/>
                    <a:pt x="139" y="17"/>
                  </a:cubicBezTo>
                  <a:cubicBezTo>
                    <a:pt x="125" y="20"/>
                    <a:pt x="35" y="136"/>
                    <a:pt x="19" y="152"/>
                  </a:cubicBezTo>
                  <a:cubicBezTo>
                    <a:pt x="14" y="167"/>
                    <a:pt x="4" y="181"/>
                    <a:pt x="4" y="197"/>
                  </a:cubicBezTo>
                  <a:cubicBezTo>
                    <a:pt x="4" y="385"/>
                    <a:pt x="0" y="330"/>
                    <a:pt x="184" y="347"/>
                  </a:cubicBezTo>
                  <a:cubicBezTo>
                    <a:pt x="307" y="378"/>
                    <a:pt x="466" y="419"/>
                    <a:pt x="544" y="302"/>
                  </a:cubicBezTo>
                  <a:cubicBezTo>
                    <a:pt x="539" y="282"/>
                    <a:pt x="543" y="258"/>
                    <a:pt x="529" y="242"/>
                  </a:cubicBezTo>
                  <a:cubicBezTo>
                    <a:pt x="468" y="172"/>
                    <a:pt x="386" y="173"/>
                    <a:pt x="304" y="152"/>
                  </a:cubicBezTo>
                  <a:cubicBezTo>
                    <a:pt x="294" y="137"/>
                    <a:pt x="270" y="125"/>
                    <a:pt x="274" y="107"/>
                  </a:cubicBezTo>
                  <a:cubicBezTo>
                    <a:pt x="280" y="75"/>
                    <a:pt x="386" y="64"/>
                    <a:pt x="394" y="62"/>
                  </a:cubicBezTo>
                  <a:cubicBezTo>
                    <a:pt x="413" y="6"/>
                    <a:pt x="423" y="24"/>
                    <a:pt x="379" y="2"/>
                  </a:cubicBez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557" name="Freeform 20"/>
            <p:cNvSpPr>
              <a:spLocks/>
            </p:cNvSpPr>
            <p:nvPr/>
          </p:nvSpPr>
          <p:spPr bwMode="auto">
            <a:xfrm rot="19471619" flipH="1">
              <a:off x="9801" y="8874"/>
              <a:ext cx="385" cy="540"/>
            </a:xfrm>
            <a:custGeom>
              <a:avLst/>
              <a:gdLst>
                <a:gd name="T0" fmla="*/ 379 w 544"/>
                <a:gd name="T1" fmla="*/ 2 h 419"/>
                <a:gd name="T2" fmla="*/ 139 w 544"/>
                <a:gd name="T3" fmla="*/ 17 h 419"/>
                <a:gd name="T4" fmla="*/ 19 w 544"/>
                <a:gd name="T5" fmla="*/ 152 h 419"/>
                <a:gd name="T6" fmla="*/ 4 w 544"/>
                <a:gd name="T7" fmla="*/ 197 h 419"/>
                <a:gd name="T8" fmla="*/ 184 w 544"/>
                <a:gd name="T9" fmla="*/ 347 h 419"/>
                <a:gd name="T10" fmla="*/ 544 w 544"/>
                <a:gd name="T11" fmla="*/ 302 h 419"/>
                <a:gd name="T12" fmla="*/ 529 w 544"/>
                <a:gd name="T13" fmla="*/ 242 h 419"/>
                <a:gd name="T14" fmla="*/ 304 w 544"/>
                <a:gd name="T15" fmla="*/ 152 h 419"/>
                <a:gd name="T16" fmla="*/ 274 w 544"/>
                <a:gd name="T17" fmla="*/ 107 h 419"/>
                <a:gd name="T18" fmla="*/ 394 w 544"/>
                <a:gd name="T19" fmla="*/ 62 h 419"/>
                <a:gd name="T20" fmla="*/ 379 w 544"/>
                <a:gd name="T21" fmla="*/ 2 h 4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44"/>
                <a:gd name="T34" fmla="*/ 0 h 419"/>
                <a:gd name="T35" fmla="*/ 544 w 544"/>
                <a:gd name="T36" fmla="*/ 419 h 41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44" h="419">
                  <a:moveTo>
                    <a:pt x="379" y="2"/>
                  </a:moveTo>
                  <a:cubicBezTo>
                    <a:pt x="299" y="7"/>
                    <a:pt x="217" y="0"/>
                    <a:pt x="139" y="17"/>
                  </a:cubicBezTo>
                  <a:cubicBezTo>
                    <a:pt x="125" y="20"/>
                    <a:pt x="35" y="136"/>
                    <a:pt x="19" y="152"/>
                  </a:cubicBezTo>
                  <a:cubicBezTo>
                    <a:pt x="14" y="167"/>
                    <a:pt x="4" y="181"/>
                    <a:pt x="4" y="197"/>
                  </a:cubicBezTo>
                  <a:cubicBezTo>
                    <a:pt x="4" y="385"/>
                    <a:pt x="0" y="330"/>
                    <a:pt x="184" y="347"/>
                  </a:cubicBezTo>
                  <a:cubicBezTo>
                    <a:pt x="307" y="378"/>
                    <a:pt x="466" y="419"/>
                    <a:pt x="544" y="302"/>
                  </a:cubicBezTo>
                  <a:cubicBezTo>
                    <a:pt x="539" y="282"/>
                    <a:pt x="543" y="258"/>
                    <a:pt x="529" y="242"/>
                  </a:cubicBezTo>
                  <a:cubicBezTo>
                    <a:pt x="468" y="172"/>
                    <a:pt x="386" y="173"/>
                    <a:pt x="304" y="152"/>
                  </a:cubicBezTo>
                  <a:cubicBezTo>
                    <a:pt x="294" y="137"/>
                    <a:pt x="270" y="125"/>
                    <a:pt x="274" y="107"/>
                  </a:cubicBezTo>
                  <a:cubicBezTo>
                    <a:pt x="280" y="75"/>
                    <a:pt x="386" y="64"/>
                    <a:pt x="394" y="62"/>
                  </a:cubicBezTo>
                  <a:cubicBezTo>
                    <a:pt x="413" y="6"/>
                    <a:pt x="423" y="24"/>
                    <a:pt x="379" y="2"/>
                  </a:cubicBez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558" name="Freeform 21"/>
            <p:cNvSpPr>
              <a:spLocks/>
            </p:cNvSpPr>
            <p:nvPr/>
          </p:nvSpPr>
          <p:spPr bwMode="auto">
            <a:xfrm rot="-768256">
              <a:off x="8361" y="9234"/>
              <a:ext cx="510" cy="133"/>
            </a:xfrm>
            <a:custGeom>
              <a:avLst/>
              <a:gdLst>
                <a:gd name="T0" fmla="*/ 510 w 510"/>
                <a:gd name="T1" fmla="*/ 133 h 133"/>
                <a:gd name="T2" fmla="*/ 0 w 510"/>
                <a:gd name="T3" fmla="*/ 43 h 133"/>
                <a:gd name="T4" fmla="*/ 0 60000 65536"/>
                <a:gd name="T5" fmla="*/ 0 60000 65536"/>
                <a:gd name="T6" fmla="*/ 0 w 510"/>
                <a:gd name="T7" fmla="*/ 0 h 133"/>
                <a:gd name="T8" fmla="*/ 510 w 510"/>
                <a:gd name="T9" fmla="*/ 133 h 13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" h="133">
                  <a:moveTo>
                    <a:pt x="510" y="133"/>
                  </a:moveTo>
                  <a:cubicBezTo>
                    <a:pt x="311" y="0"/>
                    <a:pt x="293" y="43"/>
                    <a:pt x="0" y="43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15382" name="AutoShape 22"/>
          <p:cNvSpPr>
            <a:spLocks noChangeArrowheads="1"/>
          </p:cNvSpPr>
          <p:nvPr/>
        </p:nvSpPr>
        <p:spPr bwMode="auto">
          <a:xfrm>
            <a:off x="164109" y="188640"/>
            <a:ext cx="3886200" cy="4187846"/>
          </a:xfrm>
          <a:prstGeom prst="wedgeRoundRectCallout">
            <a:avLst>
              <a:gd name="adj1" fmla="val 37338"/>
              <a:gd name="adj2" fmla="val 8088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dirty="0"/>
              <a:t>А  я  помогу  построить  </a:t>
            </a:r>
          </a:p>
          <a:p>
            <a:pPr algn="ctr"/>
            <a:r>
              <a:rPr lang="ru-RU" sz="3200" dirty="0">
                <a:solidFill>
                  <a:srgbClr val="CC3300"/>
                </a:solidFill>
              </a:rPr>
              <a:t>тупой  угол</a:t>
            </a:r>
            <a:endParaRPr lang="ru-RU" sz="1200" dirty="0">
              <a:solidFill>
                <a:srgbClr val="CC3300"/>
              </a:solidFill>
            </a:endParaRPr>
          </a:p>
          <a:p>
            <a:pPr algn="ctr"/>
            <a:endParaRPr lang="ru-RU" sz="1200" dirty="0">
              <a:solidFill>
                <a:srgbClr val="CC3300"/>
              </a:solidFill>
            </a:endParaRPr>
          </a:p>
          <a:p>
            <a:pPr>
              <a:buFontTx/>
              <a:buAutoNum type="arabicPeriod"/>
            </a:pPr>
            <a:r>
              <a:rPr lang="ru-RU" sz="2400" dirty="0"/>
              <a:t> Возьмите  линейку  и  карандаш.</a:t>
            </a:r>
          </a:p>
          <a:p>
            <a:pPr>
              <a:buFontTx/>
              <a:buAutoNum type="arabicPeriod"/>
            </a:pPr>
            <a:r>
              <a:rPr lang="ru-RU" sz="2400" dirty="0"/>
              <a:t> Проведите  прямую  линию</a:t>
            </a:r>
          </a:p>
          <a:p>
            <a:pPr>
              <a:buFontTx/>
              <a:buAutoNum type="arabicPeriod"/>
            </a:pPr>
            <a:r>
              <a:rPr lang="ru-RU" sz="2400" dirty="0"/>
              <a:t> А  затем  ещё  одну,  как  у  меня</a:t>
            </a:r>
          </a:p>
          <a:p>
            <a:pPr>
              <a:buFontTx/>
              <a:buAutoNum type="arabicPeriod"/>
            </a:pPr>
            <a:r>
              <a:rPr lang="ru-RU" sz="2400" dirty="0"/>
              <a:t> Приложите  угольник.  Что  скажете?</a:t>
            </a: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 rot="1250717">
            <a:off x="5943600" y="4953000"/>
            <a:ext cx="2895600" cy="1406525"/>
            <a:chOff x="1632" y="2352"/>
            <a:chExt cx="2415" cy="1304"/>
          </a:xfrm>
        </p:grpSpPr>
        <p:sp>
          <p:nvSpPr>
            <p:cNvPr id="15456" name="Freeform 24"/>
            <p:cNvSpPr>
              <a:spLocks noEditPoints="1"/>
            </p:cNvSpPr>
            <p:nvPr/>
          </p:nvSpPr>
          <p:spPr bwMode="auto">
            <a:xfrm>
              <a:off x="1632" y="2352"/>
              <a:ext cx="2415" cy="1304"/>
            </a:xfrm>
            <a:custGeom>
              <a:avLst/>
              <a:gdLst>
                <a:gd name="T0" fmla="*/ 0 w 4829"/>
                <a:gd name="T1" fmla="*/ 1914 h 2610"/>
                <a:gd name="T2" fmla="*/ 4536 w 4829"/>
                <a:gd name="T3" fmla="*/ 0 h 2610"/>
                <a:gd name="T4" fmla="*/ 4829 w 4829"/>
                <a:gd name="T5" fmla="*/ 692 h 2610"/>
                <a:gd name="T6" fmla="*/ 293 w 4829"/>
                <a:gd name="T7" fmla="*/ 2610 h 2610"/>
                <a:gd name="T8" fmla="*/ 0 w 4829"/>
                <a:gd name="T9" fmla="*/ 1914 h 2610"/>
                <a:gd name="T10" fmla="*/ 339 w 4829"/>
                <a:gd name="T11" fmla="*/ 2311 h 2610"/>
                <a:gd name="T12" fmla="*/ 314 w 4829"/>
                <a:gd name="T13" fmla="*/ 2290 h 2610"/>
                <a:gd name="T14" fmla="*/ 289 w 4829"/>
                <a:gd name="T15" fmla="*/ 2278 h 2610"/>
                <a:gd name="T16" fmla="*/ 264 w 4829"/>
                <a:gd name="T17" fmla="*/ 2272 h 2610"/>
                <a:gd name="T18" fmla="*/ 242 w 4829"/>
                <a:gd name="T19" fmla="*/ 2274 h 2610"/>
                <a:gd name="T20" fmla="*/ 223 w 4829"/>
                <a:gd name="T21" fmla="*/ 2280 h 2610"/>
                <a:gd name="T22" fmla="*/ 211 w 4829"/>
                <a:gd name="T23" fmla="*/ 2292 h 2610"/>
                <a:gd name="T24" fmla="*/ 206 w 4829"/>
                <a:gd name="T25" fmla="*/ 2307 h 2610"/>
                <a:gd name="T26" fmla="*/ 213 w 4829"/>
                <a:gd name="T27" fmla="*/ 2328 h 2610"/>
                <a:gd name="T28" fmla="*/ 221 w 4829"/>
                <a:gd name="T29" fmla="*/ 2346 h 2610"/>
                <a:gd name="T30" fmla="*/ 231 w 4829"/>
                <a:gd name="T31" fmla="*/ 2363 h 2610"/>
                <a:gd name="T32" fmla="*/ 244 w 4829"/>
                <a:gd name="T33" fmla="*/ 2377 h 2610"/>
                <a:gd name="T34" fmla="*/ 264 w 4829"/>
                <a:gd name="T35" fmla="*/ 2392 h 2610"/>
                <a:gd name="T36" fmla="*/ 287 w 4829"/>
                <a:gd name="T37" fmla="*/ 2408 h 2610"/>
                <a:gd name="T38" fmla="*/ 320 w 4829"/>
                <a:gd name="T39" fmla="*/ 2427 h 2610"/>
                <a:gd name="T40" fmla="*/ 363 w 4829"/>
                <a:gd name="T41" fmla="*/ 2453 h 2610"/>
                <a:gd name="T42" fmla="*/ 421 w 4829"/>
                <a:gd name="T43" fmla="*/ 2486 h 2610"/>
                <a:gd name="T44" fmla="*/ 417 w 4829"/>
                <a:gd name="T45" fmla="*/ 2453 h 2610"/>
                <a:gd name="T46" fmla="*/ 423 w 4829"/>
                <a:gd name="T47" fmla="*/ 2418 h 2610"/>
                <a:gd name="T48" fmla="*/ 432 w 4829"/>
                <a:gd name="T49" fmla="*/ 2381 h 2610"/>
                <a:gd name="T50" fmla="*/ 448 w 4829"/>
                <a:gd name="T51" fmla="*/ 2346 h 2610"/>
                <a:gd name="T52" fmla="*/ 458 w 4829"/>
                <a:gd name="T53" fmla="*/ 2307 h 2610"/>
                <a:gd name="T54" fmla="*/ 465 w 4829"/>
                <a:gd name="T55" fmla="*/ 2274 h 2610"/>
                <a:gd name="T56" fmla="*/ 462 w 4829"/>
                <a:gd name="T57" fmla="*/ 2245 h 2610"/>
                <a:gd name="T58" fmla="*/ 448 w 4829"/>
                <a:gd name="T59" fmla="*/ 2224 h 2610"/>
                <a:gd name="T60" fmla="*/ 425 w 4829"/>
                <a:gd name="T61" fmla="*/ 2208 h 2610"/>
                <a:gd name="T62" fmla="*/ 403 w 4829"/>
                <a:gd name="T63" fmla="*/ 2206 h 2610"/>
                <a:gd name="T64" fmla="*/ 382 w 4829"/>
                <a:gd name="T65" fmla="*/ 2212 h 2610"/>
                <a:gd name="T66" fmla="*/ 367 w 4829"/>
                <a:gd name="T67" fmla="*/ 2226 h 2610"/>
                <a:gd name="T68" fmla="*/ 353 w 4829"/>
                <a:gd name="T69" fmla="*/ 2241 h 2610"/>
                <a:gd name="T70" fmla="*/ 343 w 4829"/>
                <a:gd name="T71" fmla="*/ 2265 h 2610"/>
                <a:gd name="T72" fmla="*/ 337 w 4829"/>
                <a:gd name="T73" fmla="*/ 2288 h 2610"/>
                <a:gd name="T74" fmla="*/ 339 w 4829"/>
                <a:gd name="T75" fmla="*/ 2311 h 26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829"/>
                <a:gd name="T115" fmla="*/ 0 h 2610"/>
                <a:gd name="T116" fmla="*/ 4829 w 4829"/>
                <a:gd name="T117" fmla="*/ 2610 h 26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829" h="2610">
                  <a:moveTo>
                    <a:pt x="0" y="1914"/>
                  </a:moveTo>
                  <a:lnTo>
                    <a:pt x="4536" y="0"/>
                  </a:lnTo>
                  <a:lnTo>
                    <a:pt x="4829" y="692"/>
                  </a:lnTo>
                  <a:lnTo>
                    <a:pt x="293" y="2610"/>
                  </a:lnTo>
                  <a:lnTo>
                    <a:pt x="0" y="1914"/>
                  </a:lnTo>
                  <a:close/>
                  <a:moveTo>
                    <a:pt x="339" y="2311"/>
                  </a:moveTo>
                  <a:lnTo>
                    <a:pt x="314" y="2290"/>
                  </a:lnTo>
                  <a:lnTo>
                    <a:pt x="289" y="2278"/>
                  </a:lnTo>
                  <a:lnTo>
                    <a:pt x="264" y="2272"/>
                  </a:lnTo>
                  <a:lnTo>
                    <a:pt x="242" y="2274"/>
                  </a:lnTo>
                  <a:lnTo>
                    <a:pt x="223" y="2280"/>
                  </a:lnTo>
                  <a:lnTo>
                    <a:pt x="211" y="2292"/>
                  </a:lnTo>
                  <a:lnTo>
                    <a:pt x="206" y="2307"/>
                  </a:lnTo>
                  <a:lnTo>
                    <a:pt x="213" y="2328"/>
                  </a:lnTo>
                  <a:lnTo>
                    <a:pt x="221" y="2346"/>
                  </a:lnTo>
                  <a:lnTo>
                    <a:pt x="231" y="2363"/>
                  </a:lnTo>
                  <a:lnTo>
                    <a:pt x="244" y="2377"/>
                  </a:lnTo>
                  <a:lnTo>
                    <a:pt x="264" y="2392"/>
                  </a:lnTo>
                  <a:lnTo>
                    <a:pt x="287" y="2408"/>
                  </a:lnTo>
                  <a:lnTo>
                    <a:pt x="320" y="2427"/>
                  </a:lnTo>
                  <a:lnTo>
                    <a:pt x="363" y="2453"/>
                  </a:lnTo>
                  <a:lnTo>
                    <a:pt x="421" y="2486"/>
                  </a:lnTo>
                  <a:lnTo>
                    <a:pt x="417" y="2453"/>
                  </a:lnTo>
                  <a:lnTo>
                    <a:pt x="423" y="2418"/>
                  </a:lnTo>
                  <a:lnTo>
                    <a:pt x="432" y="2381"/>
                  </a:lnTo>
                  <a:lnTo>
                    <a:pt x="448" y="2346"/>
                  </a:lnTo>
                  <a:lnTo>
                    <a:pt x="458" y="2307"/>
                  </a:lnTo>
                  <a:lnTo>
                    <a:pt x="465" y="2274"/>
                  </a:lnTo>
                  <a:lnTo>
                    <a:pt x="462" y="2245"/>
                  </a:lnTo>
                  <a:lnTo>
                    <a:pt x="448" y="2224"/>
                  </a:lnTo>
                  <a:lnTo>
                    <a:pt x="425" y="2208"/>
                  </a:lnTo>
                  <a:lnTo>
                    <a:pt x="403" y="2206"/>
                  </a:lnTo>
                  <a:lnTo>
                    <a:pt x="382" y="2212"/>
                  </a:lnTo>
                  <a:lnTo>
                    <a:pt x="367" y="2226"/>
                  </a:lnTo>
                  <a:lnTo>
                    <a:pt x="353" y="2241"/>
                  </a:lnTo>
                  <a:lnTo>
                    <a:pt x="343" y="2265"/>
                  </a:lnTo>
                  <a:lnTo>
                    <a:pt x="337" y="2288"/>
                  </a:lnTo>
                  <a:lnTo>
                    <a:pt x="339" y="2311"/>
                  </a:lnTo>
                  <a:close/>
                </a:path>
              </a:pathLst>
            </a:custGeom>
            <a:solidFill>
              <a:srgbClr val="FFAD00"/>
            </a:solidFill>
            <a:ln w="1588">
              <a:solidFill>
                <a:srgbClr val="FF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57" name="Freeform 25"/>
            <p:cNvSpPr>
              <a:spLocks/>
            </p:cNvSpPr>
            <p:nvPr/>
          </p:nvSpPr>
          <p:spPr bwMode="auto">
            <a:xfrm>
              <a:off x="2429" y="2944"/>
              <a:ext cx="387" cy="210"/>
            </a:xfrm>
            <a:custGeom>
              <a:avLst/>
              <a:gdLst>
                <a:gd name="T0" fmla="*/ 64 w 776"/>
                <a:gd name="T1" fmla="*/ 302 h 421"/>
                <a:gd name="T2" fmla="*/ 91 w 776"/>
                <a:gd name="T3" fmla="*/ 285 h 421"/>
                <a:gd name="T4" fmla="*/ 169 w 776"/>
                <a:gd name="T5" fmla="*/ 242 h 421"/>
                <a:gd name="T6" fmla="*/ 276 w 776"/>
                <a:gd name="T7" fmla="*/ 184 h 421"/>
                <a:gd name="T8" fmla="*/ 404 w 776"/>
                <a:gd name="T9" fmla="*/ 122 h 421"/>
                <a:gd name="T10" fmla="*/ 530 w 776"/>
                <a:gd name="T11" fmla="*/ 62 h 421"/>
                <a:gd name="T12" fmla="*/ 646 w 776"/>
                <a:gd name="T13" fmla="*/ 17 h 421"/>
                <a:gd name="T14" fmla="*/ 731 w 776"/>
                <a:gd name="T15" fmla="*/ 0 h 421"/>
                <a:gd name="T16" fmla="*/ 776 w 776"/>
                <a:gd name="T17" fmla="*/ 17 h 421"/>
                <a:gd name="T18" fmla="*/ 760 w 776"/>
                <a:gd name="T19" fmla="*/ 122 h 421"/>
                <a:gd name="T20" fmla="*/ 662 w 776"/>
                <a:gd name="T21" fmla="*/ 223 h 421"/>
                <a:gd name="T22" fmla="*/ 506 w 776"/>
                <a:gd name="T23" fmla="*/ 310 h 421"/>
                <a:gd name="T24" fmla="*/ 334 w 776"/>
                <a:gd name="T25" fmla="*/ 378 h 421"/>
                <a:gd name="T26" fmla="*/ 169 w 776"/>
                <a:gd name="T27" fmla="*/ 415 h 421"/>
                <a:gd name="T28" fmla="*/ 47 w 776"/>
                <a:gd name="T29" fmla="*/ 421 h 421"/>
                <a:gd name="T30" fmla="*/ 0 w 776"/>
                <a:gd name="T31" fmla="*/ 386 h 421"/>
                <a:gd name="T32" fmla="*/ 64 w 776"/>
                <a:gd name="T33" fmla="*/ 302 h 4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76"/>
                <a:gd name="T52" fmla="*/ 0 h 421"/>
                <a:gd name="T53" fmla="*/ 776 w 776"/>
                <a:gd name="T54" fmla="*/ 421 h 4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76" h="421">
                  <a:moveTo>
                    <a:pt x="64" y="302"/>
                  </a:moveTo>
                  <a:lnTo>
                    <a:pt x="91" y="285"/>
                  </a:lnTo>
                  <a:lnTo>
                    <a:pt x="169" y="242"/>
                  </a:lnTo>
                  <a:lnTo>
                    <a:pt x="276" y="184"/>
                  </a:lnTo>
                  <a:lnTo>
                    <a:pt x="404" y="122"/>
                  </a:lnTo>
                  <a:lnTo>
                    <a:pt x="530" y="62"/>
                  </a:lnTo>
                  <a:lnTo>
                    <a:pt x="646" y="17"/>
                  </a:lnTo>
                  <a:lnTo>
                    <a:pt x="731" y="0"/>
                  </a:lnTo>
                  <a:lnTo>
                    <a:pt x="776" y="17"/>
                  </a:lnTo>
                  <a:lnTo>
                    <a:pt x="760" y="122"/>
                  </a:lnTo>
                  <a:lnTo>
                    <a:pt x="662" y="223"/>
                  </a:lnTo>
                  <a:lnTo>
                    <a:pt x="506" y="310"/>
                  </a:lnTo>
                  <a:lnTo>
                    <a:pt x="334" y="378"/>
                  </a:lnTo>
                  <a:lnTo>
                    <a:pt x="169" y="415"/>
                  </a:lnTo>
                  <a:lnTo>
                    <a:pt x="47" y="421"/>
                  </a:lnTo>
                  <a:lnTo>
                    <a:pt x="0" y="386"/>
                  </a:lnTo>
                  <a:lnTo>
                    <a:pt x="64" y="302"/>
                  </a:ln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58" name="Freeform 26"/>
            <p:cNvSpPr>
              <a:spLocks/>
            </p:cNvSpPr>
            <p:nvPr/>
          </p:nvSpPr>
          <p:spPr bwMode="auto">
            <a:xfrm>
              <a:off x="2499" y="2962"/>
              <a:ext cx="291" cy="158"/>
            </a:xfrm>
            <a:custGeom>
              <a:avLst/>
              <a:gdLst>
                <a:gd name="T0" fmla="*/ 48 w 582"/>
                <a:gd name="T1" fmla="*/ 229 h 316"/>
                <a:gd name="T2" fmla="*/ 70 w 582"/>
                <a:gd name="T3" fmla="*/ 215 h 316"/>
                <a:gd name="T4" fmla="*/ 126 w 582"/>
                <a:gd name="T5" fmla="*/ 182 h 316"/>
                <a:gd name="T6" fmla="*/ 207 w 582"/>
                <a:gd name="T7" fmla="*/ 137 h 316"/>
                <a:gd name="T8" fmla="*/ 302 w 582"/>
                <a:gd name="T9" fmla="*/ 91 h 316"/>
                <a:gd name="T10" fmla="*/ 397 w 582"/>
                <a:gd name="T11" fmla="*/ 46 h 316"/>
                <a:gd name="T12" fmla="*/ 485 w 582"/>
                <a:gd name="T13" fmla="*/ 13 h 316"/>
                <a:gd name="T14" fmla="*/ 549 w 582"/>
                <a:gd name="T15" fmla="*/ 0 h 316"/>
                <a:gd name="T16" fmla="*/ 582 w 582"/>
                <a:gd name="T17" fmla="*/ 13 h 316"/>
                <a:gd name="T18" fmla="*/ 570 w 582"/>
                <a:gd name="T19" fmla="*/ 91 h 316"/>
                <a:gd name="T20" fmla="*/ 496 w 582"/>
                <a:gd name="T21" fmla="*/ 167 h 316"/>
                <a:gd name="T22" fmla="*/ 380 w 582"/>
                <a:gd name="T23" fmla="*/ 232 h 316"/>
                <a:gd name="T24" fmla="*/ 250 w 582"/>
                <a:gd name="T25" fmla="*/ 283 h 316"/>
                <a:gd name="T26" fmla="*/ 126 w 582"/>
                <a:gd name="T27" fmla="*/ 312 h 316"/>
                <a:gd name="T28" fmla="*/ 35 w 582"/>
                <a:gd name="T29" fmla="*/ 316 h 316"/>
                <a:gd name="T30" fmla="*/ 0 w 582"/>
                <a:gd name="T31" fmla="*/ 289 h 316"/>
                <a:gd name="T32" fmla="*/ 48 w 582"/>
                <a:gd name="T33" fmla="*/ 229 h 3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2"/>
                <a:gd name="T52" fmla="*/ 0 h 316"/>
                <a:gd name="T53" fmla="*/ 582 w 582"/>
                <a:gd name="T54" fmla="*/ 316 h 3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2" h="316">
                  <a:moveTo>
                    <a:pt x="48" y="229"/>
                  </a:moveTo>
                  <a:lnTo>
                    <a:pt x="70" y="215"/>
                  </a:lnTo>
                  <a:lnTo>
                    <a:pt x="126" y="182"/>
                  </a:lnTo>
                  <a:lnTo>
                    <a:pt x="207" y="137"/>
                  </a:lnTo>
                  <a:lnTo>
                    <a:pt x="302" y="91"/>
                  </a:lnTo>
                  <a:lnTo>
                    <a:pt x="397" y="46"/>
                  </a:lnTo>
                  <a:lnTo>
                    <a:pt x="485" y="13"/>
                  </a:lnTo>
                  <a:lnTo>
                    <a:pt x="549" y="0"/>
                  </a:lnTo>
                  <a:lnTo>
                    <a:pt x="582" y="13"/>
                  </a:lnTo>
                  <a:lnTo>
                    <a:pt x="570" y="91"/>
                  </a:lnTo>
                  <a:lnTo>
                    <a:pt x="496" y="167"/>
                  </a:lnTo>
                  <a:lnTo>
                    <a:pt x="380" y="232"/>
                  </a:lnTo>
                  <a:lnTo>
                    <a:pt x="250" y="283"/>
                  </a:lnTo>
                  <a:lnTo>
                    <a:pt x="126" y="312"/>
                  </a:lnTo>
                  <a:lnTo>
                    <a:pt x="35" y="316"/>
                  </a:lnTo>
                  <a:lnTo>
                    <a:pt x="0" y="289"/>
                  </a:lnTo>
                  <a:lnTo>
                    <a:pt x="48" y="229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59" name="Freeform 27"/>
            <p:cNvSpPr>
              <a:spLocks/>
            </p:cNvSpPr>
            <p:nvPr/>
          </p:nvSpPr>
          <p:spPr bwMode="auto">
            <a:xfrm>
              <a:off x="2572" y="2980"/>
              <a:ext cx="193" cy="105"/>
            </a:xfrm>
            <a:custGeom>
              <a:avLst/>
              <a:gdLst>
                <a:gd name="T0" fmla="*/ 33 w 386"/>
                <a:gd name="T1" fmla="*/ 153 h 211"/>
                <a:gd name="T2" fmla="*/ 47 w 386"/>
                <a:gd name="T3" fmla="*/ 143 h 211"/>
                <a:gd name="T4" fmla="*/ 86 w 386"/>
                <a:gd name="T5" fmla="*/ 122 h 211"/>
                <a:gd name="T6" fmla="*/ 138 w 386"/>
                <a:gd name="T7" fmla="*/ 93 h 211"/>
                <a:gd name="T8" fmla="*/ 202 w 386"/>
                <a:gd name="T9" fmla="*/ 62 h 211"/>
                <a:gd name="T10" fmla="*/ 264 w 386"/>
                <a:gd name="T11" fmla="*/ 31 h 211"/>
                <a:gd name="T12" fmla="*/ 322 w 386"/>
                <a:gd name="T13" fmla="*/ 9 h 211"/>
                <a:gd name="T14" fmla="*/ 363 w 386"/>
                <a:gd name="T15" fmla="*/ 0 h 211"/>
                <a:gd name="T16" fmla="*/ 386 w 386"/>
                <a:gd name="T17" fmla="*/ 9 h 211"/>
                <a:gd name="T18" fmla="*/ 378 w 386"/>
                <a:gd name="T19" fmla="*/ 62 h 211"/>
                <a:gd name="T20" fmla="*/ 328 w 386"/>
                <a:gd name="T21" fmla="*/ 112 h 211"/>
                <a:gd name="T22" fmla="*/ 252 w 386"/>
                <a:gd name="T23" fmla="*/ 155 h 211"/>
                <a:gd name="T24" fmla="*/ 165 w 386"/>
                <a:gd name="T25" fmla="*/ 188 h 211"/>
                <a:gd name="T26" fmla="*/ 82 w 386"/>
                <a:gd name="T27" fmla="*/ 207 h 211"/>
                <a:gd name="T28" fmla="*/ 23 w 386"/>
                <a:gd name="T29" fmla="*/ 211 h 211"/>
                <a:gd name="T30" fmla="*/ 0 w 386"/>
                <a:gd name="T31" fmla="*/ 192 h 211"/>
                <a:gd name="T32" fmla="*/ 33 w 386"/>
                <a:gd name="T33" fmla="*/ 153 h 2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6"/>
                <a:gd name="T52" fmla="*/ 0 h 211"/>
                <a:gd name="T53" fmla="*/ 386 w 386"/>
                <a:gd name="T54" fmla="*/ 211 h 2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6" h="211">
                  <a:moveTo>
                    <a:pt x="33" y="153"/>
                  </a:moveTo>
                  <a:lnTo>
                    <a:pt x="47" y="143"/>
                  </a:lnTo>
                  <a:lnTo>
                    <a:pt x="86" y="122"/>
                  </a:lnTo>
                  <a:lnTo>
                    <a:pt x="138" y="93"/>
                  </a:lnTo>
                  <a:lnTo>
                    <a:pt x="202" y="62"/>
                  </a:lnTo>
                  <a:lnTo>
                    <a:pt x="264" y="31"/>
                  </a:lnTo>
                  <a:lnTo>
                    <a:pt x="322" y="9"/>
                  </a:lnTo>
                  <a:lnTo>
                    <a:pt x="363" y="0"/>
                  </a:lnTo>
                  <a:lnTo>
                    <a:pt x="386" y="9"/>
                  </a:lnTo>
                  <a:lnTo>
                    <a:pt x="378" y="62"/>
                  </a:lnTo>
                  <a:lnTo>
                    <a:pt x="328" y="112"/>
                  </a:lnTo>
                  <a:lnTo>
                    <a:pt x="252" y="155"/>
                  </a:lnTo>
                  <a:lnTo>
                    <a:pt x="165" y="188"/>
                  </a:lnTo>
                  <a:lnTo>
                    <a:pt x="82" y="207"/>
                  </a:lnTo>
                  <a:lnTo>
                    <a:pt x="23" y="211"/>
                  </a:lnTo>
                  <a:lnTo>
                    <a:pt x="0" y="192"/>
                  </a:lnTo>
                  <a:lnTo>
                    <a:pt x="33" y="15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60" name="Freeform 28"/>
            <p:cNvSpPr>
              <a:spLocks/>
            </p:cNvSpPr>
            <p:nvPr/>
          </p:nvSpPr>
          <p:spPr bwMode="auto">
            <a:xfrm>
              <a:off x="2642" y="2998"/>
              <a:ext cx="97" cy="53"/>
            </a:xfrm>
            <a:custGeom>
              <a:avLst/>
              <a:gdLst>
                <a:gd name="T0" fmla="*/ 17 w 194"/>
                <a:gd name="T1" fmla="*/ 75 h 104"/>
                <a:gd name="T2" fmla="*/ 23 w 194"/>
                <a:gd name="T3" fmla="*/ 69 h 104"/>
                <a:gd name="T4" fmla="*/ 43 w 194"/>
                <a:gd name="T5" fmla="*/ 60 h 104"/>
                <a:gd name="T6" fmla="*/ 68 w 194"/>
                <a:gd name="T7" fmla="*/ 44 h 104"/>
                <a:gd name="T8" fmla="*/ 101 w 194"/>
                <a:gd name="T9" fmla="*/ 31 h 104"/>
                <a:gd name="T10" fmla="*/ 132 w 194"/>
                <a:gd name="T11" fmla="*/ 13 h 104"/>
                <a:gd name="T12" fmla="*/ 161 w 194"/>
                <a:gd name="T13" fmla="*/ 3 h 104"/>
                <a:gd name="T14" fmla="*/ 182 w 194"/>
                <a:gd name="T15" fmla="*/ 0 h 104"/>
                <a:gd name="T16" fmla="*/ 194 w 194"/>
                <a:gd name="T17" fmla="*/ 5 h 104"/>
                <a:gd name="T18" fmla="*/ 188 w 194"/>
                <a:gd name="T19" fmla="*/ 31 h 104"/>
                <a:gd name="T20" fmla="*/ 165 w 194"/>
                <a:gd name="T21" fmla="*/ 54 h 104"/>
                <a:gd name="T22" fmla="*/ 126 w 194"/>
                <a:gd name="T23" fmla="*/ 75 h 104"/>
                <a:gd name="T24" fmla="*/ 85 w 194"/>
                <a:gd name="T25" fmla="*/ 93 h 104"/>
                <a:gd name="T26" fmla="*/ 43 w 194"/>
                <a:gd name="T27" fmla="*/ 102 h 104"/>
                <a:gd name="T28" fmla="*/ 13 w 194"/>
                <a:gd name="T29" fmla="*/ 104 h 104"/>
                <a:gd name="T30" fmla="*/ 0 w 194"/>
                <a:gd name="T31" fmla="*/ 95 h 104"/>
                <a:gd name="T32" fmla="*/ 17 w 194"/>
                <a:gd name="T33" fmla="*/ 75 h 1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4"/>
                <a:gd name="T52" fmla="*/ 0 h 104"/>
                <a:gd name="T53" fmla="*/ 194 w 194"/>
                <a:gd name="T54" fmla="*/ 104 h 10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4" h="104">
                  <a:moveTo>
                    <a:pt x="17" y="75"/>
                  </a:moveTo>
                  <a:lnTo>
                    <a:pt x="23" y="69"/>
                  </a:lnTo>
                  <a:lnTo>
                    <a:pt x="43" y="60"/>
                  </a:lnTo>
                  <a:lnTo>
                    <a:pt x="68" y="44"/>
                  </a:lnTo>
                  <a:lnTo>
                    <a:pt x="101" y="31"/>
                  </a:lnTo>
                  <a:lnTo>
                    <a:pt x="132" y="13"/>
                  </a:lnTo>
                  <a:lnTo>
                    <a:pt x="161" y="3"/>
                  </a:lnTo>
                  <a:lnTo>
                    <a:pt x="182" y="0"/>
                  </a:lnTo>
                  <a:lnTo>
                    <a:pt x="194" y="5"/>
                  </a:lnTo>
                  <a:lnTo>
                    <a:pt x="188" y="31"/>
                  </a:lnTo>
                  <a:lnTo>
                    <a:pt x="165" y="54"/>
                  </a:lnTo>
                  <a:lnTo>
                    <a:pt x="126" y="75"/>
                  </a:lnTo>
                  <a:lnTo>
                    <a:pt x="85" y="93"/>
                  </a:lnTo>
                  <a:lnTo>
                    <a:pt x="43" y="102"/>
                  </a:lnTo>
                  <a:lnTo>
                    <a:pt x="13" y="104"/>
                  </a:lnTo>
                  <a:lnTo>
                    <a:pt x="0" y="95"/>
                  </a:lnTo>
                  <a:lnTo>
                    <a:pt x="17" y="75"/>
                  </a:lnTo>
                  <a:close/>
                </a:path>
              </a:pathLst>
            </a:custGeom>
            <a:solidFill>
              <a:srgbClr val="FFD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61" name="Freeform 29"/>
            <p:cNvSpPr>
              <a:spLocks/>
            </p:cNvSpPr>
            <p:nvPr/>
          </p:nvSpPr>
          <p:spPr bwMode="auto">
            <a:xfrm>
              <a:off x="2815" y="2781"/>
              <a:ext cx="386" cy="210"/>
            </a:xfrm>
            <a:custGeom>
              <a:avLst/>
              <a:gdLst>
                <a:gd name="T0" fmla="*/ 62 w 774"/>
                <a:gd name="T1" fmla="*/ 303 h 421"/>
                <a:gd name="T2" fmla="*/ 89 w 774"/>
                <a:gd name="T3" fmla="*/ 285 h 421"/>
                <a:gd name="T4" fmla="*/ 167 w 774"/>
                <a:gd name="T5" fmla="*/ 243 h 421"/>
                <a:gd name="T6" fmla="*/ 275 w 774"/>
                <a:gd name="T7" fmla="*/ 184 h 421"/>
                <a:gd name="T8" fmla="*/ 403 w 774"/>
                <a:gd name="T9" fmla="*/ 122 h 421"/>
                <a:gd name="T10" fmla="*/ 530 w 774"/>
                <a:gd name="T11" fmla="*/ 62 h 421"/>
                <a:gd name="T12" fmla="*/ 646 w 774"/>
                <a:gd name="T13" fmla="*/ 18 h 421"/>
                <a:gd name="T14" fmla="*/ 731 w 774"/>
                <a:gd name="T15" fmla="*/ 0 h 421"/>
                <a:gd name="T16" fmla="*/ 774 w 774"/>
                <a:gd name="T17" fmla="*/ 18 h 421"/>
                <a:gd name="T18" fmla="*/ 760 w 774"/>
                <a:gd name="T19" fmla="*/ 122 h 421"/>
                <a:gd name="T20" fmla="*/ 661 w 774"/>
                <a:gd name="T21" fmla="*/ 223 h 421"/>
                <a:gd name="T22" fmla="*/ 506 w 774"/>
                <a:gd name="T23" fmla="*/ 310 h 421"/>
                <a:gd name="T24" fmla="*/ 334 w 774"/>
                <a:gd name="T25" fmla="*/ 378 h 421"/>
                <a:gd name="T26" fmla="*/ 167 w 774"/>
                <a:gd name="T27" fmla="*/ 415 h 421"/>
                <a:gd name="T28" fmla="*/ 47 w 774"/>
                <a:gd name="T29" fmla="*/ 421 h 421"/>
                <a:gd name="T30" fmla="*/ 0 w 774"/>
                <a:gd name="T31" fmla="*/ 386 h 421"/>
                <a:gd name="T32" fmla="*/ 62 w 774"/>
                <a:gd name="T33" fmla="*/ 303 h 4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74"/>
                <a:gd name="T52" fmla="*/ 0 h 421"/>
                <a:gd name="T53" fmla="*/ 774 w 774"/>
                <a:gd name="T54" fmla="*/ 421 h 4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74" h="421">
                  <a:moveTo>
                    <a:pt x="62" y="303"/>
                  </a:moveTo>
                  <a:lnTo>
                    <a:pt x="89" y="285"/>
                  </a:lnTo>
                  <a:lnTo>
                    <a:pt x="167" y="243"/>
                  </a:lnTo>
                  <a:lnTo>
                    <a:pt x="275" y="184"/>
                  </a:lnTo>
                  <a:lnTo>
                    <a:pt x="403" y="122"/>
                  </a:lnTo>
                  <a:lnTo>
                    <a:pt x="530" y="62"/>
                  </a:lnTo>
                  <a:lnTo>
                    <a:pt x="646" y="18"/>
                  </a:lnTo>
                  <a:lnTo>
                    <a:pt x="731" y="0"/>
                  </a:lnTo>
                  <a:lnTo>
                    <a:pt x="774" y="18"/>
                  </a:lnTo>
                  <a:lnTo>
                    <a:pt x="760" y="122"/>
                  </a:lnTo>
                  <a:lnTo>
                    <a:pt x="661" y="223"/>
                  </a:lnTo>
                  <a:lnTo>
                    <a:pt x="506" y="310"/>
                  </a:lnTo>
                  <a:lnTo>
                    <a:pt x="334" y="378"/>
                  </a:lnTo>
                  <a:lnTo>
                    <a:pt x="167" y="415"/>
                  </a:lnTo>
                  <a:lnTo>
                    <a:pt x="47" y="421"/>
                  </a:lnTo>
                  <a:lnTo>
                    <a:pt x="0" y="386"/>
                  </a:lnTo>
                  <a:lnTo>
                    <a:pt x="62" y="303"/>
                  </a:ln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62" name="Freeform 30"/>
            <p:cNvSpPr>
              <a:spLocks/>
            </p:cNvSpPr>
            <p:nvPr/>
          </p:nvSpPr>
          <p:spPr bwMode="auto">
            <a:xfrm>
              <a:off x="2886" y="2799"/>
              <a:ext cx="290" cy="159"/>
            </a:xfrm>
            <a:custGeom>
              <a:avLst/>
              <a:gdLst>
                <a:gd name="T0" fmla="*/ 48 w 579"/>
                <a:gd name="T1" fmla="*/ 231 h 318"/>
                <a:gd name="T2" fmla="*/ 69 w 579"/>
                <a:gd name="T3" fmla="*/ 217 h 318"/>
                <a:gd name="T4" fmla="*/ 126 w 579"/>
                <a:gd name="T5" fmla="*/ 186 h 318"/>
                <a:gd name="T6" fmla="*/ 207 w 579"/>
                <a:gd name="T7" fmla="*/ 142 h 318"/>
                <a:gd name="T8" fmla="*/ 302 w 579"/>
                <a:gd name="T9" fmla="*/ 95 h 318"/>
                <a:gd name="T10" fmla="*/ 397 w 579"/>
                <a:gd name="T11" fmla="*/ 49 h 318"/>
                <a:gd name="T12" fmla="*/ 484 w 579"/>
                <a:gd name="T13" fmla="*/ 16 h 318"/>
                <a:gd name="T14" fmla="*/ 546 w 579"/>
                <a:gd name="T15" fmla="*/ 0 h 318"/>
                <a:gd name="T16" fmla="*/ 579 w 579"/>
                <a:gd name="T17" fmla="*/ 14 h 318"/>
                <a:gd name="T18" fmla="*/ 568 w 579"/>
                <a:gd name="T19" fmla="*/ 93 h 318"/>
                <a:gd name="T20" fmla="*/ 494 w 579"/>
                <a:gd name="T21" fmla="*/ 169 h 318"/>
                <a:gd name="T22" fmla="*/ 380 w 579"/>
                <a:gd name="T23" fmla="*/ 235 h 318"/>
                <a:gd name="T24" fmla="*/ 250 w 579"/>
                <a:gd name="T25" fmla="*/ 285 h 318"/>
                <a:gd name="T26" fmla="*/ 126 w 579"/>
                <a:gd name="T27" fmla="*/ 314 h 318"/>
                <a:gd name="T28" fmla="*/ 34 w 579"/>
                <a:gd name="T29" fmla="*/ 318 h 318"/>
                <a:gd name="T30" fmla="*/ 0 w 579"/>
                <a:gd name="T31" fmla="*/ 291 h 318"/>
                <a:gd name="T32" fmla="*/ 48 w 579"/>
                <a:gd name="T33" fmla="*/ 231 h 3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9"/>
                <a:gd name="T52" fmla="*/ 0 h 318"/>
                <a:gd name="T53" fmla="*/ 579 w 579"/>
                <a:gd name="T54" fmla="*/ 318 h 3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9" h="318">
                  <a:moveTo>
                    <a:pt x="48" y="231"/>
                  </a:moveTo>
                  <a:lnTo>
                    <a:pt x="69" y="217"/>
                  </a:lnTo>
                  <a:lnTo>
                    <a:pt x="126" y="186"/>
                  </a:lnTo>
                  <a:lnTo>
                    <a:pt x="207" y="142"/>
                  </a:lnTo>
                  <a:lnTo>
                    <a:pt x="302" y="95"/>
                  </a:lnTo>
                  <a:lnTo>
                    <a:pt x="397" y="49"/>
                  </a:lnTo>
                  <a:lnTo>
                    <a:pt x="484" y="16"/>
                  </a:lnTo>
                  <a:lnTo>
                    <a:pt x="546" y="0"/>
                  </a:lnTo>
                  <a:lnTo>
                    <a:pt x="579" y="14"/>
                  </a:lnTo>
                  <a:lnTo>
                    <a:pt x="568" y="93"/>
                  </a:lnTo>
                  <a:lnTo>
                    <a:pt x="494" y="169"/>
                  </a:lnTo>
                  <a:lnTo>
                    <a:pt x="380" y="235"/>
                  </a:lnTo>
                  <a:lnTo>
                    <a:pt x="250" y="285"/>
                  </a:lnTo>
                  <a:lnTo>
                    <a:pt x="126" y="314"/>
                  </a:lnTo>
                  <a:lnTo>
                    <a:pt x="34" y="318"/>
                  </a:lnTo>
                  <a:lnTo>
                    <a:pt x="0" y="291"/>
                  </a:lnTo>
                  <a:lnTo>
                    <a:pt x="48" y="231"/>
                  </a:lnTo>
                  <a:close/>
                </a:path>
              </a:pathLst>
            </a:custGeom>
            <a:solidFill>
              <a:srgbClr val="FA9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63" name="Freeform 31"/>
            <p:cNvSpPr>
              <a:spLocks/>
            </p:cNvSpPr>
            <p:nvPr/>
          </p:nvSpPr>
          <p:spPr bwMode="auto">
            <a:xfrm>
              <a:off x="2957" y="2817"/>
              <a:ext cx="194" cy="106"/>
            </a:xfrm>
            <a:custGeom>
              <a:avLst/>
              <a:gdLst>
                <a:gd name="T0" fmla="*/ 33 w 388"/>
                <a:gd name="T1" fmla="*/ 153 h 211"/>
                <a:gd name="T2" fmla="*/ 47 w 388"/>
                <a:gd name="T3" fmla="*/ 143 h 211"/>
                <a:gd name="T4" fmla="*/ 85 w 388"/>
                <a:gd name="T5" fmla="*/ 122 h 211"/>
                <a:gd name="T6" fmla="*/ 138 w 388"/>
                <a:gd name="T7" fmla="*/ 93 h 211"/>
                <a:gd name="T8" fmla="*/ 202 w 388"/>
                <a:gd name="T9" fmla="*/ 62 h 211"/>
                <a:gd name="T10" fmla="*/ 266 w 388"/>
                <a:gd name="T11" fmla="*/ 31 h 211"/>
                <a:gd name="T12" fmla="*/ 324 w 388"/>
                <a:gd name="T13" fmla="*/ 10 h 211"/>
                <a:gd name="T14" fmla="*/ 365 w 388"/>
                <a:gd name="T15" fmla="*/ 0 h 211"/>
                <a:gd name="T16" fmla="*/ 388 w 388"/>
                <a:gd name="T17" fmla="*/ 10 h 211"/>
                <a:gd name="T18" fmla="*/ 378 w 388"/>
                <a:gd name="T19" fmla="*/ 62 h 211"/>
                <a:gd name="T20" fmla="*/ 330 w 388"/>
                <a:gd name="T21" fmla="*/ 112 h 211"/>
                <a:gd name="T22" fmla="*/ 252 w 388"/>
                <a:gd name="T23" fmla="*/ 155 h 211"/>
                <a:gd name="T24" fmla="*/ 167 w 388"/>
                <a:gd name="T25" fmla="*/ 188 h 211"/>
                <a:gd name="T26" fmla="*/ 84 w 388"/>
                <a:gd name="T27" fmla="*/ 207 h 211"/>
                <a:gd name="T28" fmla="*/ 23 w 388"/>
                <a:gd name="T29" fmla="*/ 211 h 211"/>
                <a:gd name="T30" fmla="*/ 0 w 388"/>
                <a:gd name="T31" fmla="*/ 192 h 211"/>
                <a:gd name="T32" fmla="*/ 33 w 388"/>
                <a:gd name="T33" fmla="*/ 153 h 2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8"/>
                <a:gd name="T52" fmla="*/ 0 h 211"/>
                <a:gd name="T53" fmla="*/ 388 w 388"/>
                <a:gd name="T54" fmla="*/ 211 h 2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8" h="211">
                  <a:moveTo>
                    <a:pt x="33" y="153"/>
                  </a:moveTo>
                  <a:lnTo>
                    <a:pt x="47" y="143"/>
                  </a:lnTo>
                  <a:lnTo>
                    <a:pt x="85" y="122"/>
                  </a:lnTo>
                  <a:lnTo>
                    <a:pt x="138" y="93"/>
                  </a:lnTo>
                  <a:lnTo>
                    <a:pt x="202" y="62"/>
                  </a:lnTo>
                  <a:lnTo>
                    <a:pt x="266" y="31"/>
                  </a:lnTo>
                  <a:lnTo>
                    <a:pt x="324" y="10"/>
                  </a:lnTo>
                  <a:lnTo>
                    <a:pt x="365" y="0"/>
                  </a:lnTo>
                  <a:lnTo>
                    <a:pt x="388" y="10"/>
                  </a:lnTo>
                  <a:lnTo>
                    <a:pt x="378" y="62"/>
                  </a:lnTo>
                  <a:lnTo>
                    <a:pt x="330" y="112"/>
                  </a:lnTo>
                  <a:lnTo>
                    <a:pt x="252" y="155"/>
                  </a:lnTo>
                  <a:lnTo>
                    <a:pt x="167" y="188"/>
                  </a:lnTo>
                  <a:lnTo>
                    <a:pt x="84" y="207"/>
                  </a:lnTo>
                  <a:lnTo>
                    <a:pt x="23" y="211"/>
                  </a:lnTo>
                  <a:lnTo>
                    <a:pt x="0" y="192"/>
                  </a:lnTo>
                  <a:lnTo>
                    <a:pt x="33" y="153"/>
                  </a:lnTo>
                  <a:close/>
                </a:path>
              </a:pathLst>
            </a:custGeom>
            <a:solidFill>
              <a:srgbClr val="F5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64" name="Freeform 32"/>
            <p:cNvSpPr>
              <a:spLocks/>
            </p:cNvSpPr>
            <p:nvPr/>
          </p:nvSpPr>
          <p:spPr bwMode="auto">
            <a:xfrm>
              <a:off x="3029" y="2835"/>
              <a:ext cx="96" cy="53"/>
            </a:xfrm>
            <a:custGeom>
              <a:avLst/>
              <a:gdLst>
                <a:gd name="T0" fmla="*/ 17 w 192"/>
                <a:gd name="T1" fmla="*/ 77 h 105"/>
                <a:gd name="T2" fmla="*/ 23 w 192"/>
                <a:gd name="T3" fmla="*/ 72 h 105"/>
                <a:gd name="T4" fmla="*/ 42 w 192"/>
                <a:gd name="T5" fmla="*/ 62 h 105"/>
                <a:gd name="T6" fmla="*/ 68 w 192"/>
                <a:gd name="T7" fmla="*/ 46 h 105"/>
                <a:gd name="T8" fmla="*/ 101 w 192"/>
                <a:gd name="T9" fmla="*/ 31 h 105"/>
                <a:gd name="T10" fmla="*/ 132 w 192"/>
                <a:gd name="T11" fmla="*/ 13 h 105"/>
                <a:gd name="T12" fmla="*/ 161 w 192"/>
                <a:gd name="T13" fmla="*/ 4 h 105"/>
                <a:gd name="T14" fmla="*/ 180 w 192"/>
                <a:gd name="T15" fmla="*/ 0 h 105"/>
                <a:gd name="T16" fmla="*/ 192 w 192"/>
                <a:gd name="T17" fmla="*/ 6 h 105"/>
                <a:gd name="T18" fmla="*/ 186 w 192"/>
                <a:gd name="T19" fmla="*/ 31 h 105"/>
                <a:gd name="T20" fmla="*/ 163 w 192"/>
                <a:gd name="T21" fmla="*/ 54 h 105"/>
                <a:gd name="T22" fmla="*/ 124 w 192"/>
                <a:gd name="T23" fmla="*/ 75 h 105"/>
                <a:gd name="T24" fmla="*/ 83 w 192"/>
                <a:gd name="T25" fmla="*/ 93 h 105"/>
                <a:gd name="T26" fmla="*/ 40 w 192"/>
                <a:gd name="T27" fmla="*/ 103 h 105"/>
                <a:gd name="T28" fmla="*/ 11 w 192"/>
                <a:gd name="T29" fmla="*/ 105 h 105"/>
                <a:gd name="T30" fmla="*/ 0 w 192"/>
                <a:gd name="T31" fmla="*/ 97 h 105"/>
                <a:gd name="T32" fmla="*/ 17 w 192"/>
                <a:gd name="T33" fmla="*/ 77 h 10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2"/>
                <a:gd name="T52" fmla="*/ 0 h 105"/>
                <a:gd name="T53" fmla="*/ 192 w 192"/>
                <a:gd name="T54" fmla="*/ 105 h 10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2" h="105">
                  <a:moveTo>
                    <a:pt x="17" y="77"/>
                  </a:moveTo>
                  <a:lnTo>
                    <a:pt x="23" y="72"/>
                  </a:lnTo>
                  <a:lnTo>
                    <a:pt x="42" y="62"/>
                  </a:lnTo>
                  <a:lnTo>
                    <a:pt x="68" y="46"/>
                  </a:lnTo>
                  <a:lnTo>
                    <a:pt x="101" y="31"/>
                  </a:lnTo>
                  <a:lnTo>
                    <a:pt x="132" y="13"/>
                  </a:lnTo>
                  <a:lnTo>
                    <a:pt x="161" y="4"/>
                  </a:lnTo>
                  <a:lnTo>
                    <a:pt x="180" y="0"/>
                  </a:lnTo>
                  <a:lnTo>
                    <a:pt x="192" y="6"/>
                  </a:lnTo>
                  <a:lnTo>
                    <a:pt x="186" y="31"/>
                  </a:lnTo>
                  <a:lnTo>
                    <a:pt x="163" y="54"/>
                  </a:lnTo>
                  <a:lnTo>
                    <a:pt x="124" y="75"/>
                  </a:lnTo>
                  <a:lnTo>
                    <a:pt x="83" y="93"/>
                  </a:lnTo>
                  <a:lnTo>
                    <a:pt x="40" y="103"/>
                  </a:lnTo>
                  <a:lnTo>
                    <a:pt x="11" y="105"/>
                  </a:lnTo>
                  <a:lnTo>
                    <a:pt x="0" y="97"/>
                  </a:lnTo>
                  <a:lnTo>
                    <a:pt x="17" y="77"/>
                  </a:lnTo>
                  <a:close/>
                </a:path>
              </a:pathLst>
            </a:custGeom>
            <a:solidFill>
              <a:srgbClr val="F06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65" name="Freeform 33"/>
            <p:cNvSpPr>
              <a:spLocks/>
            </p:cNvSpPr>
            <p:nvPr/>
          </p:nvSpPr>
          <p:spPr bwMode="auto">
            <a:xfrm>
              <a:off x="2498" y="3054"/>
              <a:ext cx="387" cy="211"/>
            </a:xfrm>
            <a:custGeom>
              <a:avLst/>
              <a:gdLst>
                <a:gd name="T0" fmla="*/ 64 w 774"/>
                <a:gd name="T1" fmla="*/ 302 h 421"/>
                <a:gd name="T2" fmla="*/ 91 w 774"/>
                <a:gd name="T3" fmla="*/ 285 h 421"/>
                <a:gd name="T4" fmla="*/ 169 w 774"/>
                <a:gd name="T5" fmla="*/ 242 h 421"/>
                <a:gd name="T6" fmla="*/ 275 w 774"/>
                <a:gd name="T7" fmla="*/ 184 h 421"/>
                <a:gd name="T8" fmla="*/ 403 w 774"/>
                <a:gd name="T9" fmla="*/ 122 h 421"/>
                <a:gd name="T10" fmla="*/ 531 w 774"/>
                <a:gd name="T11" fmla="*/ 62 h 421"/>
                <a:gd name="T12" fmla="*/ 646 w 774"/>
                <a:gd name="T13" fmla="*/ 17 h 421"/>
                <a:gd name="T14" fmla="*/ 731 w 774"/>
                <a:gd name="T15" fmla="*/ 0 h 421"/>
                <a:gd name="T16" fmla="*/ 774 w 774"/>
                <a:gd name="T17" fmla="*/ 17 h 421"/>
                <a:gd name="T18" fmla="*/ 760 w 774"/>
                <a:gd name="T19" fmla="*/ 122 h 421"/>
                <a:gd name="T20" fmla="*/ 661 w 774"/>
                <a:gd name="T21" fmla="*/ 223 h 421"/>
                <a:gd name="T22" fmla="*/ 506 w 774"/>
                <a:gd name="T23" fmla="*/ 310 h 421"/>
                <a:gd name="T24" fmla="*/ 333 w 774"/>
                <a:gd name="T25" fmla="*/ 378 h 421"/>
                <a:gd name="T26" fmla="*/ 169 w 774"/>
                <a:gd name="T27" fmla="*/ 415 h 421"/>
                <a:gd name="T28" fmla="*/ 46 w 774"/>
                <a:gd name="T29" fmla="*/ 421 h 421"/>
                <a:gd name="T30" fmla="*/ 0 w 774"/>
                <a:gd name="T31" fmla="*/ 386 h 421"/>
                <a:gd name="T32" fmla="*/ 64 w 774"/>
                <a:gd name="T33" fmla="*/ 302 h 4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74"/>
                <a:gd name="T52" fmla="*/ 0 h 421"/>
                <a:gd name="T53" fmla="*/ 774 w 774"/>
                <a:gd name="T54" fmla="*/ 421 h 4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74" h="421">
                  <a:moveTo>
                    <a:pt x="64" y="302"/>
                  </a:moveTo>
                  <a:lnTo>
                    <a:pt x="91" y="285"/>
                  </a:lnTo>
                  <a:lnTo>
                    <a:pt x="169" y="242"/>
                  </a:lnTo>
                  <a:lnTo>
                    <a:pt x="275" y="184"/>
                  </a:lnTo>
                  <a:lnTo>
                    <a:pt x="403" y="122"/>
                  </a:lnTo>
                  <a:lnTo>
                    <a:pt x="531" y="62"/>
                  </a:lnTo>
                  <a:lnTo>
                    <a:pt x="646" y="17"/>
                  </a:lnTo>
                  <a:lnTo>
                    <a:pt x="731" y="0"/>
                  </a:lnTo>
                  <a:lnTo>
                    <a:pt x="774" y="17"/>
                  </a:lnTo>
                  <a:lnTo>
                    <a:pt x="760" y="122"/>
                  </a:lnTo>
                  <a:lnTo>
                    <a:pt x="661" y="223"/>
                  </a:lnTo>
                  <a:lnTo>
                    <a:pt x="506" y="310"/>
                  </a:lnTo>
                  <a:lnTo>
                    <a:pt x="333" y="378"/>
                  </a:lnTo>
                  <a:lnTo>
                    <a:pt x="169" y="415"/>
                  </a:lnTo>
                  <a:lnTo>
                    <a:pt x="46" y="421"/>
                  </a:lnTo>
                  <a:lnTo>
                    <a:pt x="0" y="386"/>
                  </a:lnTo>
                  <a:lnTo>
                    <a:pt x="64" y="302"/>
                  </a:ln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66" name="Freeform 34"/>
            <p:cNvSpPr>
              <a:spLocks/>
            </p:cNvSpPr>
            <p:nvPr/>
          </p:nvSpPr>
          <p:spPr bwMode="auto">
            <a:xfrm>
              <a:off x="2569" y="3073"/>
              <a:ext cx="290" cy="158"/>
            </a:xfrm>
            <a:custGeom>
              <a:avLst/>
              <a:gdLst>
                <a:gd name="T0" fmla="*/ 49 w 580"/>
                <a:gd name="T1" fmla="*/ 229 h 316"/>
                <a:gd name="T2" fmla="*/ 70 w 580"/>
                <a:gd name="T3" fmla="*/ 215 h 316"/>
                <a:gd name="T4" fmla="*/ 126 w 580"/>
                <a:gd name="T5" fmla="*/ 182 h 316"/>
                <a:gd name="T6" fmla="*/ 208 w 580"/>
                <a:gd name="T7" fmla="*/ 137 h 316"/>
                <a:gd name="T8" fmla="*/ 303 w 580"/>
                <a:gd name="T9" fmla="*/ 91 h 316"/>
                <a:gd name="T10" fmla="*/ 398 w 580"/>
                <a:gd name="T11" fmla="*/ 46 h 316"/>
                <a:gd name="T12" fmla="*/ 485 w 580"/>
                <a:gd name="T13" fmla="*/ 13 h 316"/>
                <a:gd name="T14" fmla="*/ 547 w 580"/>
                <a:gd name="T15" fmla="*/ 0 h 316"/>
                <a:gd name="T16" fmla="*/ 580 w 580"/>
                <a:gd name="T17" fmla="*/ 13 h 316"/>
                <a:gd name="T18" fmla="*/ 569 w 580"/>
                <a:gd name="T19" fmla="*/ 91 h 316"/>
                <a:gd name="T20" fmla="*/ 495 w 580"/>
                <a:gd name="T21" fmla="*/ 167 h 316"/>
                <a:gd name="T22" fmla="*/ 381 w 580"/>
                <a:gd name="T23" fmla="*/ 232 h 316"/>
                <a:gd name="T24" fmla="*/ 251 w 580"/>
                <a:gd name="T25" fmla="*/ 283 h 316"/>
                <a:gd name="T26" fmla="*/ 126 w 580"/>
                <a:gd name="T27" fmla="*/ 312 h 316"/>
                <a:gd name="T28" fmla="*/ 35 w 580"/>
                <a:gd name="T29" fmla="*/ 316 h 316"/>
                <a:gd name="T30" fmla="*/ 0 w 580"/>
                <a:gd name="T31" fmla="*/ 289 h 316"/>
                <a:gd name="T32" fmla="*/ 49 w 580"/>
                <a:gd name="T33" fmla="*/ 229 h 3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0"/>
                <a:gd name="T52" fmla="*/ 0 h 316"/>
                <a:gd name="T53" fmla="*/ 580 w 580"/>
                <a:gd name="T54" fmla="*/ 316 h 3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0" h="316">
                  <a:moveTo>
                    <a:pt x="49" y="229"/>
                  </a:moveTo>
                  <a:lnTo>
                    <a:pt x="70" y="215"/>
                  </a:lnTo>
                  <a:lnTo>
                    <a:pt x="126" y="182"/>
                  </a:lnTo>
                  <a:lnTo>
                    <a:pt x="208" y="137"/>
                  </a:lnTo>
                  <a:lnTo>
                    <a:pt x="303" y="91"/>
                  </a:lnTo>
                  <a:lnTo>
                    <a:pt x="398" y="46"/>
                  </a:lnTo>
                  <a:lnTo>
                    <a:pt x="485" y="13"/>
                  </a:lnTo>
                  <a:lnTo>
                    <a:pt x="547" y="0"/>
                  </a:lnTo>
                  <a:lnTo>
                    <a:pt x="580" y="13"/>
                  </a:lnTo>
                  <a:lnTo>
                    <a:pt x="569" y="91"/>
                  </a:lnTo>
                  <a:lnTo>
                    <a:pt x="495" y="167"/>
                  </a:lnTo>
                  <a:lnTo>
                    <a:pt x="381" y="232"/>
                  </a:lnTo>
                  <a:lnTo>
                    <a:pt x="251" y="283"/>
                  </a:lnTo>
                  <a:lnTo>
                    <a:pt x="126" y="312"/>
                  </a:lnTo>
                  <a:lnTo>
                    <a:pt x="35" y="316"/>
                  </a:lnTo>
                  <a:lnTo>
                    <a:pt x="0" y="289"/>
                  </a:lnTo>
                  <a:lnTo>
                    <a:pt x="49" y="229"/>
                  </a:lnTo>
                  <a:close/>
                </a:path>
              </a:pathLst>
            </a:custGeom>
            <a:solidFill>
              <a:srgbClr val="FA9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67" name="Freeform 35"/>
            <p:cNvSpPr>
              <a:spLocks/>
            </p:cNvSpPr>
            <p:nvPr/>
          </p:nvSpPr>
          <p:spPr bwMode="auto">
            <a:xfrm>
              <a:off x="2641" y="3090"/>
              <a:ext cx="193" cy="106"/>
            </a:xfrm>
            <a:custGeom>
              <a:avLst/>
              <a:gdLst>
                <a:gd name="T0" fmla="*/ 33 w 386"/>
                <a:gd name="T1" fmla="*/ 153 h 211"/>
                <a:gd name="T2" fmla="*/ 46 w 386"/>
                <a:gd name="T3" fmla="*/ 143 h 211"/>
                <a:gd name="T4" fmla="*/ 85 w 386"/>
                <a:gd name="T5" fmla="*/ 122 h 211"/>
                <a:gd name="T6" fmla="*/ 138 w 386"/>
                <a:gd name="T7" fmla="*/ 93 h 211"/>
                <a:gd name="T8" fmla="*/ 202 w 386"/>
                <a:gd name="T9" fmla="*/ 62 h 211"/>
                <a:gd name="T10" fmla="*/ 264 w 386"/>
                <a:gd name="T11" fmla="*/ 31 h 211"/>
                <a:gd name="T12" fmla="*/ 322 w 386"/>
                <a:gd name="T13" fmla="*/ 9 h 211"/>
                <a:gd name="T14" fmla="*/ 363 w 386"/>
                <a:gd name="T15" fmla="*/ 0 h 211"/>
                <a:gd name="T16" fmla="*/ 386 w 386"/>
                <a:gd name="T17" fmla="*/ 9 h 211"/>
                <a:gd name="T18" fmla="*/ 378 w 386"/>
                <a:gd name="T19" fmla="*/ 62 h 211"/>
                <a:gd name="T20" fmla="*/ 330 w 386"/>
                <a:gd name="T21" fmla="*/ 112 h 211"/>
                <a:gd name="T22" fmla="*/ 252 w 386"/>
                <a:gd name="T23" fmla="*/ 155 h 211"/>
                <a:gd name="T24" fmla="*/ 167 w 386"/>
                <a:gd name="T25" fmla="*/ 188 h 211"/>
                <a:gd name="T26" fmla="*/ 83 w 386"/>
                <a:gd name="T27" fmla="*/ 207 h 211"/>
                <a:gd name="T28" fmla="*/ 23 w 386"/>
                <a:gd name="T29" fmla="*/ 211 h 211"/>
                <a:gd name="T30" fmla="*/ 0 w 386"/>
                <a:gd name="T31" fmla="*/ 192 h 211"/>
                <a:gd name="T32" fmla="*/ 33 w 386"/>
                <a:gd name="T33" fmla="*/ 153 h 2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6"/>
                <a:gd name="T52" fmla="*/ 0 h 211"/>
                <a:gd name="T53" fmla="*/ 386 w 386"/>
                <a:gd name="T54" fmla="*/ 211 h 2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6" h="211">
                  <a:moveTo>
                    <a:pt x="33" y="153"/>
                  </a:moveTo>
                  <a:lnTo>
                    <a:pt x="46" y="143"/>
                  </a:lnTo>
                  <a:lnTo>
                    <a:pt x="85" y="122"/>
                  </a:lnTo>
                  <a:lnTo>
                    <a:pt x="138" y="93"/>
                  </a:lnTo>
                  <a:lnTo>
                    <a:pt x="202" y="62"/>
                  </a:lnTo>
                  <a:lnTo>
                    <a:pt x="264" y="31"/>
                  </a:lnTo>
                  <a:lnTo>
                    <a:pt x="322" y="9"/>
                  </a:lnTo>
                  <a:lnTo>
                    <a:pt x="363" y="0"/>
                  </a:lnTo>
                  <a:lnTo>
                    <a:pt x="386" y="9"/>
                  </a:lnTo>
                  <a:lnTo>
                    <a:pt x="378" y="62"/>
                  </a:lnTo>
                  <a:lnTo>
                    <a:pt x="330" y="112"/>
                  </a:lnTo>
                  <a:lnTo>
                    <a:pt x="252" y="155"/>
                  </a:lnTo>
                  <a:lnTo>
                    <a:pt x="167" y="188"/>
                  </a:lnTo>
                  <a:lnTo>
                    <a:pt x="83" y="207"/>
                  </a:lnTo>
                  <a:lnTo>
                    <a:pt x="23" y="211"/>
                  </a:lnTo>
                  <a:lnTo>
                    <a:pt x="0" y="192"/>
                  </a:lnTo>
                  <a:lnTo>
                    <a:pt x="33" y="153"/>
                  </a:lnTo>
                  <a:close/>
                </a:path>
              </a:pathLst>
            </a:custGeom>
            <a:solidFill>
              <a:srgbClr val="F5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" name="Freeform 36"/>
            <p:cNvSpPr>
              <a:spLocks/>
            </p:cNvSpPr>
            <p:nvPr/>
          </p:nvSpPr>
          <p:spPr bwMode="auto">
            <a:xfrm>
              <a:off x="2712" y="3109"/>
              <a:ext cx="98" cy="52"/>
            </a:xfrm>
            <a:custGeom>
              <a:avLst/>
              <a:gdLst>
                <a:gd name="T0" fmla="*/ 18 w 196"/>
                <a:gd name="T1" fmla="*/ 75 h 104"/>
                <a:gd name="T2" fmla="*/ 24 w 196"/>
                <a:gd name="T3" fmla="*/ 69 h 104"/>
                <a:gd name="T4" fmla="*/ 43 w 196"/>
                <a:gd name="T5" fmla="*/ 60 h 104"/>
                <a:gd name="T6" fmla="*/ 68 w 196"/>
                <a:gd name="T7" fmla="*/ 44 h 104"/>
                <a:gd name="T8" fmla="*/ 101 w 196"/>
                <a:gd name="T9" fmla="*/ 31 h 104"/>
                <a:gd name="T10" fmla="*/ 132 w 196"/>
                <a:gd name="T11" fmla="*/ 13 h 104"/>
                <a:gd name="T12" fmla="*/ 163 w 196"/>
                <a:gd name="T13" fmla="*/ 3 h 104"/>
                <a:gd name="T14" fmla="*/ 185 w 196"/>
                <a:gd name="T15" fmla="*/ 0 h 104"/>
                <a:gd name="T16" fmla="*/ 196 w 196"/>
                <a:gd name="T17" fmla="*/ 5 h 104"/>
                <a:gd name="T18" fmla="*/ 191 w 196"/>
                <a:gd name="T19" fmla="*/ 31 h 104"/>
                <a:gd name="T20" fmla="*/ 165 w 196"/>
                <a:gd name="T21" fmla="*/ 54 h 104"/>
                <a:gd name="T22" fmla="*/ 127 w 196"/>
                <a:gd name="T23" fmla="*/ 75 h 104"/>
                <a:gd name="T24" fmla="*/ 84 w 196"/>
                <a:gd name="T25" fmla="*/ 93 h 104"/>
                <a:gd name="T26" fmla="*/ 41 w 196"/>
                <a:gd name="T27" fmla="*/ 102 h 104"/>
                <a:gd name="T28" fmla="*/ 12 w 196"/>
                <a:gd name="T29" fmla="*/ 104 h 104"/>
                <a:gd name="T30" fmla="*/ 0 w 196"/>
                <a:gd name="T31" fmla="*/ 95 h 104"/>
                <a:gd name="T32" fmla="*/ 18 w 196"/>
                <a:gd name="T33" fmla="*/ 75 h 1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6"/>
                <a:gd name="T52" fmla="*/ 0 h 104"/>
                <a:gd name="T53" fmla="*/ 196 w 196"/>
                <a:gd name="T54" fmla="*/ 104 h 10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6" h="104">
                  <a:moveTo>
                    <a:pt x="18" y="75"/>
                  </a:moveTo>
                  <a:lnTo>
                    <a:pt x="24" y="69"/>
                  </a:lnTo>
                  <a:lnTo>
                    <a:pt x="43" y="60"/>
                  </a:lnTo>
                  <a:lnTo>
                    <a:pt x="68" y="44"/>
                  </a:lnTo>
                  <a:lnTo>
                    <a:pt x="101" y="31"/>
                  </a:lnTo>
                  <a:lnTo>
                    <a:pt x="132" y="13"/>
                  </a:lnTo>
                  <a:lnTo>
                    <a:pt x="163" y="3"/>
                  </a:lnTo>
                  <a:lnTo>
                    <a:pt x="185" y="0"/>
                  </a:lnTo>
                  <a:lnTo>
                    <a:pt x="196" y="5"/>
                  </a:lnTo>
                  <a:lnTo>
                    <a:pt x="191" y="31"/>
                  </a:lnTo>
                  <a:lnTo>
                    <a:pt x="165" y="54"/>
                  </a:lnTo>
                  <a:lnTo>
                    <a:pt x="127" y="75"/>
                  </a:lnTo>
                  <a:lnTo>
                    <a:pt x="84" y="93"/>
                  </a:lnTo>
                  <a:lnTo>
                    <a:pt x="41" y="102"/>
                  </a:lnTo>
                  <a:lnTo>
                    <a:pt x="12" y="104"/>
                  </a:lnTo>
                  <a:lnTo>
                    <a:pt x="0" y="95"/>
                  </a:lnTo>
                  <a:lnTo>
                    <a:pt x="18" y="75"/>
                  </a:lnTo>
                  <a:close/>
                </a:path>
              </a:pathLst>
            </a:custGeom>
            <a:solidFill>
              <a:srgbClr val="F06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8" name="Freeform 37"/>
            <p:cNvSpPr>
              <a:spLocks/>
            </p:cNvSpPr>
            <p:nvPr/>
          </p:nvSpPr>
          <p:spPr bwMode="auto">
            <a:xfrm>
              <a:off x="3094" y="2449"/>
              <a:ext cx="835" cy="361"/>
            </a:xfrm>
            <a:custGeom>
              <a:avLst/>
              <a:gdLst>
                <a:gd name="T0" fmla="*/ 1470 w 1669"/>
                <a:gd name="T1" fmla="*/ 2 h 723"/>
                <a:gd name="T2" fmla="*/ 1402 w 1669"/>
                <a:gd name="T3" fmla="*/ 24 h 723"/>
                <a:gd name="T4" fmla="*/ 1229 w 1669"/>
                <a:gd name="T5" fmla="*/ 82 h 723"/>
                <a:gd name="T6" fmla="*/ 985 w 1669"/>
                <a:gd name="T7" fmla="*/ 165 h 723"/>
                <a:gd name="T8" fmla="*/ 707 w 1669"/>
                <a:gd name="T9" fmla="*/ 268 h 723"/>
                <a:gd name="T10" fmla="*/ 432 w 1669"/>
                <a:gd name="T11" fmla="*/ 376 h 723"/>
                <a:gd name="T12" fmla="*/ 199 w 1669"/>
                <a:gd name="T13" fmla="*/ 481 h 723"/>
                <a:gd name="T14" fmla="*/ 40 w 1669"/>
                <a:gd name="T15" fmla="*/ 572 h 723"/>
                <a:gd name="T16" fmla="*/ 0 w 1669"/>
                <a:gd name="T17" fmla="*/ 642 h 723"/>
                <a:gd name="T18" fmla="*/ 155 w 1669"/>
                <a:gd name="T19" fmla="*/ 723 h 723"/>
                <a:gd name="T20" fmla="*/ 438 w 1669"/>
                <a:gd name="T21" fmla="*/ 692 h 723"/>
                <a:gd name="T22" fmla="*/ 787 w 1669"/>
                <a:gd name="T23" fmla="*/ 576 h 723"/>
                <a:gd name="T24" fmla="*/ 1144 w 1669"/>
                <a:gd name="T25" fmla="*/ 417 h 723"/>
                <a:gd name="T26" fmla="*/ 1448 w 1669"/>
                <a:gd name="T27" fmla="*/ 243 h 723"/>
                <a:gd name="T28" fmla="*/ 1644 w 1669"/>
                <a:gd name="T29" fmla="*/ 93 h 723"/>
                <a:gd name="T30" fmla="*/ 1669 w 1669"/>
                <a:gd name="T31" fmla="*/ 0 h 723"/>
                <a:gd name="T32" fmla="*/ 1470 w 1669"/>
                <a:gd name="T33" fmla="*/ 2 h 7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69"/>
                <a:gd name="T52" fmla="*/ 0 h 723"/>
                <a:gd name="T53" fmla="*/ 1669 w 1669"/>
                <a:gd name="T54" fmla="*/ 723 h 7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69" h="723">
                  <a:moveTo>
                    <a:pt x="1470" y="2"/>
                  </a:moveTo>
                  <a:lnTo>
                    <a:pt x="1402" y="24"/>
                  </a:lnTo>
                  <a:lnTo>
                    <a:pt x="1229" y="82"/>
                  </a:lnTo>
                  <a:lnTo>
                    <a:pt x="985" y="165"/>
                  </a:lnTo>
                  <a:lnTo>
                    <a:pt x="707" y="268"/>
                  </a:lnTo>
                  <a:lnTo>
                    <a:pt x="432" y="376"/>
                  </a:lnTo>
                  <a:lnTo>
                    <a:pt x="199" y="481"/>
                  </a:lnTo>
                  <a:lnTo>
                    <a:pt x="40" y="572"/>
                  </a:lnTo>
                  <a:lnTo>
                    <a:pt x="0" y="642"/>
                  </a:lnTo>
                  <a:lnTo>
                    <a:pt x="155" y="723"/>
                  </a:lnTo>
                  <a:lnTo>
                    <a:pt x="438" y="692"/>
                  </a:lnTo>
                  <a:lnTo>
                    <a:pt x="787" y="576"/>
                  </a:lnTo>
                  <a:lnTo>
                    <a:pt x="1144" y="417"/>
                  </a:lnTo>
                  <a:lnTo>
                    <a:pt x="1448" y="243"/>
                  </a:lnTo>
                  <a:lnTo>
                    <a:pt x="1644" y="93"/>
                  </a:lnTo>
                  <a:lnTo>
                    <a:pt x="1669" y="0"/>
                  </a:lnTo>
                  <a:lnTo>
                    <a:pt x="1470" y="2"/>
                  </a:ln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70" name="Freeform 38"/>
            <p:cNvSpPr>
              <a:spLocks/>
            </p:cNvSpPr>
            <p:nvPr/>
          </p:nvSpPr>
          <p:spPr bwMode="auto">
            <a:xfrm>
              <a:off x="3155" y="2513"/>
              <a:ext cx="624" cy="270"/>
            </a:xfrm>
            <a:custGeom>
              <a:avLst/>
              <a:gdLst>
                <a:gd name="T0" fmla="*/ 1099 w 1249"/>
                <a:gd name="T1" fmla="*/ 2 h 541"/>
                <a:gd name="T2" fmla="*/ 1049 w 1249"/>
                <a:gd name="T3" fmla="*/ 16 h 541"/>
                <a:gd name="T4" fmla="*/ 919 w 1249"/>
                <a:gd name="T5" fmla="*/ 60 h 541"/>
                <a:gd name="T6" fmla="*/ 735 w 1249"/>
                <a:gd name="T7" fmla="*/ 122 h 541"/>
                <a:gd name="T8" fmla="*/ 529 w 1249"/>
                <a:gd name="T9" fmla="*/ 200 h 541"/>
                <a:gd name="T10" fmla="*/ 322 w 1249"/>
                <a:gd name="T11" fmla="*/ 279 h 541"/>
                <a:gd name="T12" fmla="*/ 147 w 1249"/>
                <a:gd name="T13" fmla="*/ 359 h 541"/>
                <a:gd name="T14" fmla="*/ 29 w 1249"/>
                <a:gd name="T15" fmla="*/ 427 h 541"/>
                <a:gd name="T16" fmla="*/ 0 w 1249"/>
                <a:gd name="T17" fmla="*/ 479 h 541"/>
                <a:gd name="T18" fmla="*/ 116 w 1249"/>
                <a:gd name="T19" fmla="*/ 541 h 541"/>
                <a:gd name="T20" fmla="*/ 328 w 1249"/>
                <a:gd name="T21" fmla="*/ 518 h 541"/>
                <a:gd name="T22" fmla="*/ 587 w 1249"/>
                <a:gd name="T23" fmla="*/ 433 h 541"/>
                <a:gd name="T24" fmla="*/ 855 w 1249"/>
                <a:gd name="T25" fmla="*/ 312 h 541"/>
                <a:gd name="T26" fmla="*/ 1082 w 1249"/>
                <a:gd name="T27" fmla="*/ 182 h 541"/>
                <a:gd name="T28" fmla="*/ 1229 w 1249"/>
                <a:gd name="T29" fmla="*/ 70 h 541"/>
                <a:gd name="T30" fmla="*/ 1249 w 1249"/>
                <a:gd name="T31" fmla="*/ 0 h 541"/>
                <a:gd name="T32" fmla="*/ 1099 w 1249"/>
                <a:gd name="T33" fmla="*/ 2 h 5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49"/>
                <a:gd name="T52" fmla="*/ 0 h 541"/>
                <a:gd name="T53" fmla="*/ 1249 w 1249"/>
                <a:gd name="T54" fmla="*/ 541 h 5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49" h="541">
                  <a:moveTo>
                    <a:pt x="1099" y="2"/>
                  </a:moveTo>
                  <a:lnTo>
                    <a:pt x="1049" y="16"/>
                  </a:lnTo>
                  <a:lnTo>
                    <a:pt x="919" y="60"/>
                  </a:lnTo>
                  <a:lnTo>
                    <a:pt x="735" y="122"/>
                  </a:lnTo>
                  <a:lnTo>
                    <a:pt x="529" y="200"/>
                  </a:lnTo>
                  <a:lnTo>
                    <a:pt x="322" y="279"/>
                  </a:lnTo>
                  <a:lnTo>
                    <a:pt x="147" y="359"/>
                  </a:lnTo>
                  <a:lnTo>
                    <a:pt x="29" y="427"/>
                  </a:lnTo>
                  <a:lnTo>
                    <a:pt x="0" y="479"/>
                  </a:lnTo>
                  <a:lnTo>
                    <a:pt x="116" y="541"/>
                  </a:lnTo>
                  <a:lnTo>
                    <a:pt x="328" y="518"/>
                  </a:lnTo>
                  <a:lnTo>
                    <a:pt x="587" y="433"/>
                  </a:lnTo>
                  <a:lnTo>
                    <a:pt x="855" y="312"/>
                  </a:lnTo>
                  <a:lnTo>
                    <a:pt x="1082" y="182"/>
                  </a:lnTo>
                  <a:lnTo>
                    <a:pt x="1229" y="70"/>
                  </a:lnTo>
                  <a:lnTo>
                    <a:pt x="1249" y="0"/>
                  </a:lnTo>
                  <a:lnTo>
                    <a:pt x="1099" y="2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71" name="Freeform 39"/>
            <p:cNvSpPr>
              <a:spLocks/>
            </p:cNvSpPr>
            <p:nvPr/>
          </p:nvSpPr>
          <p:spPr bwMode="auto">
            <a:xfrm>
              <a:off x="3215" y="2575"/>
              <a:ext cx="415" cy="181"/>
            </a:xfrm>
            <a:custGeom>
              <a:avLst/>
              <a:gdLst>
                <a:gd name="T0" fmla="*/ 731 w 830"/>
                <a:gd name="T1" fmla="*/ 0 h 363"/>
                <a:gd name="T2" fmla="*/ 696 w 830"/>
                <a:gd name="T3" fmla="*/ 10 h 363"/>
                <a:gd name="T4" fmla="*/ 611 w 830"/>
                <a:gd name="T5" fmla="*/ 39 h 363"/>
                <a:gd name="T6" fmla="*/ 489 w 830"/>
                <a:gd name="T7" fmla="*/ 82 h 363"/>
                <a:gd name="T8" fmla="*/ 351 w 830"/>
                <a:gd name="T9" fmla="*/ 132 h 363"/>
                <a:gd name="T10" fmla="*/ 213 w 830"/>
                <a:gd name="T11" fmla="*/ 185 h 363"/>
                <a:gd name="T12" fmla="*/ 99 w 830"/>
                <a:gd name="T13" fmla="*/ 239 h 363"/>
                <a:gd name="T14" fmla="*/ 19 w 830"/>
                <a:gd name="T15" fmla="*/ 285 h 363"/>
                <a:gd name="T16" fmla="*/ 0 w 830"/>
                <a:gd name="T17" fmla="*/ 322 h 363"/>
                <a:gd name="T18" fmla="*/ 78 w 830"/>
                <a:gd name="T19" fmla="*/ 363 h 363"/>
                <a:gd name="T20" fmla="*/ 219 w 830"/>
                <a:gd name="T21" fmla="*/ 345 h 363"/>
                <a:gd name="T22" fmla="*/ 392 w 830"/>
                <a:gd name="T23" fmla="*/ 287 h 363"/>
                <a:gd name="T24" fmla="*/ 570 w 830"/>
                <a:gd name="T25" fmla="*/ 208 h 363"/>
                <a:gd name="T26" fmla="*/ 721 w 830"/>
                <a:gd name="T27" fmla="*/ 121 h 363"/>
                <a:gd name="T28" fmla="*/ 818 w 830"/>
                <a:gd name="T29" fmla="*/ 47 h 363"/>
                <a:gd name="T30" fmla="*/ 830 w 830"/>
                <a:gd name="T31" fmla="*/ 0 h 363"/>
                <a:gd name="T32" fmla="*/ 731 w 830"/>
                <a:gd name="T33" fmla="*/ 0 h 3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30"/>
                <a:gd name="T52" fmla="*/ 0 h 363"/>
                <a:gd name="T53" fmla="*/ 830 w 830"/>
                <a:gd name="T54" fmla="*/ 363 h 3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30" h="363">
                  <a:moveTo>
                    <a:pt x="731" y="0"/>
                  </a:moveTo>
                  <a:lnTo>
                    <a:pt x="696" y="10"/>
                  </a:lnTo>
                  <a:lnTo>
                    <a:pt x="611" y="39"/>
                  </a:lnTo>
                  <a:lnTo>
                    <a:pt x="489" y="82"/>
                  </a:lnTo>
                  <a:lnTo>
                    <a:pt x="351" y="132"/>
                  </a:lnTo>
                  <a:lnTo>
                    <a:pt x="213" y="185"/>
                  </a:lnTo>
                  <a:lnTo>
                    <a:pt x="99" y="239"/>
                  </a:lnTo>
                  <a:lnTo>
                    <a:pt x="19" y="285"/>
                  </a:lnTo>
                  <a:lnTo>
                    <a:pt x="0" y="322"/>
                  </a:lnTo>
                  <a:lnTo>
                    <a:pt x="78" y="363"/>
                  </a:lnTo>
                  <a:lnTo>
                    <a:pt x="219" y="345"/>
                  </a:lnTo>
                  <a:lnTo>
                    <a:pt x="392" y="287"/>
                  </a:lnTo>
                  <a:lnTo>
                    <a:pt x="570" y="208"/>
                  </a:lnTo>
                  <a:lnTo>
                    <a:pt x="721" y="121"/>
                  </a:lnTo>
                  <a:lnTo>
                    <a:pt x="818" y="47"/>
                  </a:lnTo>
                  <a:lnTo>
                    <a:pt x="830" y="0"/>
                  </a:lnTo>
                  <a:lnTo>
                    <a:pt x="731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72" name="Freeform 40"/>
            <p:cNvSpPr>
              <a:spLocks/>
            </p:cNvSpPr>
            <p:nvPr/>
          </p:nvSpPr>
          <p:spPr bwMode="auto">
            <a:xfrm>
              <a:off x="3274" y="2638"/>
              <a:ext cx="207" cy="89"/>
            </a:xfrm>
            <a:custGeom>
              <a:avLst/>
              <a:gdLst>
                <a:gd name="T0" fmla="*/ 365 w 413"/>
                <a:gd name="T1" fmla="*/ 2 h 179"/>
                <a:gd name="T2" fmla="*/ 347 w 413"/>
                <a:gd name="T3" fmla="*/ 6 h 179"/>
                <a:gd name="T4" fmla="*/ 305 w 413"/>
                <a:gd name="T5" fmla="*/ 20 h 179"/>
                <a:gd name="T6" fmla="*/ 245 w 413"/>
                <a:gd name="T7" fmla="*/ 39 h 179"/>
                <a:gd name="T8" fmla="*/ 177 w 413"/>
                <a:gd name="T9" fmla="*/ 66 h 179"/>
                <a:gd name="T10" fmla="*/ 107 w 413"/>
                <a:gd name="T11" fmla="*/ 91 h 179"/>
                <a:gd name="T12" fmla="*/ 51 w 413"/>
                <a:gd name="T13" fmla="*/ 119 h 179"/>
                <a:gd name="T14" fmla="*/ 10 w 413"/>
                <a:gd name="T15" fmla="*/ 142 h 179"/>
                <a:gd name="T16" fmla="*/ 0 w 413"/>
                <a:gd name="T17" fmla="*/ 161 h 179"/>
                <a:gd name="T18" fmla="*/ 37 w 413"/>
                <a:gd name="T19" fmla="*/ 179 h 179"/>
                <a:gd name="T20" fmla="*/ 109 w 413"/>
                <a:gd name="T21" fmla="*/ 171 h 179"/>
                <a:gd name="T22" fmla="*/ 194 w 413"/>
                <a:gd name="T23" fmla="*/ 142 h 179"/>
                <a:gd name="T24" fmla="*/ 283 w 413"/>
                <a:gd name="T25" fmla="*/ 103 h 179"/>
                <a:gd name="T26" fmla="*/ 357 w 413"/>
                <a:gd name="T27" fmla="*/ 60 h 179"/>
                <a:gd name="T28" fmla="*/ 408 w 413"/>
                <a:gd name="T29" fmla="*/ 24 h 179"/>
                <a:gd name="T30" fmla="*/ 413 w 413"/>
                <a:gd name="T31" fmla="*/ 0 h 179"/>
                <a:gd name="T32" fmla="*/ 365 w 413"/>
                <a:gd name="T33" fmla="*/ 2 h 1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13"/>
                <a:gd name="T52" fmla="*/ 0 h 179"/>
                <a:gd name="T53" fmla="*/ 413 w 413"/>
                <a:gd name="T54" fmla="*/ 179 h 1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13" h="179">
                  <a:moveTo>
                    <a:pt x="365" y="2"/>
                  </a:moveTo>
                  <a:lnTo>
                    <a:pt x="347" y="6"/>
                  </a:lnTo>
                  <a:lnTo>
                    <a:pt x="305" y="20"/>
                  </a:lnTo>
                  <a:lnTo>
                    <a:pt x="245" y="39"/>
                  </a:lnTo>
                  <a:lnTo>
                    <a:pt x="177" y="66"/>
                  </a:lnTo>
                  <a:lnTo>
                    <a:pt x="107" y="91"/>
                  </a:lnTo>
                  <a:lnTo>
                    <a:pt x="51" y="119"/>
                  </a:lnTo>
                  <a:lnTo>
                    <a:pt x="10" y="142"/>
                  </a:lnTo>
                  <a:lnTo>
                    <a:pt x="0" y="161"/>
                  </a:lnTo>
                  <a:lnTo>
                    <a:pt x="37" y="179"/>
                  </a:lnTo>
                  <a:lnTo>
                    <a:pt x="109" y="171"/>
                  </a:lnTo>
                  <a:lnTo>
                    <a:pt x="194" y="142"/>
                  </a:lnTo>
                  <a:lnTo>
                    <a:pt x="283" y="103"/>
                  </a:lnTo>
                  <a:lnTo>
                    <a:pt x="357" y="60"/>
                  </a:lnTo>
                  <a:lnTo>
                    <a:pt x="408" y="24"/>
                  </a:lnTo>
                  <a:lnTo>
                    <a:pt x="413" y="0"/>
                  </a:lnTo>
                  <a:lnTo>
                    <a:pt x="365" y="2"/>
                  </a:lnTo>
                  <a:close/>
                </a:path>
              </a:pathLst>
            </a:custGeom>
            <a:solidFill>
              <a:srgbClr val="FFD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73" name="Freeform 41"/>
            <p:cNvSpPr>
              <a:spLocks/>
            </p:cNvSpPr>
            <p:nvPr/>
          </p:nvSpPr>
          <p:spPr bwMode="auto">
            <a:xfrm>
              <a:off x="3736" y="2617"/>
              <a:ext cx="248" cy="153"/>
            </a:xfrm>
            <a:custGeom>
              <a:avLst/>
              <a:gdLst>
                <a:gd name="T0" fmla="*/ 421 w 497"/>
                <a:gd name="T1" fmla="*/ 0 h 304"/>
                <a:gd name="T2" fmla="*/ 400 w 497"/>
                <a:gd name="T3" fmla="*/ 4 h 304"/>
                <a:gd name="T4" fmla="*/ 348 w 497"/>
                <a:gd name="T5" fmla="*/ 19 h 304"/>
                <a:gd name="T6" fmla="*/ 274 w 497"/>
                <a:gd name="T7" fmla="*/ 42 h 304"/>
                <a:gd name="T8" fmla="*/ 192 w 497"/>
                <a:gd name="T9" fmla="*/ 75 h 304"/>
                <a:gd name="T10" fmla="*/ 111 w 497"/>
                <a:gd name="T11" fmla="*/ 108 h 304"/>
                <a:gd name="T12" fmla="*/ 43 w 497"/>
                <a:gd name="T13" fmla="*/ 145 h 304"/>
                <a:gd name="T14" fmla="*/ 2 w 497"/>
                <a:gd name="T15" fmla="*/ 184 h 304"/>
                <a:gd name="T16" fmla="*/ 0 w 497"/>
                <a:gd name="T17" fmla="*/ 223 h 304"/>
                <a:gd name="T18" fmla="*/ 68 w 497"/>
                <a:gd name="T19" fmla="*/ 290 h 304"/>
                <a:gd name="T20" fmla="*/ 163 w 497"/>
                <a:gd name="T21" fmla="*/ 304 h 304"/>
                <a:gd name="T22" fmla="*/ 270 w 497"/>
                <a:gd name="T23" fmla="*/ 273 h 304"/>
                <a:gd name="T24" fmla="*/ 371 w 497"/>
                <a:gd name="T25" fmla="*/ 217 h 304"/>
                <a:gd name="T26" fmla="*/ 450 w 497"/>
                <a:gd name="T27" fmla="*/ 145 h 304"/>
                <a:gd name="T28" fmla="*/ 497 w 497"/>
                <a:gd name="T29" fmla="*/ 75 h 304"/>
                <a:gd name="T30" fmla="*/ 491 w 497"/>
                <a:gd name="T31" fmla="*/ 21 h 304"/>
                <a:gd name="T32" fmla="*/ 421 w 497"/>
                <a:gd name="T33" fmla="*/ 0 h 3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7"/>
                <a:gd name="T52" fmla="*/ 0 h 304"/>
                <a:gd name="T53" fmla="*/ 497 w 497"/>
                <a:gd name="T54" fmla="*/ 304 h 30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7" h="304">
                  <a:moveTo>
                    <a:pt x="421" y="0"/>
                  </a:moveTo>
                  <a:lnTo>
                    <a:pt x="400" y="4"/>
                  </a:lnTo>
                  <a:lnTo>
                    <a:pt x="348" y="19"/>
                  </a:lnTo>
                  <a:lnTo>
                    <a:pt x="274" y="42"/>
                  </a:lnTo>
                  <a:lnTo>
                    <a:pt x="192" y="75"/>
                  </a:lnTo>
                  <a:lnTo>
                    <a:pt x="111" y="108"/>
                  </a:lnTo>
                  <a:lnTo>
                    <a:pt x="43" y="145"/>
                  </a:lnTo>
                  <a:lnTo>
                    <a:pt x="2" y="184"/>
                  </a:lnTo>
                  <a:lnTo>
                    <a:pt x="0" y="223"/>
                  </a:lnTo>
                  <a:lnTo>
                    <a:pt x="68" y="290"/>
                  </a:lnTo>
                  <a:lnTo>
                    <a:pt x="163" y="304"/>
                  </a:lnTo>
                  <a:lnTo>
                    <a:pt x="270" y="273"/>
                  </a:lnTo>
                  <a:lnTo>
                    <a:pt x="371" y="217"/>
                  </a:lnTo>
                  <a:lnTo>
                    <a:pt x="450" y="145"/>
                  </a:lnTo>
                  <a:lnTo>
                    <a:pt x="497" y="75"/>
                  </a:lnTo>
                  <a:lnTo>
                    <a:pt x="491" y="21"/>
                  </a:lnTo>
                  <a:lnTo>
                    <a:pt x="421" y="0"/>
                  </a:ln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74" name="Freeform 42"/>
            <p:cNvSpPr>
              <a:spLocks/>
            </p:cNvSpPr>
            <p:nvPr/>
          </p:nvSpPr>
          <p:spPr bwMode="auto">
            <a:xfrm>
              <a:off x="3753" y="2642"/>
              <a:ext cx="187" cy="114"/>
            </a:xfrm>
            <a:custGeom>
              <a:avLst/>
              <a:gdLst>
                <a:gd name="T0" fmla="*/ 318 w 375"/>
                <a:gd name="T1" fmla="*/ 0 h 229"/>
                <a:gd name="T2" fmla="*/ 301 w 375"/>
                <a:gd name="T3" fmla="*/ 4 h 229"/>
                <a:gd name="T4" fmla="*/ 262 w 375"/>
                <a:gd name="T5" fmla="*/ 16 h 229"/>
                <a:gd name="T6" fmla="*/ 206 w 375"/>
                <a:gd name="T7" fmla="*/ 33 h 229"/>
                <a:gd name="T8" fmla="*/ 146 w 375"/>
                <a:gd name="T9" fmla="*/ 56 h 229"/>
                <a:gd name="T10" fmla="*/ 84 w 375"/>
                <a:gd name="T11" fmla="*/ 82 h 229"/>
                <a:gd name="T12" fmla="*/ 35 w 375"/>
                <a:gd name="T13" fmla="*/ 111 h 229"/>
                <a:gd name="T14" fmla="*/ 2 w 375"/>
                <a:gd name="T15" fmla="*/ 138 h 229"/>
                <a:gd name="T16" fmla="*/ 0 w 375"/>
                <a:gd name="T17" fmla="*/ 167 h 229"/>
                <a:gd name="T18" fmla="*/ 51 w 375"/>
                <a:gd name="T19" fmla="*/ 217 h 229"/>
                <a:gd name="T20" fmla="*/ 123 w 375"/>
                <a:gd name="T21" fmla="*/ 229 h 229"/>
                <a:gd name="T22" fmla="*/ 202 w 375"/>
                <a:gd name="T23" fmla="*/ 206 h 229"/>
                <a:gd name="T24" fmla="*/ 280 w 375"/>
                <a:gd name="T25" fmla="*/ 163 h 229"/>
                <a:gd name="T26" fmla="*/ 340 w 375"/>
                <a:gd name="T27" fmla="*/ 109 h 229"/>
                <a:gd name="T28" fmla="*/ 375 w 375"/>
                <a:gd name="T29" fmla="*/ 58 h 229"/>
                <a:gd name="T30" fmla="*/ 371 w 375"/>
                <a:gd name="T31" fmla="*/ 18 h 229"/>
                <a:gd name="T32" fmla="*/ 318 w 375"/>
                <a:gd name="T33" fmla="*/ 0 h 2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5"/>
                <a:gd name="T52" fmla="*/ 0 h 229"/>
                <a:gd name="T53" fmla="*/ 375 w 375"/>
                <a:gd name="T54" fmla="*/ 229 h 2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5" h="229">
                  <a:moveTo>
                    <a:pt x="318" y="0"/>
                  </a:moveTo>
                  <a:lnTo>
                    <a:pt x="301" y="4"/>
                  </a:lnTo>
                  <a:lnTo>
                    <a:pt x="262" y="16"/>
                  </a:lnTo>
                  <a:lnTo>
                    <a:pt x="206" y="33"/>
                  </a:lnTo>
                  <a:lnTo>
                    <a:pt x="146" y="56"/>
                  </a:lnTo>
                  <a:lnTo>
                    <a:pt x="84" y="82"/>
                  </a:lnTo>
                  <a:lnTo>
                    <a:pt x="35" y="111"/>
                  </a:lnTo>
                  <a:lnTo>
                    <a:pt x="2" y="138"/>
                  </a:lnTo>
                  <a:lnTo>
                    <a:pt x="0" y="167"/>
                  </a:lnTo>
                  <a:lnTo>
                    <a:pt x="51" y="217"/>
                  </a:lnTo>
                  <a:lnTo>
                    <a:pt x="123" y="229"/>
                  </a:lnTo>
                  <a:lnTo>
                    <a:pt x="202" y="206"/>
                  </a:lnTo>
                  <a:lnTo>
                    <a:pt x="280" y="163"/>
                  </a:lnTo>
                  <a:lnTo>
                    <a:pt x="340" y="109"/>
                  </a:lnTo>
                  <a:lnTo>
                    <a:pt x="375" y="58"/>
                  </a:lnTo>
                  <a:lnTo>
                    <a:pt x="371" y="18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FC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75" name="Freeform 43"/>
            <p:cNvSpPr>
              <a:spLocks/>
            </p:cNvSpPr>
            <p:nvPr/>
          </p:nvSpPr>
          <p:spPr bwMode="auto">
            <a:xfrm>
              <a:off x="3773" y="2666"/>
              <a:ext cx="124" cy="74"/>
            </a:xfrm>
            <a:custGeom>
              <a:avLst/>
              <a:gdLst>
                <a:gd name="T0" fmla="*/ 210 w 248"/>
                <a:gd name="T1" fmla="*/ 0 h 149"/>
                <a:gd name="T2" fmla="*/ 198 w 248"/>
                <a:gd name="T3" fmla="*/ 2 h 149"/>
                <a:gd name="T4" fmla="*/ 173 w 248"/>
                <a:gd name="T5" fmla="*/ 9 h 149"/>
                <a:gd name="T6" fmla="*/ 136 w 248"/>
                <a:gd name="T7" fmla="*/ 19 h 149"/>
                <a:gd name="T8" fmla="*/ 95 w 248"/>
                <a:gd name="T9" fmla="*/ 36 h 149"/>
                <a:gd name="T10" fmla="*/ 54 w 248"/>
                <a:gd name="T11" fmla="*/ 52 h 149"/>
                <a:gd name="T12" fmla="*/ 21 w 248"/>
                <a:gd name="T13" fmla="*/ 71 h 149"/>
                <a:gd name="T14" fmla="*/ 2 w 248"/>
                <a:gd name="T15" fmla="*/ 91 h 149"/>
                <a:gd name="T16" fmla="*/ 0 w 248"/>
                <a:gd name="T17" fmla="*/ 110 h 149"/>
                <a:gd name="T18" fmla="*/ 35 w 248"/>
                <a:gd name="T19" fmla="*/ 143 h 149"/>
                <a:gd name="T20" fmla="*/ 82 w 248"/>
                <a:gd name="T21" fmla="*/ 149 h 149"/>
                <a:gd name="T22" fmla="*/ 134 w 248"/>
                <a:gd name="T23" fmla="*/ 133 h 149"/>
                <a:gd name="T24" fmla="*/ 186 w 248"/>
                <a:gd name="T25" fmla="*/ 106 h 149"/>
                <a:gd name="T26" fmla="*/ 225 w 248"/>
                <a:gd name="T27" fmla="*/ 71 h 149"/>
                <a:gd name="T28" fmla="*/ 248 w 248"/>
                <a:gd name="T29" fmla="*/ 36 h 149"/>
                <a:gd name="T30" fmla="*/ 245 w 248"/>
                <a:gd name="T31" fmla="*/ 9 h 149"/>
                <a:gd name="T32" fmla="*/ 210 w 248"/>
                <a:gd name="T33" fmla="*/ 0 h 1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8"/>
                <a:gd name="T52" fmla="*/ 0 h 149"/>
                <a:gd name="T53" fmla="*/ 248 w 248"/>
                <a:gd name="T54" fmla="*/ 149 h 1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8" h="149">
                  <a:moveTo>
                    <a:pt x="210" y="0"/>
                  </a:moveTo>
                  <a:lnTo>
                    <a:pt x="198" y="2"/>
                  </a:lnTo>
                  <a:lnTo>
                    <a:pt x="173" y="9"/>
                  </a:lnTo>
                  <a:lnTo>
                    <a:pt x="136" y="19"/>
                  </a:lnTo>
                  <a:lnTo>
                    <a:pt x="95" y="36"/>
                  </a:lnTo>
                  <a:lnTo>
                    <a:pt x="54" y="52"/>
                  </a:lnTo>
                  <a:lnTo>
                    <a:pt x="21" y="71"/>
                  </a:lnTo>
                  <a:lnTo>
                    <a:pt x="2" y="91"/>
                  </a:lnTo>
                  <a:lnTo>
                    <a:pt x="0" y="110"/>
                  </a:lnTo>
                  <a:lnTo>
                    <a:pt x="35" y="143"/>
                  </a:lnTo>
                  <a:lnTo>
                    <a:pt x="82" y="149"/>
                  </a:lnTo>
                  <a:lnTo>
                    <a:pt x="134" y="133"/>
                  </a:lnTo>
                  <a:lnTo>
                    <a:pt x="186" y="106"/>
                  </a:lnTo>
                  <a:lnTo>
                    <a:pt x="225" y="71"/>
                  </a:lnTo>
                  <a:lnTo>
                    <a:pt x="248" y="36"/>
                  </a:lnTo>
                  <a:lnTo>
                    <a:pt x="245" y="9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FA9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76" name="Freeform 44"/>
            <p:cNvSpPr>
              <a:spLocks/>
            </p:cNvSpPr>
            <p:nvPr/>
          </p:nvSpPr>
          <p:spPr bwMode="auto">
            <a:xfrm>
              <a:off x="3791" y="2690"/>
              <a:ext cx="62" cy="38"/>
            </a:xfrm>
            <a:custGeom>
              <a:avLst/>
              <a:gdLst>
                <a:gd name="T0" fmla="*/ 105 w 124"/>
                <a:gd name="T1" fmla="*/ 0 h 76"/>
                <a:gd name="T2" fmla="*/ 99 w 124"/>
                <a:gd name="T3" fmla="*/ 0 h 76"/>
                <a:gd name="T4" fmla="*/ 85 w 124"/>
                <a:gd name="T5" fmla="*/ 4 h 76"/>
                <a:gd name="T6" fmla="*/ 66 w 124"/>
                <a:gd name="T7" fmla="*/ 10 h 76"/>
                <a:gd name="T8" fmla="*/ 47 w 124"/>
                <a:gd name="T9" fmla="*/ 17 h 76"/>
                <a:gd name="T10" fmla="*/ 25 w 124"/>
                <a:gd name="T11" fmla="*/ 25 h 76"/>
                <a:gd name="T12" fmla="*/ 10 w 124"/>
                <a:gd name="T13" fmla="*/ 35 h 76"/>
                <a:gd name="T14" fmla="*/ 0 w 124"/>
                <a:gd name="T15" fmla="*/ 45 h 76"/>
                <a:gd name="T16" fmla="*/ 0 w 124"/>
                <a:gd name="T17" fmla="*/ 56 h 76"/>
                <a:gd name="T18" fmla="*/ 16 w 124"/>
                <a:gd name="T19" fmla="*/ 72 h 76"/>
                <a:gd name="T20" fmla="*/ 41 w 124"/>
                <a:gd name="T21" fmla="*/ 76 h 76"/>
                <a:gd name="T22" fmla="*/ 66 w 124"/>
                <a:gd name="T23" fmla="*/ 68 h 76"/>
                <a:gd name="T24" fmla="*/ 93 w 124"/>
                <a:gd name="T25" fmla="*/ 54 h 76"/>
                <a:gd name="T26" fmla="*/ 112 w 124"/>
                <a:gd name="T27" fmla="*/ 35 h 76"/>
                <a:gd name="T28" fmla="*/ 124 w 124"/>
                <a:gd name="T29" fmla="*/ 17 h 76"/>
                <a:gd name="T30" fmla="*/ 122 w 124"/>
                <a:gd name="T31" fmla="*/ 4 h 76"/>
                <a:gd name="T32" fmla="*/ 105 w 124"/>
                <a:gd name="T33" fmla="*/ 0 h 7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4"/>
                <a:gd name="T52" fmla="*/ 0 h 76"/>
                <a:gd name="T53" fmla="*/ 124 w 124"/>
                <a:gd name="T54" fmla="*/ 76 h 7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4" h="76">
                  <a:moveTo>
                    <a:pt x="105" y="0"/>
                  </a:moveTo>
                  <a:lnTo>
                    <a:pt x="99" y="0"/>
                  </a:lnTo>
                  <a:lnTo>
                    <a:pt x="85" y="4"/>
                  </a:lnTo>
                  <a:lnTo>
                    <a:pt x="66" y="10"/>
                  </a:lnTo>
                  <a:lnTo>
                    <a:pt x="47" y="17"/>
                  </a:lnTo>
                  <a:lnTo>
                    <a:pt x="25" y="25"/>
                  </a:lnTo>
                  <a:lnTo>
                    <a:pt x="10" y="35"/>
                  </a:lnTo>
                  <a:lnTo>
                    <a:pt x="0" y="45"/>
                  </a:lnTo>
                  <a:lnTo>
                    <a:pt x="0" y="56"/>
                  </a:lnTo>
                  <a:lnTo>
                    <a:pt x="16" y="72"/>
                  </a:lnTo>
                  <a:lnTo>
                    <a:pt x="41" y="76"/>
                  </a:lnTo>
                  <a:lnTo>
                    <a:pt x="66" y="68"/>
                  </a:lnTo>
                  <a:lnTo>
                    <a:pt x="93" y="54"/>
                  </a:lnTo>
                  <a:lnTo>
                    <a:pt x="112" y="35"/>
                  </a:lnTo>
                  <a:lnTo>
                    <a:pt x="124" y="17"/>
                  </a:lnTo>
                  <a:lnTo>
                    <a:pt x="122" y="4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F78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77" name="Freeform 45"/>
            <p:cNvSpPr>
              <a:spLocks/>
            </p:cNvSpPr>
            <p:nvPr/>
          </p:nvSpPr>
          <p:spPr bwMode="auto">
            <a:xfrm>
              <a:off x="1892" y="3394"/>
              <a:ext cx="250" cy="152"/>
            </a:xfrm>
            <a:custGeom>
              <a:avLst/>
              <a:gdLst>
                <a:gd name="T0" fmla="*/ 421 w 498"/>
                <a:gd name="T1" fmla="*/ 0 h 305"/>
                <a:gd name="T2" fmla="*/ 399 w 498"/>
                <a:gd name="T3" fmla="*/ 4 h 305"/>
                <a:gd name="T4" fmla="*/ 347 w 498"/>
                <a:gd name="T5" fmla="*/ 20 h 305"/>
                <a:gd name="T6" fmla="*/ 273 w 498"/>
                <a:gd name="T7" fmla="*/ 43 h 305"/>
                <a:gd name="T8" fmla="*/ 192 w 498"/>
                <a:gd name="T9" fmla="*/ 74 h 305"/>
                <a:gd name="T10" fmla="*/ 110 w 498"/>
                <a:gd name="T11" fmla="*/ 107 h 305"/>
                <a:gd name="T12" fmla="*/ 42 w 498"/>
                <a:gd name="T13" fmla="*/ 146 h 305"/>
                <a:gd name="T14" fmla="*/ 2 w 498"/>
                <a:gd name="T15" fmla="*/ 185 h 305"/>
                <a:gd name="T16" fmla="*/ 0 w 498"/>
                <a:gd name="T17" fmla="*/ 223 h 305"/>
                <a:gd name="T18" fmla="*/ 68 w 498"/>
                <a:gd name="T19" fmla="*/ 291 h 305"/>
                <a:gd name="T20" fmla="*/ 165 w 498"/>
                <a:gd name="T21" fmla="*/ 305 h 305"/>
                <a:gd name="T22" fmla="*/ 269 w 498"/>
                <a:gd name="T23" fmla="*/ 274 h 305"/>
                <a:gd name="T24" fmla="*/ 372 w 498"/>
                <a:gd name="T25" fmla="*/ 218 h 305"/>
                <a:gd name="T26" fmla="*/ 452 w 498"/>
                <a:gd name="T27" fmla="*/ 146 h 305"/>
                <a:gd name="T28" fmla="*/ 498 w 498"/>
                <a:gd name="T29" fmla="*/ 76 h 305"/>
                <a:gd name="T30" fmla="*/ 492 w 498"/>
                <a:gd name="T31" fmla="*/ 22 h 305"/>
                <a:gd name="T32" fmla="*/ 421 w 498"/>
                <a:gd name="T33" fmla="*/ 0 h 30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8"/>
                <a:gd name="T52" fmla="*/ 0 h 305"/>
                <a:gd name="T53" fmla="*/ 498 w 498"/>
                <a:gd name="T54" fmla="*/ 305 h 30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8" h="305">
                  <a:moveTo>
                    <a:pt x="421" y="0"/>
                  </a:moveTo>
                  <a:lnTo>
                    <a:pt x="399" y="4"/>
                  </a:lnTo>
                  <a:lnTo>
                    <a:pt x="347" y="20"/>
                  </a:lnTo>
                  <a:lnTo>
                    <a:pt x="273" y="43"/>
                  </a:lnTo>
                  <a:lnTo>
                    <a:pt x="192" y="74"/>
                  </a:lnTo>
                  <a:lnTo>
                    <a:pt x="110" y="107"/>
                  </a:lnTo>
                  <a:lnTo>
                    <a:pt x="42" y="146"/>
                  </a:lnTo>
                  <a:lnTo>
                    <a:pt x="2" y="185"/>
                  </a:lnTo>
                  <a:lnTo>
                    <a:pt x="0" y="223"/>
                  </a:lnTo>
                  <a:lnTo>
                    <a:pt x="68" y="291"/>
                  </a:lnTo>
                  <a:lnTo>
                    <a:pt x="165" y="305"/>
                  </a:lnTo>
                  <a:lnTo>
                    <a:pt x="269" y="274"/>
                  </a:lnTo>
                  <a:lnTo>
                    <a:pt x="372" y="218"/>
                  </a:lnTo>
                  <a:lnTo>
                    <a:pt x="452" y="146"/>
                  </a:lnTo>
                  <a:lnTo>
                    <a:pt x="498" y="76"/>
                  </a:lnTo>
                  <a:lnTo>
                    <a:pt x="492" y="22"/>
                  </a:lnTo>
                  <a:lnTo>
                    <a:pt x="421" y="0"/>
                  </a:ln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78" name="Freeform 46"/>
            <p:cNvSpPr>
              <a:spLocks/>
            </p:cNvSpPr>
            <p:nvPr/>
          </p:nvSpPr>
          <p:spPr bwMode="auto">
            <a:xfrm>
              <a:off x="1912" y="3418"/>
              <a:ext cx="185" cy="113"/>
            </a:xfrm>
            <a:custGeom>
              <a:avLst/>
              <a:gdLst>
                <a:gd name="T0" fmla="*/ 314 w 370"/>
                <a:gd name="T1" fmla="*/ 0 h 227"/>
                <a:gd name="T2" fmla="*/ 296 w 370"/>
                <a:gd name="T3" fmla="*/ 4 h 227"/>
                <a:gd name="T4" fmla="*/ 257 w 370"/>
                <a:gd name="T5" fmla="*/ 15 h 227"/>
                <a:gd name="T6" fmla="*/ 201 w 370"/>
                <a:gd name="T7" fmla="*/ 31 h 227"/>
                <a:gd name="T8" fmla="*/ 141 w 370"/>
                <a:gd name="T9" fmla="*/ 54 h 227"/>
                <a:gd name="T10" fmla="*/ 81 w 370"/>
                <a:gd name="T11" fmla="*/ 79 h 227"/>
                <a:gd name="T12" fmla="*/ 32 w 370"/>
                <a:gd name="T13" fmla="*/ 108 h 227"/>
                <a:gd name="T14" fmla="*/ 1 w 370"/>
                <a:gd name="T15" fmla="*/ 138 h 227"/>
                <a:gd name="T16" fmla="*/ 0 w 370"/>
                <a:gd name="T17" fmla="*/ 167 h 227"/>
                <a:gd name="T18" fmla="*/ 50 w 370"/>
                <a:gd name="T19" fmla="*/ 217 h 227"/>
                <a:gd name="T20" fmla="*/ 122 w 370"/>
                <a:gd name="T21" fmla="*/ 227 h 227"/>
                <a:gd name="T22" fmla="*/ 199 w 370"/>
                <a:gd name="T23" fmla="*/ 203 h 227"/>
                <a:gd name="T24" fmla="*/ 277 w 370"/>
                <a:gd name="T25" fmla="*/ 161 h 227"/>
                <a:gd name="T26" fmla="*/ 337 w 370"/>
                <a:gd name="T27" fmla="*/ 107 h 227"/>
                <a:gd name="T28" fmla="*/ 370 w 370"/>
                <a:gd name="T29" fmla="*/ 56 h 227"/>
                <a:gd name="T30" fmla="*/ 366 w 370"/>
                <a:gd name="T31" fmla="*/ 15 h 227"/>
                <a:gd name="T32" fmla="*/ 314 w 370"/>
                <a:gd name="T33" fmla="*/ 0 h 2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0"/>
                <a:gd name="T52" fmla="*/ 0 h 227"/>
                <a:gd name="T53" fmla="*/ 370 w 370"/>
                <a:gd name="T54" fmla="*/ 227 h 2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0" h="227">
                  <a:moveTo>
                    <a:pt x="314" y="0"/>
                  </a:moveTo>
                  <a:lnTo>
                    <a:pt x="296" y="4"/>
                  </a:lnTo>
                  <a:lnTo>
                    <a:pt x="257" y="15"/>
                  </a:lnTo>
                  <a:lnTo>
                    <a:pt x="201" y="31"/>
                  </a:lnTo>
                  <a:lnTo>
                    <a:pt x="141" y="54"/>
                  </a:lnTo>
                  <a:lnTo>
                    <a:pt x="81" y="79"/>
                  </a:lnTo>
                  <a:lnTo>
                    <a:pt x="32" y="108"/>
                  </a:lnTo>
                  <a:lnTo>
                    <a:pt x="1" y="138"/>
                  </a:lnTo>
                  <a:lnTo>
                    <a:pt x="0" y="167"/>
                  </a:lnTo>
                  <a:lnTo>
                    <a:pt x="50" y="217"/>
                  </a:lnTo>
                  <a:lnTo>
                    <a:pt x="122" y="227"/>
                  </a:lnTo>
                  <a:lnTo>
                    <a:pt x="199" y="203"/>
                  </a:lnTo>
                  <a:lnTo>
                    <a:pt x="277" y="161"/>
                  </a:lnTo>
                  <a:lnTo>
                    <a:pt x="337" y="107"/>
                  </a:lnTo>
                  <a:lnTo>
                    <a:pt x="370" y="56"/>
                  </a:lnTo>
                  <a:lnTo>
                    <a:pt x="366" y="15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rgbClr val="FA9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79" name="Freeform 47"/>
            <p:cNvSpPr>
              <a:spLocks/>
            </p:cNvSpPr>
            <p:nvPr/>
          </p:nvSpPr>
          <p:spPr bwMode="auto">
            <a:xfrm>
              <a:off x="1930" y="3442"/>
              <a:ext cx="123" cy="75"/>
            </a:xfrm>
            <a:custGeom>
              <a:avLst/>
              <a:gdLst>
                <a:gd name="T0" fmla="*/ 210 w 247"/>
                <a:gd name="T1" fmla="*/ 0 h 150"/>
                <a:gd name="T2" fmla="*/ 198 w 247"/>
                <a:gd name="T3" fmla="*/ 2 h 150"/>
                <a:gd name="T4" fmla="*/ 173 w 247"/>
                <a:gd name="T5" fmla="*/ 10 h 150"/>
                <a:gd name="T6" fmla="*/ 134 w 247"/>
                <a:gd name="T7" fmla="*/ 20 h 150"/>
                <a:gd name="T8" fmla="*/ 95 w 247"/>
                <a:gd name="T9" fmla="*/ 37 h 150"/>
                <a:gd name="T10" fmla="*/ 53 w 247"/>
                <a:gd name="T11" fmla="*/ 53 h 150"/>
                <a:gd name="T12" fmla="*/ 22 w 247"/>
                <a:gd name="T13" fmla="*/ 72 h 150"/>
                <a:gd name="T14" fmla="*/ 0 w 247"/>
                <a:gd name="T15" fmla="*/ 92 h 150"/>
                <a:gd name="T16" fmla="*/ 0 w 247"/>
                <a:gd name="T17" fmla="*/ 111 h 150"/>
                <a:gd name="T18" fmla="*/ 33 w 247"/>
                <a:gd name="T19" fmla="*/ 144 h 150"/>
                <a:gd name="T20" fmla="*/ 80 w 247"/>
                <a:gd name="T21" fmla="*/ 150 h 150"/>
                <a:gd name="T22" fmla="*/ 132 w 247"/>
                <a:gd name="T23" fmla="*/ 134 h 150"/>
                <a:gd name="T24" fmla="*/ 185 w 247"/>
                <a:gd name="T25" fmla="*/ 107 h 150"/>
                <a:gd name="T26" fmla="*/ 223 w 247"/>
                <a:gd name="T27" fmla="*/ 72 h 150"/>
                <a:gd name="T28" fmla="*/ 247 w 247"/>
                <a:gd name="T29" fmla="*/ 37 h 150"/>
                <a:gd name="T30" fmla="*/ 245 w 247"/>
                <a:gd name="T31" fmla="*/ 10 h 150"/>
                <a:gd name="T32" fmla="*/ 210 w 247"/>
                <a:gd name="T33" fmla="*/ 0 h 1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7"/>
                <a:gd name="T52" fmla="*/ 0 h 150"/>
                <a:gd name="T53" fmla="*/ 247 w 247"/>
                <a:gd name="T54" fmla="*/ 150 h 1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7" h="150">
                  <a:moveTo>
                    <a:pt x="210" y="0"/>
                  </a:moveTo>
                  <a:lnTo>
                    <a:pt x="198" y="2"/>
                  </a:lnTo>
                  <a:lnTo>
                    <a:pt x="173" y="10"/>
                  </a:lnTo>
                  <a:lnTo>
                    <a:pt x="134" y="20"/>
                  </a:lnTo>
                  <a:lnTo>
                    <a:pt x="95" y="37"/>
                  </a:lnTo>
                  <a:lnTo>
                    <a:pt x="53" y="53"/>
                  </a:lnTo>
                  <a:lnTo>
                    <a:pt x="22" y="72"/>
                  </a:lnTo>
                  <a:lnTo>
                    <a:pt x="0" y="92"/>
                  </a:lnTo>
                  <a:lnTo>
                    <a:pt x="0" y="111"/>
                  </a:lnTo>
                  <a:lnTo>
                    <a:pt x="33" y="144"/>
                  </a:lnTo>
                  <a:lnTo>
                    <a:pt x="80" y="150"/>
                  </a:lnTo>
                  <a:lnTo>
                    <a:pt x="132" y="134"/>
                  </a:lnTo>
                  <a:lnTo>
                    <a:pt x="185" y="107"/>
                  </a:lnTo>
                  <a:lnTo>
                    <a:pt x="223" y="72"/>
                  </a:lnTo>
                  <a:lnTo>
                    <a:pt x="247" y="37"/>
                  </a:lnTo>
                  <a:lnTo>
                    <a:pt x="245" y="10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F5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80" name="Freeform 48"/>
            <p:cNvSpPr>
              <a:spLocks/>
            </p:cNvSpPr>
            <p:nvPr/>
          </p:nvSpPr>
          <p:spPr bwMode="auto">
            <a:xfrm>
              <a:off x="1949" y="3466"/>
              <a:ext cx="61" cy="37"/>
            </a:xfrm>
            <a:custGeom>
              <a:avLst/>
              <a:gdLst>
                <a:gd name="T0" fmla="*/ 103 w 122"/>
                <a:gd name="T1" fmla="*/ 0 h 74"/>
                <a:gd name="T2" fmla="*/ 97 w 122"/>
                <a:gd name="T3" fmla="*/ 0 h 74"/>
                <a:gd name="T4" fmla="*/ 84 w 122"/>
                <a:gd name="T5" fmla="*/ 4 h 74"/>
                <a:gd name="T6" fmla="*/ 66 w 122"/>
                <a:gd name="T7" fmla="*/ 10 h 74"/>
                <a:gd name="T8" fmla="*/ 47 w 122"/>
                <a:gd name="T9" fmla="*/ 17 h 74"/>
                <a:gd name="T10" fmla="*/ 25 w 122"/>
                <a:gd name="T11" fmla="*/ 25 h 74"/>
                <a:gd name="T12" fmla="*/ 10 w 122"/>
                <a:gd name="T13" fmla="*/ 35 h 74"/>
                <a:gd name="T14" fmla="*/ 0 w 122"/>
                <a:gd name="T15" fmla="*/ 44 h 74"/>
                <a:gd name="T16" fmla="*/ 0 w 122"/>
                <a:gd name="T17" fmla="*/ 54 h 74"/>
                <a:gd name="T18" fmla="*/ 16 w 122"/>
                <a:gd name="T19" fmla="*/ 70 h 74"/>
                <a:gd name="T20" fmla="*/ 39 w 122"/>
                <a:gd name="T21" fmla="*/ 74 h 74"/>
                <a:gd name="T22" fmla="*/ 64 w 122"/>
                <a:gd name="T23" fmla="*/ 66 h 74"/>
                <a:gd name="T24" fmla="*/ 91 w 122"/>
                <a:gd name="T25" fmla="*/ 52 h 74"/>
                <a:gd name="T26" fmla="*/ 111 w 122"/>
                <a:gd name="T27" fmla="*/ 33 h 74"/>
                <a:gd name="T28" fmla="*/ 122 w 122"/>
                <a:gd name="T29" fmla="*/ 17 h 74"/>
                <a:gd name="T30" fmla="*/ 120 w 122"/>
                <a:gd name="T31" fmla="*/ 4 h 74"/>
                <a:gd name="T32" fmla="*/ 103 w 122"/>
                <a:gd name="T33" fmla="*/ 0 h 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2"/>
                <a:gd name="T52" fmla="*/ 0 h 74"/>
                <a:gd name="T53" fmla="*/ 122 w 122"/>
                <a:gd name="T54" fmla="*/ 74 h 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2" h="74">
                  <a:moveTo>
                    <a:pt x="103" y="0"/>
                  </a:moveTo>
                  <a:lnTo>
                    <a:pt x="97" y="0"/>
                  </a:lnTo>
                  <a:lnTo>
                    <a:pt x="84" y="4"/>
                  </a:lnTo>
                  <a:lnTo>
                    <a:pt x="66" y="10"/>
                  </a:lnTo>
                  <a:lnTo>
                    <a:pt x="47" y="17"/>
                  </a:lnTo>
                  <a:lnTo>
                    <a:pt x="25" y="25"/>
                  </a:lnTo>
                  <a:lnTo>
                    <a:pt x="10" y="35"/>
                  </a:lnTo>
                  <a:lnTo>
                    <a:pt x="0" y="44"/>
                  </a:lnTo>
                  <a:lnTo>
                    <a:pt x="0" y="54"/>
                  </a:lnTo>
                  <a:lnTo>
                    <a:pt x="16" y="70"/>
                  </a:lnTo>
                  <a:lnTo>
                    <a:pt x="39" y="74"/>
                  </a:lnTo>
                  <a:lnTo>
                    <a:pt x="64" y="66"/>
                  </a:lnTo>
                  <a:lnTo>
                    <a:pt x="91" y="52"/>
                  </a:lnTo>
                  <a:lnTo>
                    <a:pt x="111" y="33"/>
                  </a:lnTo>
                  <a:lnTo>
                    <a:pt x="122" y="17"/>
                  </a:lnTo>
                  <a:lnTo>
                    <a:pt x="120" y="4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F06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81" name="Freeform 49"/>
            <p:cNvSpPr>
              <a:spLocks/>
            </p:cNvSpPr>
            <p:nvPr/>
          </p:nvSpPr>
          <p:spPr bwMode="auto">
            <a:xfrm>
              <a:off x="2112" y="3195"/>
              <a:ext cx="425" cy="211"/>
            </a:xfrm>
            <a:custGeom>
              <a:avLst/>
              <a:gdLst>
                <a:gd name="T0" fmla="*/ 74 w 851"/>
                <a:gd name="T1" fmla="*/ 302 h 423"/>
                <a:gd name="T2" fmla="*/ 105 w 851"/>
                <a:gd name="T3" fmla="*/ 285 h 423"/>
                <a:gd name="T4" fmla="*/ 190 w 851"/>
                <a:gd name="T5" fmla="*/ 242 h 423"/>
                <a:gd name="T6" fmla="*/ 310 w 851"/>
                <a:gd name="T7" fmla="*/ 184 h 423"/>
                <a:gd name="T8" fmla="*/ 450 w 851"/>
                <a:gd name="T9" fmla="*/ 122 h 423"/>
                <a:gd name="T10" fmla="*/ 590 w 851"/>
                <a:gd name="T11" fmla="*/ 62 h 423"/>
                <a:gd name="T12" fmla="*/ 716 w 851"/>
                <a:gd name="T13" fmla="*/ 19 h 423"/>
                <a:gd name="T14" fmla="*/ 807 w 851"/>
                <a:gd name="T15" fmla="*/ 0 h 423"/>
                <a:gd name="T16" fmla="*/ 851 w 851"/>
                <a:gd name="T17" fmla="*/ 19 h 423"/>
                <a:gd name="T18" fmla="*/ 826 w 851"/>
                <a:gd name="T19" fmla="*/ 126 h 423"/>
                <a:gd name="T20" fmla="*/ 712 w 851"/>
                <a:gd name="T21" fmla="*/ 229 h 423"/>
                <a:gd name="T22" fmla="*/ 543 w 851"/>
                <a:gd name="T23" fmla="*/ 316 h 423"/>
                <a:gd name="T24" fmla="*/ 353 w 851"/>
                <a:gd name="T25" fmla="*/ 382 h 423"/>
                <a:gd name="T26" fmla="*/ 175 w 851"/>
                <a:gd name="T27" fmla="*/ 419 h 423"/>
                <a:gd name="T28" fmla="*/ 47 w 851"/>
                <a:gd name="T29" fmla="*/ 423 h 423"/>
                <a:gd name="T30" fmla="*/ 0 w 851"/>
                <a:gd name="T31" fmla="*/ 386 h 423"/>
                <a:gd name="T32" fmla="*/ 74 w 851"/>
                <a:gd name="T33" fmla="*/ 302 h 4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51"/>
                <a:gd name="T52" fmla="*/ 0 h 423"/>
                <a:gd name="T53" fmla="*/ 851 w 851"/>
                <a:gd name="T54" fmla="*/ 423 h 4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51" h="423">
                  <a:moveTo>
                    <a:pt x="74" y="302"/>
                  </a:moveTo>
                  <a:lnTo>
                    <a:pt x="105" y="285"/>
                  </a:lnTo>
                  <a:lnTo>
                    <a:pt x="190" y="242"/>
                  </a:lnTo>
                  <a:lnTo>
                    <a:pt x="310" y="184"/>
                  </a:lnTo>
                  <a:lnTo>
                    <a:pt x="450" y="122"/>
                  </a:lnTo>
                  <a:lnTo>
                    <a:pt x="590" y="62"/>
                  </a:lnTo>
                  <a:lnTo>
                    <a:pt x="716" y="19"/>
                  </a:lnTo>
                  <a:lnTo>
                    <a:pt x="807" y="0"/>
                  </a:lnTo>
                  <a:lnTo>
                    <a:pt x="851" y="19"/>
                  </a:lnTo>
                  <a:lnTo>
                    <a:pt x="826" y="126"/>
                  </a:lnTo>
                  <a:lnTo>
                    <a:pt x="712" y="229"/>
                  </a:lnTo>
                  <a:lnTo>
                    <a:pt x="543" y="316"/>
                  </a:lnTo>
                  <a:lnTo>
                    <a:pt x="353" y="382"/>
                  </a:lnTo>
                  <a:lnTo>
                    <a:pt x="175" y="419"/>
                  </a:lnTo>
                  <a:lnTo>
                    <a:pt x="47" y="423"/>
                  </a:lnTo>
                  <a:lnTo>
                    <a:pt x="0" y="386"/>
                  </a:lnTo>
                  <a:lnTo>
                    <a:pt x="74" y="302"/>
                  </a:ln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82" name="Freeform 50"/>
            <p:cNvSpPr>
              <a:spLocks/>
            </p:cNvSpPr>
            <p:nvPr/>
          </p:nvSpPr>
          <p:spPr bwMode="auto">
            <a:xfrm>
              <a:off x="2190" y="3213"/>
              <a:ext cx="319" cy="159"/>
            </a:xfrm>
            <a:custGeom>
              <a:avLst/>
              <a:gdLst>
                <a:gd name="T0" fmla="*/ 54 w 638"/>
                <a:gd name="T1" fmla="*/ 227 h 318"/>
                <a:gd name="T2" fmla="*/ 78 w 638"/>
                <a:gd name="T3" fmla="*/ 213 h 318"/>
                <a:gd name="T4" fmla="*/ 142 w 638"/>
                <a:gd name="T5" fmla="*/ 182 h 318"/>
                <a:gd name="T6" fmla="*/ 231 w 638"/>
                <a:gd name="T7" fmla="*/ 138 h 318"/>
                <a:gd name="T8" fmla="*/ 338 w 638"/>
                <a:gd name="T9" fmla="*/ 91 h 318"/>
                <a:gd name="T10" fmla="*/ 440 w 638"/>
                <a:gd name="T11" fmla="*/ 46 h 318"/>
                <a:gd name="T12" fmla="*/ 535 w 638"/>
                <a:gd name="T13" fmla="*/ 15 h 318"/>
                <a:gd name="T14" fmla="*/ 605 w 638"/>
                <a:gd name="T15" fmla="*/ 0 h 318"/>
                <a:gd name="T16" fmla="*/ 638 w 638"/>
                <a:gd name="T17" fmla="*/ 15 h 318"/>
                <a:gd name="T18" fmla="*/ 619 w 638"/>
                <a:gd name="T19" fmla="*/ 95 h 318"/>
                <a:gd name="T20" fmla="*/ 533 w 638"/>
                <a:gd name="T21" fmla="*/ 170 h 318"/>
                <a:gd name="T22" fmla="*/ 405 w 638"/>
                <a:gd name="T23" fmla="*/ 236 h 318"/>
                <a:gd name="T24" fmla="*/ 264 w 638"/>
                <a:gd name="T25" fmla="*/ 287 h 318"/>
                <a:gd name="T26" fmla="*/ 130 w 638"/>
                <a:gd name="T27" fmla="*/ 314 h 318"/>
                <a:gd name="T28" fmla="*/ 33 w 638"/>
                <a:gd name="T29" fmla="*/ 318 h 318"/>
                <a:gd name="T30" fmla="*/ 0 w 638"/>
                <a:gd name="T31" fmla="*/ 289 h 318"/>
                <a:gd name="T32" fmla="*/ 54 w 638"/>
                <a:gd name="T33" fmla="*/ 227 h 3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8"/>
                <a:gd name="T52" fmla="*/ 0 h 318"/>
                <a:gd name="T53" fmla="*/ 638 w 638"/>
                <a:gd name="T54" fmla="*/ 318 h 3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8" h="318">
                  <a:moveTo>
                    <a:pt x="54" y="227"/>
                  </a:moveTo>
                  <a:lnTo>
                    <a:pt x="78" y="213"/>
                  </a:lnTo>
                  <a:lnTo>
                    <a:pt x="142" y="182"/>
                  </a:lnTo>
                  <a:lnTo>
                    <a:pt x="231" y="138"/>
                  </a:lnTo>
                  <a:lnTo>
                    <a:pt x="338" y="91"/>
                  </a:lnTo>
                  <a:lnTo>
                    <a:pt x="440" y="46"/>
                  </a:lnTo>
                  <a:lnTo>
                    <a:pt x="535" y="15"/>
                  </a:lnTo>
                  <a:lnTo>
                    <a:pt x="605" y="0"/>
                  </a:lnTo>
                  <a:lnTo>
                    <a:pt x="638" y="15"/>
                  </a:lnTo>
                  <a:lnTo>
                    <a:pt x="619" y="95"/>
                  </a:lnTo>
                  <a:lnTo>
                    <a:pt x="533" y="170"/>
                  </a:lnTo>
                  <a:lnTo>
                    <a:pt x="405" y="236"/>
                  </a:lnTo>
                  <a:lnTo>
                    <a:pt x="264" y="287"/>
                  </a:lnTo>
                  <a:lnTo>
                    <a:pt x="130" y="314"/>
                  </a:lnTo>
                  <a:lnTo>
                    <a:pt x="33" y="318"/>
                  </a:lnTo>
                  <a:lnTo>
                    <a:pt x="0" y="289"/>
                  </a:lnTo>
                  <a:lnTo>
                    <a:pt x="54" y="227"/>
                  </a:lnTo>
                  <a:close/>
                </a:path>
              </a:pathLst>
            </a:custGeom>
            <a:solidFill>
              <a:srgbClr val="FC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83" name="Freeform 51"/>
            <p:cNvSpPr>
              <a:spLocks/>
            </p:cNvSpPr>
            <p:nvPr/>
          </p:nvSpPr>
          <p:spPr bwMode="auto">
            <a:xfrm>
              <a:off x="2269" y="3232"/>
              <a:ext cx="211" cy="106"/>
            </a:xfrm>
            <a:custGeom>
              <a:avLst/>
              <a:gdLst>
                <a:gd name="T0" fmla="*/ 39 w 423"/>
                <a:gd name="T1" fmla="*/ 153 h 211"/>
                <a:gd name="T2" fmla="*/ 53 w 423"/>
                <a:gd name="T3" fmla="*/ 143 h 211"/>
                <a:gd name="T4" fmla="*/ 95 w 423"/>
                <a:gd name="T5" fmla="*/ 122 h 211"/>
                <a:gd name="T6" fmla="*/ 153 w 423"/>
                <a:gd name="T7" fmla="*/ 93 h 211"/>
                <a:gd name="T8" fmla="*/ 225 w 423"/>
                <a:gd name="T9" fmla="*/ 62 h 211"/>
                <a:gd name="T10" fmla="*/ 293 w 423"/>
                <a:gd name="T11" fmla="*/ 31 h 211"/>
                <a:gd name="T12" fmla="*/ 355 w 423"/>
                <a:gd name="T13" fmla="*/ 9 h 211"/>
                <a:gd name="T14" fmla="*/ 400 w 423"/>
                <a:gd name="T15" fmla="*/ 0 h 211"/>
                <a:gd name="T16" fmla="*/ 423 w 423"/>
                <a:gd name="T17" fmla="*/ 9 h 211"/>
                <a:gd name="T18" fmla="*/ 411 w 423"/>
                <a:gd name="T19" fmla="*/ 62 h 211"/>
                <a:gd name="T20" fmla="*/ 353 w 423"/>
                <a:gd name="T21" fmla="*/ 114 h 211"/>
                <a:gd name="T22" fmla="*/ 268 w 423"/>
                <a:gd name="T23" fmla="*/ 157 h 211"/>
                <a:gd name="T24" fmla="*/ 175 w 423"/>
                <a:gd name="T25" fmla="*/ 192 h 211"/>
                <a:gd name="T26" fmla="*/ 87 w 423"/>
                <a:gd name="T27" fmla="*/ 209 h 211"/>
                <a:gd name="T28" fmla="*/ 23 w 423"/>
                <a:gd name="T29" fmla="*/ 211 h 211"/>
                <a:gd name="T30" fmla="*/ 0 w 423"/>
                <a:gd name="T31" fmla="*/ 194 h 211"/>
                <a:gd name="T32" fmla="*/ 39 w 423"/>
                <a:gd name="T33" fmla="*/ 153 h 2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3"/>
                <a:gd name="T52" fmla="*/ 0 h 211"/>
                <a:gd name="T53" fmla="*/ 423 w 423"/>
                <a:gd name="T54" fmla="*/ 211 h 2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3" h="211">
                  <a:moveTo>
                    <a:pt x="39" y="153"/>
                  </a:moveTo>
                  <a:lnTo>
                    <a:pt x="53" y="143"/>
                  </a:lnTo>
                  <a:lnTo>
                    <a:pt x="95" y="122"/>
                  </a:lnTo>
                  <a:lnTo>
                    <a:pt x="153" y="93"/>
                  </a:lnTo>
                  <a:lnTo>
                    <a:pt x="225" y="62"/>
                  </a:lnTo>
                  <a:lnTo>
                    <a:pt x="293" y="31"/>
                  </a:lnTo>
                  <a:lnTo>
                    <a:pt x="355" y="9"/>
                  </a:lnTo>
                  <a:lnTo>
                    <a:pt x="400" y="0"/>
                  </a:lnTo>
                  <a:lnTo>
                    <a:pt x="423" y="9"/>
                  </a:lnTo>
                  <a:lnTo>
                    <a:pt x="411" y="62"/>
                  </a:lnTo>
                  <a:lnTo>
                    <a:pt x="353" y="114"/>
                  </a:lnTo>
                  <a:lnTo>
                    <a:pt x="268" y="157"/>
                  </a:lnTo>
                  <a:lnTo>
                    <a:pt x="175" y="192"/>
                  </a:lnTo>
                  <a:lnTo>
                    <a:pt x="87" y="209"/>
                  </a:lnTo>
                  <a:lnTo>
                    <a:pt x="23" y="211"/>
                  </a:lnTo>
                  <a:lnTo>
                    <a:pt x="0" y="194"/>
                  </a:lnTo>
                  <a:lnTo>
                    <a:pt x="39" y="153"/>
                  </a:lnTo>
                  <a:close/>
                </a:path>
              </a:pathLst>
            </a:custGeom>
            <a:solidFill>
              <a:srgbClr val="FA9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84" name="Freeform 52"/>
            <p:cNvSpPr>
              <a:spLocks/>
            </p:cNvSpPr>
            <p:nvPr/>
          </p:nvSpPr>
          <p:spPr bwMode="auto">
            <a:xfrm>
              <a:off x="2346" y="3250"/>
              <a:ext cx="106" cy="53"/>
            </a:xfrm>
            <a:custGeom>
              <a:avLst/>
              <a:gdLst>
                <a:gd name="T0" fmla="*/ 20 w 212"/>
                <a:gd name="T1" fmla="*/ 75 h 104"/>
                <a:gd name="T2" fmla="*/ 26 w 212"/>
                <a:gd name="T3" fmla="*/ 69 h 104"/>
                <a:gd name="T4" fmla="*/ 47 w 212"/>
                <a:gd name="T5" fmla="*/ 60 h 104"/>
                <a:gd name="T6" fmla="*/ 76 w 212"/>
                <a:gd name="T7" fmla="*/ 44 h 104"/>
                <a:gd name="T8" fmla="*/ 113 w 212"/>
                <a:gd name="T9" fmla="*/ 31 h 104"/>
                <a:gd name="T10" fmla="*/ 146 w 212"/>
                <a:gd name="T11" fmla="*/ 13 h 104"/>
                <a:gd name="T12" fmla="*/ 177 w 212"/>
                <a:gd name="T13" fmla="*/ 3 h 104"/>
                <a:gd name="T14" fmla="*/ 200 w 212"/>
                <a:gd name="T15" fmla="*/ 0 h 104"/>
                <a:gd name="T16" fmla="*/ 212 w 212"/>
                <a:gd name="T17" fmla="*/ 5 h 104"/>
                <a:gd name="T18" fmla="*/ 204 w 212"/>
                <a:gd name="T19" fmla="*/ 31 h 104"/>
                <a:gd name="T20" fmla="*/ 175 w 212"/>
                <a:gd name="T21" fmla="*/ 56 h 104"/>
                <a:gd name="T22" fmla="*/ 134 w 212"/>
                <a:gd name="T23" fmla="*/ 77 h 104"/>
                <a:gd name="T24" fmla="*/ 88 w 212"/>
                <a:gd name="T25" fmla="*/ 95 h 104"/>
                <a:gd name="T26" fmla="*/ 43 w 212"/>
                <a:gd name="T27" fmla="*/ 102 h 104"/>
                <a:gd name="T28" fmla="*/ 12 w 212"/>
                <a:gd name="T29" fmla="*/ 104 h 104"/>
                <a:gd name="T30" fmla="*/ 0 w 212"/>
                <a:gd name="T31" fmla="*/ 95 h 104"/>
                <a:gd name="T32" fmla="*/ 20 w 212"/>
                <a:gd name="T33" fmla="*/ 75 h 1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2"/>
                <a:gd name="T52" fmla="*/ 0 h 104"/>
                <a:gd name="T53" fmla="*/ 212 w 212"/>
                <a:gd name="T54" fmla="*/ 104 h 10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2" h="104">
                  <a:moveTo>
                    <a:pt x="20" y="75"/>
                  </a:moveTo>
                  <a:lnTo>
                    <a:pt x="26" y="69"/>
                  </a:lnTo>
                  <a:lnTo>
                    <a:pt x="47" y="60"/>
                  </a:lnTo>
                  <a:lnTo>
                    <a:pt x="76" y="44"/>
                  </a:lnTo>
                  <a:lnTo>
                    <a:pt x="113" y="31"/>
                  </a:lnTo>
                  <a:lnTo>
                    <a:pt x="146" y="13"/>
                  </a:lnTo>
                  <a:lnTo>
                    <a:pt x="177" y="3"/>
                  </a:lnTo>
                  <a:lnTo>
                    <a:pt x="200" y="0"/>
                  </a:lnTo>
                  <a:lnTo>
                    <a:pt x="212" y="5"/>
                  </a:lnTo>
                  <a:lnTo>
                    <a:pt x="204" y="31"/>
                  </a:lnTo>
                  <a:lnTo>
                    <a:pt x="175" y="56"/>
                  </a:lnTo>
                  <a:lnTo>
                    <a:pt x="134" y="77"/>
                  </a:lnTo>
                  <a:lnTo>
                    <a:pt x="88" y="95"/>
                  </a:lnTo>
                  <a:lnTo>
                    <a:pt x="43" y="102"/>
                  </a:lnTo>
                  <a:lnTo>
                    <a:pt x="12" y="104"/>
                  </a:lnTo>
                  <a:lnTo>
                    <a:pt x="0" y="95"/>
                  </a:lnTo>
                  <a:lnTo>
                    <a:pt x="20" y="75"/>
                  </a:lnTo>
                  <a:close/>
                </a:path>
              </a:pathLst>
            </a:custGeom>
            <a:solidFill>
              <a:srgbClr val="F78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85" name="Freeform 53"/>
            <p:cNvSpPr>
              <a:spLocks/>
            </p:cNvSpPr>
            <p:nvPr/>
          </p:nvSpPr>
          <p:spPr bwMode="auto">
            <a:xfrm>
              <a:off x="2383" y="2754"/>
              <a:ext cx="730" cy="301"/>
            </a:xfrm>
            <a:custGeom>
              <a:avLst/>
              <a:gdLst>
                <a:gd name="T0" fmla="*/ 1292 w 1460"/>
                <a:gd name="T1" fmla="*/ 14 h 603"/>
                <a:gd name="T2" fmla="*/ 1233 w 1460"/>
                <a:gd name="T3" fmla="*/ 31 h 603"/>
                <a:gd name="T4" fmla="*/ 1082 w 1460"/>
                <a:gd name="T5" fmla="*/ 83 h 603"/>
                <a:gd name="T6" fmla="*/ 869 w 1460"/>
                <a:gd name="T7" fmla="*/ 157 h 603"/>
                <a:gd name="T8" fmla="*/ 628 w 1460"/>
                <a:gd name="T9" fmla="*/ 248 h 603"/>
                <a:gd name="T10" fmla="*/ 388 w 1460"/>
                <a:gd name="T11" fmla="*/ 341 h 603"/>
                <a:gd name="T12" fmla="*/ 182 w 1460"/>
                <a:gd name="T13" fmla="*/ 430 h 603"/>
                <a:gd name="T14" fmla="*/ 41 w 1460"/>
                <a:gd name="T15" fmla="*/ 504 h 603"/>
                <a:gd name="T16" fmla="*/ 0 w 1460"/>
                <a:gd name="T17" fmla="*/ 556 h 603"/>
                <a:gd name="T18" fmla="*/ 124 w 1460"/>
                <a:gd name="T19" fmla="*/ 603 h 603"/>
                <a:gd name="T20" fmla="*/ 367 w 1460"/>
                <a:gd name="T21" fmla="*/ 564 h 603"/>
                <a:gd name="T22" fmla="*/ 669 w 1460"/>
                <a:gd name="T23" fmla="*/ 461 h 603"/>
                <a:gd name="T24" fmla="*/ 985 w 1460"/>
                <a:gd name="T25" fmla="*/ 328 h 603"/>
                <a:gd name="T26" fmla="*/ 1255 w 1460"/>
                <a:gd name="T27" fmla="*/ 186 h 603"/>
                <a:gd name="T28" fmla="*/ 1431 w 1460"/>
                <a:gd name="T29" fmla="*/ 68 h 603"/>
                <a:gd name="T30" fmla="*/ 1460 w 1460"/>
                <a:gd name="T31" fmla="*/ 0 h 603"/>
                <a:gd name="T32" fmla="*/ 1292 w 1460"/>
                <a:gd name="T33" fmla="*/ 14 h 60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60"/>
                <a:gd name="T52" fmla="*/ 0 h 603"/>
                <a:gd name="T53" fmla="*/ 1460 w 1460"/>
                <a:gd name="T54" fmla="*/ 603 h 60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60" h="603">
                  <a:moveTo>
                    <a:pt x="1292" y="14"/>
                  </a:moveTo>
                  <a:lnTo>
                    <a:pt x="1233" y="31"/>
                  </a:lnTo>
                  <a:lnTo>
                    <a:pt x="1082" y="83"/>
                  </a:lnTo>
                  <a:lnTo>
                    <a:pt x="869" y="157"/>
                  </a:lnTo>
                  <a:lnTo>
                    <a:pt x="628" y="248"/>
                  </a:lnTo>
                  <a:lnTo>
                    <a:pt x="388" y="341"/>
                  </a:lnTo>
                  <a:lnTo>
                    <a:pt x="182" y="430"/>
                  </a:lnTo>
                  <a:lnTo>
                    <a:pt x="41" y="504"/>
                  </a:lnTo>
                  <a:lnTo>
                    <a:pt x="0" y="556"/>
                  </a:lnTo>
                  <a:lnTo>
                    <a:pt x="124" y="603"/>
                  </a:lnTo>
                  <a:lnTo>
                    <a:pt x="367" y="564"/>
                  </a:lnTo>
                  <a:lnTo>
                    <a:pt x="669" y="461"/>
                  </a:lnTo>
                  <a:lnTo>
                    <a:pt x="985" y="328"/>
                  </a:lnTo>
                  <a:lnTo>
                    <a:pt x="1255" y="186"/>
                  </a:lnTo>
                  <a:lnTo>
                    <a:pt x="1431" y="68"/>
                  </a:lnTo>
                  <a:lnTo>
                    <a:pt x="1460" y="0"/>
                  </a:lnTo>
                  <a:lnTo>
                    <a:pt x="1292" y="14"/>
                  </a:lnTo>
                  <a:close/>
                </a:path>
              </a:pathLst>
            </a:custGeom>
            <a:solidFill>
              <a:srgbClr val="FF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86" name="Freeform 54"/>
            <p:cNvSpPr>
              <a:spLocks/>
            </p:cNvSpPr>
            <p:nvPr/>
          </p:nvSpPr>
          <p:spPr bwMode="auto">
            <a:xfrm>
              <a:off x="2435" y="2808"/>
              <a:ext cx="548" cy="225"/>
            </a:xfrm>
            <a:custGeom>
              <a:avLst/>
              <a:gdLst>
                <a:gd name="T0" fmla="*/ 969 w 1096"/>
                <a:gd name="T1" fmla="*/ 11 h 449"/>
                <a:gd name="T2" fmla="*/ 925 w 1096"/>
                <a:gd name="T3" fmla="*/ 25 h 449"/>
                <a:gd name="T4" fmla="*/ 812 w 1096"/>
                <a:gd name="T5" fmla="*/ 64 h 449"/>
                <a:gd name="T6" fmla="*/ 651 w 1096"/>
                <a:gd name="T7" fmla="*/ 118 h 449"/>
                <a:gd name="T8" fmla="*/ 471 w 1096"/>
                <a:gd name="T9" fmla="*/ 186 h 449"/>
                <a:gd name="T10" fmla="*/ 289 w 1096"/>
                <a:gd name="T11" fmla="*/ 254 h 449"/>
                <a:gd name="T12" fmla="*/ 136 w 1096"/>
                <a:gd name="T13" fmla="*/ 319 h 449"/>
                <a:gd name="T14" fmla="*/ 29 w 1096"/>
                <a:gd name="T15" fmla="*/ 374 h 449"/>
                <a:gd name="T16" fmla="*/ 0 w 1096"/>
                <a:gd name="T17" fmla="*/ 414 h 449"/>
                <a:gd name="T18" fmla="*/ 93 w 1096"/>
                <a:gd name="T19" fmla="*/ 449 h 449"/>
                <a:gd name="T20" fmla="*/ 273 w 1096"/>
                <a:gd name="T21" fmla="*/ 420 h 449"/>
                <a:gd name="T22" fmla="*/ 500 w 1096"/>
                <a:gd name="T23" fmla="*/ 343 h 449"/>
                <a:gd name="T24" fmla="*/ 737 w 1096"/>
                <a:gd name="T25" fmla="*/ 244 h 449"/>
                <a:gd name="T26" fmla="*/ 940 w 1096"/>
                <a:gd name="T27" fmla="*/ 137 h 449"/>
                <a:gd name="T28" fmla="*/ 1074 w 1096"/>
                <a:gd name="T29" fmla="*/ 50 h 449"/>
                <a:gd name="T30" fmla="*/ 1096 w 1096"/>
                <a:gd name="T31" fmla="*/ 0 h 449"/>
                <a:gd name="T32" fmla="*/ 969 w 1096"/>
                <a:gd name="T33" fmla="*/ 11 h 4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96"/>
                <a:gd name="T52" fmla="*/ 0 h 449"/>
                <a:gd name="T53" fmla="*/ 1096 w 1096"/>
                <a:gd name="T54" fmla="*/ 449 h 4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96" h="449">
                  <a:moveTo>
                    <a:pt x="969" y="11"/>
                  </a:moveTo>
                  <a:lnTo>
                    <a:pt x="925" y="25"/>
                  </a:lnTo>
                  <a:lnTo>
                    <a:pt x="812" y="64"/>
                  </a:lnTo>
                  <a:lnTo>
                    <a:pt x="651" y="118"/>
                  </a:lnTo>
                  <a:lnTo>
                    <a:pt x="471" y="186"/>
                  </a:lnTo>
                  <a:lnTo>
                    <a:pt x="289" y="254"/>
                  </a:lnTo>
                  <a:lnTo>
                    <a:pt x="136" y="319"/>
                  </a:lnTo>
                  <a:lnTo>
                    <a:pt x="29" y="374"/>
                  </a:lnTo>
                  <a:lnTo>
                    <a:pt x="0" y="414"/>
                  </a:lnTo>
                  <a:lnTo>
                    <a:pt x="93" y="449"/>
                  </a:lnTo>
                  <a:lnTo>
                    <a:pt x="273" y="420"/>
                  </a:lnTo>
                  <a:lnTo>
                    <a:pt x="500" y="343"/>
                  </a:lnTo>
                  <a:lnTo>
                    <a:pt x="737" y="244"/>
                  </a:lnTo>
                  <a:lnTo>
                    <a:pt x="940" y="137"/>
                  </a:lnTo>
                  <a:lnTo>
                    <a:pt x="1074" y="50"/>
                  </a:lnTo>
                  <a:lnTo>
                    <a:pt x="1096" y="0"/>
                  </a:lnTo>
                  <a:lnTo>
                    <a:pt x="969" y="11"/>
                  </a:lnTo>
                  <a:close/>
                </a:path>
              </a:pathLst>
            </a:custGeom>
            <a:solidFill>
              <a:srgbClr val="FC9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87" name="Freeform 55"/>
            <p:cNvSpPr>
              <a:spLocks/>
            </p:cNvSpPr>
            <p:nvPr/>
          </p:nvSpPr>
          <p:spPr bwMode="auto">
            <a:xfrm>
              <a:off x="2489" y="2861"/>
              <a:ext cx="363" cy="150"/>
            </a:xfrm>
            <a:custGeom>
              <a:avLst/>
              <a:gdLst>
                <a:gd name="T0" fmla="*/ 644 w 728"/>
                <a:gd name="T1" fmla="*/ 8 h 301"/>
                <a:gd name="T2" fmla="*/ 615 w 728"/>
                <a:gd name="T3" fmla="*/ 16 h 301"/>
                <a:gd name="T4" fmla="*/ 540 w 728"/>
                <a:gd name="T5" fmla="*/ 43 h 301"/>
                <a:gd name="T6" fmla="*/ 431 w 728"/>
                <a:gd name="T7" fmla="*/ 80 h 301"/>
                <a:gd name="T8" fmla="*/ 313 w 728"/>
                <a:gd name="T9" fmla="*/ 124 h 301"/>
                <a:gd name="T10" fmla="*/ 190 w 728"/>
                <a:gd name="T11" fmla="*/ 169 h 301"/>
                <a:gd name="T12" fmla="*/ 90 w 728"/>
                <a:gd name="T13" fmla="*/ 215 h 301"/>
                <a:gd name="T14" fmla="*/ 18 w 728"/>
                <a:gd name="T15" fmla="*/ 252 h 301"/>
                <a:gd name="T16" fmla="*/ 0 w 728"/>
                <a:gd name="T17" fmla="*/ 279 h 301"/>
                <a:gd name="T18" fmla="*/ 61 w 728"/>
                <a:gd name="T19" fmla="*/ 301 h 301"/>
                <a:gd name="T20" fmla="*/ 181 w 728"/>
                <a:gd name="T21" fmla="*/ 281 h 301"/>
                <a:gd name="T22" fmla="*/ 332 w 728"/>
                <a:gd name="T23" fmla="*/ 229 h 301"/>
                <a:gd name="T24" fmla="*/ 491 w 728"/>
                <a:gd name="T25" fmla="*/ 163 h 301"/>
                <a:gd name="T26" fmla="*/ 625 w 728"/>
                <a:gd name="T27" fmla="*/ 93 h 301"/>
                <a:gd name="T28" fmla="*/ 714 w 728"/>
                <a:gd name="T29" fmla="*/ 35 h 301"/>
                <a:gd name="T30" fmla="*/ 728 w 728"/>
                <a:gd name="T31" fmla="*/ 0 h 301"/>
                <a:gd name="T32" fmla="*/ 644 w 728"/>
                <a:gd name="T33" fmla="*/ 8 h 30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8"/>
                <a:gd name="T52" fmla="*/ 0 h 301"/>
                <a:gd name="T53" fmla="*/ 728 w 728"/>
                <a:gd name="T54" fmla="*/ 301 h 30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8" h="301">
                  <a:moveTo>
                    <a:pt x="644" y="8"/>
                  </a:moveTo>
                  <a:lnTo>
                    <a:pt x="615" y="16"/>
                  </a:lnTo>
                  <a:lnTo>
                    <a:pt x="540" y="43"/>
                  </a:lnTo>
                  <a:lnTo>
                    <a:pt x="431" y="80"/>
                  </a:lnTo>
                  <a:lnTo>
                    <a:pt x="313" y="124"/>
                  </a:lnTo>
                  <a:lnTo>
                    <a:pt x="190" y="169"/>
                  </a:lnTo>
                  <a:lnTo>
                    <a:pt x="90" y="215"/>
                  </a:lnTo>
                  <a:lnTo>
                    <a:pt x="18" y="252"/>
                  </a:lnTo>
                  <a:lnTo>
                    <a:pt x="0" y="279"/>
                  </a:lnTo>
                  <a:lnTo>
                    <a:pt x="61" y="301"/>
                  </a:lnTo>
                  <a:lnTo>
                    <a:pt x="181" y="281"/>
                  </a:lnTo>
                  <a:lnTo>
                    <a:pt x="332" y="229"/>
                  </a:lnTo>
                  <a:lnTo>
                    <a:pt x="491" y="163"/>
                  </a:lnTo>
                  <a:lnTo>
                    <a:pt x="625" y="93"/>
                  </a:lnTo>
                  <a:lnTo>
                    <a:pt x="714" y="35"/>
                  </a:lnTo>
                  <a:lnTo>
                    <a:pt x="728" y="0"/>
                  </a:lnTo>
                  <a:lnTo>
                    <a:pt x="644" y="8"/>
                  </a:lnTo>
                  <a:close/>
                </a:path>
              </a:pathLst>
            </a:custGeom>
            <a:solidFill>
              <a:srgbClr val="FA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88" name="Freeform 56"/>
            <p:cNvSpPr>
              <a:spLocks/>
            </p:cNvSpPr>
            <p:nvPr/>
          </p:nvSpPr>
          <p:spPr bwMode="auto">
            <a:xfrm>
              <a:off x="2541" y="2914"/>
              <a:ext cx="179" cy="75"/>
            </a:xfrm>
            <a:custGeom>
              <a:avLst/>
              <a:gdLst>
                <a:gd name="T0" fmla="*/ 318 w 359"/>
                <a:gd name="T1" fmla="*/ 4 h 149"/>
                <a:gd name="T2" fmla="*/ 303 w 359"/>
                <a:gd name="T3" fmla="*/ 8 h 149"/>
                <a:gd name="T4" fmla="*/ 266 w 359"/>
                <a:gd name="T5" fmla="*/ 21 h 149"/>
                <a:gd name="T6" fmla="*/ 212 w 359"/>
                <a:gd name="T7" fmla="*/ 39 h 149"/>
                <a:gd name="T8" fmla="*/ 153 w 359"/>
                <a:gd name="T9" fmla="*/ 62 h 149"/>
                <a:gd name="T10" fmla="*/ 93 w 359"/>
                <a:gd name="T11" fmla="*/ 83 h 149"/>
                <a:gd name="T12" fmla="*/ 45 w 359"/>
                <a:gd name="T13" fmla="*/ 106 h 149"/>
                <a:gd name="T14" fmla="*/ 10 w 359"/>
                <a:gd name="T15" fmla="*/ 124 h 149"/>
                <a:gd name="T16" fmla="*/ 0 w 359"/>
                <a:gd name="T17" fmla="*/ 139 h 149"/>
                <a:gd name="T18" fmla="*/ 29 w 359"/>
                <a:gd name="T19" fmla="*/ 149 h 149"/>
                <a:gd name="T20" fmla="*/ 89 w 359"/>
                <a:gd name="T21" fmla="*/ 139 h 149"/>
                <a:gd name="T22" fmla="*/ 163 w 359"/>
                <a:gd name="T23" fmla="*/ 114 h 149"/>
                <a:gd name="T24" fmla="*/ 243 w 359"/>
                <a:gd name="T25" fmla="*/ 83 h 149"/>
                <a:gd name="T26" fmla="*/ 309 w 359"/>
                <a:gd name="T27" fmla="*/ 46 h 149"/>
                <a:gd name="T28" fmla="*/ 353 w 359"/>
                <a:gd name="T29" fmla="*/ 17 h 149"/>
                <a:gd name="T30" fmla="*/ 359 w 359"/>
                <a:gd name="T31" fmla="*/ 0 h 149"/>
                <a:gd name="T32" fmla="*/ 318 w 359"/>
                <a:gd name="T33" fmla="*/ 4 h 1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9"/>
                <a:gd name="T52" fmla="*/ 0 h 149"/>
                <a:gd name="T53" fmla="*/ 359 w 359"/>
                <a:gd name="T54" fmla="*/ 149 h 1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9" h="149">
                  <a:moveTo>
                    <a:pt x="318" y="4"/>
                  </a:moveTo>
                  <a:lnTo>
                    <a:pt x="303" y="8"/>
                  </a:lnTo>
                  <a:lnTo>
                    <a:pt x="266" y="21"/>
                  </a:lnTo>
                  <a:lnTo>
                    <a:pt x="212" y="39"/>
                  </a:lnTo>
                  <a:lnTo>
                    <a:pt x="153" y="62"/>
                  </a:lnTo>
                  <a:lnTo>
                    <a:pt x="93" y="83"/>
                  </a:lnTo>
                  <a:lnTo>
                    <a:pt x="45" y="106"/>
                  </a:lnTo>
                  <a:lnTo>
                    <a:pt x="10" y="124"/>
                  </a:lnTo>
                  <a:lnTo>
                    <a:pt x="0" y="139"/>
                  </a:lnTo>
                  <a:lnTo>
                    <a:pt x="29" y="149"/>
                  </a:lnTo>
                  <a:lnTo>
                    <a:pt x="89" y="139"/>
                  </a:lnTo>
                  <a:lnTo>
                    <a:pt x="163" y="114"/>
                  </a:lnTo>
                  <a:lnTo>
                    <a:pt x="243" y="83"/>
                  </a:lnTo>
                  <a:lnTo>
                    <a:pt x="309" y="46"/>
                  </a:lnTo>
                  <a:lnTo>
                    <a:pt x="353" y="17"/>
                  </a:lnTo>
                  <a:lnTo>
                    <a:pt x="359" y="0"/>
                  </a:lnTo>
                  <a:lnTo>
                    <a:pt x="318" y="4"/>
                  </a:lnTo>
                  <a:close/>
                </a:path>
              </a:pathLst>
            </a:custGeom>
            <a:solidFill>
              <a:srgbClr val="F78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89" name="Freeform 57"/>
            <p:cNvSpPr>
              <a:spLocks/>
            </p:cNvSpPr>
            <p:nvPr/>
          </p:nvSpPr>
          <p:spPr bwMode="auto">
            <a:xfrm>
              <a:off x="1802" y="3033"/>
              <a:ext cx="740" cy="379"/>
            </a:xfrm>
            <a:custGeom>
              <a:avLst/>
              <a:gdLst>
                <a:gd name="T0" fmla="*/ 202 w 1480"/>
                <a:gd name="T1" fmla="*/ 758 h 758"/>
                <a:gd name="T2" fmla="*/ 260 w 1480"/>
                <a:gd name="T3" fmla="*/ 735 h 758"/>
                <a:gd name="T4" fmla="*/ 415 w 1480"/>
                <a:gd name="T5" fmla="*/ 679 h 758"/>
                <a:gd name="T6" fmla="*/ 633 w 1480"/>
                <a:gd name="T7" fmla="*/ 594 h 758"/>
                <a:gd name="T8" fmla="*/ 881 w 1480"/>
                <a:gd name="T9" fmla="*/ 493 h 758"/>
                <a:gd name="T10" fmla="*/ 1119 w 1480"/>
                <a:gd name="T11" fmla="*/ 382 h 758"/>
                <a:gd name="T12" fmla="*/ 1323 w 1480"/>
                <a:gd name="T13" fmla="*/ 276 h 758"/>
                <a:gd name="T14" fmla="*/ 1453 w 1480"/>
                <a:gd name="T15" fmla="*/ 181 h 758"/>
                <a:gd name="T16" fmla="*/ 1480 w 1480"/>
                <a:gd name="T17" fmla="*/ 107 h 758"/>
                <a:gd name="T18" fmla="*/ 1304 w 1480"/>
                <a:gd name="T19" fmla="*/ 0 h 758"/>
                <a:gd name="T20" fmla="*/ 1034 w 1480"/>
                <a:gd name="T21" fmla="*/ 24 h 758"/>
                <a:gd name="T22" fmla="*/ 720 w 1480"/>
                <a:gd name="T23" fmla="*/ 134 h 758"/>
                <a:gd name="T24" fmla="*/ 412 w 1480"/>
                <a:gd name="T25" fmla="*/ 301 h 758"/>
                <a:gd name="T26" fmla="*/ 156 w 1480"/>
                <a:gd name="T27" fmla="*/ 479 h 758"/>
                <a:gd name="T28" fmla="*/ 4 w 1480"/>
                <a:gd name="T29" fmla="*/ 642 h 758"/>
                <a:gd name="T30" fmla="*/ 0 w 1480"/>
                <a:gd name="T31" fmla="*/ 745 h 758"/>
                <a:gd name="T32" fmla="*/ 202 w 1480"/>
                <a:gd name="T33" fmla="*/ 758 h 7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80"/>
                <a:gd name="T52" fmla="*/ 0 h 758"/>
                <a:gd name="T53" fmla="*/ 1480 w 1480"/>
                <a:gd name="T54" fmla="*/ 758 h 7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80" h="758">
                  <a:moveTo>
                    <a:pt x="202" y="758"/>
                  </a:moveTo>
                  <a:lnTo>
                    <a:pt x="260" y="735"/>
                  </a:lnTo>
                  <a:lnTo>
                    <a:pt x="415" y="679"/>
                  </a:lnTo>
                  <a:lnTo>
                    <a:pt x="633" y="594"/>
                  </a:lnTo>
                  <a:lnTo>
                    <a:pt x="881" y="493"/>
                  </a:lnTo>
                  <a:lnTo>
                    <a:pt x="1119" y="382"/>
                  </a:lnTo>
                  <a:lnTo>
                    <a:pt x="1323" y="276"/>
                  </a:lnTo>
                  <a:lnTo>
                    <a:pt x="1453" y="181"/>
                  </a:lnTo>
                  <a:lnTo>
                    <a:pt x="1480" y="107"/>
                  </a:lnTo>
                  <a:lnTo>
                    <a:pt x="1304" y="0"/>
                  </a:lnTo>
                  <a:lnTo>
                    <a:pt x="1034" y="24"/>
                  </a:lnTo>
                  <a:lnTo>
                    <a:pt x="720" y="134"/>
                  </a:lnTo>
                  <a:lnTo>
                    <a:pt x="412" y="301"/>
                  </a:lnTo>
                  <a:lnTo>
                    <a:pt x="156" y="479"/>
                  </a:lnTo>
                  <a:lnTo>
                    <a:pt x="4" y="642"/>
                  </a:lnTo>
                  <a:lnTo>
                    <a:pt x="0" y="745"/>
                  </a:lnTo>
                  <a:lnTo>
                    <a:pt x="202" y="758"/>
                  </a:ln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90" name="Freeform 58"/>
            <p:cNvSpPr>
              <a:spLocks/>
            </p:cNvSpPr>
            <p:nvPr/>
          </p:nvSpPr>
          <p:spPr bwMode="auto">
            <a:xfrm>
              <a:off x="1863" y="3054"/>
              <a:ext cx="641" cy="328"/>
            </a:xfrm>
            <a:custGeom>
              <a:avLst/>
              <a:gdLst>
                <a:gd name="T0" fmla="*/ 174 w 1281"/>
                <a:gd name="T1" fmla="*/ 657 h 657"/>
                <a:gd name="T2" fmla="*/ 225 w 1281"/>
                <a:gd name="T3" fmla="*/ 638 h 657"/>
                <a:gd name="T4" fmla="*/ 358 w 1281"/>
                <a:gd name="T5" fmla="*/ 589 h 657"/>
                <a:gd name="T6" fmla="*/ 546 w 1281"/>
                <a:gd name="T7" fmla="*/ 516 h 657"/>
                <a:gd name="T8" fmla="*/ 762 w 1281"/>
                <a:gd name="T9" fmla="*/ 428 h 657"/>
                <a:gd name="T10" fmla="*/ 969 w 1281"/>
                <a:gd name="T11" fmla="*/ 333 h 657"/>
                <a:gd name="T12" fmla="*/ 1146 w 1281"/>
                <a:gd name="T13" fmla="*/ 240 h 657"/>
                <a:gd name="T14" fmla="*/ 1260 w 1281"/>
                <a:gd name="T15" fmla="*/ 157 h 657"/>
                <a:gd name="T16" fmla="*/ 1281 w 1281"/>
                <a:gd name="T17" fmla="*/ 91 h 657"/>
                <a:gd name="T18" fmla="*/ 1126 w 1281"/>
                <a:gd name="T19" fmla="*/ 0 h 657"/>
                <a:gd name="T20" fmla="*/ 894 w 1281"/>
                <a:gd name="T21" fmla="*/ 21 h 657"/>
                <a:gd name="T22" fmla="*/ 620 w 1281"/>
                <a:gd name="T23" fmla="*/ 116 h 657"/>
                <a:gd name="T24" fmla="*/ 354 w 1281"/>
                <a:gd name="T25" fmla="*/ 260 h 657"/>
                <a:gd name="T26" fmla="*/ 131 w 1281"/>
                <a:gd name="T27" fmla="*/ 415 h 657"/>
                <a:gd name="T28" fmla="*/ 0 w 1281"/>
                <a:gd name="T29" fmla="*/ 556 h 657"/>
                <a:gd name="T30" fmla="*/ 0 w 1281"/>
                <a:gd name="T31" fmla="*/ 646 h 657"/>
                <a:gd name="T32" fmla="*/ 174 w 1281"/>
                <a:gd name="T33" fmla="*/ 657 h 6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81"/>
                <a:gd name="T52" fmla="*/ 0 h 657"/>
                <a:gd name="T53" fmla="*/ 1281 w 1281"/>
                <a:gd name="T54" fmla="*/ 657 h 6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81" h="657">
                  <a:moveTo>
                    <a:pt x="174" y="657"/>
                  </a:moveTo>
                  <a:lnTo>
                    <a:pt x="225" y="638"/>
                  </a:lnTo>
                  <a:lnTo>
                    <a:pt x="358" y="589"/>
                  </a:lnTo>
                  <a:lnTo>
                    <a:pt x="546" y="516"/>
                  </a:lnTo>
                  <a:lnTo>
                    <a:pt x="762" y="428"/>
                  </a:lnTo>
                  <a:lnTo>
                    <a:pt x="969" y="333"/>
                  </a:lnTo>
                  <a:lnTo>
                    <a:pt x="1146" y="240"/>
                  </a:lnTo>
                  <a:lnTo>
                    <a:pt x="1260" y="157"/>
                  </a:lnTo>
                  <a:lnTo>
                    <a:pt x="1281" y="91"/>
                  </a:lnTo>
                  <a:lnTo>
                    <a:pt x="1126" y="0"/>
                  </a:lnTo>
                  <a:lnTo>
                    <a:pt x="894" y="21"/>
                  </a:lnTo>
                  <a:lnTo>
                    <a:pt x="620" y="116"/>
                  </a:lnTo>
                  <a:lnTo>
                    <a:pt x="354" y="260"/>
                  </a:lnTo>
                  <a:lnTo>
                    <a:pt x="131" y="415"/>
                  </a:lnTo>
                  <a:lnTo>
                    <a:pt x="0" y="556"/>
                  </a:lnTo>
                  <a:lnTo>
                    <a:pt x="0" y="646"/>
                  </a:lnTo>
                  <a:lnTo>
                    <a:pt x="174" y="657"/>
                  </a:lnTo>
                  <a:close/>
                </a:path>
              </a:pathLst>
            </a:custGeom>
            <a:solidFill>
              <a:srgbClr val="FF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91" name="Freeform 59"/>
            <p:cNvSpPr>
              <a:spLocks/>
            </p:cNvSpPr>
            <p:nvPr/>
          </p:nvSpPr>
          <p:spPr bwMode="auto">
            <a:xfrm>
              <a:off x="1922" y="3074"/>
              <a:ext cx="544" cy="279"/>
            </a:xfrm>
            <a:custGeom>
              <a:avLst/>
              <a:gdLst>
                <a:gd name="T0" fmla="*/ 147 w 1088"/>
                <a:gd name="T1" fmla="*/ 558 h 558"/>
                <a:gd name="T2" fmla="*/ 190 w 1088"/>
                <a:gd name="T3" fmla="*/ 541 h 558"/>
                <a:gd name="T4" fmla="*/ 304 w 1088"/>
                <a:gd name="T5" fmla="*/ 500 h 558"/>
                <a:gd name="T6" fmla="*/ 463 w 1088"/>
                <a:gd name="T7" fmla="*/ 438 h 558"/>
                <a:gd name="T8" fmla="*/ 646 w 1088"/>
                <a:gd name="T9" fmla="*/ 364 h 558"/>
                <a:gd name="T10" fmla="*/ 822 w 1088"/>
                <a:gd name="T11" fmla="*/ 283 h 558"/>
                <a:gd name="T12" fmla="*/ 973 w 1088"/>
                <a:gd name="T13" fmla="*/ 203 h 558"/>
                <a:gd name="T14" fmla="*/ 1068 w 1088"/>
                <a:gd name="T15" fmla="*/ 132 h 558"/>
                <a:gd name="T16" fmla="*/ 1088 w 1088"/>
                <a:gd name="T17" fmla="*/ 77 h 558"/>
                <a:gd name="T18" fmla="*/ 956 w 1088"/>
                <a:gd name="T19" fmla="*/ 0 h 558"/>
                <a:gd name="T20" fmla="*/ 758 w 1088"/>
                <a:gd name="T21" fmla="*/ 17 h 558"/>
                <a:gd name="T22" fmla="*/ 527 w 1088"/>
                <a:gd name="T23" fmla="*/ 99 h 558"/>
                <a:gd name="T24" fmla="*/ 302 w 1088"/>
                <a:gd name="T25" fmla="*/ 221 h 558"/>
                <a:gd name="T26" fmla="*/ 112 w 1088"/>
                <a:gd name="T27" fmla="*/ 353 h 558"/>
                <a:gd name="T28" fmla="*/ 2 w 1088"/>
                <a:gd name="T29" fmla="*/ 473 h 558"/>
                <a:gd name="T30" fmla="*/ 0 w 1088"/>
                <a:gd name="T31" fmla="*/ 548 h 558"/>
                <a:gd name="T32" fmla="*/ 147 w 1088"/>
                <a:gd name="T33" fmla="*/ 558 h 5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88"/>
                <a:gd name="T52" fmla="*/ 0 h 558"/>
                <a:gd name="T53" fmla="*/ 1088 w 1088"/>
                <a:gd name="T54" fmla="*/ 558 h 5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88" h="558">
                  <a:moveTo>
                    <a:pt x="147" y="558"/>
                  </a:moveTo>
                  <a:lnTo>
                    <a:pt x="190" y="541"/>
                  </a:lnTo>
                  <a:lnTo>
                    <a:pt x="304" y="500"/>
                  </a:lnTo>
                  <a:lnTo>
                    <a:pt x="463" y="438"/>
                  </a:lnTo>
                  <a:lnTo>
                    <a:pt x="646" y="364"/>
                  </a:lnTo>
                  <a:lnTo>
                    <a:pt x="822" y="283"/>
                  </a:lnTo>
                  <a:lnTo>
                    <a:pt x="973" y="203"/>
                  </a:lnTo>
                  <a:lnTo>
                    <a:pt x="1068" y="132"/>
                  </a:lnTo>
                  <a:lnTo>
                    <a:pt x="1088" y="77"/>
                  </a:lnTo>
                  <a:lnTo>
                    <a:pt x="956" y="0"/>
                  </a:lnTo>
                  <a:lnTo>
                    <a:pt x="758" y="17"/>
                  </a:lnTo>
                  <a:lnTo>
                    <a:pt x="527" y="99"/>
                  </a:lnTo>
                  <a:lnTo>
                    <a:pt x="302" y="221"/>
                  </a:lnTo>
                  <a:lnTo>
                    <a:pt x="112" y="353"/>
                  </a:lnTo>
                  <a:lnTo>
                    <a:pt x="2" y="473"/>
                  </a:lnTo>
                  <a:lnTo>
                    <a:pt x="0" y="548"/>
                  </a:lnTo>
                  <a:lnTo>
                    <a:pt x="147" y="558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92" name="Freeform 60"/>
            <p:cNvSpPr>
              <a:spLocks/>
            </p:cNvSpPr>
            <p:nvPr/>
          </p:nvSpPr>
          <p:spPr bwMode="auto">
            <a:xfrm>
              <a:off x="1983" y="3096"/>
              <a:ext cx="447" cy="227"/>
            </a:xfrm>
            <a:custGeom>
              <a:avLst/>
              <a:gdLst>
                <a:gd name="T0" fmla="*/ 122 w 894"/>
                <a:gd name="T1" fmla="*/ 454 h 454"/>
                <a:gd name="T2" fmla="*/ 157 w 894"/>
                <a:gd name="T3" fmla="*/ 440 h 454"/>
                <a:gd name="T4" fmla="*/ 250 w 894"/>
                <a:gd name="T5" fmla="*/ 405 h 454"/>
                <a:gd name="T6" fmla="*/ 382 w 894"/>
                <a:gd name="T7" fmla="*/ 355 h 454"/>
                <a:gd name="T8" fmla="*/ 531 w 894"/>
                <a:gd name="T9" fmla="*/ 295 h 454"/>
                <a:gd name="T10" fmla="*/ 677 w 894"/>
                <a:gd name="T11" fmla="*/ 229 h 454"/>
                <a:gd name="T12" fmla="*/ 799 w 894"/>
                <a:gd name="T13" fmla="*/ 165 h 454"/>
                <a:gd name="T14" fmla="*/ 879 w 894"/>
                <a:gd name="T15" fmla="*/ 107 h 454"/>
                <a:gd name="T16" fmla="*/ 894 w 894"/>
                <a:gd name="T17" fmla="*/ 64 h 454"/>
                <a:gd name="T18" fmla="*/ 786 w 894"/>
                <a:gd name="T19" fmla="*/ 0 h 454"/>
                <a:gd name="T20" fmla="*/ 623 w 894"/>
                <a:gd name="T21" fmla="*/ 14 h 454"/>
                <a:gd name="T22" fmla="*/ 433 w 894"/>
                <a:gd name="T23" fmla="*/ 80 h 454"/>
                <a:gd name="T24" fmla="*/ 248 w 894"/>
                <a:gd name="T25" fmla="*/ 181 h 454"/>
                <a:gd name="T26" fmla="*/ 93 w 894"/>
                <a:gd name="T27" fmla="*/ 287 h 454"/>
                <a:gd name="T28" fmla="*/ 2 w 894"/>
                <a:gd name="T29" fmla="*/ 384 h 454"/>
                <a:gd name="T30" fmla="*/ 0 w 894"/>
                <a:gd name="T31" fmla="*/ 446 h 454"/>
                <a:gd name="T32" fmla="*/ 122 w 894"/>
                <a:gd name="T33" fmla="*/ 454 h 4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94"/>
                <a:gd name="T52" fmla="*/ 0 h 454"/>
                <a:gd name="T53" fmla="*/ 894 w 894"/>
                <a:gd name="T54" fmla="*/ 454 h 45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94" h="454">
                  <a:moveTo>
                    <a:pt x="122" y="454"/>
                  </a:moveTo>
                  <a:lnTo>
                    <a:pt x="157" y="440"/>
                  </a:lnTo>
                  <a:lnTo>
                    <a:pt x="250" y="405"/>
                  </a:lnTo>
                  <a:lnTo>
                    <a:pt x="382" y="355"/>
                  </a:lnTo>
                  <a:lnTo>
                    <a:pt x="531" y="295"/>
                  </a:lnTo>
                  <a:lnTo>
                    <a:pt x="677" y="229"/>
                  </a:lnTo>
                  <a:lnTo>
                    <a:pt x="799" y="165"/>
                  </a:lnTo>
                  <a:lnTo>
                    <a:pt x="879" y="107"/>
                  </a:lnTo>
                  <a:lnTo>
                    <a:pt x="894" y="64"/>
                  </a:lnTo>
                  <a:lnTo>
                    <a:pt x="786" y="0"/>
                  </a:lnTo>
                  <a:lnTo>
                    <a:pt x="623" y="14"/>
                  </a:lnTo>
                  <a:lnTo>
                    <a:pt x="433" y="80"/>
                  </a:lnTo>
                  <a:lnTo>
                    <a:pt x="248" y="181"/>
                  </a:lnTo>
                  <a:lnTo>
                    <a:pt x="93" y="287"/>
                  </a:lnTo>
                  <a:lnTo>
                    <a:pt x="2" y="384"/>
                  </a:lnTo>
                  <a:lnTo>
                    <a:pt x="0" y="446"/>
                  </a:lnTo>
                  <a:lnTo>
                    <a:pt x="122" y="454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93" name="Freeform 61"/>
            <p:cNvSpPr>
              <a:spLocks/>
            </p:cNvSpPr>
            <p:nvPr/>
          </p:nvSpPr>
          <p:spPr bwMode="auto">
            <a:xfrm>
              <a:off x="2043" y="3117"/>
              <a:ext cx="349" cy="178"/>
            </a:xfrm>
            <a:custGeom>
              <a:avLst/>
              <a:gdLst>
                <a:gd name="T0" fmla="*/ 95 w 698"/>
                <a:gd name="T1" fmla="*/ 357 h 357"/>
                <a:gd name="T2" fmla="*/ 123 w 698"/>
                <a:gd name="T3" fmla="*/ 345 h 357"/>
                <a:gd name="T4" fmla="*/ 196 w 698"/>
                <a:gd name="T5" fmla="*/ 318 h 357"/>
                <a:gd name="T6" fmla="*/ 297 w 698"/>
                <a:gd name="T7" fmla="*/ 279 h 357"/>
                <a:gd name="T8" fmla="*/ 415 w 698"/>
                <a:gd name="T9" fmla="*/ 233 h 357"/>
                <a:gd name="T10" fmla="*/ 528 w 698"/>
                <a:gd name="T11" fmla="*/ 180 h 357"/>
                <a:gd name="T12" fmla="*/ 625 w 698"/>
                <a:gd name="T13" fmla="*/ 130 h 357"/>
                <a:gd name="T14" fmla="*/ 685 w 698"/>
                <a:gd name="T15" fmla="*/ 83 h 357"/>
                <a:gd name="T16" fmla="*/ 698 w 698"/>
                <a:gd name="T17" fmla="*/ 50 h 357"/>
                <a:gd name="T18" fmla="*/ 613 w 698"/>
                <a:gd name="T19" fmla="*/ 0 h 357"/>
                <a:gd name="T20" fmla="*/ 487 w 698"/>
                <a:gd name="T21" fmla="*/ 12 h 357"/>
                <a:gd name="T22" fmla="*/ 338 w 698"/>
                <a:gd name="T23" fmla="*/ 62 h 357"/>
                <a:gd name="T24" fmla="*/ 194 w 698"/>
                <a:gd name="T25" fmla="*/ 142 h 357"/>
                <a:gd name="T26" fmla="*/ 72 w 698"/>
                <a:gd name="T27" fmla="*/ 225 h 357"/>
                <a:gd name="T28" fmla="*/ 2 w 698"/>
                <a:gd name="T29" fmla="*/ 301 h 357"/>
                <a:gd name="T30" fmla="*/ 0 w 698"/>
                <a:gd name="T31" fmla="*/ 349 h 357"/>
                <a:gd name="T32" fmla="*/ 95 w 698"/>
                <a:gd name="T33" fmla="*/ 357 h 3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98"/>
                <a:gd name="T52" fmla="*/ 0 h 357"/>
                <a:gd name="T53" fmla="*/ 698 w 698"/>
                <a:gd name="T54" fmla="*/ 357 h 3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98" h="357">
                  <a:moveTo>
                    <a:pt x="95" y="357"/>
                  </a:moveTo>
                  <a:lnTo>
                    <a:pt x="123" y="345"/>
                  </a:lnTo>
                  <a:lnTo>
                    <a:pt x="196" y="318"/>
                  </a:lnTo>
                  <a:lnTo>
                    <a:pt x="297" y="279"/>
                  </a:lnTo>
                  <a:lnTo>
                    <a:pt x="415" y="233"/>
                  </a:lnTo>
                  <a:lnTo>
                    <a:pt x="528" y="180"/>
                  </a:lnTo>
                  <a:lnTo>
                    <a:pt x="625" y="130"/>
                  </a:lnTo>
                  <a:lnTo>
                    <a:pt x="685" y="83"/>
                  </a:lnTo>
                  <a:lnTo>
                    <a:pt x="698" y="50"/>
                  </a:lnTo>
                  <a:lnTo>
                    <a:pt x="613" y="0"/>
                  </a:lnTo>
                  <a:lnTo>
                    <a:pt x="487" y="12"/>
                  </a:lnTo>
                  <a:lnTo>
                    <a:pt x="338" y="62"/>
                  </a:lnTo>
                  <a:lnTo>
                    <a:pt x="194" y="142"/>
                  </a:lnTo>
                  <a:lnTo>
                    <a:pt x="72" y="225"/>
                  </a:lnTo>
                  <a:lnTo>
                    <a:pt x="2" y="301"/>
                  </a:lnTo>
                  <a:lnTo>
                    <a:pt x="0" y="349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94" name="Freeform 62"/>
            <p:cNvSpPr>
              <a:spLocks/>
            </p:cNvSpPr>
            <p:nvPr/>
          </p:nvSpPr>
          <p:spPr bwMode="auto">
            <a:xfrm>
              <a:off x="2102" y="3136"/>
              <a:ext cx="252" cy="129"/>
            </a:xfrm>
            <a:custGeom>
              <a:avLst/>
              <a:gdLst>
                <a:gd name="T0" fmla="*/ 69 w 504"/>
                <a:gd name="T1" fmla="*/ 258 h 258"/>
                <a:gd name="T2" fmla="*/ 89 w 504"/>
                <a:gd name="T3" fmla="*/ 250 h 258"/>
                <a:gd name="T4" fmla="*/ 141 w 504"/>
                <a:gd name="T5" fmla="*/ 230 h 258"/>
                <a:gd name="T6" fmla="*/ 213 w 504"/>
                <a:gd name="T7" fmla="*/ 201 h 258"/>
                <a:gd name="T8" fmla="*/ 298 w 504"/>
                <a:gd name="T9" fmla="*/ 168 h 258"/>
                <a:gd name="T10" fmla="*/ 380 w 504"/>
                <a:gd name="T11" fmla="*/ 130 h 258"/>
                <a:gd name="T12" fmla="*/ 450 w 504"/>
                <a:gd name="T13" fmla="*/ 95 h 258"/>
                <a:gd name="T14" fmla="*/ 494 w 504"/>
                <a:gd name="T15" fmla="*/ 62 h 258"/>
                <a:gd name="T16" fmla="*/ 504 w 504"/>
                <a:gd name="T17" fmla="*/ 37 h 258"/>
                <a:gd name="T18" fmla="*/ 442 w 504"/>
                <a:gd name="T19" fmla="*/ 0 h 258"/>
                <a:gd name="T20" fmla="*/ 351 w 504"/>
                <a:gd name="T21" fmla="*/ 8 h 258"/>
                <a:gd name="T22" fmla="*/ 246 w 504"/>
                <a:gd name="T23" fmla="*/ 46 h 258"/>
                <a:gd name="T24" fmla="*/ 141 w 504"/>
                <a:gd name="T25" fmla="*/ 103 h 258"/>
                <a:gd name="T26" fmla="*/ 54 w 504"/>
                <a:gd name="T27" fmla="*/ 163 h 258"/>
                <a:gd name="T28" fmla="*/ 2 w 504"/>
                <a:gd name="T29" fmla="*/ 217 h 258"/>
                <a:gd name="T30" fmla="*/ 0 w 504"/>
                <a:gd name="T31" fmla="*/ 252 h 258"/>
                <a:gd name="T32" fmla="*/ 69 w 504"/>
                <a:gd name="T33" fmla="*/ 258 h 2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04"/>
                <a:gd name="T52" fmla="*/ 0 h 258"/>
                <a:gd name="T53" fmla="*/ 504 w 504"/>
                <a:gd name="T54" fmla="*/ 258 h 2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04" h="258">
                  <a:moveTo>
                    <a:pt x="69" y="258"/>
                  </a:moveTo>
                  <a:lnTo>
                    <a:pt x="89" y="250"/>
                  </a:lnTo>
                  <a:lnTo>
                    <a:pt x="141" y="230"/>
                  </a:lnTo>
                  <a:lnTo>
                    <a:pt x="213" y="201"/>
                  </a:lnTo>
                  <a:lnTo>
                    <a:pt x="298" y="168"/>
                  </a:lnTo>
                  <a:lnTo>
                    <a:pt x="380" y="130"/>
                  </a:lnTo>
                  <a:lnTo>
                    <a:pt x="450" y="95"/>
                  </a:lnTo>
                  <a:lnTo>
                    <a:pt x="494" y="62"/>
                  </a:lnTo>
                  <a:lnTo>
                    <a:pt x="504" y="37"/>
                  </a:lnTo>
                  <a:lnTo>
                    <a:pt x="442" y="0"/>
                  </a:lnTo>
                  <a:lnTo>
                    <a:pt x="351" y="8"/>
                  </a:lnTo>
                  <a:lnTo>
                    <a:pt x="246" y="46"/>
                  </a:lnTo>
                  <a:lnTo>
                    <a:pt x="141" y="103"/>
                  </a:lnTo>
                  <a:lnTo>
                    <a:pt x="54" y="163"/>
                  </a:lnTo>
                  <a:lnTo>
                    <a:pt x="2" y="217"/>
                  </a:lnTo>
                  <a:lnTo>
                    <a:pt x="0" y="252"/>
                  </a:lnTo>
                  <a:lnTo>
                    <a:pt x="69" y="258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95" name="Freeform 63"/>
            <p:cNvSpPr>
              <a:spLocks/>
            </p:cNvSpPr>
            <p:nvPr/>
          </p:nvSpPr>
          <p:spPr bwMode="auto">
            <a:xfrm>
              <a:off x="2162" y="3156"/>
              <a:ext cx="154" cy="80"/>
            </a:xfrm>
            <a:custGeom>
              <a:avLst/>
              <a:gdLst>
                <a:gd name="T0" fmla="*/ 43 w 308"/>
                <a:gd name="T1" fmla="*/ 158 h 158"/>
                <a:gd name="T2" fmla="*/ 54 w 308"/>
                <a:gd name="T3" fmla="*/ 153 h 158"/>
                <a:gd name="T4" fmla="*/ 85 w 308"/>
                <a:gd name="T5" fmla="*/ 141 h 158"/>
                <a:gd name="T6" fmla="*/ 130 w 308"/>
                <a:gd name="T7" fmla="*/ 124 h 158"/>
                <a:gd name="T8" fmla="*/ 182 w 308"/>
                <a:gd name="T9" fmla="*/ 102 h 158"/>
                <a:gd name="T10" fmla="*/ 231 w 308"/>
                <a:gd name="T11" fmla="*/ 79 h 158"/>
                <a:gd name="T12" fmla="*/ 273 w 308"/>
                <a:gd name="T13" fmla="*/ 58 h 158"/>
                <a:gd name="T14" fmla="*/ 300 w 308"/>
                <a:gd name="T15" fmla="*/ 36 h 158"/>
                <a:gd name="T16" fmla="*/ 308 w 308"/>
                <a:gd name="T17" fmla="*/ 23 h 158"/>
                <a:gd name="T18" fmla="*/ 269 w 308"/>
                <a:gd name="T19" fmla="*/ 0 h 158"/>
                <a:gd name="T20" fmla="*/ 215 w 308"/>
                <a:gd name="T21" fmla="*/ 5 h 158"/>
                <a:gd name="T22" fmla="*/ 149 w 308"/>
                <a:gd name="T23" fmla="*/ 29 h 158"/>
                <a:gd name="T24" fmla="*/ 87 w 308"/>
                <a:gd name="T25" fmla="*/ 63 h 158"/>
                <a:gd name="T26" fmla="*/ 33 w 308"/>
                <a:gd name="T27" fmla="*/ 100 h 158"/>
                <a:gd name="T28" fmla="*/ 0 w 308"/>
                <a:gd name="T29" fmla="*/ 133 h 158"/>
                <a:gd name="T30" fmla="*/ 0 w 308"/>
                <a:gd name="T31" fmla="*/ 155 h 158"/>
                <a:gd name="T32" fmla="*/ 43 w 308"/>
                <a:gd name="T33" fmla="*/ 158 h 1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8"/>
                <a:gd name="T52" fmla="*/ 0 h 158"/>
                <a:gd name="T53" fmla="*/ 308 w 308"/>
                <a:gd name="T54" fmla="*/ 158 h 1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8" h="158">
                  <a:moveTo>
                    <a:pt x="43" y="158"/>
                  </a:moveTo>
                  <a:lnTo>
                    <a:pt x="54" y="153"/>
                  </a:lnTo>
                  <a:lnTo>
                    <a:pt x="85" y="141"/>
                  </a:lnTo>
                  <a:lnTo>
                    <a:pt x="130" y="124"/>
                  </a:lnTo>
                  <a:lnTo>
                    <a:pt x="182" y="102"/>
                  </a:lnTo>
                  <a:lnTo>
                    <a:pt x="231" y="79"/>
                  </a:lnTo>
                  <a:lnTo>
                    <a:pt x="273" y="58"/>
                  </a:lnTo>
                  <a:lnTo>
                    <a:pt x="300" y="36"/>
                  </a:lnTo>
                  <a:lnTo>
                    <a:pt x="308" y="23"/>
                  </a:lnTo>
                  <a:lnTo>
                    <a:pt x="269" y="0"/>
                  </a:lnTo>
                  <a:lnTo>
                    <a:pt x="215" y="5"/>
                  </a:lnTo>
                  <a:lnTo>
                    <a:pt x="149" y="29"/>
                  </a:lnTo>
                  <a:lnTo>
                    <a:pt x="87" y="63"/>
                  </a:lnTo>
                  <a:lnTo>
                    <a:pt x="33" y="100"/>
                  </a:lnTo>
                  <a:lnTo>
                    <a:pt x="0" y="133"/>
                  </a:lnTo>
                  <a:lnTo>
                    <a:pt x="0" y="155"/>
                  </a:lnTo>
                  <a:lnTo>
                    <a:pt x="43" y="158"/>
                  </a:lnTo>
                  <a:close/>
                </a:path>
              </a:pathLst>
            </a:custGeom>
            <a:solidFill>
              <a:srgbClr val="FFD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96" name="Freeform 64"/>
            <p:cNvSpPr>
              <a:spLocks/>
            </p:cNvSpPr>
            <p:nvPr/>
          </p:nvSpPr>
          <p:spPr bwMode="auto">
            <a:xfrm>
              <a:off x="2919" y="2729"/>
              <a:ext cx="737" cy="338"/>
            </a:xfrm>
            <a:custGeom>
              <a:avLst/>
              <a:gdLst>
                <a:gd name="T0" fmla="*/ 147 w 1473"/>
                <a:gd name="T1" fmla="*/ 542 h 676"/>
                <a:gd name="T2" fmla="*/ 203 w 1473"/>
                <a:gd name="T3" fmla="*/ 513 h 676"/>
                <a:gd name="T4" fmla="*/ 352 w 1473"/>
                <a:gd name="T5" fmla="*/ 444 h 676"/>
                <a:gd name="T6" fmla="*/ 564 w 1473"/>
                <a:gd name="T7" fmla="*/ 345 h 676"/>
                <a:gd name="T8" fmla="*/ 806 w 1473"/>
                <a:gd name="T9" fmla="*/ 236 h 676"/>
                <a:gd name="T10" fmla="*/ 1049 w 1473"/>
                <a:gd name="T11" fmla="*/ 129 h 676"/>
                <a:gd name="T12" fmla="*/ 1262 w 1473"/>
                <a:gd name="T13" fmla="*/ 48 h 676"/>
                <a:gd name="T14" fmla="*/ 1413 w 1473"/>
                <a:gd name="T15" fmla="*/ 0 h 676"/>
                <a:gd name="T16" fmla="*/ 1473 w 1473"/>
                <a:gd name="T17" fmla="*/ 5 h 676"/>
                <a:gd name="T18" fmla="*/ 1392 w 1473"/>
                <a:gd name="T19" fmla="*/ 126 h 676"/>
                <a:gd name="T20" fmla="*/ 1173 w 1473"/>
                <a:gd name="T21" fmla="*/ 265 h 676"/>
                <a:gd name="T22" fmla="*/ 872 w 1473"/>
                <a:gd name="T23" fmla="*/ 409 h 676"/>
                <a:gd name="T24" fmla="*/ 550 w 1473"/>
                <a:gd name="T25" fmla="*/ 537 h 676"/>
                <a:gd name="T26" fmla="*/ 257 w 1473"/>
                <a:gd name="T27" fmla="*/ 630 h 676"/>
                <a:gd name="T28" fmla="*/ 56 w 1473"/>
                <a:gd name="T29" fmla="*/ 676 h 676"/>
                <a:gd name="T30" fmla="*/ 0 w 1473"/>
                <a:gd name="T31" fmla="*/ 651 h 676"/>
                <a:gd name="T32" fmla="*/ 147 w 1473"/>
                <a:gd name="T33" fmla="*/ 542 h 67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73"/>
                <a:gd name="T52" fmla="*/ 0 h 676"/>
                <a:gd name="T53" fmla="*/ 1473 w 1473"/>
                <a:gd name="T54" fmla="*/ 676 h 67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73" h="676">
                  <a:moveTo>
                    <a:pt x="147" y="542"/>
                  </a:moveTo>
                  <a:lnTo>
                    <a:pt x="203" y="513"/>
                  </a:lnTo>
                  <a:lnTo>
                    <a:pt x="352" y="444"/>
                  </a:lnTo>
                  <a:lnTo>
                    <a:pt x="564" y="345"/>
                  </a:lnTo>
                  <a:lnTo>
                    <a:pt x="806" y="236"/>
                  </a:lnTo>
                  <a:lnTo>
                    <a:pt x="1049" y="129"/>
                  </a:lnTo>
                  <a:lnTo>
                    <a:pt x="1262" y="48"/>
                  </a:lnTo>
                  <a:lnTo>
                    <a:pt x="1413" y="0"/>
                  </a:lnTo>
                  <a:lnTo>
                    <a:pt x="1473" y="5"/>
                  </a:lnTo>
                  <a:lnTo>
                    <a:pt x="1392" y="126"/>
                  </a:lnTo>
                  <a:lnTo>
                    <a:pt x="1173" y="265"/>
                  </a:lnTo>
                  <a:lnTo>
                    <a:pt x="872" y="409"/>
                  </a:lnTo>
                  <a:lnTo>
                    <a:pt x="550" y="537"/>
                  </a:lnTo>
                  <a:lnTo>
                    <a:pt x="257" y="630"/>
                  </a:lnTo>
                  <a:lnTo>
                    <a:pt x="56" y="676"/>
                  </a:lnTo>
                  <a:lnTo>
                    <a:pt x="0" y="651"/>
                  </a:lnTo>
                  <a:lnTo>
                    <a:pt x="147" y="542"/>
                  </a:lnTo>
                  <a:close/>
                </a:path>
              </a:pathLst>
            </a:custGeom>
            <a:solidFill>
              <a:srgbClr val="FF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97" name="Freeform 65"/>
            <p:cNvSpPr>
              <a:spLocks/>
            </p:cNvSpPr>
            <p:nvPr/>
          </p:nvSpPr>
          <p:spPr bwMode="auto">
            <a:xfrm>
              <a:off x="2986" y="2743"/>
              <a:ext cx="640" cy="295"/>
            </a:xfrm>
            <a:custGeom>
              <a:avLst/>
              <a:gdLst>
                <a:gd name="T0" fmla="*/ 130 w 1280"/>
                <a:gd name="T1" fmla="*/ 473 h 589"/>
                <a:gd name="T2" fmla="*/ 179 w 1280"/>
                <a:gd name="T3" fmla="*/ 447 h 589"/>
                <a:gd name="T4" fmla="*/ 309 w 1280"/>
                <a:gd name="T5" fmla="*/ 387 h 589"/>
                <a:gd name="T6" fmla="*/ 491 w 1280"/>
                <a:gd name="T7" fmla="*/ 302 h 589"/>
                <a:gd name="T8" fmla="*/ 702 w 1280"/>
                <a:gd name="T9" fmla="*/ 207 h 589"/>
                <a:gd name="T10" fmla="*/ 912 w 1280"/>
                <a:gd name="T11" fmla="*/ 114 h 589"/>
                <a:gd name="T12" fmla="*/ 1098 w 1280"/>
                <a:gd name="T13" fmla="*/ 42 h 589"/>
                <a:gd name="T14" fmla="*/ 1228 w 1280"/>
                <a:gd name="T15" fmla="*/ 0 h 589"/>
                <a:gd name="T16" fmla="*/ 1280 w 1280"/>
                <a:gd name="T17" fmla="*/ 5 h 589"/>
                <a:gd name="T18" fmla="*/ 1209 w 1280"/>
                <a:gd name="T19" fmla="*/ 110 h 589"/>
                <a:gd name="T20" fmla="*/ 1019 w 1280"/>
                <a:gd name="T21" fmla="*/ 232 h 589"/>
                <a:gd name="T22" fmla="*/ 759 w 1280"/>
                <a:gd name="T23" fmla="*/ 356 h 589"/>
                <a:gd name="T24" fmla="*/ 479 w 1280"/>
                <a:gd name="T25" fmla="*/ 469 h 589"/>
                <a:gd name="T26" fmla="*/ 225 w 1280"/>
                <a:gd name="T27" fmla="*/ 550 h 589"/>
                <a:gd name="T28" fmla="*/ 51 w 1280"/>
                <a:gd name="T29" fmla="*/ 589 h 589"/>
                <a:gd name="T30" fmla="*/ 0 w 1280"/>
                <a:gd name="T31" fmla="*/ 568 h 589"/>
                <a:gd name="T32" fmla="*/ 130 w 1280"/>
                <a:gd name="T33" fmla="*/ 473 h 5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80"/>
                <a:gd name="T52" fmla="*/ 0 h 589"/>
                <a:gd name="T53" fmla="*/ 1280 w 1280"/>
                <a:gd name="T54" fmla="*/ 589 h 5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80" h="589">
                  <a:moveTo>
                    <a:pt x="130" y="473"/>
                  </a:moveTo>
                  <a:lnTo>
                    <a:pt x="179" y="447"/>
                  </a:lnTo>
                  <a:lnTo>
                    <a:pt x="309" y="387"/>
                  </a:lnTo>
                  <a:lnTo>
                    <a:pt x="491" y="302"/>
                  </a:lnTo>
                  <a:lnTo>
                    <a:pt x="702" y="207"/>
                  </a:lnTo>
                  <a:lnTo>
                    <a:pt x="912" y="114"/>
                  </a:lnTo>
                  <a:lnTo>
                    <a:pt x="1098" y="42"/>
                  </a:lnTo>
                  <a:lnTo>
                    <a:pt x="1228" y="0"/>
                  </a:lnTo>
                  <a:lnTo>
                    <a:pt x="1280" y="5"/>
                  </a:lnTo>
                  <a:lnTo>
                    <a:pt x="1209" y="110"/>
                  </a:lnTo>
                  <a:lnTo>
                    <a:pt x="1019" y="232"/>
                  </a:lnTo>
                  <a:lnTo>
                    <a:pt x="759" y="356"/>
                  </a:lnTo>
                  <a:lnTo>
                    <a:pt x="479" y="469"/>
                  </a:lnTo>
                  <a:lnTo>
                    <a:pt x="225" y="550"/>
                  </a:lnTo>
                  <a:lnTo>
                    <a:pt x="51" y="589"/>
                  </a:lnTo>
                  <a:lnTo>
                    <a:pt x="0" y="568"/>
                  </a:lnTo>
                  <a:lnTo>
                    <a:pt x="130" y="473"/>
                  </a:lnTo>
                  <a:close/>
                </a:path>
              </a:pathLst>
            </a:custGeom>
            <a:solidFill>
              <a:srgbClr val="F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98" name="Freeform 66"/>
            <p:cNvSpPr>
              <a:spLocks/>
            </p:cNvSpPr>
            <p:nvPr/>
          </p:nvSpPr>
          <p:spPr bwMode="auto">
            <a:xfrm>
              <a:off x="3053" y="2759"/>
              <a:ext cx="544" cy="249"/>
            </a:xfrm>
            <a:custGeom>
              <a:avLst/>
              <a:gdLst>
                <a:gd name="T0" fmla="*/ 111 w 1088"/>
                <a:gd name="T1" fmla="*/ 401 h 498"/>
                <a:gd name="T2" fmla="*/ 151 w 1088"/>
                <a:gd name="T3" fmla="*/ 380 h 498"/>
                <a:gd name="T4" fmla="*/ 262 w 1088"/>
                <a:gd name="T5" fmla="*/ 327 h 498"/>
                <a:gd name="T6" fmla="*/ 417 w 1088"/>
                <a:gd name="T7" fmla="*/ 254 h 498"/>
                <a:gd name="T8" fmla="*/ 597 w 1088"/>
                <a:gd name="T9" fmla="*/ 176 h 498"/>
                <a:gd name="T10" fmla="*/ 776 w 1088"/>
                <a:gd name="T11" fmla="*/ 97 h 498"/>
                <a:gd name="T12" fmla="*/ 933 w 1088"/>
                <a:gd name="T13" fmla="*/ 35 h 498"/>
                <a:gd name="T14" fmla="*/ 1044 w 1088"/>
                <a:gd name="T15" fmla="*/ 0 h 498"/>
                <a:gd name="T16" fmla="*/ 1088 w 1088"/>
                <a:gd name="T17" fmla="*/ 4 h 498"/>
                <a:gd name="T18" fmla="*/ 1026 w 1088"/>
                <a:gd name="T19" fmla="*/ 91 h 498"/>
                <a:gd name="T20" fmla="*/ 867 w 1088"/>
                <a:gd name="T21" fmla="*/ 195 h 498"/>
                <a:gd name="T22" fmla="*/ 646 w 1088"/>
                <a:gd name="T23" fmla="*/ 302 h 498"/>
                <a:gd name="T24" fmla="*/ 407 w 1088"/>
                <a:gd name="T25" fmla="*/ 397 h 498"/>
                <a:gd name="T26" fmla="*/ 192 w 1088"/>
                <a:gd name="T27" fmla="*/ 465 h 498"/>
                <a:gd name="T28" fmla="*/ 43 w 1088"/>
                <a:gd name="T29" fmla="*/ 498 h 498"/>
                <a:gd name="T30" fmla="*/ 0 w 1088"/>
                <a:gd name="T31" fmla="*/ 480 h 498"/>
                <a:gd name="T32" fmla="*/ 111 w 1088"/>
                <a:gd name="T33" fmla="*/ 401 h 4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88"/>
                <a:gd name="T52" fmla="*/ 0 h 498"/>
                <a:gd name="T53" fmla="*/ 1088 w 1088"/>
                <a:gd name="T54" fmla="*/ 498 h 49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88" h="498">
                  <a:moveTo>
                    <a:pt x="111" y="401"/>
                  </a:moveTo>
                  <a:lnTo>
                    <a:pt x="151" y="380"/>
                  </a:lnTo>
                  <a:lnTo>
                    <a:pt x="262" y="327"/>
                  </a:lnTo>
                  <a:lnTo>
                    <a:pt x="417" y="254"/>
                  </a:lnTo>
                  <a:lnTo>
                    <a:pt x="597" y="176"/>
                  </a:lnTo>
                  <a:lnTo>
                    <a:pt x="776" y="97"/>
                  </a:lnTo>
                  <a:lnTo>
                    <a:pt x="933" y="35"/>
                  </a:lnTo>
                  <a:lnTo>
                    <a:pt x="1044" y="0"/>
                  </a:lnTo>
                  <a:lnTo>
                    <a:pt x="1088" y="4"/>
                  </a:lnTo>
                  <a:lnTo>
                    <a:pt x="1026" y="91"/>
                  </a:lnTo>
                  <a:lnTo>
                    <a:pt x="867" y="195"/>
                  </a:lnTo>
                  <a:lnTo>
                    <a:pt x="646" y="302"/>
                  </a:lnTo>
                  <a:lnTo>
                    <a:pt x="407" y="397"/>
                  </a:lnTo>
                  <a:lnTo>
                    <a:pt x="192" y="465"/>
                  </a:lnTo>
                  <a:lnTo>
                    <a:pt x="43" y="498"/>
                  </a:lnTo>
                  <a:lnTo>
                    <a:pt x="0" y="480"/>
                  </a:lnTo>
                  <a:lnTo>
                    <a:pt x="111" y="401"/>
                  </a:lnTo>
                  <a:close/>
                </a:path>
              </a:pathLst>
            </a:custGeom>
            <a:solidFill>
              <a:srgbClr val="FA9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99" name="Freeform 67"/>
            <p:cNvSpPr>
              <a:spLocks/>
            </p:cNvSpPr>
            <p:nvPr/>
          </p:nvSpPr>
          <p:spPr bwMode="auto">
            <a:xfrm>
              <a:off x="3122" y="2774"/>
              <a:ext cx="445" cy="205"/>
            </a:xfrm>
            <a:custGeom>
              <a:avLst/>
              <a:gdLst>
                <a:gd name="T0" fmla="*/ 89 w 890"/>
                <a:gd name="T1" fmla="*/ 329 h 409"/>
                <a:gd name="T2" fmla="*/ 122 w 890"/>
                <a:gd name="T3" fmla="*/ 312 h 409"/>
                <a:gd name="T4" fmla="*/ 213 w 890"/>
                <a:gd name="T5" fmla="*/ 269 h 409"/>
                <a:gd name="T6" fmla="*/ 341 w 890"/>
                <a:gd name="T7" fmla="*/ 209 h 409"/>
                <a:gd name="T8" fmla="*/ 489 w 890"/>
                <a:gd name="T9" fmla="*/ 143 h 409"/>
                <a:gd name="T10" fmla="*/ 634 w 890"/>
                <a:gd name="T11" fmla="*/ 79 h 409"/>
                <a:gd name="T12" fmla="*/ 762 w 890"/>
                <a:gd name="T13" fmla="*/ 29 h 409"/>
                <a:gd name="T14" fmla="*/ 853 w 890"/>
                <a:gd name="T15" fmla="*/ 0 h 409"/>
                <a:gd name="T16" fmla="*/ 890 w 890"/>
                <a:gd name="T17" fmla="*/ 6 h 409"/>
                <a:gd name="T18" fmla="*/ 840 w 890"/>
                <a:gd name="T19" fmla="*/ 77 h 409"/>
                <a:gd name="T20" fmla="*/ 708 w 890"/>
                <a:gd name="T21" fmla="*/ 163 h 409"/>
                <a:gd name="T22" fmla="*/ 525 w 890"/>
                <a:gd name="T23" fmla="*/ 248 h 409"/>
                <a:gd name="T24" fmla="*/ 331 w 890"/>
                <a:gd name="T25" fmla="*/ 327 h 409"/>
                <a:gd name="T26" fmla="*/ 155 w 890"/>
                <a:gd name="T27" fmla="*/ 382 h 409"/>
                <a:gd name="T28" fmla="*/ 33 w 890"/>
                <a:gd name="T29" fmla="*/ 409 h 409"/>
                <a:gd name="T30" fmla="*/ 0 w 890"/>
                <a:gd name="T31" fmla="*/ 395 h 409"/>
                <a:gd name="T32" fmla="*/ 89 w 890"/>
                <a:gd name="T33" fmla="*/ 329 h 4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90"/>
                <a:gd name="T52" fmla="*/ 0 h 409"/>
                <a:gd name="T53" fmla="*/ 890 w 890"/>
                <a:gd name="T54" fmla="*/ 409 h 40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90" h="409">
                  <a:moveTo>
                    <a:pt x="89" y="329"/>
                  </a:moveTo>
                  <a:lnTo>
                    <a:pt x="122" y="312"/>
                  </a:lnTo>
                  <a:lnTo>
                    <a:pt x="213" y="269"/>
                  </a:lnTo>
                  <a:lnTo>
                    <a:pt x="341" y="209"/>
                  </a:lnTo>
                  <a:lnTo>
                    <a:pt x="489" y="143"/>
                  </a:lnTo>
                  <a:lnTo>
                    <a:pt x="634" y="79"/>
                  </a:lnTo>
                  <a:lnTo>
                    <a:pt x="762" y="29"/>
                  </a:lnTo>
                  <a:lnTo>
                    <a:pt x="853" y="0"/>
                  </a:lnTo>
                  <a:lnTo>
                    <a:pt x="890" y="6"/>
                  </a:lnTo>
                  <a:lnTo>
                    <a:pt x="840" y="77"/>
                  </a:lnTo>
                  <a:lnTo>
                    <a:pt x="708" y="163"/>
                  </a:lnTo>
                  <a:lnTo>
                    <a:pt x="525" y="248"/>
                  </a:lnTo>
                  <a:lnTo>
                    <a:pt x="331" y="327"/>
                  </a:lnTo>
                  <a:lnTo>
                    <a:pt x="155" y="382"/>
                  </a:lnTo>
                  <a:lnTo>
                    <a:pt x="33" y="409"/>
                  </a:lnTo>
                  <a:lnTo>
                    <a:pt x="0" y="395"/>
                  </a:lnTo>
                  <a:lnTo>
                    <a:pt x="89" y="329"/>
                  </a:lnTo>
                  <a:close/>
                </a:path>
              </a:pathLst>
            </a:custGeom>
            <a:solidFill>
              <a:srgbClr val="FA8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500" name="Freeform 68"/>
            <p:cNvSpPr>
              <a:spLocks/>
            </p:cNvSpPr>
            <p:nvPr/>
          </p:nvSpPr>
          <p:spPr bwMode="auto">
            <a:xfrm>
              <a:off x="3189" y="2790"/>
              <a:ext cx="349" cy="159"/>
            </a:xfrm>
            <a:custGeom>
              <a:avLst/>
              <a:gdLst>
                <a:gd name="T0" fmla="*/ 71 w 698"/>
                <a:gd name="T1" fmla="*/ 256 h 318"/>
                <a:gd name="T2" fmla="*/ 97 w 698"/>
                <a:gd name="T3" fmla="*/ 242 h 318"/>
                <a:gd name="T4" fmla="*/ 168 w 698"/>
                <a:gd name="T5" fmla="*/ 209 h 318"/>
                <a:gd name="T6" fmla="*/ 267 w 698"/>
                <a:gd name="T7" fmla="*/ 163 h 318"/>
                <a:gd name="T8" fmla="*/ 382 w 698"/>
                <a:gd name="T9" fmla="*/ 112 h 318"/>
                <a:gd name="T10" fmla="*/ 496 w 698"/>
                <a:gd name="T11" fmla="*/ 62 h 318"/>
                <a:gd name="T12" fmla="*/ 597 w 698"/>
                <a:gd name="T13" fmla="*/ 23 h 318"/>
                <a:gd name="T14" fmla="*/ 669 w 698"/>
                <a:gd name="T15" fmla="*/ 0 h 318"/>
                <a:gd name="T16" fmla="*/ 698 w 698"/>
                <a:gd name="T17" fmla="*/ 4 h 318"/>
                <a:gd name="T18" fmla="*/ 657 w 698"/>
                <a:gd name="T19" fmla="*/ 60 h 318"/>
                <a:gd name="T20" fmla="*/ 554 w 698"/>
                <a:gd name="T21" fmla="*/ 126 h 318"/>
                <a:gd name="T22" fmla="*/ 411 w 698"/>
                <a:gd name="T23" fmla="*/ 194 h 318"/>
                <a:gd name="T24" fmla="*/ 260 w 698"/>
                <a:gd name="T25" fmla="*/ 254 h 318"/>
                <a:gd name="T26" fmla="*/ 120 w 698"/>
                <a:gd name="T27" fmla="*/ 296 h 318"/>
                <a:gd name="T28" fmla="*/ 27 w 698"/>
                <a:gd name="T29" fmla="*/ 318 h 318"/>
                <a:gd name="T30" fmla="*/ 0 w 698"/>
                <a:gd name="T31" fmla="*/ 306 h 318"/>
                <a:gd name="T32" fmla="*/ 71 w 698"/>
                <a:gd name="T33" fmla="*/ 256 h 3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98"/>
                <a:gd name="T52" fmla="*/ 0 h 318"/>
                <a:gd name="T53" fmla="*/ 698 w 698"/>
                <a:gd name="T54" fmla="*/ 318 h 3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98" h="318">
                  <a:moveTo>
                    <a:pt x="71" y="256"/>
                  </a:moveTo>
                  <a:lnTo>
                    <a:pt x="97" y="242"/>
                  </a:lnTo>
                  <a:lnTo>
                    <a:pt x="168" y="209"/>
                  </a:lnTo>
                  <a:lnTo>
                    <a:pt x="267" y="163"/>
                  </a:lnTo>
                  <a:lnTo>
                    <a:pt x="382" y="112"/>
                  </a:lnTo>
                  <a:lnTo>
                    <a:pt x="496" y="62"/>
                  </a:lnTo>
                  <a:lnTo>
                    <a:pt x="597" y="23"/>
                  </a:lnTo>
                  <a:lnTo>
                    <a:pt x="669" y="0"/>
                  </a:lnTo>
                  <a:lnTo>
                    <a:pt x="698" y="4"/>
                  </a:lnTo>
                  <a:lnTo>
                    <a:pt x="657" y="60"/>
                  </a:lnTo>
                  <a:lnTo>
                    <a:pt x="554" y="126"/>
                  </a:lnTo>
                  <a:lnTo>
                    <a:pt x="411" y="194"/>
                  </a:lnTo>
                  <a:lnTo>
                    <a:pt x="260" y="254"/>
                  </a:lnTo>
                  <a:lnTo>
                    <a:pt x="120" y="296"/>
                  </a:lnTo>
                  <a:lnTo>
                    <a:pt x="27" y="318"/>
                  </a:lnTo>
                  <a:lnTo>
                    <a:pt x="0" y="306"/>
                  </a:lnTo>
                  <a:lnTo>
                    <a:pt x="71" y="256"/>
                  </a:lnTo>
                  <a:close/>
                </a:path>
              </a:pathLst>
            </a:custGeom>
            <a:solidFill>
              <a:srgbClr val="F78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501" name="Freeform 69"/>
            <p:cNvSpPr>
              <a:spLocks/>
            </p:cNvSpPr>
            <p:nvPr/>
          </p:nvSpPr>
          <p:spPr bwMode="auto">
            <a:xfrm>
              <a:off x="3257" y="2805"/>
              <a:ext cx="251" cy="115"/>
            </a:xfrm>
            <a:custGeom>
              <a:avLst/>
              <a:gdLst>
                <a:gd name="T0" fmla="*/ 53 w 503"/>
                <a:gd name="T1" fmla="*/ 184 h 228"/>
                <a:gd name="T2" fmla="*/ 70 w 503"/>
                <a:gd name="T3" fmla="*/ 174 h 228"/>
                <a:gd name="T4" fmla="*/ 121 w 503"/>
                <a:gd name="T5" fmla="*/ 149 h 228"/>
                <a:gd name="T6" fmla="*/ 192 w 503"/>
                <a:gd name="T7" fmla="*/ 116 h 228"/>
                <a:gd name="T8" fmla="*/ 276 w 503"/>
                <a:gd name="T9" fmla="*/ 81 h 228"/>
                <a:gd name="T10" fmla="*/ 357 w 503"/>
                <a:gd name="T11" fmla="*/ 44 h 228"/>
                <a:gd name="T12" fmla="*/ 429 w 503"/>
                <a:gd name="T13" fmla="*/ 15 h 228"/>
                <a:gd name="T14" fmla="*/ 479 w 503"/>
                <a:gd name="T15" fmla="*/ 0 h 228"/>
                <a:gd name="T16" fmla="*/ 503 w 503"/>
                <a:gd name="T17" fmla="*/ 4 h 228"/>
                <a:gd name="T18" fmla="*/ 474 w 503"/>
                <a:gd name="T19" fmla="*/ 44 h 228"/>
                <a:gd name="T20" fmla="*/ 400 w 503"/>
                <a:gd name="T21" fmla="*/ 93 h 228"/>
                <a:gd name="T22" fmla="*/ 297 w 503"/>
                <a:gd name="T23" fmla="*/ 141 h 228"/>
                <a:gd name="T24" fmla="*/ 189 w 503"/>
                <a:gd name="T25" fmla="*/ 184 h 228"/>
                <a:gd name="T26" fmla="*/ 88 w 503"/>
                <a:gd name="T27" fmla="*/ 215 h 228"/>
                <a:gd name="T28" fmla="*/ 20 w 503"/>
                <a:gd name="T29" fmla="*/ 228 h 228"/>
                <a:gd name="T30" fmla="*/ 0 w 503"/>
                <a:gd name="T31" fmla="*/ 221 h 228"/>
                <a:gd name="T32" fmla="*/ 53 w 503"/>
                <a:gd name="T33" fmla="*/ 184 h 2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03"/>
                <a:gd name="T52" fmla="*/ 0 h 228"/>
                <a:gd name="T53" fmla="*/ 503 w 503"/>
                <a:gd name="T54" fmla="*/ 228 h 2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03" h="228">
                  <a:moveTo>
                    <a:pt x="53" y="184"/>
                  </a:moveTo>
                  <a:lnTo>
                    <a:pt x="70" y="174"/>
                  </a:lnTo>
                  <a:lnTo>
                    <a:pt x="121" y="149"/>
                  </a:lnTo>
                  <a:lnTo>
                    <a:pt x="192" y="116"/>
                  </a:lnTo>
                  <a:lnTo>
                    <a:pt x="276" y="81"/>
                  </a:lnTo>
                  <a:lnTo>
                    <a:pt x="357" y="44"/>
                  </a:lnTo>
                  <a:lnTo>
                    <a:pt x="429" y="15"/>
                  </a:lnTo>
                  <a:lnTo>
                    <a:pt x="479" y="0"/>
                  </a:lnTo>
                  <a:lnTo>
                    <a:pt x="503" y="4"/>
                  </a:lnTo>
                  <a:lnTo>
                    <a:pt x="474" y="44"/>
                  </a:lnTo>
                  <a:lnTo>
                    <a:pt x="400" y="93"/>
                  </a:lnTo>
                  <a:lnTo>
                    <a:pt x="297" y="141"/>
                  </a:lnTo>
                  <a:lnTo>
                    <a:pt x="189" y="184"/>
                  </a:lnTo>
                  <a:lnTo>
                    <a:pt x="88" y="215"/>
                  </a:lnTo>
                  <a:lnTo>
                    <a:pt x="20" y="228"/>
                  </a:lnTo>
                  <a:lnTo>
                    <a:pt x="0" y="221"/>
                  </a:lnTo>
                  <a:lnTo>
                    <a:pt x="53" y="184"/>
                  </a:lnTo>
                  <a:close/>
                </a:path>
              </a:pathLst>
            </a:custGeom>
            <a:solidFill>
              <a:srgbClr val="F58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502" name="Freeform 70"/>
            <p:cNvSpPr>
              <a:spLocks/>
            </p:cNvSpPr>
            <p:nvPr/>
          </p:nvSpPr>
          <p:spPr bwMode="auto">
            <a:xfrm>
              <a:off x="3326" y="2821"/>
              <a:ext cx="152" cy="70"/>
            </a:xfrm>
            <a:custGeom>
              <a:avLst/>
              <a:gdLst>
                <a:gd name="T0" fmla="*/ 31 w 305"/>
                <a:gd name="T1" fmla="*/ 114 h 139"/>
                <a:gd name="T2" fmla="*/ 41 w 305"/>
                <a:gd name="T3" fmla="*/ 106 h 139"/>
                <a:gd name="T4" fmla="*/ 72 w 305"/>
                <a:gd name="T5" fmla="*/ 93 h 139"/>
                <a:gd name="T6" fmla="*/ 116 w 305"/>
                <a:gd name="T7" fmla="*/ 71 h 139"/>
                <a:gd name="T8" fmla="*/ 167 w 305"/>
                <a:gd name="T9" fmla="*/ 50 h 139"/>
                <a:gd name="T10" fmla="*/ 215 w 305"/>
                <a:gd name="T11" fmla="*/ 27 h 139"/>
                <a:gd name="T12" fmla="*/ 260 w 305"/>
                <a:gd name="T13" fmla="*/ 9 h 139"/>
                <a:gd name="T14" fmla="*/ 291 w 305"/>
                <a:gd name="T15" fmla="*/ 0 h 139"/>
                <a:gd name="T16" fmla="*/ 305 w 305"/>
                <a:gd name="T17" fmla="*/ 2 h 139"/>
                <a:gd name="T18" fmla="*/ 287 w 305"/>
                <a:gd name="T19" fmla="*/ 25 h 139"/>
                <a:gd name="T20" fmla="*/ 241 w 305"/>
                <a:gd name="T21" fmla="*/ 56 h 139"/>
                <a:gd name="T22" fmla="*/ 179 w 305"/>
                <a:gd name="T23" fmla="*/ 85 h 139"/>
                <a:gd name="T24" fmla="*/ 113 w 305"/>
                <a:gd name="T25" fmla="*/ 112 h 139"/>
                <a:gd name="T26" fmla="*/ 51 w 305"/>
                <a:gd name="T27" fmla="*/ 130 h 139"/>
                <a:gd name="T28" fmla="*/ 10 w 305"/>
                <a:gd name="T29" fmla="*/ 139 h 139"/>
                <a:gd name="T30" fmla="*/ 0 w 305"/>
                <a:gd name="T31" fmla="*/ 135 h 139"/>
                <a:gd name="T32" fmla="*/ 31 w 305"/>
                <a:gd name="T33" fmla="*/ 114 h 1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5"/>
                <a:gd name="T52" fmla="*/ 0 h 139"/>
                <a:gd name="T53" fmla="*/ 305 w 305"/>
                <a:gd name="T54" fmla="*/ 139 h 1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5" h="139">
                  <a:moveTo>
                    <a:pt x="31" y="114"/>
                  </a:moveTo>
                  <a:lnTo>
                    <a:pt x="41" y="106"/>
                  </a:lnTo>
                  <a:lnTo>
                    <a:pt x="72" y="93"/>
                  </a:lnTo>
                  <a:lnTo>
                    <a:pt x="116" y="71"/>
                  </a:lnTo>
                  <a:lnTo>
                    <a:pt x="167" y="50"/>
                  </a:lnTo>
                  <a:lnTo>
                    <a:pt x="215" y="27"/>
                  </a:lnTo>
                  <a:lnTo>
                    <a:pt x="260" y="9"/>
                  </a:lnTo>
                  <a:lnTo>
                    <a:pt x="291" y="0"/>
                  </a:lnTo>
                  <a:lnTo>
                    <a:pt x="305" y="2"/>
                  </a:lnTo>
                  <a:lnTo>
                    <a:pt x="287" y="25"/>
                  </a:lnTo>
                  <a:lnTo>
                    <a:pt x="241" y="56"/>
                  </a:lnTo>
                  <a:lnTo>
                    <a:pt x="179" y="85"/>
                  </a:lnTo>
                  <a:lnTo>
                    <a:pt x="113" y="112"/>
                  </a:lnTo>
                  <a:lnTo>
                    <a:pt x="51" y="130"/>
                  </a:lnTo>
                  <a:lnTo>
                    <a:pt x="10" y="139"/>
                  </a:lnTo>
                  <a:lnTo>
                    <a:pt x="0" y="135"/>
                  </a:lnTo>
                  <a:lnTo>
                    <a:pt x="31" y="114"/>
                  </a:lnTo>
                  <a:close/>
                </a:path>
              </a:pathLst>
            </a:custGeom>
            <a:solidFill>
              <a:srgbClr val="F5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503" name="Freeform 71"/>
            <p:cNvSpPr>
              <a:spLocks/>
            </p:cNvSpPr>
            <p:nvPr/>
          </p:nvSpPr>
          <p:spPr bwMode="auto">
            <a:xfrm>
              <a:off x="1681" y="3295"/>
              <a:ext cx="52" cy="99"/>
            </a:xfrm>
            <a:custGeom>
              <a:avLst/>
              <a:gdLst>
                <a:gd name="T0" fmla="*/ 0 w 105"/>
                <a:gd name="T1" fmla="*/ 11 h 197"/>
                <a:gd name="T2" fmla="*/ 27 w 105"/>
                <a:gd name="T3" fmla="*/ 0 h 197"/>
                <a:gd name="T4" fmla="*/ 105 w 105"/>
                <a:gd name="T5" fmla="*/ 186 h 197"/>
                <a:gd name="T6" fmla="*/ 78 w 105"/>
                <a:gd name="T7" fmla="*/ 197 h 197"/>
                <a:gd name="T8" fmla="*/ 0 w 105"/>
                <a:gd name="T9" fmla="*/ 11 h 1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197"/>
                <a:gd name="T17" fmla="*/ 105 w 105"/>
                <a:gd name="T18" fmla="*/ 197 h 1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197">
                  <a:moveTo>
                    <a:pt x="0" y="11"/>
                  </a:moveTo>
                  <a:lnTo>
                    <a:pt x="27" y="0"/>
                  </a:lnTo>
                  <a:lnTo>
                    <a:pt x="105" y="186"/>
                  </a:lnTo>
                  <a:lnTo>
                    <a:pt x="78" y="19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504" name="Freeform 72"/>
            <p:cNvSpPr>
              <a:spLocks/>
            </p:cNvSpPr>
            <p:nvPr/>
          </p:nvSpPr>
          <p:spPr bwMode="auto">
            <a:xfrm>
              <a:off x="1764" y="3260"/>
              <a:ext cx="52" cy="97"/>
            </a:xfrm>
            <a:custGeom>
              <a:avLst/>
              <a:gdLst>
                <a:gd name="T0" fmla="*/ 0 w 103"/>
                <a:gd name="T1" fmla="*/ 10 h 194"/>
                <a:gd name="T2" fmla="*/ 11 w 103"/>
                <a:gd name="T3" fmla="*/ 4 h 194"/>
                <a:gd name="T4" fmla="*/ 23 w 103"/>
                <a:gd name="T5" fmla="*/ 0 h 194"/>
                <a:gd name="T6" fmla="*/ 33 w 103"/>
                <a:gd name="T7" fmla="*/ 21 h 194"/>
                <a:gd name="T8" fmla="*/ 42 w 103"/>
                <a:gd name="T9" fmla="*/ 45 h 194"/>
                <a:gd name="T10" fmla="*/ 52 w 103"/>
                <a:gd name="T11" fmla="*/ 68 h 194"/>
                <a:gd name="T12" fmla="*/ 62 w 103"/>
                <a:gd name="T13" fmla="*/ 91 h 194"/>
                <a:gd name="T14" fmla="*/ 71 w 103"/>
                <a:gd name="T15" fmla="*/ 112 h 194"/>
                <a:gd name="T16" fmla="*/ 81 w 103"/>
                <a:gd name="T17" fmla="*/ 136 h 194"/>
                <a:gd name="T18" fmla="*/ 91 w 103"/>
                <a:gd name="T19" fmla="*/ 159 h 194"/>
                <a:gd name="T20" fmla="*/ 103 w 103"/>
                <a:gd name="T21" fmla="*/ 182 h 194"/>
                <a:gd name="T22" fmla="*/ 89 w 103"/>
                <a:gd name="T23" fmla="*/ 188 h 194"/>
                <a:gd name="T24" fmla="*/ 77 w 103"/>
                <a:gd name="T25" fmla="*/ 194 h 194"/>
                <a:gd name="T26" fmla="*/ 66 w 103"/>
                <a:gd name="T27" fmla="*/ 171 h 194"/>
                <a:gd name="T28" fmla="*/ 56 w 103"/>
                <a:gd name="T29" fmla="*/ 147 h 194"/>
                <a:gd name="T30" fmla="*/ 46 w 103"/>
                <a:gd name="T31" fmla="*/ 124 h 194"/>
                <a:gd name="T32" fmla="*/ 37 w 103"/>
                <a:gd name="T33" fmla="*/ 101 h 194"/>
                <a:gd name="T34" fmla="*/ 25 w 103"/>
                <a:gd name="T35" fmla="*/ 77 h 194"/>
                <a:gd name="T36" fmla="*/ 17 w 103"/>
                <a:gd name="T37" fmla="*/ 54 h 194"/>
                <a:gd name="T38" fmla="*/ 7 w 103"/>
                <a:gd name="T39" fmla="*/ 31 h 194"/>
                <a:gd name="T40" fmla="*/ 0 w 103"/>
                <a:gd name="T41" fmla="*/ 10 h 1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3"/>
                <a:gd name="T64" fmla="*/ 0 h 194"/>
                <a:gd name="T65" fmla="*/ 103 w 103"/>
                <a:gd name="T66" fmla="*/ 194 h 1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3" h="194">
                  <a:moveTo>
                    <a:pt x="0" y="10"/>
                  </a:moveTo>
                  <a:lnTo>
                    <a:pt x="11" y="4"/>
                  </a:lnTo>
                  <a:lnTo>
                    <a:pt x="23" y="0"/>
                  </a:lnTo>
                  <a:lnTo>
                    <a:pt x="33" y="21"/>
                  </a:lnTo>
                  <a:lnTo>
                    <a:pt x="42" y="45"/>
                  </a:lnTo>
                  <a:lnTo>
                    <a:pt x="52" y="68"/>
                  </a:lnTo>
                  <a:lnTo>
                    <a:pt x="62" y="91"/>
                  </a:lnTo>
                  <a:lnTo>
                    <a:pt x="71" y="112"/>
                  </a:lnTo>
                  <a:lnTo>
                    <a:pt x="81" y="136"/>
                  </a:lnTo>
                  <a:lnTo>
                    <a:pt x="91" y="159"/>
                  </a:lnTo>
                  <a:lnTo>
                    <a:pt x="103" y="182"/>
                  </a:lnTo>
                  <a:lnTo>
                    <a:pt x="89" y="188"/>
                  </a:lnTo>
                  <a:lnTo>
                    <a:pt x="77" y="194"/>
                  </a:lnTo>
                  <a:lnTo>
                    <a:pt x="66" y="171"/>
                  </a:lnTo>
                  <a:lnTo>
                    <a:pt x="56" y="147"/>
                  </a:lnTo>
                  <a:lnTo>
                    <a:pt x="46" y="124"/>
                  </a:lnTo>
                  <a:lnTo>
                    <a:pt x="37" y="101"/>
                  </a:lnTo>
                  <a:lnTo>
                    <a:pt x="25" y="77"/>
                  </a:lnTo>
                  <a:lnTo>
                    <a:pt x="17" y="54"/>
                  </a:lnTo>
                  <a:lnTo>
                    <a:pt x="7" y="3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505" name="Freeform 73"/>
            <p:cNvSpPr>
              <a:spLocks/>
            </p:cNvSpPr>
            <p:nvPr/>
          </p:nvSpPr>
          <p:spPr bwMode="auto">
            <a:xfrm>
              <a:off x="1847" y="3225"/>
              <a:ext cx="52" cy="97"/>
            </a:xfrm>
            <a:custGeom>
              <a:avLst/>
              <a:gdLst>
                <a:gd name="T0" fmla="*/ 0 w 104"/>
                <a:gd name="T1" fmla="*/ 10 h 194"/>
                <a:gd name="T2" fmla="*/ 13 w 104"/>
                <a:gd name="T3" fmla="*/ 4 h 194"/>
                <a:gd name="T4" fmla="*/ 27 w 104"/>
                <a:gd name="T5" fmla="*/ 0 h 194"/>
                <a:gd name="T6" fmla="*/ 34 w 104"/>
                <a:gd name="T7" fmla="*/ 21 h 194"/>
                <a:gd name="T8" fmla="*/ 46 w 104"/>
                <a:gd name="T9" fmla="*/ 43 h 194"/>
                <a:gd name="T10" fmla="*/ 54 w 104"/>
                <a:gd name="T11" fmla="*/ 66 h 194"/>
                <a:gd name="T12" fmla="*/ 66 w 104"/>
                <a:gd name="T13" fmla="*/ 89 h 194"/>
                <a:gd name="T14" fmla="*/ 73 w 104"/>
                <a:gd name="T15" fmla="*/ 113 h 194"/>
                <a:gd name="T16" fmla="*/ 83 w 104"/>
                <a:gd name="T17" fmla="*/ 136 h 194"/>
                <a:gd name="T18" fmla="*/ 93 w 104"/>
                <a:gd name="T19" fmla="*/ 159 h 194"/>
                <a:gd name="T20" fmla="*/ 104 w 104"/>
                <a:gd name="T21" fmla="*/ 182 h 194"/>
                <a:gd name="T22" fmla="*/ 91 w 104"/>
                <a:gd name="T23" fmla="*/ 188 h 194"/>
                <a:gd name="T24" fmla="*/ 77 w 104"/>
                <a:gd name="T25" fmla="*/ 194 h 194"/>
                <a:gd name="T26" fmla="*/ 67 w 104"/>
                <a:gd name="T27" fmla="*/ 171 h 194"/>
                <a:gd name="T28" fmla="*/ 58 w 104"/>
                <a:gd name="T29" fmla="*/ 147 h 194"/>
                <a:gd name="T30" fmla="*/ 48 w 104"/>
                <a:gd name="T31" fmla="*/ 124 h 194"/>
                <a:gd name="T32" fmla="*/ 38 w 104"/>
                <a:gd name="T33" fmla="*/ 101 h 194"/>
                <a:gd name="T34" fmla="*/ 29 w 104"/>
                <a:gd name="T35" fmla="*/ 78 h 194"/>
                <a:gd name="T36" fmla="*/ 19 w 104"/>
                <a:gd name="T37" fmla="*/ 54 h 194"/>
                <a:gd name="T38" fmla="*/ 9 w 104"/>
                <a:gd name="T39" fmla="*/ 31 h 194"/>
                <a:gd name="T40" fmla="*/ 0 w 104"/>
                <a:gd name="T41" fmla="*/ 10 h 1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4"/>
                <a:gd name="T64" fmla="*/ 0 h 194"/>
                <a:gd name="T65" fmla="*/ 104 w 104"/>
                <a:gd name="T66" fmla="*/ 194 h 1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4" h="194">
                  <a:moveTo>
                    <a:pt x="0" y="10"/>
                  </a:moveTo>
                  <a:lnTo>
                    <a:pt x="13" y="4"/>
                  </a:lnTo>
                  <a:lnTo>
                    <a:pt x="27" y="0"/>
                  </a:lnTo>
                  <a:lnTo>
                    <a:pt x="34" y="21"/>
                  </a:lnTo>
                  <a:lnTo>
                    <a:pt x="46" y="43"/>
                  </a:lnTo>
                  <a:lnTo>
                    <a:pt x="54" y="66"/>
                  </a:lnTo>
                  <a:lnTo>
                    <a:pt x="66" y="89"/>
                  </a:lnTo>
                  <a:lnTo>
                    <a:pt x="73" y="113"/>
                  </a:lnTo>
                  <a:lnTo>
                    <a:pt x="83" y="136"/>
                  </a:lnTo>
                  <a:lnTo>
                    <a:pt x="93" y="159"/>
                  </a:lnTo>
                  <a:lnTo>
                    <a:pt x="104" y="182"/>
                  </a:lnTo>
                  <a:lnTo>
                    <a:pt x="91" y="188"/>
                  </a:lnTo>
                  <a:lnTo>
                    <a:pt x="77" y="194"/>
                  </a:lnTo>
                  <a:lnTo>
                    <a:pt x="67" y="171"/>
                  </a:lnTo>
                  <a:lnTo>
                    <a:pt x="58" y="147"/>
                  </a:lnTo>
                  <a:lnTo>
                    <a:pt x="48" y="124"/>
                  </a:lnTo>
                  <a:lnTo>
                    <a:pt x="38" y="101"/>
                  </a:lnTo>
                  <a:lnTo>
                    <a:pt x="29" y="78"/>
                  </a:lnTo>
                  <a:lnTo>
                    <a:pt x="19" y="54"/>
                  </a:lnTo>
                  <a:lnTo>
                    <a:pt x="9" y="3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506" name="Freeform 74"/>
            <p:cNvSpPr>
              <a:spLocks/>
            </p:cNvSpPr>
            <p:nvPr/>
          </p:nvSpPr>
          <p:spPr bwMode="auto">
            <a:xfrm>
              <a:off x="1930" y="3188"/>
              <a:ext cx="53" cy="99"/>
            </a:xfrm>
            <a:custGeom>
              <a:avLst/>
              <a:gdLst>
                <a:gd name="T0" fmla="*/ 0 w 105"/>
                <a:gd name="T1" fmla="*/ 14 h 198"/>
                <a:gd name="T2" fmla="*/ 12 w 105"/>
                <a:gd name="T3" fmla="*/ 6 h 198"/>
                <a:gd name="T4" fmla="*/ 26 w 105"/>
                <a:gd name="T5" fmla="*/ 0 h 198"/>
                <a:gd name="T6" fmla="*/ 33 w 105"/>
                <a:gd name="T7" fmla="*/ 24 h 198"/>
                <a:gd name="T8" fmla="*/ 43 w 105"/>
                <a:gd name="T9" fmla="*/ 47 h 198"/>
                <a:gd name="T10" fmla="*/ 53 w 105"/>
                <a:gd name="T11" fmla="*/ 70 h 198"/>
                <a:gd name="T12" fmla="*/ 64 w 105"/>
                <a:gd name="T13" fmla="*/ 94 h 198"/>
                <a:gd name="T14" fmla="*/ 74 w 105"/>
                <a:gd name="T15" fmla="*/ 117 h 198"/>
                <a:gd name="T16" fmla="*/ 84 w 105"/>
                <a:gd name="T17" fmla="*/ 140 h 198"/>
                <a:gd name="T18" fmla="*/ 93 w 105"/>
                <a:gd name="T19" fmla="*/ 163 h 198"/>
                <a:gd name="T20" fmla="*/ 105 w 105"/>
                <a:gd name="T21" fmla="*/ 187 h 198"/>
                <a:gd name="T22" fmla="*/ 90 w 105"/>
                <a:gd name="T23" fmla="*/ 192 h 198"/>
                <a:gd name="T24" fmla="*/ 78 w 105"/>
                <a:gd name="T25" fmla="*/ 198 h 198"/>
                <a:gd name="T26" fmla="*/ 66 w 105"/>
                <a:gd name="T27" fmla="*/ 175 h 198"/>
                <a:gd name="T28" fmla="*/ 57 w 105"/>
                <a:gd name="T29" fmla="*/ 152 h 198"/>
                <a:gd name="T30" fmla="*/ 47 w 105"/>
                <a:gd name="T31" fmla="*/ 128 h 198"/>
                <a:gd name="T32" fmla="*/ 37 w 105"/>
                <a:gd name="T33" fmla="*/ 105 h 198"/>
                <a:gd name="T34" fmla="*/ 28 w 105"/>
                <a:gd name="T35" fmla="*/ 82 h 198"/>
                <a:gd name="T36" fmla="*/ 18 w 105"/>
                <a:gd name="T37" fmla="*/ 59 h 198"/>
                <a:gd name="T38" fmla="*/ 8 w 105"/>
                <a:gd name="T39" fmla="*/ 35 h 198"/>
                <a:gd name="T40" fmla="*/ 0 w 105"/>
                <a:gd name="T41" fmla="*/ 14 h 1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5"/>
                <a:gd name="T64" fmla="*/ 0 h 198"/>
                <a:gd name="T65" fmla="*/ 105 w 105"/>
                <a:gd name="T66" fmla="*/ 198 h 19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5" h="198">
                  <a:moveTo>
                    <a:pt x="0" y="14"/>
                  </a:moveTo>
                  <a:lnTo>
                    <a:pt x="12" y="6"/>
                  </a:lnTo>
                  <a:lnTo>
                    <a:pt x="26" y="0"/>
                  </a:lnTo>
                  <a:lnTo>
                    <a:pt x="33" y="24"/>
                  </a:lnTo>
                  <a:lnTo>
                    <a:pt x="43" y="47"/>
                  </a:lnTo>
                  <a:lnTo>
                    <a:pt x="53" y="70"/>
                  </a:lnTo>
                  <a:lnTo>
                    <a:pt x="64" y="94"/>
                  </a:lnTo>
                  <a:lnTo>
                    <a:pt x="74" y="117"/>
                  </a:lnTo>
                  <a:lnTo>
                    <a:pt x="84" y="140"/>
                  </a:lnTo>
                  <a:lnTo>
                    <a:pt x="93" y="163"/>
                  </a:lnTo>
                  <a:lnTo>
                    <a:pt x="105" y="187"/>
                  </a:lnTo>
                  <a:lnTo>
                    <a:pt x="90" y="192"/>
                  </a:lnTo>
                  <a:lnTo>
                    <a:pt x="78" y="198"/>
                  </a:lnTo>
                  <a:lnTo>
                    <a:pt x="66" y="175"/>
                  </a:lnTo>
                  <a:lnTo>
                    <a:pt x="57" y="152"/>
                  </a:lnTo>
                  <a:lnTo>
                    <a:pt x="47" y="128"/>
                  </a:lnTo>
                  <a:lnTo>
                    <a:pt x="37" y="105"/>
                  </a:lnTo>
                  <a:lnTo>
                    <a:pt x="28" y="82"/>
                  </a:lnTo>
                  <a:lnTo>
                    <a:pt x="18" y="59"/>
                  </a:lnTo>
                  <a:lnTo>
                    <a:pt x="8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507" name="Freeform 75"/>
            <p:cNvSpPr>
              <a:spLocks/>
            </p:cNvSpPr>
            <p:nvPr/>
          </p:nvSpPr>
          <p:spPr bwMode="auto">
            <a:xfrm>
              <a:off x="2014" y="3153"/>
              <a:ext cx="51" cy="99"/>
            </a:xfrm>
            <a:custGeom>
              <a:avLst/>
              <a:gdLst>
                <a:gd name="T0" fmla="*/ 0 w 103"/>
                <a:gd name="T1" fmla="*/ 11 h 197"/>
                <a:gd name="T2" fmla="*/ 12 w 103"/>
                <a:gd name="T3" fmla="*/ 6 h 197"/>
                <a:gd name="T4" fmla="*/ 25 w 103"/>
                <a:gd name="T5" fmla="*/ 0 h 197"/>
                <a:gd name="T6" fmla="*/ 33 w 103"/>
                <a:gd name="T7" fmla="*/ 23 h 197"/>
                <a:gd name="T8" fmla="*/ 45 w 103"/>
                <a:gd name="T9" fmla="*/ 46 h 197"/>
                <a:gd name="T10" fmla="*/ 53 w 103"/>
                <a:gd name="T11" fmla="*/ 69 h 197"/>
                <a:gd name="T12" fmla="*/ 64 w 103"/>
                <a:gd name="T13" fmla="*/ 93 h 197"/>
                <a:gd name="T14" fmla="*/ 72 w 103"/>
                <a:gd name="T15" fmla="*/ 116 h 197"/>
                <a:gd name="T16" fmla="*/ 82 w 103"/>
                <a:gd name="T17" fmla="*/ 139 h 197"/>
                <a:gd name="T18" fmla="*/ 91 w 103"/>
                <a:gd name="T19" fmla="*/ 163 h 197"/>
                <a:gd name="T20" fmla="*/ 103 w 103"/>
                <a:gd name="T21" fmla="*/ 186 h 197"/>
                <a:gd name="T22" fmla="*/ 89 w 103"/>
                <a:gd name="T23" fmla="*/ 190 h 197"/>
                <a:gd name="T24" fmla="*/ 76 w 103"/>
                <a:gd name="T25" fmla="*/ 197 h 197"/>
                <a:gd name="T26" fmla="*/ 66 w 103"/>
                <a:gd name="T27" fmla="*/ 174 h 197"/>
                <a:gd name="T28" fmla="*/ 56 w 103"/>
                <a:gd name="T29" fmla="*/ 151 h 197"/>
                <a:gd name="T30" fmla="*/ 47 w 103"/>
                <a:gd name="T31" fmla="*/ 128 h 197"/>
                <a:gd name="T32" fmla="*/ 37 w 103"/>
                <a:gd name="T33" fmla="*/ 104 h 197"/>
                <a:gd name="T34" fmla="*/ 27 w 103"/>
                <a:gd name="T35" fmla="*/ 81 h 197"/>
                <a:gd name="T36" fmla="*/ 18 w 103"/>
                <a:gd name="T37" fmla="*/ 58 h 197"/>
                <a:gd name="T38" fmla="*/ 8 w 103"/>
                <a:gd name="T39" fmla="*/ 35 h 197"/>
                <a:gd name="T40" fmla="*/ 0 w 103"/>
                <a:gd name="T41" fmla="*/ 11 h 19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3"/>
                <a:gd name="T64" fmla="*/ 0 h 197"/>
                <a:gd name="T65" fmla="*/ 103 w 103"/>
                <a:gd name="T66" fmla="*/ 197 h 19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3" h="197">
                  <a:moveTo>
                    <a:pt x="0" y="11"/>
                  </a:moveTo>
                  <a:lnTo>
                    <a:pt x="12" y="6"/>
                  </a:lnTo>
                  <a:lnTo>
                    <a:pt x="25" y="0"/>
                  </a:lnTo>
                  <a:lnTo>
                    <a:pt x="33" y="23"/>
                  </a:lnTo>
                  <a:lnTo>
                    <a:pt x="45" y="46"/>
                  </a:lnTo>
                  <a:lnTo>
                    <a:pt x="53" y="69"/>
                  </a:lnTo>
                  <a:lnTo>
                    <a:pt x="64" y="93"/>
                  </a:lnTo>
                  <a:lnTo>
                    <a:pt x="72" y="116"/>
                  </a:lnTo>
                  <a:lnTo>
                    <a:pt x="82" y="139"/>
                  </a:lnTo>
                  <a:lnTo>
                    <a:pt x="91" y="163"/>
                  </a:lnTo>
                  <a:lnTo>
                    <a:pt x="103" y="186"/>
                  </a:lnTo>
                  <a:lnTo>
                    <a:pt x="89" y="190"/>
                  </a:lnTo>
                  <a:lnTo>
                    <a:pt x="76" y="197"/>
                  </a:lnTo>
                  <a:lnTo>
                    <a:pt x="66" y="174"/>
                  </a:lnTo>
                  <a:lnTo>
                    <a:pt x="56" y="151"/>
                  </a:lnTo>
                  <a:lnTo>
                    <a:pt x="47" y="128"/>
                  </a:lnTo>
                  <a:lnTo>
                    <a:pt x="37" y="104"/>
                  </a:lnTo>
                  <a:lnTo>
                    <a:pt x="27" y="81"/>
                  </a:lnTo>
                  <a:lnTo>
                    <a:pt x="18" y="58"/>
                  </a:lnTo>
                  <a:lnTo>
                    <a:pt x="8" y="3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508" name="Freeform 76"/>
            <p:cNvSpPr>
              <a:spLocks/>
            </p:cNvSpPr>
            <p:nvPr/>
          </p:nvSpPr>
          <p:spPr bwMode="auto">
            <a:xfrm>
              <a:off x="2096" y="3118"/>
              <a:ext cx="52" cy="98"/>
            </a:xfrm>
            <a:custGeom>
              <a:avLst/>
              <a:gdLst>
                <a:gd name="T0" fmla="*/ 0 w 105"/>
                <a:gd name="T1" fmla="*/ 10 h 196"/>
                <a:gd name="T2" fmla="*/ 14 w 105"/>
                <a:gd name="T3" fmla="*/ 6 h 196"/>
                <a:gd name="T4" fmla="*/ 27 w 105"/>
                <a:gd name="T5" fmla="*/ 0 h 196"/>
                <a:gd name="T6" fmla="*/ 35 w 105"/>
                <a:gd name="T7" fmla="*/ 23 h 196"/>
                <a:gd name="T8" fmla="*/ 47 w 105"/>
                <a:gd name="T9" fmla="*/ 46 h 196"/>
                <a:gd name="T10" fmla="*/ 54 w 105"/>
                <a:gd name="T11" fmla="*/ 70 h 196"/>
                <a:gd name="T12" fmla="*/ 66 w 105"/>
                <a:gd name="T13" fmla="*/ 93 h 196"/>
                <a:gd name="T14" fmla="*/ 74 w 105"/>
                <a:gd name="T15" fmla="*/ 116 h 196"/>
                <a:gd name="T16" fmla="*/ 83 w 105"/>
                <a:gd name="T17" fmla="*/ 139 h 196"/>
                <a:gd name="T18" fmla="*/ 93 w 105"/>
                <a:gd name="T19" fmla="*/ 163 h 196"/>
                <a:gd name="T20" fmla="*/ 105 w 105"/>
                <a:gd name="T21" fmla="*/ 186 h 196"/>
                <a:gd name="T22" fmla="*/ 91 w 105"/>
                <a:gd name="T23" fmla="*/ 190 h 196"/>
                <a:gd name="T24" fmla="*/ 78 w 105"/>
                <a:gd name="T25" fmla="*/ 196 h 196"/>
                <a:gd name="T26" fmla="*/ 68 w 105"/>
                <a:gd name="T27" fmla="*/ 172 h 196"/>
                <a:gd name="T28" fmla="*/ 58 w 105"/>
                <a:gd name="T29" fmla="*/ 149 h 196"/>
                <a:gd name="T30" fmla="*/ 48 w 105"/>
                <a:gd name="T31" fmla="*/ 126 h 196"/>
                <a:gd name="T32" fmla="*/ 39 w 105"/>
                <a:gd name="T33" fmla="*/ 103 h 196"/>
                <a:gd name="T34" fmla="*/ 29 w 105"/>
                <a:gd name="T35" fmla="*/ 79 h 196"/>
                <a:gd name="T36" fmla="*/ 19 w 105"/>
                <a:gd name="T37" fmla="*/ 56 h 196"/>
                <a:gd name="T38" fmla="*/ 10 w 105"/>
                <a:gd name="T39" fmla="*/ 33 h 196"/>
                <a:gd name="T40" fmla="*/ 0 w 105"/>
                <a:gd name="T41" fmla="*/ 10 h 1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5"/>
                <a:gd name="T64" fmla="*/ 0 h 196"/>
                <a:gd name="T65" fmla="*/ 105 w 105"/>
                <a:gd name="T66" fmla="*/ 196 h 19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5" h="196">
                  <a:moveTo>
                    <a:pt x="0" y="10"/>
                  </a:moveTo>
                  <a:lnTo>
                    <a:pt x="14" y="6"/>
                  </a:lnTo>
                  <a:lnTo>
                    <a:pt x="27" y="0"/>
                  </a:lnTo>
                  <a:lnTo>
                    <a:pt x="35" y="23"/>
                  </a:lnTo>
                  <a:lnTo>
                    <a:pt x="47" y="46"/>
                  </a:lnTo>
                  <a:lnTo>
                    <a:pt x="54" y="70"/>
                  </a:lnTo>
                  <a:lnTo>
                    <a:pt x="66" y="93"/>
                  </a:lnTo>
                  <a:lnTo>
                    <a:pt x="74" y="116"/>
                  </a:lnTo>
                  <a:lnTo>
                    <a:pt x="83" y="139"/>
                  </a:lnTo>
                  <a:lnTo>
                    <a:pt x="93" y="163"/>
                  </a:lnTo>
                  <a:lnTo>
                    <a:pt x="105" y="186"/>
                  </a:lnTo>
                  <a:lnTo>
                    <a:pt x="91" y="190"/>
                  </a:lnTo>
                  <a:lnTo>
                    <a:pt x="78" y="196"/>
                  </a:lnTo>
                  <a:lnTo>
                    <a:pt x="68" y="172"/>
                  </a:lnTo>
                  <a:lnTo>
                    <a:pt x="58" y="149"/>
                  </a:lnTo>
                  <a:lnTo>
                    <a:pt x="48" y="126"/>
                  </a:lnTo>
                  <a:lnTo>
                    <a:pt x="39" y="103"/>
                  </a:lnTo>
                  <a:lnTo>
                    <a:pt x="29" y="79"/>
                  </a:lnTo>
                  <a:lnTo>
                    <a:pt x="19" y="56"/>
                  </a:lnTo>
                  <a:lnTo>
                    <a:pt x="10" y="33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509" name="Freeform 77"/>
            <p:cNvSpPr>
              <a:spLocks/>
            </p:cNvSpPr>
            <p:nvPr/>
          </p:nvSpPr>
          <p:spPr bwMode="auto">
            <a:xfrm>
              <a:off x="2179" y="3084"/>
              <a:ext cx="52" cy="96"/>
            </a:xfrm>
            <a:custGeom>
              <a:avLst/>
              <a:gdLst>
                <a:gd name="T0" fmla="*/ 0 w 103"/>
                <a:gd name="T1" fmla="*/ 10 h 194"/>
                <a:gd name="T2" fmla="*/ 11 w 103"/>
                <a:gd name="T3" fmla="*/ 4 h 194"/>
                <a:gd name="T4" fmla="*/ 25 w 103"/>
                <a:gd name="T5" fmla="*/ 0 h 194"/>
                <a:gd name="T6" fmla="*/ 35 w 103"/>
                <a:gd name="T7" fmla="*/ 21 h 194"/>
                <a:gd name="T8" fmla="*/ 44 w 103"/>
                <a:gd name="T9" fmla="*/ 45 h 194"/>
                <a:gd name="T10" fmla="*/ 54 w 103"/>
                <a:gd name="T11" fmla="*/ 68 h 194"/>
                <a:gd name="T12" fmla="*/ 64 w 103"/>
                <a:gd name="T13" fmla="*/ 91 h 194"/>
                <a:gd name="T14" fmla="*/ 73 w 103"/>
                <a:gd name="T15" fmla="*/ 113 h 194"/>
                <a:gd name="T16" fmla="*/ 83 w 103"/>
                <a:gd name="T17" fmla="*/ 136 h 194"/>
                <a:gd name="T18" fmla="*/ 93 w 103"/>
                <a:gd name="T19" fmla="*/ 159 h 194"/>
                <a:gd name="T20" fmla="*/ 103 w 103"/>
                <a:gd name="T21" fmla="*/ 182 h 194"/>
                <a:gd name="T22" fmla="*/ 91 w 103"/>
                <a:gd name="T23" fmla="*/ 188 h 194"/>
                <a:gd name="T24" fmla="*/ 79 w 103"/>
                <a:gd name="T25" fmla="*/ 194 h 194"/>
                <a:gd name="T26" fmla="*/ 68 w 103"/>
                <a:gd name="T27" fmla="*/ 171 h 194"/>
                <a:gd name="T28" fmla="*/ 58 w 103"/>
                <a:gd name="T29" fmla="*/ 147 h 194"/>
                <a:gd name="T30" fmla="*/ 48 w 103"/>
                <a:gd name="T31" fmla="*/ 124 h 194"/>
                <a:gd name="T32" fmla="*/ 39 w 103"/>
                <a:gd name="T33" fmla="*/ 101 h 194"/>
                <a:gd name="T34" fmla="*/ 27 w 103"/>
                <a:gd name="T35" fmla="*/ 78 h 194"/>
                <a:gd name="T36" fmla="*/ 17 w 103"/>
                <a:gd name="T37" fmla="*/ 54 h 194"/>
                <a:gd name="T38" fmla="*/ 8 w 103"/>
                <a:gd name="T39" fmla="*/ 31 h 194"/>
                <a:gd name="T40" fmla="*/ 0 w 103"/>
                <a:gd name="T41" fmla="*/ 10 h 1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3"/>
                <a:gd name="T64" fmla="*/ 0 h 194"/>
                <a:gd name="T65" fmla="*/ 103 w 103"/>
                <a:gd name="T66" fmla="*/ 194 h 1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3" h="194">
                  <a:moveTo>
                    <a:pt x="0" y="10"/>
                  </a:moveTo>
                  <a:lnTo>
                    <a:pt x="11" y="4"/>
                  </a:lnTo>
                  <a:lnTo>
                    <a:pt x="25" y="0"/>
                  </a:lnTo>
                  <a:lnTo>
                    <a:pt x="35" y="21"/>
                  </a:lnTo>
                  <a:lnTo>
                    <a:pt x="44" y="45"/>
                  </a:lnTo>
                  <a:lnTo>
                    <a:pt x="54" y="68"/>
                  </a:lnTo>
                  <a:lnTo>
                    <a:pt x="64" y="91"/>
                  </a:lnTo>
                  <a:lnTo>
                    <a:pt x="73" y="113"/>
                  </a:lnTo>
                  <a:lnTo>
                    <a:pt x="83" y="136"/>
                  </a:lnTo>
                  <a:lnTo>
                    <a:pt x="93" y="159"/>
                  </a:lnTo>
                  <a:lnTo>
                    <a:pt x="103" y="182"/>
                  </a:lnTo>
                  <a:lnTo>
                    <a:pt x="91" y="188"/>
                  </a:lnTo>
                  <a:lnTo>
                    <a:pt x="79" y="194"/>
                  </a:lnTo>
                  <a:lnTo>
                    <a:pt x="68" y="171"/>
                  </a:lnTo>
                  <a:lnTo>
                    <a:pt x="58" y="147"/>
                  </a:lnTo>
                  <a:lnTo>
                    <a:pt x="48" y="124"/>
                  </a:lnTo>
                  <a:lnTo>
                    <a:pt x="39" y="101"/>
                  </a:lnTo>
                  <a:lnTo>
                    <a:pt x="27" y="78"/>
                  </a:lnTo>
                  <a:lnTo>
                    <a:pt x="17" y="54"/>
                  </a:lnTo>
                  <a:lnTo>
                    <a:pt x="8" y="3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510" name="Freeform 78"/>
            <p:cNvSpPr>
              <a:spLocks/>
            </p:cNvSpPr>
            <p:nvPr/>
          </p:nvSpPr>
          <p:spPr bwMode="auto">
            <a:xfrm>
              <a:off x="2262" y="3049"/>
              <a:ext cx="52" cy="97"/>
            </a:xfrm>
            <a:custGeom>
              <a:avLst/>
              <a:gdLst>
                <a:gd name="T0" fmla="*/ 0 w 104"/>
                <a:gd name="T1" fmla="*/ 10 h 194"/>
                <a:gd name="T2" fmla="*/ 13 w 104"/>
                <a:gd name="T3" fmla="*/ 4 h 194"/>
                <a:gd name="T4" fmla="*/ 27 w 104"/>
                <a:gd name="T5" fmla="*/ 0 h 194"/>
                <a:gd name="T6" fmla="*/ 35 w 104"/>
                <a:gd name="T7" fmla="*/ 22 h 194"/>
                <a:gd name="T8" fmla="*/ 44 w 104"/>
                <a:gd name="T9" fmla="*/ 43 h 194"/>
                <a:gd name="T10" fmla="*/ 54 w 104"/>
                <a:gd name="T11" fmla="*/ 66 h 194"/>
                <a:gd name="T12" fmla="*/ 64 w 104"/>
                <a:gd name="T13" fmla="*/ 89 h 194"/>
                <a:gd name="T14" fmla="*/ 73 w 104"/>
                <a:gd name="T15" fmla="*/ 113 h 194"/>
                <a:gd name="T16" fmla="*/ 83 w 104"/>
                <a:gd name="T17" fmla="*/ 136 h 194"/>
                <a:gd name="T18" fmla="*/ 93 w 104"/>
                <a:gd name="T19" fmla="*/ 159 h 194"/>
                <a:gd name="T20" fmla="*/ 104 w 104"/>
                <a:gd name="T21" fmla="*/ 183 h 194"/>
                <a:gd name="T22" fmla="*/ 91 w 104"/>
                <a:gd name="T23" fmla="*/ 188 h 194"/>
                <a:gd name="T24" fmla="*/ 77 w 104"/>
                <a:gd name="T25" fmla="*/ 194 h 194"/>
                <a:gd name="T26" fmla="*/ 67 w 104"/>
                <a:gd name="T27" fmla="*/ 171 h 194"/>
                <a:gd name="T28" fmla="*/ 58 w 104"/>
                <a:gd name="T29" fmla="*/ 148 h 194"/>
                <a:gd name="T30" fmla="*/ 48 w 104"/>
                <a:gd name="T31" fmla="*/ 124 h 194"/>
                <a:gd name="T32" fmla="*/ 38 w 104"/>
                <a:gd name="T33" fmla="*/ 101 h 194"/>
                <a:gd name="T34" fmla="*/ 29 w 104"/>
                <a:gd name="T35" fmla="*/ 78 h 194"/>
                <a:gd name="T36" fmla="*/ 19 w 104"/>
                <a:gd name="T37" fmla="*/ 55 h 194"/>
                <a:gd name="T38" fmla="*/ 9 w 104"/>
                <a:gd name="T39" fmla="*/ 31 h 194"/>
                <a:gd name="T40" fmla="*/ 0 w 104"/>
                <a:gd name="T41" fmla="*/ 10 h 1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4"/>
                <a:gd name="T64" fmla="*/ 0 h 194"/>
                <a:gd name="T65" fmla="*/ 104 w 104"/>
                <a:gd name="T66" fmla="*/ 194 h 1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4" h="194">
                  <a:moveTo>
                    <a:pt x="0" y="10"/>
                  </a:moveTo>
                  <a:lnTo>
                    <a:pt x="13" y="4"/>
                  </a:lnTo>
                  <a:lnTo>
                    <a:pt x="27" y="0"/>
                  </a:lnTo>
                  <a:lnTo>
                    <a:pt x="35" y="22"/>
                  </a:lnTo>
                  <a:lnTo>
                    <a:pt x="44" y="43"/>
                  </a:lnTo>
                  <a:lnTo>
                    <a:pt x="54" y="66"/>
                  </a:lnTo>
                  <a:lnTo>
                    <a:pt x="64" y="89"/>
                  </a:lnTo>
                  <a:lnTo>
                    <a:pt x="73" y="113"/>
                  </a:lnTo>
                  <a:lnTo>
                    <a:pt x="83" y="136"/>
                  </a:lnTo>
                  <a:lnTo>
                    <a:pt x="93" y="159"/>
                  </a:lnTo>
                  <a:lnTo>
                    <a:pt x="104" y="183"/>
                  </a:lnTo>
                  <a:lnTo>
                    <a:pt x="91" y="188"/>
                  </a:lnTo>
                  <a:lnTo>
                    <a:pt x="77" y="194"/>
                  </a:lnTo>
                  <a:lnTo>
                    <a:pt x="67" y="171"/>
                  </a:lnTo>
                  <a:lnTo>
                    <a:pt x="58" y="148"/>
                  </a:lnTo>
                  <a:lnTo>
                    <a:pt x="48" y="124"/>
                  </a:lnTo>
                  <a:lnTo>
                    <a:pt x="38" y="101"/>
                  </a:lnTo>
                  <a:lnTo>
                    <a:pt x="29" y="78"/>
                  </a:lnTo>
                  <a:lnTo>
                    <a:pt x="19" y="55"/>
                  </a:lnTo>
                  <a:lnTo>
                    <a:pt x="9" y="3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511" name="Freeform 79"/>
            <p:cNvSpPr>
              <a:spLocks/>
            </p:cNvSpPr>
            <p:nvPr/>
          </p:nvSpPr>
          <p:spPr bwMode="auto">
            <a:xfrm>
              <a:off x="2345" y="3012"/>
              <a:ext cx="52" cy="99"/>
            </a:xfrm>
            <a:custGeom>
              <a:avLst/>
              <a:gdLst>
                <a:gd name="T0" fmla="*/ 0 w 103"/>
                <a:gd name="T1" fmla="*/ 11 h 197"/>
                <a:gd name="T2" fmla="*/ 12 w 103"/>
                <a:gd name="T3" fmla="*/ 5 h 197"/>
                <a:gd name="T4" fmla="*/ 28 w 103"/>
                <a:gd name="T5" fmla="*/ 0 h 197"/>
                <a:gd name="T6" fmla="*/ 35 w 103"/>
                <a:gd name="T7" fmla="*/ 23 h 197"/>
                <a:gd name="T8" fmla="*/ 45 w 103"/>
                <a:gd name="T9" fmla="*/ 46 h 197"/>
                <a:gd name="T10" fmla="*/ 55 w 103"/>
                <a:gd name="T11" fmla="*/ 69 h 197"/>
                <a:gd name="T12" fmla="*/ 64 w 103"/>
                <a:gd name="T13" fmla="*/ 93 h 197"/>
                <a:gd name="T14" fmla="*/ 74 w 103"/>
                <a:gd name="T15" fmla="*/ 116 h 197"/>
                <a:gd name="T16" fmla="*/ 84 w 103"/>
                <a:gd name="T17" fmla="*/ 139 h 197"/>
                <a:gd name="T18" fmla="*/ 93 w 103"/>
                <a:gd name="T19" fmla="*/ 162 h 197"/>
                <a:gd name="T20" fmla="*/ 103 w 103"/>
                <a:gd name="T21" fmla="*/ 186 h 197"/>
                <a:gd name="T22" fmla="*/ 92 w 103"/>
                <a:gd name="T23" fmla="*/ 190 h 197"/>
                <a:gd name="T24" fmla="*/ 80 w 103"/>
                <a:gd name="T25" fmla="*/ 197 h 197"/>
                <a:gd name="T26" fmla="*/ 68 w 103"/>
                <a:gd name="T27" fmla="*/ 174 h 197"/>
                <a:gd name="T28" fmla="*/ 59 w 103"/>
                <a:gd name="T29" fmla="*/ 151 h 197"/>
                <a:gd name="T30" fmla="*/ 49 w 103"/>
                <a:gd name="T31" fmla="*/ 128 h 197"/>
                <a:gd name="T32" fmla="*/ 39 w 103"/>
                <a:gd name="T33" fmla="*/ 104 h 197"/>
                <a:gd name="T34" fmla="*/ 28 w 103"/>
                <a:gd name="T35" fmla="*/ 81 h 197"/>
                <a:gd name="T36" fmla="*/ 20 w 103"/>
                <a:gd name="T37" fmla="*/ 58 h 197"/>
                <a:gd name="T38" fmla="*/ 8 w 103"/>
                <a:gd name="T39" fmla="*/ 35 h 197"/>
                <a:gd name="T40" fmla="*/ 0 w 103"/>
                <a:gd name="T41" fmla="*/ 11 h 19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3"/>
                <a:gd name="T64" fmla="*/ 0 h 197"/>
                <a:gd name="T65" fmla="*/ 103 w 103"/>
                <a:gd name="T66" fmla="*/ 197 h 19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3" h="197">
                  <a:moveTo>
                    <a:pt x="0" y="11"/>
                  </a:moveTo>
                  <a:lnTo>
                    <a:pt x="12" y="5"/>
                  </a:lnTo>
                  <a:lnTo>
                    <a:pt x="28" y="0"/>
                  </a:lnTo>
                  <a:lnTo>
                    <a:pt x="35" y="23"/>
                  </a:lnTo>
                  <a:lnTo>
                    <a:pt x="45" y="46"/>
                  </a:lnTo>
                  <a:lnTo>
                    <a:pt x="55" y="69"/>
                  </a:lnTo>
                  <a:lnTo>
                    <a:pt x="64" y="93"/>
                  </a:lnTo>
                  <a:lnTo>
                    <a:pt x="74" y="116"/>
                  </a:lnTo>
                  <a:lnTo>
                    <a:pt x="84" y="139"/>
                  </a:lnTo>
                  <a:lnTo>
                    <a:pt x="93" y="162"/>
                  </a:lnTo>
                  <a:lnTo>
                    <a:pt x="103" y="186"/>
                  </a:lnTo>
                  <a:lnTo>
                    <a:pt x="92" y="190"/>
                  </a:lnTo>
                  <a:lnTo>
                    <a:pt x="80" y="197"/>
                  </a:lnTo>
                  <a:lnTo>
                    <a:pt x="68" y="174"/>
                  </a:lnTo>
                  <a:lnTo>
                    <a:pt x="59" y="151"/>
                  </a:lnTo>
                  <a:lnTo>
                    <a:pt x="49" y="128"/>
                  </a:lnTo>
                  <a:lnTo>
                    <a:pt x="39" y="104"/>
                  </a:lnTo>
                  <a:lnTo>
                    <a:pt x="28" y="81"/>
                  </a:lnTo>
                  <a:lnTo>
                    <a:pt x="20" y="58"/>
                  </a:lnTo>
                  <a:lnTo>
                    <a:pt x="8" y="3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512" name="Freeform 80"/>
            <p:cNvSpPr>
              <a:spLocks/>
            </p:cNvSpPr>
            <p:nvPr/>
          </p:nvSpPr>
          <p:spPr bwMode="auto">
            <a:xfrm>
              <a:off x="2428" y="2977"/>
              <a:ext cx="52" cy="98"/>
            </a:xfrm>
            <a:custGeom>
              <a:avLst/>
              <a:gdLst>
                <a:gd name="T0" fmla="*/ 0 w 105"/>
                <a:gd name="T1" fmla="*/ 10 h 196"/>
                <a:gd name="T2" fmla="*/ 14 w 105"/>
                <a:gd name="T3" fmla="*/ 6 h 196"/>
                <a:gd name="T4" fmla="*/ 27 w 105"/>
                <a:gd name="T5" fmla="*/ 0 h 196"/>
                <a:gd name="T6" fmla="*/ 37 w 105"/>
                <a:gd name="T7" fmla="*/ 23 h 196"/>
                <a:gd name="T8" fmla="*/ 47 w 105"/>
                <a:gd name="T9" fmla="*/ 46 h 196"/>
                <a:gd name="T10" fmla="*/ 56 w 105"/>
                <a:gd name="T11" fmla="*/ 70 h 196"/>
                <a:gd name="T12" fmla="*/ 66 w 105"/>
                <a:gd name="T13" fmla="*/ 93 h 196"/>
                <a:gd name="T14" fmla="*/ 76 w 105"/>
                <a:gd name="T15" fmla="*/ 116 h 196"/>
                <a:gd name="T16" fmla="*/ 86 w 105"/>
                <a:gd name="T17" fmla="*/ 139 h 196"/>
                <a:gd name="T18" fmla="*/ 95 w 105"/>
                <a:gd name="T19" fmla="*/ 163 h 196"/>
                <a:gd name="T20" fmla="*/ 105 w 105"/>
                <a:gd name="T21" fmla="*/ 186 h 196"/>
                <a:gd name="T22" fmla="*/ 93 w 105"/>
                <a:gd name="T23" fmla="*/ 190 h 196"/>
                <a:gd name="T24" fmla="*/ 82 w 105"/>
                <a:gd name="T25" fmla="*/ 196 h 196"/>
                <a:gd name="T26" fmla="*/ 70 w 105"/>
                <a:gd name="T27" fmla="*/ 172 h 196"/>
                <a:gd name="T28" fmla="*/ 60 w 105"/>
                <a:gd name="T29" fmla="*/ 149 h 196"/>
                <a:gd name="T30" fmla="*/ 51 w 105"/>
                <a:gd name="T31" fmla="*/ 126 h 196"/>
                <a:gd name="T32" fmla="*/ 41 w 105"/>
                <a:gd name="T33" fmla="*/ 103 h 196"/>
                <a:gd name="T34" fmla="*/ 29 w 105"/>
                <a:gd name="T35" fmla="*/ 79 h 196"/>
                <a:gd name="T36" fmla="*/ 20 w 105"/>
                <a:gd name="T37" fmla="*/ 56 h 196"/>
                <a:gd name="T38" fmla="*/ 10 w 105"/>
                <a:gd name="T39" fmla="*/ 33 h 196"/>
                <a:gd name="T40" fmla="*/ 0 w 105"/>
                <a:gd name="T41" fmla="*/ 10 h 1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5"/>
                <a:gd name="T64" fmla="*/ 0 h 196"/>
                <a:gd name="T65" fmla="*/ 105 w 105"/>
                <a:gd name="T66" fmla="*/ 196 h 19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5" h="196">
                  <a:moveTo>
                    <a:pt x="0" y="10"/>
                  </a:moveTo>
                  <a:lnTo>
                    <a:pt x="14" y="6"/>
                  </a:lnTo>
                  <a:lnTo>
                    <a:pt x="27" y="0"/>
                  </a:lnTo>
                  <a:lnTo>
                    <a:pt x="37" y="23"/>
                  </a:lnTo>
                  <a:lnTo>
                    <a:pt x="47" y="46"/>
                  </a:lnTo>
                  <a:lnTo>
                    <a:pt x="56" y="70"/>
                  </a:lnTo>
                  <a:lnTo>
                    <a:pt x="66" y="93"/>
                  </a:lnTo>
                  <a:lnTo>
                    <a:pt x="76" y="116"/>
                  </a:lnTo>
                  <a:lnTo>
                    <a:pt x="86" y="139"/>
                  </a:lnTo>
                  <a:lnTo>
                    <a:pt x="95" y="163"/>
                  </a:lnTo>
                  <a:lnTo>
                    <a:pt x="105" y="186"/>
                  </a:lnTo>
                  <a:lnTo>
                    <a:pt x="93" y="190"/>
                  </a:lnTo>
                  <a:lnTo>
                    <a:pt x="82" y="196"/>
                  </a:lnTo>
                  <a:lnTo>
                    <a:pt x="70" y="172"/>
                  </a:lnTo>
                  <a:lnTo>
                    <a:pt x="60" y="149"/>
                  </a:lnTo>
                  <a:lnTo>
                    <a:pt x="51" y="126"/>
                  </a:lnTo>
                  <a:lnTo>
                    <a:pt x="41" y="103"/>
                  </a:lnTo>
                  <a:lnTo>
                    <a:pt x="29" y="79"/>
                  </a:lnTo>
                  <a:lnTo>
                    <a:pt x="20" y="56"/>
                  </a:lnTo>
                  <a:lnTo>
                    <a:pt x="10" y="33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513" name="Freeform 81"/>
            <p:cNvSpPr>
              <a:spLocks/>
            </p:cNvSpPr>
            <p:nvPr/>
          </p:nvSpPr>
          <p:spPr bwMode="auto">
            <a:xfrm>
              <a:off x="2511" y="2942"/>
              <a:ext cx="53" cy="98"/>
            </a:xfrm>
            <a:custGeom>
              <a:avLst/>
              <a:gdLst>
                <a:gd name="T0" fmla="*/ 0 w 107"/>
                <a:gd name="T1" fmla="*/ 10 h 196"/>
                <a:gd name="T2" fmla="*/ 14 w 107"/>
                <a:gd name="T3" fmla="*/ 4 h 196"/>
                <a:gd name="T4" fmla="*/ 27 w 107"/>
                <a:gd name="T5" fmla="*/ 0 h 196"/>
                <a:gd name="T6" fmla="*/ 35 w 107"/>
                <a:gd name="T7" fmla="*/ 23 h 196"/>
                <a:gd name="T8" fmla="*/ 45 w 107"/>
                <a:gd name="T9" fmla="*/ 47 h 196"/>
                <a:gd name="T10" fmla="*/ 54 w 107"/>
                <a:gd name="T11" fmla="*/ 70 h 196"/>
                <a:gd name="T12" fmla="*/ 66 w 107"/>
                <a:gd name="T13" fmla="*/ 93 h 196"/>
                <a:gd name="T14" fmla="*/ 76 w 107"/>
                <a:gd name="T15" fmla="*/ 116 h 196"/>
                <a:gd name="T16" fmla="*/ 85 w 107"/>
                <a:gd name="T17" fmla="*/ 140 h 196"/>
                <a:gd name="T18" fmla="*/ 95 w 107"/>
                <a:gd name="T19" fmla="*/ 163 h 196"/>
                <a:gd name="T20" fmla="*/ 107 w 107"/>
                <a:gd name="T21" fmla="*/ 186 h 196"/>
                <a:gd name="T22" fmla="*/ 91 w 107"/>
                <a:gd name="T23" fmla="*/ 188 h 196"/>
                <a:gd name="T24" fmla="*/ 80 w 107"/>
                <a:gd name="T25" fmla="*/ 196 h 196"/>
                <a:gd name="T26" fmla="*/ 68 w 107"/>
                <a:gd name="T27" fmla="*/ 173 h 196"/>
                <a:gd name="T28" fmla="*/ 58 w 107"/>
                <a:gd name="T29" fmla="*/ 149 h 196"/>
                <a:gd name="T30" fmla="*/ 49 w 107"/>
                <a:gd name="T31" fmla="*/ 126 h 196"/>
                <a:gd name="T32" fmla="*/ 39 w 107"/>
                <a:gd name="T33" fmla="*/ 103 h 196"/>
                <a:gd name="T34" fmla="*/ 27 w 107"/>
                <a:gd name="T35" fmla="*/ 80 h 196"/>
                <a:gd name="T36" fmla="*/ 19 w 107"/>
                <a:gd name="T37" fmla="*/ 56 h 196"/>
                <a:gd name="T38" fmla="*/ 8 w 107"/>
                <a:gd name="T39" fmla="*/ 33 h 196"/>
                <a:gd name="T40" fmla="*/ 0 w 107"/>
                <a:gd name="T41" fmla="*/ 10 h 1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7"/>
                <a:gd name="T64" fmla="*/ 0 h 196"/>
                <a:gd name="T65" fmla="*/ 107 w 107"/>
                <a:gd name="T66" fmla="*/ 196 h 19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7" h="196">
                  <a:moveTo>
                    <a:pt x="0" y="10"/>
                  </a:moveTo>
                  <a:lnTo>
                    <a:pt x="14" y="4"/>
                  </a:lnTo>
                  <a:lnTo>
                    <a:pt x="27" y="0"/>
                  </a:lnTo>
                  <a:lnTo>
                    <a:pt x="35" y="23"/>
                  </a:lnTo>
                  <a:lnTo>
                    <a:pt x="45" y="47"/>
                  </a:lnTo>
                  <a:lnTo>
                    <a:pt x="54" y="70"/>
                  </a:lnTo>
                  <a:lnTo>
                    <a:pt x="66" y="93"/>
                  </a:lnTo>
                  <a:lnTo>
                    <a:pt x="76" y="116"/>
                  </a:lnTo>
                  <a:lnTo>
                    <a:pt x="85" y="140"/>
                  </a:lnTo>
                  <a:lnTo>
                    <a:pt x="95" y="163"/>
                  </a:lnTo>
                  <a:lnTo>
                    <a:pt x="107" y="186"/>
                  </a:lnTo>
                  <a:lnTo>
                    <a:pt x="91" y="188"/>
                  </a:lnTo>
                  <a:lnTo>
                    <a:pt x="80" y="196"/>
                  </a:lnTo>
                  <a:lnTo>
                    <a:pt x="68" y="173"/>
                  </a:lnTo>
                  <a:lnTo>
                    <a:pt x="58" y="149"/>
                  </a:lnTo>
                  <a:lnTo>
                    <a:pt x="49" y="126"/>
                  </a:lnTo>
                  <a:lnTo>
                    <a:pt x="39" y="103"/>
                  </a:lnTo>
                  <a:lnTo>
                    <a:pt x="27" y="80"/>
                  </a:lnTo>
                  <a:lnTo>
                    <a:pt x="19" y="56"/>
                  </a:lnTo>
                  <a:lnTo>
                    <a:pt x="8" y="33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514" name="Freeform 82"/>
            <p:cNvSpPr>
              <a:spLocks/>
            </p:cNvSpPr>
            <p:nvPr/>
          </p:nvSpPr>
          <p:spPr bwMode="auto">
            <a:xfrm>
              <a:off x="2595" y="2907"/>
              <a:ext cx="51" cy="97"/>
            </a:xfrm>
            <a:custGeom>
              <a:avLst/>
              <a:gdLst>
                <a:gd name="T0" fmla="*/ 0 w 101"/>
                <a:gd name="T1" fmla="*/ 10 h 194"/>
                <a:gd name="T2" fmla="*/ 11 w 101"/>
                <a:gd name="T3" fmla="*/ 4 h 194"/>
                <a:gd name="T4" fmla="*/ 25 w 101"/>
                <a:gd name="T5" fmla="*/ 0 h 194"/>
                <a:gd name="T6" fmla="*/ 33 w 101"/>
                <a:gd name="T7" fmla="*/ 22 h 194"/>
                <a:gd name="T8" fmla="*/ 42 w 101"/>
                <a:gd name="T9" fmla="*/ 45 h 194"/>
                <a:gd name="T10" fmla="*/ 52 w 101"/>
                <a:gd name="T11" fmla="*/ 68 h 194"/>
                <a:gd name="T12" fmla="*/ 62 w 101"/>
                <a:gd name="T13" fmla="*/ 91 h 194"/>
                <a:gd name="T14" fmla="*/ 72 w 101"/>
                <a:gd name="T15" fmla="*/ 113 h 194"/>
                <a:gd name="T16" fmla="*/ 81 w 101"/>
                <a:gd name="T17" fmla="*/ 136 h 194"/>
                <a:gd name="T18" fmla="*/ 91 w 101"/>
                <a:gd name="T19" fmla="*/ 159 h 194"/>
                <a:gd name="T20" fmla="*/ 101 w 101"/>
                <a:gd name="T21" fmla="*/ 183 h 194"/>
                <a:gd name="T22" fmla="*/ 89 w 101"/>
                <a:gd name="T23" fmla="*/ 188 h 194"/>
                <a:gd name="T24" fmla="*/ 77 w 101"/>
                <a:gd name="T25" fmla="*/ 194 h 194"/>
                <a:gd name="T26" fmla="*/ 66 w 101"/>
                <a:gd name="T27" fmla="*/ 171 h 194"/>
                <a:gd name="T28" fmla="*/ 56 w 101"/>
                <a:gd name="T29" fmla="*/ 148 h 194"/>
                <a:gd name="T30" fmla="*/ 46 w 101"/>
                <a:gd name="T31" fmla="*/ 124 h 194"/>
                <a:gd name="T32" fmla="*/ 37 w 101"/>
                <a:gd name="T33" fmla="*/ 101 h 194"/>
                <a:gd name="T34" fmla="*/ 27 w 101"/>
                <a:gd name="T35" fmla="*/ 78 h 194"/>
                <a:gd name="T36" fmla="*/ 17 w 101"/>
                <a:gd name="T37" fmla="*/ 55 h 194"/>
                <a:gd name="T38" fmla="*/ 8 w 101"/>
                <a:gd name="T39" fmla="*/ 31 h 194"/>
                <a:gd name="T40" fmla="*/ 0 w 101"/>
                <a:gd name="T41" fmla="*/ 10 h 1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1"/>
                <a:gd name="T64" fmla="*/ 0 h 194"/>
                <a:gd name="T65" fmla="*/ 101 w 101"/>
                <a:gd name="T66" fmla="*/ 194 h 1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1" h="194">
                  <a:moveTo>
                    <a:pt x="0" y="10"/>
                  </a:moveTo>
                  <a:lnTo>
                    <a:pt x="11" y="4"/>
                  </a:lnTo>
                  <a:lnTo>
                    <a:pt x="25" y="0"/>
                  </a:lnTo>
                  <a:lnTo>
                    <a:pt x="33" y="22"/>
                  </a:lnTo>
                  <a:lnTo>
                    <a:pt x="42" y="45"/>
                  </a:lnTo>
                  <a:lnTo>
                    <a:pt x="52" y="68"/>
                  </a:lnTo>
                  <a:lnTo>
                    <a:pt x="62" y="91"/>
                  </a:lnTo>
                  <a:lnTo>
                    <a:pt x="72" y="113"/>
                  </a:lnTo>
                  <a:lnTo>
                    <a:pt x="81" y="136"/>
                  </a:lnTo>
                  <a:lnTo>
                    <a:pt x="91" y="159"/>
                  </a:lnTo>
                  <a:lnTo>
                    <a:pt x="101" y="183"/>
                  </a:lnTo>
                  <a:lnTo>
                    <a:pt x="89" y="188"/>
                  </a:lnTo>
                  <a:lnTo>
                    <a:pt x="77" y="194"/>
                  </a:lnTo>
                  <a:lnTo>
                    <a:pt x="66" y="171"/>
                  </a:lnTo>
                  <a:lnTo>
                    <a:pt x="56" y="148"/>
                  </a:lnTo>
                  <a:lnTo>
                    <a:pt x="46" y="124"/>
                  </a:lnTo>
                  <a:lnTo>
                    <a:pt x="37" y="101"/>
                  </a:lnTo>
                  <a:lnTo>
                    <a:pt x="27" y="78"/>
                  </a:lnTo>
                  <a:lnTo>
                    <a:pt x="17" y="55"/>
                  </a:lnTo>
                  <a:lnTo>
                    <a:pt x="8" y="3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515" name="Freeform 83"/>
            <p:cNvSpPr>
              <a:spLocks/>
            </p:cNvSpPr>
            <p:nvPr/>
          </p:nvSpPr>
          <p:spPr bwMode="auto">
            <a:xfrm>
              <a:off x="2677" y="2871"/>
              <a:ext cx="53" cy="98"/>
            </a:xfrm>
            <a:custGeom>
              <a:avLst/>
              <a:gdLst>
                <a:gd name="T0" fmla="*/ 0 w 106"/>
                <a:gd name="T1" fmla="*/ 11 h 195"/>
                <a:gd name="T2" fmla="*/ 13 w 106"/>
                <a:gd name="T3" fmla="*/ 5 h 195"/>
                <a:gd name="T4" fmla="*/ 27 w 106"/>
                <a:gd name="T5" fmla="*/ 0 h 195"/>
                <a:gd name="T6" fmla="*/ 35 w 106"/>
                <a:gd name="T7" fmla="*/ 21 h 195"/>
                <a:gd name="T8" fmla="*/ 44 w 106"/>
                <a:gd name="T9" fmla="*/ 44 h 195"/>
                <a:gd name="T10" fmla="*/ 54 w 106"/>
                <a:gd name="T11" fmla="*/ 67 h 195"/>
                <a:gd name="T12" fmla="*/ 66 w 106"/>
                <a:gd name="T13" fmla="*/ 91 h 195"/>
                <a:gd name="T14" fmla="*/ 75 w 106"/>
                <a:gd name="T15" fmla="*/ 114 h 195"/>
                <a:gd name="T16" fmla="*/ 85 w 106"/>
                <a:gd name="T17" fmla="*/ 137 h 195"/>
                <a:gd name="T18" fmla="*/ 95 w 106"/>
                <a:gd name="T19" fmla="*/ 160 h 195"/>
                <a:gd name="T20" fmla="*/ 106 w 106"/>
                <a:gd name="T21" fmla="*/ 184 h 195"/>
                <a:gd name="T22" fmla="*/ 91 w 106"/>
                <a:gd name="T23" fmla="*/ 190 h 195"/>
                <a:gd name="T24" fmla="*/ 79 w 106"/>
                <a:gd name="T25" fmla="*/ 195 h 195"/>
                <a:gd name="T26" fmla="*/ 68 w 106"/>
                <a:gd name="T27" fmla="*/ 172 h 195"/>
                <a:gd name="T28" fmla="*/ 58 w 106"/>
                <a:gd name="T29" fmla="*/ 149 h 195"/>
                <a:gd name="T30" fmla="*/ 48 w 106"/>
                <a:gd name="T31" fmla="*/ 126 h 195"/>
                <a:gd name="T32" fmla="*/ 38 w 106"/>
                <a:gd name="T33" fmla="*/ 102 h 195"/>
                <a:gd name="T34" fmla="*/ 27 w 106"/>
                <a:gd name="T35" fmla="*/ 79 h 195"/>
                <a:gd name="T36" fmla="*/ 19 w 106"/>
                <a:gd name="T37" fmla="*/ 56 h 195"/>
                <a:gd name="T38" fmla="*/ 7 w 106"/>
                <a:gd name="T39" fmla="*/ 33 h 195"/>
                <a:gd name="T40" fmla="*/ 0 w 106"/>
                <a:gd name="T41" fmla="*/ 11 h 19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6"/>
                <a:gd name="T64" fmla="*/ 0 h 195"/>
                <a:gd name="T65" fmla="*/ 106 w 106"/>
                <a:gd name="T66" fmla="*/ 195 h 19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6" h="195">
                  <a:moveTo>
                    <a:pt x="0" y="11"/>
                  </a:moveTo>
                  <a:lnTo>
                    <a:pt x="13" y="5"/>
                  </a:lnTo>
                  <a:lnTo>
                    <a:pt x="27" y="0"/>
                  </a:lnTo>
                  <a:lnTo>
                    <a:pt x="35" y="21"/>
                  </a:lnTo>
                  <a:lnTo>
                    <a:pt x="44" y="44"/>
                  </a:lnTo>
                  <a:lnTo>
                    <a:pt x="54" y="67"/>
                  </a:lnTo>
                  <a:lnTo>
                    <a:pt x="66" y="91"/>
                  </a:lnTo>
                  <a:lnTo>
                    <a:pt x="75" y="114"/>
                  </a:lnTo>
                  <a:lnTo>
                    <a:pt x="85" y="137"/>
                  </a:lnTo>
                  <a:lnTo>
                    <a:pt x="95" y="160"/>
                  </a:lnTo>
                  <a:lnTo>
                    <a:pt x="106" y="184"/>
                  </a:lnTo>
                  <a:lnTo>
                    <a:pt x="91" y="190"/>
                  </a:lnTo>
                  <a:lnTo>
                    <a:pt x="79" y="195"/>
                  </a:lnTo>
                  <a:lnTo>
                    <a:pt x="68" y="172"/>
                  </a:lnTo>
                  <a:lnTo>
                    <a:pt x="58" y="149"/>
                  </a:lnTo>
                  <a:lnTo>
                    <a:pt x="48" y="126"/>
                  </a:lnTo>
                  <a:lnTo>
                    <a:pt x="38" y="102"/>
                  </a:lnTo>
                  <a:lnTo>
                    <a:pt x="27" y="79"/>
                  </a:lnTo>
                  <a:lnTo>
                    <a:pt x="19" y="56"/>
                  </a:lnTo>
                  <a:lnTo>
                    <a:pt x="7" y="3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516" name="Freeform 84"/>
            <p:cNvSpPr>
              <a:spLocks/>
            </p:cNvSpPr>
            <p:nvPr/>
          </p:nvSpPr>
          <p:spPr bwMode="auto">
            <a:xfrm>
              <a:off x="2761" y="2836"/>
              <a:ext cx="51" cy="97"/>
            </a:xfrm>
            <a:custGeom>
              <a:avLst/>
              <a:gdLst>
                <a:gd name="T0" fmla="*/ 0 w 101"/>
                <a:gd name="T1" fmla="*/ 11 h 194"/>
                <a:gd name="T2" fmla="*/ 12 w 101"/>
                <a:gd name="T3" fmla="*/ 6 h 194"/>
                <a:gd name="T4" fmla="*/ 24 w 101"/>
                <a:gd name="T5" fmla="*/ 0 h 194"/>
                <a:gd name="T6" fmla="*/ 31 w 101"/>
                <a:gd name="T7" fmla="*/ 21 h 194"/>
                <a:gd name="T8" fmla="*/ 43 w 101"/>
                <a:gd name="T9" fmla="*/ 44 h 194"/>
                <a:gd name="T10" fmla="*/ 51 w 101"/>
                <a:gd name="T11" fmla="*/ 68 h 194"/>
                <a:gd name="T12" fmla="*/ 62 w 101"/>
                <a:gd name="T13" fmla="*/ 91 h 194"/>
                <a:gd name="T14" fmla="*/ 70 w 101"/>
                <a:gd name="T15" fmla="*/ 114 h 194"/>
                <a:gd name="T16" fmla="*/ 82 w 101"/>
                <a:gd name="T17" fmla="*/ 137 h 194"/>
                <a:gd name="T18" fmla="*/ 90 w 101"/>
                <a:gd name="T19" fmla="*/ 161 h 194"/>
                <a:gd name="T20" fmla="*/ 101 w 101"/>
                <a:gd name="T21" fmla="*/ 184 h 194"/>
                <a:gd name="T22" fmla="*/ 88 w 101"/>
                <a:gd name="T23" fmla="*/ 188 h 194"/>
                <a:gd name="T24" fmla="*/ 76 w 101"/>
                <a:gd name="T25" fmla="*/ 194 h 194"/>
                <a:gd name="T26" fmla="*/ 64 w 101"/>
                <a:gd name="T27" fmla="*/ 170 h 194"/>
                <a:gd name="T28" fmla="*/ 55 w 101"/>
                <a:gd name="T29" fmla="*/ 147 h 194"/>
                <a:gd name="T30" fmla="*/ 45 w 101"/>
                <a:gd name="T31" fmla="*/ 124 h 194"/>
                <a:gd name="T32" fmla="*/ 37 w 101"/>
                <a:gd name="T33" fmla="*/ 103 h 194"/>
                <a:gd name="T34" fmla="*/ 26 w 101"/>
                <a:gd name="T35" fmla="*/ 79 h 194"/>
                <a:gd name="T36" fmla="*/ 18 w 101"/>
                <a:gd name="T37" fmla="*/ 56 h 194"/>
                <a:gd name="T38" fmla="*/ 8 w 101"/>
                <a:gd name="T39" fmla="*/ 33 h 194"/>
                <a:gd name="T40" fmla="*/ 0 w 101"/>
                <a:gd name="T41" fmla="*/ 11 h 1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1"/>
                <a:gd name="T64" fmla="*/ 0 h 194"/>
                <a:gd name="T65" fmla="*/ 101 w 101"/>
                <a:gd name="T66" fmla="*/ 194 h 1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1" h="194">
                  <a:moveTo>
                    <a:pt x="0" y="11"/>
                  </a:moveTo>
                  <a:lnTo>
                    <a:pt x="12" y="6"/>
                  </a:lnTo>
                  <a:lnTo>
                    <a:pt x="24" y="0"/>
                  </a:lnTo>
                  <a:lnTo>
                    <a:pt x="31" y="21"/>
                  </a:lnTo>
                  <a:lnTo>
                    <a:pt x="43" y="44"/>
                  </a:lnTo>
                  <a:lnTo>
                    <a:pt x="51" y="68"/>
                  </a:lnTo>
                  <a:lnTo>
                    <a:pt x="62" y="91"/>
                  </a:lnTo>
                  <a:lnTo>
                    <a:pt x="70" y="114"/>
                  </a:lnTo>
                  <a:lnTo>
                    <a:pt x="82" y="137"/>
                  </a:lnTo>
                  <a:lnTo>
                    <a:pt x="90" y="161"/>
                  </a:lnTo>
                  <a:lnTo>
                    <a:pt x="101" y="184"/>
                  </a:lnTo>
                  <a:lnTo>
                    <a:pt x="88" y="188"/>
                  </a:lnTo>
                  <a:lnTo>
                    <a:pt x="76" y="194"/>
                  </a:lnTo>
                  <a:lnTo>
                    <a:pt x="64" y="170"/>
                  </a:lnTo>
                  <a:lnTo>
                    <a:pt x="55" y="147"/>
                  </a:lnTo>
                  <a:lnTo>
                    <a:pt x="45" y="124"/>
                  </a:lnTo>
                  <a:lnTo>
                    <a:pt x="37" y="103"/>
                  </a:lnTo>
                  <a:lnTo>
                    <a:pt x="26" y="79"/>
                  </a:lnTo>
                  <a:lnTo>
                    <a:pt x="18" y="56"/>
                  </a:lnTo>
                  <a:lnTo>
                    <a:pt x="8" y="3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517" name="Freeform 85"/>
            <p:cNvSpPr>
              <a:spLocks/>
            </p:cNvSpPr>
            <p:nvPr/>
          </p:nvSpPr>
          <p:spPr bwMode="auto">
            <a:xfrm>
              <a:off x="2843" y="2801"/>
              <a:ext cx="53" cy="97"/>
            </a:xfrm>
            <a:custGeom>
              <a:avLst/>
              <a:gdLst>
                <a:gd name="T0" fmla="*/ 0 w 107"/>
                <a:gd name="T1" fmla="*/ 14 h 196"/>
                <a:gd name="T2" fmla="*/ 14 w 107"/>
                <a:gd name="T3" fmla="*/ 6 h 196"/>
                <a:gd name="T4" fmla="*/ 27 w 107"/>
                <a:gd name="T5" fmla="*/ 0 h 196"/>
                <a:gd name="T6" fmla="*/ 35 w 107"/>
                <a:gd name="T7" fmla="*/ 23 h 196"/>
                <a:gd name="T8" fmla="*/ 47 w 107"/>
                <a:gd name="T9" fmla="*/ 47 h 196"/>
                <a:gd name="T10" fmla="*/ 55 w 107"/>
                <a:gd name="T11" fmla="*/ 70 h 196"/>
                <a:gd name="T12" fmla="*/ 66 w 107"/>
                <a:gd name="T13" fmla="*/ 93 h 196"/>
                <a:gd name="T14" fmla="*/ 76 w 107"/>
                <a:gd name="T15" fmla="*/ 116 h 196"/>
                <a:gd name="T16" fmla="*/ 86 w 107"/>
                <a:gd name="T17" fmla="*/ 140 h 196"/>
                <a:gd name="T18" fmla="*/ 95 w 107"/>
                <a:gd name="T19" fmla="*/ 163 h 196"/>
                <a:gd name="T20" fmla="*/ 107 w 107"/>
                <a:gd name="T21" fmla="*/ 186 h 196"/>
                <a:gd name="T22" fmla="*/ 91 w 107"/>
                <a:gd name="T23" fmla="*/ 190 h 196"/>
                <a:gd name="T24" fmla="*/ 80 w 107"/>
                <a:gd name="T25" fmla="*/ 196 h 196"/>
                <a:gd name="T26" fmla="*/ 68 w 107"/>
                <a:gd name="T27" fmla="*/ 173 h 196"/>
                <a:gd name="T28" fmla="*/ 58 w 107"/>
                <a:gd name="T29" fmla="*/ 149 h 196"/>
                <a:gd name="T30" fmla="*/ 49 w 107"/>
                <a:gd name="T31" fmla="*/ 126 h 196"/>
                <a:gd name="T32" fmla="*/ 39 w 107"/>
                <a:gd name="T33" fmla="*/ 103 h 196"/>
                <a:gd name="T34" fmla="*/ 29 w 107"/>
                <a:gd name="T35" fmla="*/ 80 h 196"/>
                <a:gd name="T36" fmla="*/ 20 w 107"/>
                <a:gd name="T37" fmla="*/ 56 h 196"/>
                <a:gd name="T38" fmla="*/ 10 w 107"/>
                <a:gd name="T39" fmla="*/ 35 h 196"/>
                <a:gd name="T40" fmla="*/ 0 w 107"/>
                <a:gd name="T41" fmla="*/ 14 h 1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7"/>
                <a:gd name="T64" fmla="*/ 0 h 196"/>
                <a:gd name="T65" fmla="*/ 107 w 107"/>
                <a:gd name="T66" fmla="*/ 196 h 19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7" h="196">
                  <a:moveTo>
                    <a:pt x="0" y="14"/>
                  </a:moveTo>
                  <a:lnTo>
                    <a:pt x="14" y="6"/>
                  </a:lnTo>
                  <a:lnTo>
                    <a:pt x="27" y="0"/>
                  </a:lnTo>
                  <a:lnTo>
                    <a:pt x="35" y="23"/>
                  </a:lnTo>
                  <a:lnTo>
                    <a:pt x="47" y="47"/>
                  </a:lnTo>
                  <a:lnTo>
                    <a:pt x="55" y="70"/>
                  </a:lnTo>
                  <a:lnTo>
                    <a:pt x="66" y="93"/>
                  </a:lnTo>
                  <a:lnTo>
                    <a:pt x="76" y="116"/>
                  </a:lnTo>
                  <a:lnTo>
                    <a:pt x="86" y="140"/>
                  </a:lnTo>
                  <a:lnTo>
                    <a:pt x="95" y="163"/>
                  </a:lnTo>
                  <a:lnTo>
                    <a:pt x="107" y="186"/>
                  </a:lnTo>
                  <a:lnTo>
                    <a:pt x="91" y="190"/>
                  </a:lnTo>
                  <a:lnTo>
                    <a:pt x="80" y="196"/>
                  </a:lnTo>
                  <a:lnTo>
                    <a:pt x="68" y="173"/>
                  </a:lnTo>
                  <a:lnTo>
                    <a:pt x="58" y="149"/>
                  </a:lnTo>
                  <a:lnTo>
                    <a:pt x="49" y="126"/>
                  </a:lnTo>
                  <a:lnTo>
                    <a:pt x="39" y="103"/>
                  </a:lnTo>
                  <a:lnTo>
                    <a:pt x="29" y="80"/>
                  </a:lnTo>
                  <a:lnTo>
                    <a:pt x="2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518" name="Freeform 86"/>
            <p:cNvSpPr>
              <a:spLocks/>
            </p:cNvSpPr>
            <p:nvPr/>
          </p:nvSpPr>
          <p:spPr bwMode="auto">
            <a:xfrm>
              <a:off x="2927" y="2766"/>
              <a:ext cx="51" cy="98"/>
            </a:xfrm>
            <a:custGeom>
              <a:avLst/>
              <a:gdLst>
                <a:gd name="T0" fmla="*/ 0 w 103"/>
                <a:gd name="T1" fmla="*/ 10 h 196"/>
                <a:gd name="T2" fmla="*/ 12 w 103"/>
                <a:gd name="T3" fmla="*/ 4 h 196"/>
                <a:gd name="T4" fmla="*/ 23 w 103"/>
                <a:gd name="T5" fmla="*/ 0 h 196"/>
                <a:gd name="T6" fmla="*/ 33 w 103"/>
                <a:gd name="T7" fmla="*/ 24 h 196"/>
                <a:gd name="T8" fmla="*/ 43 w 103"/>
                <a:gd name="T9" fmla="*/ 47 h 196"/>
                <a:gd name="T10" fmla="*/ 52 w 103"/>
                <a:gd name="T11" fmla="*/ 70 h 196"/>
                <a:gd name="T12" fmla="*/ 62 w 103"/>
                <a:gd name="T13" fmla="*/ 93 h 196"/>
                <a:gd name="T14" fmla="*/ 72 w 103"/>
                <a:gd name="T15" fmla="*/ 117 h 196"/>
                <a:gd name="T16" fmla="*/ 81 w 103"/>
                <a:gd name="T17" fmla="*/ 140 h 196"/>
                <a:gd name="T18" fmla="*/ 91 w 103"/>
                <a:gd name="T19" fmla="*/ 163 h 196"/>
                <a:gd name="T20" fmla="*/ 103 w 103"/>
                <a:gd name="T21" fmla="*/ 186 h 196"/>
                <a:gd name="T22" fmla="*/ 89 w 103"/>
                <a:gd name="T23" fmla="*/ 188 h 196"/>
                <a:gd name="T24" fmla="*/ 78 w 103"/>
                <a:gd name="T25" fmla="*/ 196 h 196"/>
                <a:gd name="T26" fmla="*/ 66 w 103"/>
                <a:gd name="T27" fmla="*/ 173 h 196"/>
                <a:gd name="T28" fmla="*/ 56 w 103"/>
                <a:gd name="T29" fmla="*/ 150 h 196"/>
                <a:gd name="T30" fmla="*/ 47 w 103"/>
                <a:gd name="T31" fmla="*/ 126 h 196"/>
                <a:gd name="T32" fmla="*/ 37 w 103"/>
                <a:gd name="T33" fmla="*/ 103 h 196"/>
                <a:gd name="T34" fmla="*/ 25 w 103"/>
                <a:gd name="T35" fmla="*/ 80 h 196"/>
                <a:gd name="T36" fmla="*/ 17 w 103"/>
                <a:gd name="T37" fmla="*/ 56 h 196"/>
                <a:gd name="T38" fmla="*/ 8 w 103"/>
                <a:gd name="T39" fmla="*/ 33 h 196"/>
                <a:gd name="T40" fmla="*/ 0 w 103"/>
                <a:gd name="T41" fmla="*/ 10 h 1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3"/>
                <a:gd name="T64" fmla="*/ 0 h 196"/>
                <a:gd name="T65" fmla="*/ 103 w 103"/>
                <a:gd name="T66" fmla="*/ 196 h 19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3" h="196">
                  <a:moveTo>
                    <a:pt x="0" y="10"/>
                  </a:moveTo>
                  <a:lnTo>
                    <a:pt x="12" y="4"/>
                  </a:lnTo>
                  <a:lnTo>
                    <a:pt x="23" y="0"/>
                  </a:lnTo>
                  <a:lnTo>
                    <a:pt x="33" y="24"/>
                  </a:lnTo>
                  <a:lnTo>
                    <a:pt x="43" y="47"/>
                  </a:lnTo>
                  <a:lnTo>
                    <a:pt x="52" y="70"/>
                  </a:lnTo>
                  <a:lnTo>
                    <a:pt x="62" y="93"/>
                  </a:lnTo>
                  <a:lnTo>
                    <a:pt x="72" y="117"/>
                  </a:lnTo>
                  <a:lnTo>
                    <a:pt x="81" y="140"/>
                  </a:lnTo>
                  <a:lnTo>
                    <a:pt x="91" y="163"/>
                  </a:lnTo>
                  <a:lnTo>
                    <a:pt x="103" y="186"/>
                  </a:lnTo>
                  <a:lnTo>
                    <a:pt x="89" y="188"/>
                  </a:lnTo>
                  <a:lnTo>
                    <a:pt x="78" y="196"/>
                  </a:lnTo>
                  <a:lnTo>
                    <a:pt x="66" y="173"/>
                  </a:lnTo>
                  <a:lnTo>
                    <a:pt x="56" y="150"/>
                  </a:lnTo>
                  <a:lnTo>
                    <a:pt x="47" y="126"/>
                  </a:lnTo>
                  <a:lnTo>
                    <a:pt x="37" y="103"/>
                  </a:lnTo>
                  <a:lnTo>
                    <a:pt x="25" y="80"/>
                  </a:lnTo>
                  <a:lnTo>
                    <a:pt x="17" y="56"/>
                  </a:lnTo>
                  <a:lnTo>
                    <a:pt x="8" y="33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519" name="Freeform 87"/>
            <p:cNvSpPr>
              <a:spLocks/>
            </p:cNvSpPr>
            <p:nvPr/>
          </p:nvSpPr>
          <p:spPr bwMode="auto">
            <a:xfrm>
              <a:off x="3010" y="2730"/>
              <a:ext cx="52" cy="99"/>
            </a:xfrm>
            <a:custGeom>
              <a:avLst/>
              <a:gdLst>
                <a:gd name="T0" fmla="*/ 0 w 103"/>
                <a:gd name="T1" fmla="*/ 11 h 197"/>
                <a:gd name="T2" fmla="*/ 11 w 103"/>
                <a:gd name="T3" fmla="*/ 5 h 197"/>
                <a:gd name="T4" fmla="*/ 23 w 103"/>
                <a:gd name="T5" fmla="*/ 0 h 197"/>
                <a:gd name="T6" fmla="*/ 31 w 103"/>
                <a:gd name="T7" fmla="*/ 23 h 197"/>
                <a:gd name="T8" fmla="*/ 42 w 103"/>
                <a:gd name="T9" fmla="*/ 46 h 197"/>
                <a:gd name="T10" fmla="*/ 50 w 103"/>
                <a:gd name="T11" fmla="*/ 69 h 197"/>
                <a:gd name="T12" fmla="*/ 62 w 103"/>
                <a:gd name="T13" fmla="*/ 93 h 197"/>
                <a:gd name="T14" fmla="*/ 72 w 103"/>
                <a:gd name="T15" fmla="*/ 116 h 197"/>
                <a:gd name="T16" fmla="*/ 81 w 103"/>
                <a:gd name="T17" fmla="*/ 139 h 197"/>
                <a:gd name="T18" fmla="*/ 91 w 103"/>
                <a:gd name="T19" fmla="*/ 162 h 197"/>
                <a:gd name="T20" fmla="*/ 103 w 103"/>
                <a:gd name="T21" fmla="*/ 186 h 197"/>
                <a:gd name="T22" fmla="*/ 89 w 103"/>
                <a:gd name="T23" fmla="*/ 190 h 197"/>
                <a:gd name="T24" fmla="*/ 75 w 103"/>
                <a:gd name="T25" fmla="*/ 197 h 197"/>
                <a:gd name="T26" fmla="*/ 64 w 103"/>
                <a:gd name="T27" fmla="*/ 174 h 197"/>
                <a:gd name="T28" fmla="*/ 54 w 103"/>
                <a:gd name="T29" fmla="*/ 151 h 197"/>
                <a:gd name="T30" fmla="*/ 44 w 103"/>
                <a:gd name="T31" fmla="*/ 127 h 197"/>
                <a:gd name="T32" fmla="*/ 37 w 103"/>
                <a:gd name="T33" fmla="*/ 104 h 197"/>
                <a:gd name="T34" fmla="*/ 25 w 103"/>
                <a:gd name="T35" fmla="*/ 81 h 197"/>
                <a:gd name="T36" fmla="*/ 17 w 103"/>
                <a:gd name="T37" fmla="*/ 58 h 197"/>
                <a:gd name="T38" fmla="*/ 8 w 103"/>
                <a:gd name="T39" fmla="*/ 34 h 197"/>
                <a:gd name="T40" fmla="*/ 0 w 103"/>
                <a:gd name="T41" fmla="*/ 11 h 19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3"/>
                <a:gd name="T64" fmla="*/ 0 h 197"/>
                <a:gd name="T65" fmla="*/ 103 w 103"/>
                <a:gd name="T66" fmla="*/ 197 h 19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3" h="197">
                  <a:moveTo>
                    <a:pt x="0" y="11"/>
                  </a:moveTo>
                  <a:lnTo>
                    <a:pt x="11" y="5"/>
                  </a:lnTo>
                  <a:lnTo>
                    <a:pt x="23" y="0"/>
                  </a:lnTo>
                  <a:lnTo>
                    <a:pt x="31" y="23"/>
                  </a:lnTo>
                  <a:lnTo>
                    <a:pt x="42" y="46"/>
                  </a:lnTo>
                  <a:lnTo>
                    <a:pt x="50" y="69"/>
                  </a:lnTo>
                  <a:lnTo>
                    <a:pt x="62" y="93"/>
                  </a:lnTo>
                  <a:lnTo>
                    <a:pt x="72" y="116"/>
                  </a:lnTo>
                  <a:lnTo>
                    <a:pt x="81" y="139"/>
                  </a:lnTo>
                  <a:lnTo>
                    <a:pt x="91" y="162"/>
                  </a:lnTo>
                  <a:lnTo>
                    <a:pt x="103" y="186"/>
                  </a:lnTo>
                  <a:lnTo>
                    <a:pt x="89" y="190"/>
                  </a:lnTo>
                  <a:lnTo>
                    <a:pt x="75" y="197"/>
                  </a:lnTo>
                  <a:lnTo>
                    <a:pt x="64" y="174"/>
                  </a:lnTo>
                  <a:lnTo>
                    <a:pt x="54" y="151"/>
                  </a:lnTo>
                  <a:lnTo>
                    <a:pt x="44" y="127"/>
                  </a:lnTo>
                  <a:lnTo>
                    <a:pt x="37" y="104"/>
                  </a:lnTo>
                  <a:lnTo>
                    <a:pt x="25" y="81"/>
                  </a:lnTo>
                  <a:lnTo>
                    <a:pt x="17" y="58"/>
                  </a:lnTo>
                  <a:lnTo>
                    <a:pt x="8" y="3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520" name="Freeform 88"/>
            <p:cNvSpPr>
              <a:spLocks/>
            </p:cNvSpPr>
            <p:nvPr/>
          </p:nvSpPr>
          <p:spPr bwMode="auto">
            <a:xfrm>
              <a:off x="3093" y="2695"/>
              <a:ext cx="52" cy="97"/>
            </a:xfrm>
            <a:custGeom>
              <a:avLst/>
              <a:gdLst>
                <a:gd name="T0" fmla="*/ 0 w 104"/>
                <a:gd name="T1" fmla="*/ 11 h 194"/>
                <a:gd name="T2" fmla="*/ 11 w 104"/>
                <a:gd name="T3" fmla="*/ 6 h 194"/>
                <a:gd name="T4" fmla="*/ 27 w 104"/>
                <a:gd name="T5" fmla="*/ 0 h 194"/>
                <a:gd name="T6" fmla="*/ 35 w 104"/>
                <a:gd name="T7" fmla="*/ 21 h 194"/>
                <a:gd name="T8" fmla="*/ 44 w 104"/>
                <a:gd name="T9" fmla="*/ 44 h 194"/>
                <a:gd name="T10" fmla="*/ 52 w 104"/>
                <a:gd name="T11" fmla="*/ 68 h 194"/>
                <a:gd name="T12" fmla="*/ 64 w 104"/>
                <a:gd name="T13" fmla="*/ 91 h 194"/>
                <a:gd name="T14" fmla="*/ 73 w 104"/>
                <a:gd name="T15" fmla="*/ 114 h 194"/>
                <a:gd name="T16" fmla="*/ 83 w 104"/>
                <a:gd name="T17" fmla="*/ 137 h 194"/>
                <a:gd name="T18" fmla="*/ 93 w 104"/>
                <a:gd name="T19" fmla="*/ 161 h 194"/>
                <a:gd name="T20" fmla="*/ 104 w 104"/>
                <a:gd name="T21" fmla="*/ 184 h 194"/>
                <a:gd name="T22" fmla="*/ 89 w 104"/>
                <a:gd name="T23" fmla="*/ 190 h 194"/>
                <a:gd name="T24" fmla="*/ 77 w 104"/>
                <a:gd name="T25" fmla="*/ 194 h 194"/>
                <a:gd name="T26" fmla="*/ 66 w 104"/>
                <a:gd name="T27" fmla="*/ 170 h 194"/>
                <a:gd name="T28" fmla="*/ 56 w 104"/>
                <a:gd name="T29" fmla="*/ 147 h 194"/>
                <a:gd name="T30" fmla="*/ 46 w 104"/>
                <a:gd name="T31" fmla="*/ 124 h 194"/>
                <a:gd name="T32" fmla="*/ 38 w 104"/>
                <a:gd name="T33" fmla="*/ 102 h 194"/>
                <a:gd name="T34" fmla="*/ 27 w 104"/>
                <a:gd name="T35" fmla="*/ 79 h 194"/>
                <a:gd name="T36" fmla="*/ 19 w 104"/>
                <a:gd name="T37" fmla="*/ 56 h 194"/>
                <a:gd name="T38" fmla="*/ 7 w 104"/>
                <a:gd name="T39" fmla="*/ 33 h 194"/>
                <a:gd name="T40" fmla="*/ 0 w 104"/>
                <a:gd name="T41" fmla="*/ 11 h 1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4"/>
                <a:gd name="T64" fmla="*/ 0 h 194"/>
                <a:gd name="T65" fmla="*/ 104 w 104"/>
                <a:gd name="T66" fmla="*/ 194 h 1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4" h="194">
                  <a:moveTo>
                    <a:pt x="0" y="11"/>
                  </a:moveTo>
                  <a:lnTo>
                    <a:pt x="11" y="6"/>
                  </a:lnTo>
                  <a:lnTo>
                    <a:pt x="27" y="0"/>
                  </a:lnTo>
                  <a:lnTo>
                    <a:pt x="35" y="21"/>
                  </a:lnTo>
                  <a:lnTo>
                    <a:pt x="44" y="44"/>
                  </a:lnTo>
                  <a:lnTo>
                    <a:pt x="52" y="68"/>
                  </a:lnTo>
                  <a:lnTo>
                    <a:pt x="64" y="91"/>
                  </a:lnTo>
                  <a:lnTo>
                    <a:pt x="73" y="114"/>
                  </a:lnTo>
                  <a:lnTo>
                    <a:pt x="83" y="137"/>
                  </a:lnTo>
                  <a:lnTo>
                    <a:pt x="93" y="161"/>
                  </a:lnTo>
                  <a:lnTo>
                    <a:pt x="104" y="184"/>
                  </a:lnTo>
                  <a:lnTo>
                    <a:pt x="89" y="190"/>
                  </a:lnTo>
                  <a:lnTo>
                    <a:pt x="77" y="194"/>
                  </a:lnTo>
                  <a:lnTo>
                    <a:pt x="66" y="170"/>
                  </a:lnTo>
                  <a:lnTo>
                    <a:pt x="56" y="147"/>
                  </a:lnTo>
                  <a:lnTo>
                    <a:pt x="46" y="124"/>
                  </a:lnTo>
                  <a:lnTo>
                    <a:pt x="38" y="102"/>
                  </a:lnTo>
                  <a:lnTo>
                    <a:pt x="27" y="79"/>
                  </a:lnTo>
                  <a:lnTo>
                    <a:pt x="19" y="56"/>
                  </a:lnTo>
                  <a:lnTo>
                    <a:pt x="7" y="3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521" name="Freeform 89"/>
            <p:cNvSpPr>
              <a:spLocks/>
            </p:cNvSpPr>
            <p:nvPr/>
          </p:nvSpPr>
          <p:spPr bwMode="auto">
            <a:xfrm>
              <a:off x="3176" y="2660"/>
              <a:ext cx="52" cy="97"/>
            </a:xfrm>
            <a:custGeom>
              <a:avLst/>
              <a:gdLst>
                <a:gd name="T0" fmla="*/ 0 w 103"/>
                <a:gd name="T1" fmla="*/ 12 h 194"/>
                <a:gd name="T2" fmla="*/ 12 w 103"/>
                <a:gd name="T3" fmla="*/ 4 h 194"/>
                <a:gd name="T4" fmla="*/ 24 w 103"/>
                <a:gd name="T5" fmla="*/ 0 h 194"/>
                <a:gd name="T6" fmla="*/ 33 w 103"/>
                <a:gd name="T7" fmla="*/ 21 h 194"/>
                <a:gd name="T8" fmla="*/ 43 w 103"/>
                <a:gd name="T9" fmla="*/ 45 h 194"/>
                <a:gd name="T10" fmla="*/ 53 w 103"/>
                <a:gd name="T11" fmla="*/ 68 h 194"/>
                <a:gd name="T12" fmla="*/ 63 w 103"/>
                <a:gd name="T13" fmla="*/ 91 h 194"/>
                <a:gd name="T14" fmla="*/ 72 w 103"/>
                <a:gd name="T15" fmla="*/ 114 h 194"/>
                <a:gd name="T16" fmla="*/ 82 w 103"/>
                <a:gd name="T17" fmla="*/ 138 h 194"/>
                <a:gd name="T18" fmla="*/ 92 w 103"/>
                <a:gd name="T19" fmla="*/ 161 h 194"/>
                <a:gd name="T20" fmla="*/ 103 w 103"/>
                <a:gd name="T21" fmla="*/ 184 h 194"/>
                <a:gd name="T22" fmla="*/ 90 w 103"/>
                <a:gd name="T23" fmla="*/ 188 h 194"/>
                <a:gd name="T24" fmla="*/ 78 w 103"/>
                <a:gd name="T25" fmla="*/ 194 h 194"/>
                <a:gd name="T26" fmla="*/ 66 w 103"/>
                <a:gd name="T27" fmla="*/ 171 h 194"/>
                <a:gd name="T28" fmla="*/ 57 w 103"/>
                <a:gd name="T29" fmla="*/ 147 h 194"/>
                <a:gd name="T30" fmla="*/ 47 w 103"/>
                <a:gd name="T31" fmla="*/ 124 h 194"/>
                <a:gd name="T32" fmla="*/ 37 w 103"/>
                <a:gd name="T33" fmla="*/ 101 h 194"/>
                <a:gd name="T34" fmla="*/ 26 w 103"/>
                <a:gd name="T35" fmla="*/ 77 h 194"/>
                <a:gd name="T36" fmla="*/ 18 w 103"/>
                <a:gd name="T37" fmla="*/ 54 h 194"/>
                <a:gd name="T38" fmla="*/ 8 w 103"/>
                <a:gd name="T39" fmla="*/ 33 h 194"/>
                <a:gd name="T40" fmla="*/ 0 w 103"/>
                <a:gd name="T41" fmla="*/ 12 h 1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3"/>
                <a:gd name="T64" fmla="*/ 0 h 194"/>
                <a:gd name="T65" fmla="*/ 103 w 103"/>
                <a:gd name="T66" fmla="*/ 194 h 1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3" h="194">
                  <a:moveTo>
                    <a:pt x="0" y="12"/>
                  </a:moveTo>
                  <a:lnTo>
                    <a:pt x="12" y="4"/>
                  </a:lnTo>
                  <a:lnTo>
                    <a:pt x="24" y="0"/>
                  </a:lnTo>
                  <a:lnTo>
                    <a:pt x="33" y="21"/>
                  </a:lnTo>
                  <a:lnTo>
                    <a:pt x="43" y="45"/>
                  </a:lnTo>
                  <a:lnTo>
                    <a:pt x="53" y="68"/>
                  </a:lnTo>
                  <a:lnTo>
                    <a:pt x="63" y="91"/>
                  </a:lnTo>
                  <a:lnTo>
                    <a:pt x="72" y="114"/>
                  </a:lnTo>
                  <a:lnTo>
                    <a:pt x="82" y="138"/>
                  </a:lnTo>
                  <a:lnTo>
                    <a:pt x="92" y="161"/>
                  </a:lnTo>
                  <a:lnTo>
                    <a:pt x="103" y="184"/>
                  </a:lnTo>
                  <a:lnTo>
                    <a:pt x="90" y="188"/>
                  </a:lnTo>
                  <a:lnTo>
                    <a:pt x="78" y="194"/>
                  </a:lnTo>
                  <a:lnTo>
                    <a:pt x="66" y="171"/>
                  </a:lnTo>
                  <a:lnTo>
                    <a:pt x="57" y="147"/>
                  </a:lnTo>
                  <a:lnTo>
                    <a:pt x="47" y="124"/>
                  </a:lnTo>
                  <a:lnTo>
                    <a:pt x="37" y="101"/>
                  </a:lnTo>
                  <a:lnTo>
                    <a:pt x="26" y="77"/>
                  </a:lnTo>
                  <a:lnTo>
                    <a:pt x="18" y="54"/>
                  </a:lnTo>
                  <a:lnTo>
                    <a:pt x="8" y="33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522" name="Freeform 90"/>
            <p:cNvSpPr>
              <a:spLocks/>
            </p:cNvSpPr>
            <p:nvPr/>
          </p:nvSpPr>
          <p:spPr bwMode="auto">
            <a:xfrm>
              <a:off x="3259" y="2624"/>
              <a:ext cx="52" cy="98"/>
            </a:xfrm>
            <a:custGeom>
              <a:avLst/>
              <a:gdLst>
                <a:gd name="T0" fmla="*/ 0 w 105"/>
                <a:gd name="T1" fmla="*/ 10 h 196"/>
                <a:gd name="T2" fmla="*/ 12 w 105"/>
                <a:gd name="T3" fmla="*/ 4 h 196"/>
                <a:gd name="T4" fmla="*/ 27 w 105"/>
                <a:gd name="T5" fmla="*/ 0 h 196"/>
                <a:gd name="T6" fmla="*/ 35 w 105"/>
                <a:gd name="T7" fmla="*/ 23 h 196"/>
                <a:gd name="T8" fmla="*/ 45 w 105"/>
                <a:gd name="T9" fmla="*/ 47 h 196"/>
                <a:gd name="T10" fmla="*/ 53 w 105"/>
                <a:gd name="T11" fmla="*/ 70 h 196"/>
                <a:gd name="T12" fmla="*/ 64 w 105"/>
                <a:gd name="T13" fmla="*/ 93 h 196"/>
                <a:gd name="T14" fmla="*/ 74 w 105"/>
                <a:gd name="T15" fmla="*/ 117 h 196"/>
                <a:gd name="T16" fmla="*/ 84 w 105"/>
                <a:gd name="T17" fmla="*/ 140 h 196"/>
                <a:gd name="T18" fmla="*/ 93 w 105"/>
                <a:gd name="T19" fmla="*/ 163 h 196"/>
                <a:gd name="T20" fmla="*/ 105 w 105"/>
                <a:gd name="T21" fmla="*/ 186 h 196"/>
                <a:gd name="T22" fmla="*/ 91 w 105"/>
                <a:gd name="T23" fmla="*/ 190 h 196"/>
                <a:gd name="T24" fmla="*/ 78 w 105"/>
                <a:gd name="T25" fmla="*/ 196 h 196"/>
                <a:gd name="T26" fmla="*/ 66 w 105"/>
                <a:gd name="T27" fmla="*/ 173 h 196"/>
                <a:gd name="T28" fmla="*/ 57 w 105"/>
                <a:gd name="T29" fmla="*/ 149 h 196"/>
                <a:gd name="T30" fmla="*/ 47 w 105"/>
                <a:gd name="T31" fmla="*/ 126 h 196"/>
                <a:gd name="T32" fmla="*/ 39 w 105"/>
                <a:gd name="T33" fmla="*/ 103 h 196"/>
                <a:gd name="T34" fmla="*/ 27 w 105"/>
                <a:gd name="T35" fmla="*/ 80 h 196"/>
                <a:gd name="T36" fmla="*/ 20 w 105"/>
                <a:gd name="T37" fmla="*/ 56 h 196"/>
                <a:gd name="T38" fmla="*/ 8 w 105"/>
                <a:gd name="T39" fmla="*/ 33 h 196"/>
                <a:gd name="T40" fmla="*/ 0 w 105"/>
                <a:gd name="T41" fmla="*/ 10 h 1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5"/>
                <a:gd name="T64" fmla="*/ 0 h 196"/>
                <a:gd name="T65" fmla="*/ 105 w 105"/>
                <a:gd name="T66" fmla="*/ 196 h 19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5" h="196">
                  <a:moveTo>
                    <a:pt x="0" y="10"/>
                  </a:moveTo>
                  <a:lnTo>
                    <a:pt x="12" y="4"/>
                  </a:lnTo>
                  <a:lnTo>
                    <a:pt x="27" y="0"/>
                  </a:lnTo>
                  <a:lnTo>
                    <a:pt x="35" y="23"/>
                  </a:lnTo>
                  <a:lnTo>
                    <a:pt x="45" y="47"/>
                  </a:lnTo>
                  <a:lnTo>
                    <a:pt x="53" y="70"/>
                  </a:lnTo>
                  <a:lnTo>
                    <a:pt x="64" y="93"/>
                  </a:lnTo>
                  <a:lnTo>
                    <a:pt x="74" y="117"/>
                  </a:lnTo>
                  <a:lnTo>
                    <a:pt x="84" y="140"/>
                  </a:lnTo>
                  <a:lnTo>
                    <a:pt x="93" y="163"/>
                  </a:lnTo>
                  <a:lnTo>
                    <a:pt x="105" y="186"/>
                  </a:lnTo>
                  <a:lnTo>
                    <a:pt x="91" y="190"/>
                  </a:lnTo>
                  <a:lnTo>
                    <a:pt x="78" y="196"/>
                  </a:lnTo>
                  <a:lnTo>
                    <a:pt x="66" y="173"/>
                  </a:lnTo>
                  <a:lnTo>
                    <a:pt x="57" y="149"/>
                  </a:lnTo>
                  <a:lnTo>
                    <a:pt x="47" y="126"/>
                  </a:lnTo>
                  <a:lnTo>
                    <a:pt x="39" y="103"/>
                  </a:lnTo>
                  <a:lnTo>
                    <a:pt x="27" y="80"/>
                  </a:lnTo>
                  <a:lnTo>
                    <a:pt x="20" y="56"/>
                  </a:lnTo>
                  <a:lnTo>
                    <a:pt x="8" y="33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523" name="Freeform 91"/>
            <p:cNvSpPr>
              <a:spLocks/>
            </p:cNvSpPr>
            <p:nvPr/>
          </p:nvSpPr>
          <p:spPr bwMode="auto">
            <a:xfrm>
              <a:off x="3342" y="2588"/>
              <a:ext cx="51" cy="99"/>
            </a:xfrm>
            <a:custGeom>
              <a:avLst/>
              <a:gdLst>
                <a:gd name="T0" fmla="*/ 0 w 103"/>
                <a:gd name="T1" fmla="*/ 12 h 198"/>
                <a:gd name="T2" fmla="*/ 12 w 103"/>
                <a:gd name="T3" fmla="*/ 6 h 198"/>
                <a:gd name="T4" fmla="*/ 27 w 103"/>
                <a:gd name="T5" fmla="*/ 0 h 198"/>
                <a:gd name="T6" fmla="*/ 35 w 103"/>
                <a:gd name="T7" fmla="*/ 24 h 198"/>
                <a:gd name="T8" fmla="*/ 45 w 103"/>
                <a:gd name="T9" fmla="*/ 47 h 198"/>
                <a:gd name="T10" fmla="*/ 52 w 103"/>
                <a:gd name="T11" fmla="*/ 70 h 198"/>
                <a:gd name="T12" fmla="*/ 64 w 103"/>
                <a:gd name="T13" fmla="*/ 94 h 198"/>
                <a:gd name="T14" fmla="*/ 72 w 103"/>
                <a:gd name="T15" fmla="*/ 117 h 198"/>
                <a:gd name="T16" fmla="*/ 82 w 103"/>
                <a:gd name="T17" fmla="*/ 140 h 198"/>
                <a:gd name="T18" fmla="*/ 91 w 103"/>
                <a:gd name="T19" fmla="*/ 163 h 198"/>
                <a:gd name="T20" fmla="*/ 103 w 103"/>
                <a:gd name="T21" fmla="*/ 187 h 198"/>
                <a:gd name="T22" fmla="*/ 89 w 103"/>
                <a:gd name="T23" fmla="*/ 190 h 198"/>
                <a:gd name="T24" fmla="*/ 78 w 103"/>
                <a:gd name="T25" fmla="*/ 198 h 198"/>
                <a:gd name="T26" fmla="*/ 66 w 103"/>
                <a:gd name="T27" fmla="*/ 175 h 198"/>
                <a:gd name="T28" fmla="*/ 56 w 103"/>
                <a:gd name="T29" fmla="*/ 152 h 198"/>
                <a:gd name="T30" fmla="*/ 47 w 103"/>
                <a:gd name="T31" fmla="*/ 128 h 198"/>
                <a:gd name="T32" fmla="*/ 39 w 103"/>
                <a:gd name="T33" fmla="*/ 105 h 198"/>
                <a:gd name="T34" fmla="*/ 27 w 103"/>
                <a:gd name="T35" fmla="*/ 82 h 198"/>
                <a:gd name="T36" fmla="*/ 19 w 103"/>
                <a:gd name="T37" fmla="*/ 59 h 198"/>
                <a:gd name="T38" fmla="*/ 8 w 103"/>
                <a:gd name="T39" fmla="*/ 35 h 198"/>
                <a:gd name="T40" fmla="*/ 0 w 103"/>
                <a:gd name="T41" fmla="*/ 12 h 1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3"/>
                <a:gd name="T64" fmla="*/ 0 h 198"/>
                <a:gd name="T65" fmla="*/ 103 w 103"/>
                <a:gd name="T66" fmla="*/ 198 h 19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3" h="198">
                  <a:moveTo>
                    <a:pt x="0" y="12"/>
                  </a:moveTo>
                  <a:lnTo>
                    <a:pt x="12" y="6"/>
                  </a:lnTo>
                  <a:lnTo>
                    <a:pt x="27" y="0"/>
                  </a:lnTo>
                  <a:lnTo>
                    <a:pt x="35" y="24"/>
                  </a:lnTo>
                  <a:lnTo>
                    <a:pt x="45" y="47"/>
                  </a:lnTo>
                  <a:lnTo>
                    <a:pt x="52" y="70"/>
                  </a:lnTo>
                  <a:lnTo>
                    <a:pt x="64" y="94"/>
                  </a:lnTo>
                  <a:lnTo>
                    <a:pt x="72" y="117"/>
                  </a:lnTo>
                  <a:lnTo>
                    <a:pt x="82" y="140"/>
                  </a:lnTo>
                  <a:lnTo>
                    <a:pt x="91" y="163"/>
                  </a:lnTo>
                  <a:lnTo>
                    <a:pt x="103" y="187"/>
                  </a:lnTo>
                  <a:lnTo>
                    <a:pt x="89" y="190"/>
                  </a:lnTo>
                  <a:lnTo>
                    <a:pt x="78" y="198"/>
                  </a:lnTo>
                  <a:lnTo>
                    <a:pt x="66" y="175"/>
                  </a:lnTo>
                  <a:lnTo>
                    <a:pt x="56" y="152"/>
                  </a:lnTo>
                  <a:lnTo>
                    <a:pt x="47" y="128"/>
                  </a:lnTo>
                  <a:lnTo>
                    <a:pt x="39" y="105"/>
                  </a:lnTo>
                  <a:lnTo>
                    <a:pt x="27" y="82"/>
                  </a:lnTo>
                  <a:lnTo>
                    <a:pt x="19" y="59"/>
                  </a:lnTo>
                  <a:lnTo>
                    <a:pt x="8" y="3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524" name="Freeform 92"/>
            <p:cNvSpPr>
              <a:spLocks/>
            </p:cNvSpPr>
            <p:nvPr/>
          </p:nvSpPr>
          <p:spPr bwMode="auto">
            <a:xfrm>
              <a:off x="3424" y="2553"/>
              <a:ext cx="53" cy="99"/>
            </a:xfrm>
            <a:custGeom>
              <a:avLst/>
              <a:gdLst>
                <a:gd name="T0" fmla="*/ 0 w 105"/>
                <a:gd name="T1" fmla="*/ 11 h 197"/>
                <a:gd name="T2" fmla="*/ 14 w 105"/>
                <a:gd name="T3" fmla="*/ 6 h 197"/>
                <a:gd name="T4" fmla="*/ 27 w 105"/>
                <a:gd name="T5" fmla="*/ 0 h 197"/>
                <a:gd name="T6" fmla="*/ 35 w 105"/>
                <a:gd name="T7" fmla="*/ 23 h 197"/>
                <a:gd name="T8" fmla="*/ 46 w 105"/>
                <a:gd name="T9" fmla="*/ 46 h 197"/>
                <a:gd name="T10" fmla="*/ 54 w 105"/>
                <a:gd name="T11" fmla="*/ 69 h 197"/>
                <a:gd name="T12" fmla="*/ 66 w 105"/>
                <a:gd name="T13" fmla="*/ 93 h 197"/>
                <a:gd name="T14" fmla="*/ 74 w 105"/>
                <a:gd name="T15" fmla="*/ 116 h 197"/>
                <a:gd name="T16" fmla="*/ 83 w 105"/>
                <a:gd name="T17" fmla="*/ 139 h 197"/>
                <a:gd name="T18" fmla="*/ 93 w 105"/>
                <a:gd name="T19" fmla="*/ 163 h 197"/>
                <a:gd name="T20" fmla="*/ 105 w 105"/>
                <a:gd name="T21" fmla="*/ 186 h 197"/>
                <a:gd name="T22" fmla="*/ 91 w 105"/>
                <a:gd name="T23" fmla="*/ 190 h 197"/>
                <a:gd name="T24" fmla="*/ 78 w 105"/>
                <a:gd name="T25" fmla="*/ 197 h 197"/>
                <a:gd name="T26" fmla="*/ 68 w 105"/>
                <a:gd name="T27" fmla="*/ 174 h 197"/>
                <a:gd name="T28" fmla="*/ 58 w 105"/>
                <a:gd name="T29" fmla="*/ 151 h 197"/>
                <a:gd name="T30" fmla="*/ 48 w 105"/>
                <a:gd name="T31" fmla="*/ 128 h 197"/>
                <a:gd name="T32" fmla="*/ 39 w 105"/>
                <a:gd name="T33" fmla="*/ 104 h 197"/>
                <a:gd name="T34" fmla="*/ 29 w 105"/>
                <a:gd name="T35" fmla="*/ 81 h 197"/>
                <a:gd name="T36" fmla="*/ 19 w 105"/>
                <a:gd name="T37" fmla="*/ 58 h 197"/>
                <a:gd name="T38" fmla="*/ 10 w 105"/>
                <a:gd name="T39" fmla="*/ 35 h 197"/>
                <a:gd name="T40" fmla="*/ 0 w 105"/>
                <a:gd name="T41" fmla="*/ 11 h 19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5"/>
                <a:gd name="T64" fmla="*/ 0 h 197"/>
                <a:gd name="T65" fmla="*/ 105 w 105"/>
                <a:gd name="T66" fmla="*/ 197 h 19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5" h="197">
                  <a:moveTo>
                    <a:pt x="0" y="11"/>
                  </a:moveTo>
                  <a:lnTo>
                    <a:pt x="14" y="6"/>
                  </a:lnTo>
                  <a:lnTo>
                    <a:pt x="27" y="0"/>
                  </a:lnTo>
                  <a:lnTo>
                    <a:pt x="35" y="23"/>
                  </a:lnTo>
                  <a:lnTo>
                    <a:pt x="46" y="46"/>
                  </a:lnTo>
                  <a:lnTo>
                    <a:pt x="54" y="69"/>
                  </a:lnTo>
                  <a:lnTo>
                    <a:pt x="66" y="93"/>
                  </a:lnTo>
                  <a:lnTo>
                    <a:pt x="74" y="116"/>
                  </a:lnTo>
                  <a:lnTo>
                    <a:pt x="83" y="139"/>
                  </a:lnTo>
                  <a:lnTo>
                    <a:pt x="93" y="163"/>
                  </a:lnTo>
                  <a:lnTo>
                    <a:pt x="105" y="186"/>
                  </a:lnTo>
                  <a:lnTo>
                    <a:pt x="91" y="190"/>
                  </a:lnTo>
                  <a:lnTo>
                    <a:pt x="78" y="197"/>
                  </a:lnTo>
                  <a:lnTo>
                    <a:pt x="68" y="174"/>
                  </a:lnTo>
                  <a:lnTo>
                    <a:pt x="58" y="151"/>
                  </a:lnTo>
                  <a:lnTo>
                    <a:pt x="48" y="128"/>
                  </a:lnTo>
                  <a:lnTo>
                    <a:pt x="39" y="104"/>
                  </a:lnTo>
                  <a:lnTo>
                    <a:pt x="29" y="81"/>
                  </a:lnTo>
                  <a:lnTo>
                    <a:pt x="19" y="58"/>
                  </a:lnTo>
                  <a:lnTo>
                    <a:pt x="10" y="3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525" name="Freeform 93"/>
            <p:cNvSpPr>
              <a:spLocks/>
            </p:cNvSpPr>
            <p:nvPr/>
          </p:nvSpPr>
          <p:spPr bwMode="auto">
            <a:xfrm>
              <a:off x="3508" y="2518"/>
              <a:ext cx="52" cy="97"/>
            </a:xfrm>
            <a:custGeom>
              <a:avLst/>
              <a:gdLst>
                <a:gd name="T0" fmla="*/ 0 w 104"/>
                <a:gd name="T1" fmla="*/ 12 h 194"/>
                <a:gd name="T2" fmla="*/ 11 w 104"/>
                <a:gd name="T3" fmla="*/ 4 h 194"/>
                <a:gd name="T4" fmla="*/ 27 w 104"/>
                <a:gd name="T5" fmla="*/ 0 h 194"/>
                <a:gd name="T6" fmla="*/ 35 w 104"/>
                <a:gd name="T7" fmla="*/ 21 h 194"/>
                <a:gd name="T8" fmla="*/ 44 w 104"/>
                <a:gd name="T9" fmla="*/ 44 h 194"/>
                <a:gd name="T10" fmla="*/ 52 w 104"/>
                <a:gd name="T11" fmla="*/ 68 h 194"/>
                <a:gd name="T12" fmla="*/ 64 w 104"/>
                <a:gd name="T13" fmla="*/ 91 h 194"/>
                <a:gd name="T14" fmla="*/ 73 w 104"/>
                <a:gd name="T15" fmla="*/ 114 h 194"/>
                <a:gd name="T16" fmla="*/ 83 w 104"/>
                <a:gd name="T17" fmla="*/ 138 h 194"/>
                <a:gd name="T18" fmla="*/ 93 w 104"/>
                <a:gd name="T19" fmla="*/ 161 h 194"/>
                <a:gd name="T20" fmla="*/ 104 w 104"/>
                <a:gd name="T21" fmla="*/ 184 h 194"/>
                <a:gd name="T22" fmla="*/ 91 w 104"/>
                <a:gd name="T23" fmla="*/ 188 h 194"/>
                <a:gd name="T24" fmla="*/ 77 w 104"/>
                <a:gd name="T25" fmla="*/ 194 h 194"/>
                <a:gd name="T26" fmla="*/ 66 w 104"/>
                <a:gd name="T27" fmla="*/ 170 h 194"/>
                <a:gd name="T28" fmla="*/ 56 w 104"/>
                <a:gd name="T29" fmla="*/ 147 h 194"/>
                <a:gd name="T30" fmla="*/ 46 w 104"/>
                <a:gd name="T31" fmla="*/ 124 h 194"/>
                <a:gd name="T32" fmla="*/ 39 w 104"/>
                <a:gd name="T33" fmla="*/ 103 h 194"/>
                <a:gd name="T34" fmla="*/ 27 w 104"/>
                <a:gd name="T35" fmla="*/ 79 h 194"/>
                <a:gd name="T36" fmla="*/ 19 w 104"/>
                <a:gd name="T37" fmla="*/ 56 h 194"/>
                <a:gd name="T38" fmla="*/ 7 w 104"/>
                <a:gd name="T39" fmla="*/ 33 h 194"/>
                <a:gd name="T40" fmla="*/ 0 w 104"/>
                <a:gd name="T41" fmla="*/ 12 h 1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4"/>
                <a:gd name="T64" fmla="*/ 0 h 194"/>
                <a:gd name="T65" fmla="*/ 104 w 104"/>
                <a:gd name="T66" fmla="*/ 194 h 1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4" h="194">
                  <a:moveTo>
                    <a:pt x="0" y="12"/>
                  </a:moveTo>
                  <a:lnTo>
                    <a:pt x="11" y="4"/>
                  </a:lnTo>
                  <a:lnTo>
                    <a:pt x="27" y="0"/>
                  </a:lnTo>
                  <a:lnTo>
                    <a:pt x="35" y="21"/>
                  </a:lnTo>
                  <a:lnTo>
                    <a:pt x="44" y="44"/>
                  </a:lnTo>
                  <a:lnTo>
                    <a:pt x="52" y="68"/>
                  </a:lnTo>
                  <a:lnTo>
                    <a:pt x="64" y="91"/>
                  </a:lnTo>
                  <a:lnTo>
                    <a:pt x="73" y="114"/>
                  </a:lnTo>
                  <a:lnTo>
                    <a:pt x="83" y="138"/>
                  </a:lnTo>
                  <a:lnTo>
                    <a:pt x="93" y="161"/>
                  </a:lnTo>
                  <a:lnTo>
                    <a:pt x="104" y="184"/>
                  </a:lnTo>
                  <a:lnTo>
                    <a:pt x="91" y="188"/>
                  </a:lnTo>
                  <a:lnTo>
                    <a:pt x="77" y="194"/>
                  </a:lnTo>
                  <a:lnTo>
                    <a:pt x="66" y="170"/>
                  </a:lnTo>
                  <a:lnTo>
                    <a:pt x="56" y="147"/>
                  </a:lnTo>
                  <a:lnTo>
                    <a:pt x="46" y="124"/>
                  </a:lnTo>
                  <a:lnTo>
                    <a:pt x="39" y="103"/>
                  </a:lnTo>
                  <a:lnTo>
                    <a:pt x="27" y="79"/>
                  </a:lnTo>
                  <a:lnTo>
                    <a:pt x="19" y="56"/>
                  </a:lnTo>
                  <a:lnTo>
                    <a:pt x="7" y="33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526" name="Freeform 94"/>
            <p:cNvSpPr>
              <a:spLocks/>
            </p:cNvSpPr>
            <p:nvPr/>
          </p:nvSpPr>
          <p:spPr bwMode="auto">
            <a:xfrm>
              <a:off x="3591" y="2484"/>
              <a:ext cx="52" cy="96"/>
            </a:xfrm>
            <a:custGeom>
              <a:avLst/>
              <a:gdLst>
                <a:gd name="T0" fmla="*/ 0 w 102"/>
                <a:gd name="T1" fmla="*/ 10 h 194"/>
                <a:gd name="T2" fmla="*/ 11 w 102"/>
                <a:gd name="T3" fmla="*/ 4 h 194"/>
                <a:gd name="T4" fmla="*/ 25 w 102"/>
                <a:gd name="T5" fmla="*/ 0 h 194"/>
                <a:gd name="T6" fmla="*/ 34 w 102"/>
                <a:gd name="T7" fmla="*/ 21 h 194"/>
                <a:gd name="T8" fmla="*/ 44 w 102"/>
                <a:gd name="T9" fmla="*/ 45 h 194"/>
                <a:gd name="T10" fmla="*/ 54 w 102"/>
                <a:gd name="T11" fmla="*/ 68 h 194"/>
                <a:gd name="T12" fmla="*/ 63 w 102"/>
                <a:gd name="T13" fmla="*/ 91 h 194"/>
                <a:gd name="T14" fmla="*/ 73 w 102"/>
                <a:gd name="T15" fmla="*/ 113 h 194"/>
                <a:gd name="T16" fmla="*/ 83 w 102"/>
                <a:gd name="T17" fmla="*/ 136 h 194"/>
                <a:gd name="T18" fmla="*/ 93 w 102"/>
                <a:gd name="T19" fmla="*/ 159 h 194"/>
                <a:gd name="T20" fmla="*/ 102 w 102"/>
                <a:gd name="T21" fmla="*/ 182 h 194"/>
                <a:gd name="T22" fmla="*/ 91 w 102"/>
                <a:gd name="T23" fmla="*/ 188 h 194"/>
                <a:gd name="T24" fmla="*/ 79 w 102"/>
                <a:gd name="T25" fmla="*/ 194 h 194"/>
                <a:gd name="T26" fmla="*/ 67 w 102"/>
                <a:gd name="T27" fmla="*/ 171 h 194"/>
                <a:gd name="T28" fmla="*/ 58 w 102"/>
                <a:gd name="T29" fmla="*/ 147 h 194"/>
                <a:gd name="T30" fmla="*/ 48 w 102"/>
                <a:gd name="T31" fmla="*/ 124 h 194"/>
                <a:gd name="T32" fmla="*/ 38 w 102"/>
                <a:gd name="T33" fmla="*/ 101 h 194"/>
                <a:gd name="T34" fmla="*/ 27 w 102"/>
                <a:gd name="T35" fmla="*/ 78 h 194"/>
                <a:gd name="T36" fmla="*/ 17 w 102"/>
                <a:gd name="T37" fmla="*/ 54 h 194"/>
                <a:gd name="T38" fmla="*/ 7 w 102"/>
                <a:gd name="T39" fmla="*/ 31 h 194"/>
                <a:gd name="T40" fmla="*/ 0 w 102"/>
                <a:gd name="T41" fmla="*/ 10 h 1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94"/>
                <a:gd name="T65" fmla="*/ 102 w 102"/>
                <a:gd name="T66" fmla="*/ 194 h 1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94">
                  <a:moveTo>
                    <a:pt x="0" y="10"/>
                  </a:moveTo>
                  <a:lnTo>
                    <a:pt x="11" y="4"/>
                  </a:lnTo>
                  <a:lnTo>
                    <a:pt x="25" y="0"/>
                  </a:lnTo>
                  <a:lnTo>
                    <a:pt x="34" y="21"/>
                  </a:lnTo>
                  <a:lnTo>
                    <a:pt x="44" y="45"/>
                  </a:lnTo>
                  <a:lnTo>
                    <a:pt x="54" y="68"/>
                  </a:lnTo>
                  <a:lnTo>
                    <a:pt x="63" y="91"/>
                  </a:lnTo>
                  <a:lnTo>
                    <a:pt x="73" y="113"/>
                  </a:lnTo>
                  <a:lnTo>
                    <a:pt x="83" y="136"/>
                  </a:lnTo>
                  <a:lnTo>
                    <a:pt x="93" y="159"/>
                  </a:lnTo>
                  <a:lnTo>
                    <a:pt x="102" y="182"/>
                  </a:lnTo>
                  <a:lnTo>
                    <a:pt x="91" y="188"/>
                  </a:lnTo>
                  <a:lnTo>
                    <a:pt x="79" y="194"/>
                  </a:lnTo>
                  <a:lnTo>
                    <a:pt x="67" y="171"/>
                  </a:lnTo>
                  <a:lnTo>
                    <a:pt x="58" y="147"/>
                  </a:lnTo>
                  <a:lnTo>
                    <a:pt x="48" y="124"/>
                  </a:lnTo>
                  <a:lnTo>
                    <a:pt x="38" y="101"/>
                  </a:lnTo>
                  <a:lnTo>
                    <a:pt x="27" y="78"/>
                  </a:lnTo>
                  <a:lnTo>
                    <a:pt x="17" y="54"/>
                  </a:lnTo>
                  <a:lnTo>
                    <a:pt x="7" y="3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527" name="Freeform 95"/>
            <p:cNvSpPr>
              <a:spLocks/>
            </p:cNvSpPr>
            <p:nvPr/>
          </p:nvSpPr>
          <p:spPr bwMode="auto">
            <a:xfrm>
              <a:off x="3674" y="2447"/>
              <a:ext cx="52" cy="99"/>
            </a:xfrm>
            <a:custGeom>
              <a:avLst/>
              <a:gdLst>
                <a:gd name="T0" fmla="*/ 0 w 105"/>
                <a:gd name="T1" fmla="*/ 12 h 198"/>
                <a:gd name="T2" fmla="*/ 14 w 105"/>
                <a:gd name="T3" fmla="*/ 6 h 198"/>
                <a:gd name="T4" fmla="*/ 27 w 105"/>
                <a:gd name="T5" fmla="*/ 0 h 198"/>
                <a:gd name="T6" fmla="*/ 35 w 105"/>
                <a:gd name="T7" fmla="*/ 24 h 198"/>
                <a:gd name="T8" fmla="*/ 47 w 105"/>
                <a:gd name="T9" fmla="*/ 47 h 198"/>
                <a:gd name="T10" fmla="*/ 55 w 105"/>
                <a:gd name="T11" fmla="*/ 70 h 198"/>
                <a:gd name="T12" fmla="*/ 66 w 105"/>
                <a:gd name="T13" fmla="*/ 93 h 198"/>
                <a:gd name="T14" fmla="*/ 74 w 105"/>
                <a:gd name="T15" fmla="*/ 117 h 198"/>
                <a:gd name="T16" fmla="*/ 84 w 105"/>
                <a:gd name="T17" fmla="*/ 140 h 198"/>
                <a:gd name="T18" fmla="*/ 93 w 105"/>
                <a:gd name="T19" fmla="*/ 163 h 198"/>
                <a:gd name="T20" fmla="*/ 105 w 105"/>
                <a:gd name="T21" fmla="*/ 187 h 198"/>
                <a:gd name="T22" fmla="*/ 91 w 105"/>
                <a:gd name="T23" fmla="*/ 192 h 198"/>
                <a:gd name="T24" fmla="*/ 78 w 105"/>
                <a:gd name="T25" fmla="*/ 198 h 198"/>
                <a:gd name="T26" fmla="*/ 68 w 105"/>
                <a:gd name="T27" fmla="*/ 175 h 198"/>
                <a:gd name="T28" fmla="*/ 59 w 105"/>
                <a:gd name="T29" fmla="*/ 152 h 198"/>
                <a:gd name="T30" fmla="*/ 49 w 105"/>
                <a:gd name="T31" fmla="*/ 128 h 198"/>
                <a:gd name="T32" fmla="*/ 39 w 105"/>
                <a:gd name="T33" fmla="*/ 105 h 198"/>
                <a:gd name="T34" fmla="*/ 29 w 105"/>
                <a:gd name="T35" fmla="*/ 82 h 198"/>
                <a:gd name="T36" fmla="*/ 20 w 105"/>
                <a:gd name="T37" fmla="*/ 59 h 198"/>
                <a:gd name="T38" fmla="*/ 10 w 105"/>
                <a:gd name="T39" fmla="*/ 35 h 198"/>
                <a:gd name="T40" fmla="*/ 0 w 105"/>
                <a:gd name="T41" fmla="*/ 12 h 1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5"/>
                <a:gd name="T64" fmla="*/ 0 h 198"/>
                <a:gd name="T65" fmla="*/ 105 w 105"/>
                <a:gd name="T66" fmla="*/ 198 h 19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5" h="198">
                  <a:moveTo>
                    <a:pt x="0" y="12"/>
                  </a:moveTo>
                  <a:lnTo>
                    <a:pt x="14" y="6"/>
                  </a:lnTo>
                  <a:lnTo>
                    <a:pt x="27" y="0"/>
                  </a:lnTo>
                  <a:lnTo>
                    <a:pt x="35" y="24"/>
                  </a:lnTo>
                  <a:lnTo>
                    <a:pt x="47" y="47"/>
                  </a:lnTo>
                  <a:lnTo>
                    <a:pt x="55" y="70"/>
                  </a:lnTo>
                  <a:lnTo>
                    <a:pt x="66" y="93"/>
                  </a:lnTo>
                  <a:lnTo>
                    <a:pt x="74" y="117"/>
                  </a:lnTo>
                  <a:lnTo>
                    <a:pt x="84" y="140"/>
                  </a:lnTo>
                  <a:lnTo>
                    <a:pt x="93" y="163"/>
                  </a:lnTo>
                  <a:lnTo>
                    <a:pt x="105" y="187"/>
                  </a:lnTo>
                  <a:lnTo>
                    <a:pt x="91" y="192"/>
                  </a:lnTo>
                  <a:lnTo>
                    <a:pt x="78" y="198"/>
                  </a:lnTo>
                  <a:lnTo>
                    <a:pt x="68" y="175"/>
                  </a:lnTo>
                  <a:lnTo>
                    <a:pt x="59" y="152"/>
                  </a:lnTo>
                  <a:lnTo>
                    <a:pt x="49" y="128"/>
                  </a:lnTo>
                  <a:lnTo>
                    <a:pt x="39" y="105"/>
                  </a:lnTo>
                  <a:lnTo>
                    <a:pt x="29" y="82"/>
                  </a:lnTo>
                  <a:lnTo>
                    <a:pt x="20" y="59"/>
                  </a:lnTo>
                  <a:lnTo>
                    <a:pt x="10" y="3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528" name="Freeform 96"/>
            <p:cNvSpPr>
              <a:spLocks/>
            </p:cNvSpPr>
            <p:nvPr/>
          </p:nvSpPr>
          <p:spPr bwMode="auto">
            <a:xfrm>
              <a:off x="3757" y="2412"/>
              <a:ext cx="51" cy="99"/>
            </a:xfrm>
            <a:custGeom>
              <a:avLst/>
              <a:gdLst>
                <a:gd name="T0" fmla="*/ 0 w 103"/>
                <a:gd name="T1" fmla="*/ 11 h 197"/>
                <a:gd name="T2" fmla="*/ 12 w 103"/>
                <a:gd name="T3" fmla="*/ 5 h 197"/>
                <a:gd name="T4" fmla="*/ 25 w 103"/>
                <a:gd name="T5" fmla="*/ 0 h 197"/>
                <a:gd name="T6" fmla="*/ 35 w 103"/>
                <a:gd name="T7" fmla="*/ 23 h 197"/>
                <a:gd name="T8" fmla="*/ 45 w 103"/>
                <a:gd name="T9" fmla="*/ 46 h 197"/>
                <a:gd name="T10" fmla="*/ 54 w 103"/>
                <a:gd name="T11" fmla="*/ 69 h 197"/>
                <a:gd name="T12" fmla="*/ 64 w 103"/>
                <a:gd name="T13" fmla="*/ 93 h 197"/>
                <a:gd name="T14" fmla="*/ 74 w 103"/>
                <a:gd name="T15" fmla="*/ 116 h 197"/>
                <a:gd name="T16" fmla="*/ 84 w 103"/>
                <a:gd name="T17" fmla="*/ 139 h 197"/>
                <a:gd name="T18" fmla="*/ 93 w 103"/>
                <a:gd name="T19" fmla="*/ 162 h 197"/>
                <a:gd name="T20" fmla="*/ 103 w 103"/>
                <a:gd name="T21" fmla="*/ 186 h 197"/>
                <a:gd name="T22" fmla="*/ 91 w 103"/>
                <a:gd name="T23" fmla="*/ 190 h 197"/>
                <a:gd name="T24" fmla="*/ 80 w 103"/>
                <a:gd name="T25" fmla="*/ 197 h 197"/>
                <a:gd name="T26" fmla="*/ 68 w 103"/>
                <a:gd name="T27" fmla="*/ 174 h 197"/>
                <a:gd name="T28" fmla="*/ 58 w 103"/>
                <a:gd name="T29" fmla="*/ 151 h 197"/>
                <a:gd name="T30" fmla="*/ 49 w 103"/>
                <a:gd name="T31" fmla="*/ 128 h 197"/>
                <a:gd name="T32" fmla="*/ 39 w 103"/>
                <a:gd name="T33" fmla="*/ 104 h 197"/>
                <a:gd name="T34" fmla="*/ 27 w 103"/>
                <a:gd name="T35" fmla="*/ 81 h 197"/>
                <a:gd name="T36" fmla="*/ 18 w 103"/>
                <a:gd name="T37" fmla="*/ 58 h 197"/>
                <a:gd name="T38" fmla="*/ 8 w 103"/>
                <a:gd name="T39" fmla="*/ 35 h 197"/>
                <a:gd name="T40" fmla="*/ 0 w 103"/>
                <a:gd name="T41" fmla="*/ 11 h 19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3"/>
                <a:gd name="T64" fmla="*/ 0 h 197"/>
                <a:gd name="T65" fmla="*/ 103 w 103"/>
                <a:gd name="T66" fmla="*/ 197 h 19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3" h="197">
                  <a:moveTo>
                    <a:pt x="0" y="11"/>
                  </a:moveTo>
                  <a:lnTo>
                    <a:pt x="12" y="5"/>
                  </a:lnTo>
                  <a:lnTo>
                    <a:pt x="25" y="0"/>
                  </a:lnTo>
                  <a:lnTo>
                    <a:pt x="35" y="23"/>
                  </a:lnTo>
                  <a:lnTo>
                    <a:pt x="45" y="46"/>
                  </a:lnTo>
                  <a:lnTo>
                    <a:pt x="54" y="69"/>
                  </a:lnTo>
                  <a:lnTo>
                    <a:pt x="64" y="93"/>
                  </a:lnTo>
                  <a:lnTo>
                    <a:pt x="74" y="116"/>
                  </a:lnTo>
                  <a:lnTo>
                    <a:pt x="84" y="139"/>
                  </a:lnTo>
                  <a:lnTo>
                    <a:pt x="93" y="162"/>
                  </a:lnTo>
                  <a:lnTo>
                    <a:pt x="103" y="186"/>
                  </a:lnTo>
                  <a:lnTo>
                    <a:pt x="91" y="190"/>
                  </a:lnTo>
                  <a:lnTo>
                    <a:pt x="80" y="197"/>
                  </a:lnTo>
                  <a:lnTo>
                    <a:pt x="68" y="174"/>
                  </a:lnTo>
                  <a:lnTo>
                    <a:pt x="58" y="151"/>
                  </a:lnTo>
                  <a:lnTo>
                    <a:pt x="49" y="128"/>
                  </a:lnTo>
                  <a:lnTo>
                    <a:pt x="39" y="104"/>
                  </a:lnTo>
                  <a:lnTo>
                    <a:pt x="27" y="81"/>
                  </a:lnTo>
                  <a:lnTo>
                    <a:pt x="18" y="58"/>
                  </a:lnTo>
                  <a:lnTo>
                    <a:pt x="8" y="3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529" name="Freeform 97"/>
            <p:cNvSpPr>
              <a:spLocks/>
            </p:cNvSpPr>
            <p:nvPr/>
          </p:nvSpPr>
          <p:spPr bwMode="auto">
            <a:xfrm>
              <a:off x="3841" y="2377"/>
              <a:ext cx="51" cy="99"/>
            </a:xfrm>
            <a:custGeom>
              <a:avLst/>
              <a:gdLst>
                <a:gd name="T0" fmla="*/ 0 w 101"/>
                <a:gd name="T1" fmla="*/ 11 h 198"/>
                <a:gd name="T2" fmla="*/ 23 w 101"/>
                <a:gd name="T3" fmla="*/ 0 h 198"/>
                <a:gd name="T4" fmla="*/ 101 w 101"/>
                <a:gd name="T5" fmla="*/ 186 h 198"/>
                <a:gd name="T6" fmla="*/ 74 w 101"/>
                <a:gd name="T7" fmla="*/ 198 h 198"/>
                <a:gd name="T8" fmla="*/ 0 w 101"/>
                <a:gd name="T9" fmla="*/ 11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198"/>
                <a:gd name="T17" fmla="*/ 101 w 101"/>
                <a:gd name="T18" fmla="*/ 198 h 1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198">
                  <a:moveTo>
                    <a:pt x="0" y="11"/>
                  </a:moveTo>
                  <a:lnTo>
                    <a:pt x="23" y="0"/>
                  </a:lnTo>
                  <a:lnTo>
                    <a:pt x="101" y="186"/>
                  </a:lnTo>
                  <a:lnTo>
                    <a:pt x="74" y="198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530" name="Freeform 98"/>
            <p:cNvSpPr>
              <a:spLocks noEditPoints="1"/>
            </p:cNvSpPr>
            <p:nvPr/>
          </p:nvSpPr>
          <p:spPr bwMode="auto">
            <a:xfrm>
              <a:off x="1711" y="3401"/>
              <a:ext cx="66" cy="89"/>
            </a:xfrm>
            <a:custGeom>
              <a:avLst/>
              <a:gdLst>
                <a:gd name="T0" fmla="*/ 37 w 132"/>
                <a:gd name="T1" fmla="*/ 16 h 178"/>
                <a:gd name="T2" fmla="*/ 58 w 132"/>
                <a:gd name="T3" fmla="*/ 21 h 178"/>
                <a:gd name="T4" fmla="*/ 82 w 132"/>
                <a:gd name="T5" fmla="*/ 39 h 178"/>
                <a:gd name="T6" fmla="*/ 103 w 132"/>
                <a:gd name="T7" fmla="*/ 62 h 178"/>
                <a:gd name="T8" fmla="*/ 118 w 132"/>
                <a:gd name="T9" fmla="*/ 91 h 178"/>
                <a:gd name="T10" fmla="*/ 120 w 132"/>
                <a:gd name="T11" fmla="*/ 99 h 178"/>
                <a:gd name="T12" fmla="*/ 120 w 132"/>
                <a:gd name="T13" fmla="*/ 95 h 178"/>
                <a:gd name="T14" fmla="*/ 118 w 132"/>
                <a:gd name="T15" fmla="*/ 83 h 178"/>
                <a:gd name="T16" fmla="*/ 107 w 132"/>
                <a:gd name="T17" fmla="*/ 60 h 178"/>
                <a:gd name="T18" fmla="*/ 89 w 132"/>
                <a:gd name="T19" fmla="*/ 37 h 178"/>
                <a:gd name="T20" fmla="*/ 68 w 132"/>
                <a:gd name="T21" fmla="*/ 21 h 178"/>
                <a:gd name="T22" fmla="*/ 47 w 132"/>
                <a:gd name="T23" fmla="*/ 14 h 178"/>
                <a:gd name="T24" fmla="*/ 6 w 132"/>
                <a:gd name="T25" fmla="*/ 70 h 178"/>
                <a:gd name="T26" fmla="*/ 6 w 132"/>
                <a:gd name="T27" fmla="*/ 78 h 178"/>
                <a:gd name="T28" fmla="*/ 14 w 132"/>
                <a:gd name="T29" fmla="*/ 105 h 178"/>
                <a:gd name="T30" fmla="*/ 23 w 132"/>
                <a:gd name="T31" fmla="*/ 132 h 178"/>
                <a:gd name="T32" fmla="*/ 39 w 132"/>
                <a:gd name="T33" fmla="*/ 155 h 178"/>
                <a:gd name="T34" fmla="*/ 60 w 132"/>
                <a:gd name="T35" fmla="*/ 169 h 178"/>
                <a:gd name="T36" fmla="*/ 82 w 132"/>
                <a:gd name="T37" fmla="*/ 173 h 178"/>
                <a:gd name="T38" fmla="*/ 93 w 132"/>
                <a:gd name="T39" fmla="*/ 173 h 178"/>
                <a:gd name="T40" fmla="*/ 70 w 132"/>
                <a:gd name="T41" fmla="*/ 167 h 178"/>
                <a:gd name="T42" fmla="*/ 50 w 132"/>
                <a:gd name="T43" fmla="*/ 155 h 178"/>
                <a:gd name="T44" fmla="*/ 31 w 132"/>
                <a:gd name="T45" fmla="*/ 134 h 178"/>
                <a:gd name="T46" fmla="*/ 18 w 132"/>
                <a:gd name="T47" fmla="*/ 107 h 178"/>
                <a:gd name="T48" fmla="*/ 12 w 132"/>
                <a:gd name="T49" fmla="*/ 87 h 178"/>
                <a:gd name="T50" fmla="*/ 6 w 132"/>
                <a:gd name="T51" fmla="*/ 70 h 178"/>
                <a:gd name="T52" fmla="*/ 107 w 132"/>
                <a:gd name="T53" fmla="*/ 78 h 178"/>
                <a:gd name="T54" fmla="*/ 87 w 132"/>
                <a:gd name="T55" fmla="*/ 50 h 178"/>
                <a:gd name="T56" fmla="*/ 62 w 132"/>
                <a:gd name="T57" fmla="*/ 27 h 178"/>
                <a:gd name="T58" fmla="*/ 39 w 132"/>
                <a:gd name="T59" fmla="*/ 21 h 178"/>
                <a:gd name="T60" fmla="*/ 18 w 132"/>
                <a:gd name="T61" fmla="*/ 31 h 178"/>
                <a:gd name="T62" fmla="*/ 14 w 132"/>
                <a:gd name="T63" fmla="*/ 52 h 178"/>
                <a:gd name="T64" fmla="*/ 18 w 132"/>
                <a:gd name="T65" fmla="*/ 74 h 178"/>
                <a:gd name="T66" fmla="*/ 29 w 132"/>
                <a:gd name="T67" fmla="*/ 101 h 178"/>
                <a:gd name="T68" fmla="*/ 50 w 132"/>
                <a:gd name="T69" fmla="*/ 128 h 178"/>
                <a:gd name="T70" fmla="*/ 83 w 132"/>
                <a:gd name="T71" fmla="*/ 155 h 178"/>
                <a:gd name="T72" fmla="*/ 114 w 132"/>
                <a:gd name="T73" fmla="*/ 143 h 178"/>
                <a:gd name="T74" fmla="*/ 120 w 132"/>
                <a:gd name="T75" fmla="*/ 124 h 178"/>
                <a:gd name="T76" fmla="*/ 116 w 132"/>
                <a:gd name="T77" fmla="*/ 105 h 178"/>
                <a:gd name="T78" fmla="*/ 12 w 132"/>
                <a:gd name="T79" fmla="*/ 124 h 178"/>
                <a:gd name="T80" fmla="*/ 2 w 132"/>
                <a:gd name="T81" fmla="*/ 83 h 178"/>
                <a:gd name="T82" fmla="*/ 4 w 132"/>
                <a:gd name="T83" fmla="*/ 50 h 178"/>
                <a:gd name="T84" fmla="*/ 14 w 132"/>
                <a:gd name="T85" fmla="*/ 21 h 178"/>
                <a:gd name="T86" fmla="*/ 37 w 132"/>
                <a:gd name="T87" fmla="*/ 4 h 178"/>
                <a:gd name="T88" fmla="*/ 60 w 132"/>
                <a:gd name="T89" fmla="*/ 2 h 178"/>
                <a:gd name="T90" fmla="*/ 85 w 132"/>
                <a:gd name="T91" fmla="*/ 10 h 178"/>
                <a:gd name="T92" fmla="*/ 107 w 132"/>
                <a:gd name="T93" fmla="*/ 29 h 178"/>
                <a:gd name="T94" fmla="*/ 122 w 132"/>
                <a:gd name="T95" fmla="*/ 56 h 178"/>
                <a:gd name="T96" fmla="*/ 130 w 132"/>
                <a:gd name="T97" fmla="*/ 93 h 178"/>
                <a:gd name="T98" fmla="*/ 130 w 132"/>
                <a:gd name="T99" fmla="*/ 128 h 178"/>
                <a:gd name="T100" fmla="*/ 120 w 132"/>
                <a:gd name="T101" fmla="*/ 159 h 178"/>
                <a:gd name="T102" fmla="*/ 99 w 132"/>
                <a:gd name="T103" fmla="*/ 176 h 178"/>
                <a:gd name="T104" fmla="*/ 74 w 132"/>
                <a:gd name="T105" fmla="*/ 178 h 178"/>
                <a:gd name="T106" fmla="*/ 52 w 132"/>
                <a:gd name="T107" fmla="*/ 173 h 178"/>
                <a:gd name="T108" fmla="*/ 29 w 132"/>
                <a:gd name="T109" fmla="*/ 151 h 178"/>
                <a:gd name="T110" fmla="*/ 12 w 132"/>
                <a:gd name="T111" fmla="*/ 124 h 17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32"/>
                <a:gd name="T169" fmla="*/ 0 h 178"/>
                <a:gd name="T170" fmla="*/ 132 w 132"/>
                <a:gd name="T171" fmla="*/ 178 h 17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32" h="178">
                  <a:moveTo>
                    <a:pt x="37" y="16"/>
                  </a:moveTo>
                  <a:lnTo>
                    <a:pt x="37" y="16"/>
                  </a:lnTo>
                  <a:lnTo>
                    <a:pt x="47" y="16"/>
                  </a:lnTo>
                  <a:lnTo>
                    <a:pt x="58" y="21"/>
                  </a:lnTo>
                  <a:lnTo>
                    <a:pt x="70" y="27"/>
                  </a:lnTo>
                  <a:lnTo>
                    <a:pt x="82" y="39"/>
                  </a:lnTo>
                  <a:lnTo>
                    <a:pt x="91" y="49"/>
                  </a:lnTo>
                  <a:lnTo>
                    <a:pt x="103" y="62"/>
                  </a:lnTo>
                  <a:lnTo>
                    <a:pt x="111" y="74"/>
                  </a:lnTo>
                  <a:lnTo>
                    <a:pt x="118" y="91"/>
                  </a:lnTo>
                  <a:lnTo>
                    <a:pt x="120" y="97"/>
                  </a:lnTo>
                  <a:lnTo>
                    <a:pt x="120" y="99"/>
                  </a:lnTo>
                  <a:lnTo>
                    <a:pt x="122" y="105"/>
                  </a:lnTo>
                  <a:lnTo>
                    <a:pt x="120" y="95"/>
                  </a:lnTo>
                  <a:lnTo>
                    <a:pt x="120" y="91"/>
                  </a:lnTo>
                  <a:lnTo>
                    <a:pt x="118" y="83"/>
                  </a:lnTo>
                  <a:lnTo>
                    <a:pt x="114" y="78"/>
                  </a:lnTo>
                  <a:lnTo>
                    <a:pt x="107" y="60"/>
                  </a:lnTo>
                  <a:lnTo>
                    <a:pt x="99" y="49"/>
                  </a:lnTo>
                  <a:lnTo>
                    <a:pt x="89" y="37"/>
                  </a:lnTo>
                  <a:lnTo>
                    <a:pt x="80" y="29"/>
                  </a:lnTo>
                  <a:lnTo>
                    <a:pt x="68" y="21"/>
                  </a:lnTo>
                  <a:lnTo>
                    <a:pt x="58" y="16"/>
                  </a:lnTo>
                  <a:lnTo>
                    <a:pt x="47" y="14"/>
                  </a:lnTo>
                  <a:lnTo>
                    <a:pt x="37" y="16"/>
                  </a:lnTo>
                  <a:close/>
                  <a:moveTo>
                    <a:pt x="6" y="70"/>
                  </a:moveTo>
                  <a:lnTo>
                    <a:pt x="6" y="70"/>
                  </a:lnTo>
                  <a:lnTo>
                    <a:pt x="6" y="78"/>
                  </a:lnTo>
                  <a:lnTo>
                    <a:pt x="10" y="91"/>
                  </a:lnTo>
                  <a:lnTo>
                    <a:pt x="14" y="105"/>
                  </a:lnTo>
                  <a:lnTo>
                    <a:pt x="18" y="120"/>
                  </a:lnTo>
                  <a:lnTo>
                    <a:pt x="23" y="132"/>
                  </a:lnTo>
                  <a:lnTo>
                    <a:pt x="31" y="145"/>
                  </a:lnTo>
                  <a:lnTo>
                    <a:pt x="39" y="155"/>
                  </a:lnTo>
                  <a:lnTo>
                    <a:pt x="50" y="163"/>
                  </a:lnTo>
                  <a:lnTo>
                    <a:pt x="60" y="169"/>
                  </a:lnTo>
                  <a:lnTo>
                    <a:pt x="72" y="173"/>
                  </a:lnTo>
                  <a:lnTo>
                    <a:pt x="82" y="173"/>
                  </a:lnTo>
                  <a:lnTo>
                    <a:pt x="93" y="175"/>
                  </a:lnTo>
                  <a:lnTo>
                    <a:pt x="93" y="173"/>
                  </a:lnTo>
                  <a:lnTo>
                    <a:pt x="82" y="171"/>
                  </a:lnTo>
                  <a:lnTo>
                    <a:pt x="70" y="167"/>
                  </a:lnTo>
                  <a:lnTo>
                    <a:pt x="60" y="161"/>
                  </a:lnTo>
                  <a:lnTo>
                    <a:pt x="50" y="155"/>
                  </a:lnTo>
                  <a:lnTo>
                    <a:pt x="39" y="145"/>
                  </a:lnTo>
                  <a:lnTo>
                    <a:pt x="31" y="134"/>
                  </a:lnTo>
                  <a:lnTo>
                    <a:pt x="23" y="120"/>
                  </a:lnTo>
                  <a:lnTo>
                    <a:pt x="18" y="107"/>
                  </a:lnTo>
                  <a:lnTo>
                    <a:pt x="14" y="97"/>
                  </a:lnTo>
                  <a:lnTo>
                    <a:pt x="12" y="87"/>
                  </a:lnTo>
                  <a:lnTo>
                    <a:pt x="8" y="80"/>
                  </a:lnTo>
                  <a:lnTo>
                    <a:pt x="6" y="70"/>
                  </a:lnTo>
                  <a:close/>
                  <a:moveTo>
                    <a:pt x="114" y="93"/>
                  </a:moveTo>
                  <a:lnTo>
                    <a:pt x="107" y="78"/>
                  </a:lnTo>
                  <a:lnTo>
                    <a:pt x="99" y="64"/>
                  </a:lnTo>
                  <a:lnTo>
                    <a:pt x="87" y="50"/>
                  </a:lnTo>
                  <a:lnTo>
                    <a:pt x="78" y="39"/>
                  </a:lnTo>
                  <a:lnTo>
                    <a:pt x="62" y="27"/>
                  </a:lnTo>
                  <a:lnTo>
                    <a:pt x="50" y="23"/>
                  </a:lnTo>
                  <a:lnTo>
                    <a:pt x="39" y="21"/>
                  </a:lnTo>
                  <a:lnTo>
                    <a:pt x="29" y="23"/>
                  </a:lnTo>
                  <a:lnTo>
                    <a:pt x="18" y="31"/>
                  </a:lnTo>
                  <a:lnTo>
                    <a:pt x="16" y="45"/>
                  </a:lnTo>
                  <a:lnTo>
                    <a:pt x="14" y="52"/>
                  </a:lnTo>
                  <a:lnTo>
                    <a:pt x="14" y="62"/>
                  </a:lnTo>
                  <a:lnTo>
                    <a:pt x="18" y="74"/>
                  </a:lnTo>
                  <a:lnTo>
                    <a:pt x="23" y="85"/>
                  </a:lnTo>
                  <a:lnTo>
                    <a:pt x="29" y="101"/>
                  </a:lnTo>
                  <a:lnTo>
                    <a:pt x="41" y="116"/>
                  </a:lnTo>
                  <a:lnTo>
                    <a:pt x="50" y="128"/>
                  </a:lnTo>
                  <a:lnTo>
                    <a:pt x="64" y="142"/>
                  </a:lnTo>
                  <a:lnTo>
                    <a:pt x="83" y="155"/>
                  </a:lnTo>
                  <a:lnTo>
                    <a:pt x="105" y="155"/>
                  </a:lnTo>
                  <a:lnTo>
                    <a:pt x="114" y="143"/>
                  </a:lnTo>
                  <a:lnTo>
                    <a:pt x="120" y="134"/>
                  </a:lnTo>
                  <a:lnTo>
                    <a:pt x="120" y="124"/>
                  </a:lnTo>
                  <a:lnTo>
                    <a:pt x="120" y="116"/>
                  </a:lnTo>
                  <a:lnTo>
                    <a:pt x="116" y="105"/>
                  </a:lnTo>
                  <a:lnTo>
                    <a:pt x="114" y="93"/>
                  </a:lnTo>
                  <a:close/>
                  <a:moveTo>
                    <a:pt x="12" y="124"/>
                  </a:moveTo>
                  <a:lnTo>
                    <a:pt x="4" y="103"/>
                  </a:lnTo>
                  <a:lnTo>
                    <a:pt x="2" y="83"/>
                  </a:lnTo>
                  <a:lnTo>
                    <a:pt x="0" y="66"/>
                  </a:lnTo>
                  <a:lnTo>
                    <a:pt x="4" y="50"/>
                  </a:lnTo>
                  <a:lnTo>
                    <a:pt x="6" y="33"/>
                  </a:lnTo>
                  <a:lnTo>
                    <a:pt x="14" y="21"/>
                  </a:lnTo>
                  <a:lnTo>
                    <a:pt x="23" y="10"/>
                  </a:lnTo>
                  <a:lnTo>
                    <a:pt x="37" y="4"/>
                  </a:lnTo>
                  <a:lnTo>
                    <a:pt x="49" y="0"/>
                  </a:lnTo>
                  <a:lnTo>
                    <a:pt x="60" y="2"/>
                  </a:lnTo>
                  <a:lnTo>
                    <a:pt x="72" y="4"/>
                  </a:lnTo>
                  <a:lnTo>
                    <a:pt x="85" y="10"/>
                  </a:lnTo>
                  <a:lnTo>
                    <a:pt x="95" y="17"/>
                  </a:lnTo>
                  <a:lnTo>
                    <a:pt x="107" y="29"/>
                  </a:lnTo>
                  <a:lnTo>
                    <a:pt x="114" y="41"/>
                  </a:lnTo>
                  <a:lnTo>
                    <a:pt x="122" y="56"/>
                  </a:lnTo>
                  <a:lnTo>
                    <a:pt x="128" y="74"/>
                  </a:lnTo>
                  <a:lnTo>
                    <a:pt x="130" y="93"/>
                  </a:lnTo>
                  <a:lnTo>
                    <a:pt x="132" y="109"/>
                  </a:lnTo>
                  <a:lnTo>
                    <a:pt x="130" y="128"/>
                  </a:lnTo>
                  <a:lnTo>
                    <a:pt x="126" y="143"/>
                  </a:lnTo>
                  <a:lnTo>
                    <a:pt x="120" y="159"/>
                  </a:lnTo>
                  <a:lnTo>
                    <a:pt x="111" y="169"/>
                  </a:lnTo>
                  <a:lnTo>
                    <a:pt x="99" y="176"/>
                  </a:lnTo>
                  <a:lnTo>
                    <a:pt x="85" y="178"/>
                  </a:lnTo>
                  <a:lnTo>
                    <a:pt x="74" y="178"/>
                  </a:lnTo>
                  <a:lnTo>
                    <a:pt x="62" y="176"/>
                  </a:lnTo>
                  <a:lnTo>
                    <a:pt x="52" y="173"/>
                  </a:lnTo>
                  <a:lnTo>
                    <a:pt x="41" y="161"/>
                  </a:lnTo>
                  <a:lnTo>
                    <a:pt x="29" y="151"/>
                  </a:lnTo>
                  <a:lnTo>
                    <a:pt x="19" y="138"/>
                  </a:lnTo>
                  <a:lnTo>
                    <a:pt x="12" y="124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531" name="Freeform 99"/>
            <p:cNvSpPr>
              <a:spLocks noEditPoints="1"/>
            </p:cNvSpPr>
            <p:nvPr/>
          </p:nvSpPr>
          <p:spPr bwMode="auto">
            <a:xfrm>
              <a:off x="2133" y="3214"/>
              <a:ext cx="61" cy="102"/>
            </a:xfrm>
            <a:custGeom>
              <a:avLst/>
              <a:gdLst>
                <a:gd name="T0" fmla="*/ 29 w 122"/>
                <a:gd name="T1" fmla="*/ 118 h 203"/>
                <a:gd name="T2" fmla="*/ 37 w 122"/>
                <a:gd name="T3" fmla="*/ 112 h 203"/>
                <a:gd name="T4" fmla="*/ 44 w 122"/>
                <a:gd name="T5" fmla="*/ 106 h 203"/>
                <a:gd name="T6" fmla="*/ 77 w 122"/>
                <a:gd name="T7" fmla="*/ 105 h 203"/>
                <a:gd name="T8" fmla="*/ 101 w 122"/>
                <a:gd name="T9" fmla="*/ 126 h 203"/>
                <a:gd name="T10" fmla="*/ 104 w 122"/>
                <a:gd name="T11" fmla="*/ 147 h 203"/>
                <a:gd name="T12" fmla="*/ 99 w 122"/>
                <a:gd name="T13" fmla="*/ 167 h 203"/>
                <a:gd name="T14" fmla="*/ 106 w 122"/>
                <a:gd name="T15" fmla="*/ 145 h 203"/>
                <a:gd name="T16" fmla="*/ 104 w 122"/>
                <a:gd name="T17" fmla="*/ 120 h 203"/>
                <a:gd name="T18" fmla="*/ 83 w 122"/>
                <a:gd name="T19" fmla="*/ 99 h 203"/>
                <a:gd name="T20" fmla="*/ 48 w 122"/>
                <a:gd name="T21" fmla="*/ 101 h 203"/>
                <a:gd name="T22" fmla="*/ 37 w 122"/>
                <a:gd name="T23" fmla="*/ 106 h 203"/>
                <a:gd name="T24" fmla="*/ 25 w 122"/>
                <a:gd name="T25" fmla="*/ 114 h 203"/>
                <a:gd name="T26" fmla="*/ 13 w 122"/>
                <a:gd name="T27" fmla="*/ 37 h 203"/>
                <a:gd name="T28" fmla="*/ 7 w 122"/>
                <a:gd name="T29" fmla="*/ 41 h 203"/>
                <a:gd name="T30" fmla="*/ 9 w 122"/>
                <a:gd name="T31" fmla="*/ 44 h 203"/>
                <a:gd name="T32" fmla="*/ 13 w 122"/>
                <a:gd name="T33" fmla="*/ 44 h 203"/>
                <a:gd name="T34" fmla="*/ 52 w 122"/>
                <a:gd name="T35" fmla="*/ 27 h 203"/>
                <a:gd name="T36" fmla="*/ 62 w 122"/>
                <a:gd name="T37" fmla="*/ 21 h 203"/>
                <a:gd name="T38" fmla="*/ 64 w 122"/>
                <a:gd name="T39" fmla="*/ 13 h 203"/>
                <a:gd name="T40" fmla="*/ 58 w 122"/>
                <a:gd name="T41" fmla="*/ 17 h 203"/>
                <a:gd name="T42" fmla="*/ 52 w 122"/>
                <a:gd name="T43" fmla="*/ 21 h 203"/>
                <a:gd name="T44" fmla="*/ 69 w 122"/>
                <a:gd name="T45" fmla="*/ 8 h 203"/>
                <a:gd name="T46" fmla="*/ 71 w 122"/>
                <a:gd name="T47" fmla="*/ 29 h 203"/>
                <a:gd name="T48" fmla="*/ 68 w 122"/>
                <a:gd name="T49" fmla="*/ 35 h 203"/>
                <a:gd name="T50" fmla="*/ 21 w 122"/>
                <a:gd name="T51" fmla="*/ 56 h 203"/>
                <a:gd name="T52" fmla="*/ 15 w 122"/>
                <a:gd name="T53" fmla="*/ 62 h 203"/>
                <a:gd name="T54" fmla="*/ 15 w 122"/>
                <a:gd name="T55" fmla="*/ 70 h 203"/>
                <a:gd name="T56" fmla="*/ 21 w 122"/>
                <a:gd name="T57" fmla="*/ 91 h 203"/>
                <a:gd name="T58" fmla="*/ 23 w 122"/>
                <a:gd name="T59" fmla="*/ 95 h 203"/>
                <a:gd name="T60" fmla="*/ 25 w 122"/>
                <a:gd name="T61" fmla="*/ 97 h 203"/>
                <a:gd name="T62" fmla="*/ 35 w 122"/>
                <a:gd name="T63" fmla="*/ 91 h 203"/>
                <a:gd name="T64" fmla="*/ 48 w 122"/>
                <a:gd name="T65" fmla="*/ 85 h 203"/>
                <a:gd name="T66" fmla="*/ 69 w 122"/>
                <a:gd name="T67" fmla="*/ 77 h 203"/>
                <a:gd name="T68" fmla="*/ 91 w 122"/>
                <a:gd name="T69" fmla="*/ 79 h 203"/>
                <a:gd name="T70" fmla="*/ 104 w 122"/>
                <a:gd name="T71" fmla="*/ 89 h 203"/>
                <a:gd name="T72" fmla="*/ 118 w 122"/>
                <a:gd name="T73" fmla="*/ 110 h 203"/>
                <a:gd name="T74" fmla="*/ 122 w 122"/>
                <a:gd name="T75" fmla="*/ 134 h 203"/>
                <a:gd name="T76" fmla="*/ 118 w 122"/>
                <a:gd name="T77" fmla="*/ 161 h 203"/>
                <a:gd name="T78" fmla="*/ 101 w 122"/>
                <a:gd name="T79" fmla="*/ 182 h 203"/>
                <a:gd name="T80" fmla="*/ 77 w 122"/>
                <a:gd name="T81" fmla="*/ 200 h 203"/>
                <a:gd name="T82" fmla="*/ 48 w 122"/>
                <a:gd name="T83" fmla="*/ 203 h 203"/>
                <a:gd name="T84" fmla="*/ 35 w 122"/>
                <a:gd name="T85" fmla="*/ 201 h 203"/>
                <a:gd name="T86" fmla="*/ 35 w 122"/>
                <a:gd name="T87" fmla="*/ 196 h 203"/>
                <a:gd name="T88" fmla="*/ 38 w 122"/>
                <a:gd name="T89" fmla="*/ 196 h 203"/>
                <a:gd name="T90" fmla="*/ 58 w 122"/>
                <a:gd name="T91" fmla="*/ 192 h 203"/>
                <a:gd name="T92" fmla="*/ 83 w 122"/>
                <a:gd name="T93" fmla="*/ 178 h 203"/>
                <a:gd name="T94" fmla="*/ 99 w 122"/>
                <a:gd name="T95" fmla="*/ 147 h 203"/>
                <a:gd name="T96" fmla="*/ 87 w 122"/>
                <a:gd name="T97" fmla="*/ 116 h 203"/>
                <a:gd name="T98" fmla="*/ 60 w 122"/>
                <a:gd name="T99" fmla="*/ 106 h 203"/>
                <a:gd name="T100" fmla="*/ 37 w 122"/>
                <a:gd name="T101" fmla="*/ 116 h 203"/>
                <a:gd name="T102" fmla="*/ 25 w 122"/>
                <a:gd name="T103" fmla="*/ 122 h 203"/>
                <a:gd name="T104" fmla="*/ 23 w 122"/>
                <a:gd name="T105" fmla="*/ 124 h 203"/>
                <a:gd name="T106" fmla="*/ 19 w 122"/>
                <a:gd name="T107" fmla="*/ 122 h 203"/>
                <a:gd name="T108" fmla="*/ 17 w 122"/>
                <a:gd name="T109" fmla="*/ 118 h 203"/>
                <a:gd name="T110" fmla="*/ 2 w 122"/>
                <a:gd name="T111" fmla="*/ 48 h 203"/>
                <a:gd name="T112" fmla="*/ 2 w 122"/>
                <a:gd name="T113" fmla="*/ 37 h 203"/>
                <a:gd name="T114" fmla="*/ 48 w 122"/>
                <a:gd name="T115" fmla="*/ 17 h 203"/>
                <a:gd name="T116" fmla="*/ 62 w 122"/>
                <a:gd name="T117" fmla="*/ 8 h 203"/>
                <a:gd name="T118" fmla="*/ 66 w 122"/>
                <a:gd name="T119" fmla="*/ 0 h 203"/>
                <a:gd name="T120" fmla="*/ 69 w 122"/>
                <a:gd name="T121" fmla="*/ 2 h 203"/>
                <a:gd name="T122" fmla="*/ 69 w 122"/>
                <a:gd name="T123" fmla="*/ 8 h 20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2"/>
                <a:gd name="T187" fmla="*/ 0 h 203"/>
                <a:gd name="T188" fmla="*/ 122 w 122"/>
                <a:gd name="T189" fmla="*/ 203 h 20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2" h="203">
                  <a:moveTo>
                    <a:pt x="25" y="114"/>
                  </a:moveTo>
                  <a:lnTo>
                    <a:pt x="29" y="118"/>
                  </a:lnTo>
                  <a:lnTo>
                    <a:pt x="33" y="112"/>
                  </a:lnTo>
                  <a:lnTo>
                    <a:pt x="37" y="112"/>
                  </a:lnTo>
                  <a:lnTo>
                    <a:pt x="40" y="108"/>
                  </a:lnTo>
                  <a:lnTo>
                    <a:pt x="44" y="106"/>
                  </a:lnTo>
                  <a:lnTo>
                    <a:pt x="62" y="101"/>
                  </a:lnTo>
                  <a:lnTo>
                    <a:pt x="77" y="105"/>
                  </a:lnTo>
                  <a:lnTo>
                    <a:pt x="91" y="112"/>
                  </a:lnTo>
                  <a:lnTo>
                    <a:pt x="101" y="126"/>
                  </a:lnTo>
                  <a:lnTo>
                    <a:pt x="102" y="136"/>
                  </a:lnTo>
                  <a:lnTo>
                    <a:pt x="104" y="147"/>
                  </a:lnTo>
                  <a:lnTo>
                    <a:pt x="101" y="157"/>
                  </a:lnTo>
                  <a:lnTo>
                    <a:pt x="99" y="167"/>
                  </a:lnTo>
                  <a:lnTo>
                    <a:pt x="104" y="155"/>
                  </a:lnTo>
                  <a:lnTo>
                    <a:pt x="106" y="145"/>
                  </a:lnTo>
                  <a:lnTo>
                    <a:pt x="106" y="132"/>
                  </a:lnTo>
                  <a:lnTo>
                    <a:pt x="104" y="120"/>
                  </a:lnTo>
                  <a:lnTo>
                    <a:pt x="95" y="106"/>
                  </a:lnTo>
                  <a:lnTo>
                    <a:pt x="83" y="99"/>
                  </a:lnTo>
                  <a:lnTo>
                    <a:pt x="66" y="97"/>
                  </a:lnTo>
                  <a:lnTo>
                    <a:pt x="48" y="101"/>
                  </a:lnTo>
                  <a:lnTo>
                    <a:pt x="42" y="103"/>
                  </a:lnTo>
                  <a:lnTo>
                    <a:pt x="37" y="106"/>
                  </a:lnTo>
                  <a:lnTo>
                    <a:pt x="31" y="110"/>
                  </a:lnTo>
                  <a:lnTo>
                    <a:pt x="25" y="114"/>
                  </a:lnTo>
                  <a:close/>
                  <a:moveTo>
                    <a:pt x="15" y="37"/>
                  </a:moveTo>
                  <a:lnTo>
                    <a:pt x="13" y="37"/>
                  </a:lnTo>
                  <a:lnTo>
                    <a:pt x="9" y="39"/>
                  </a:lnTo>
                  <a:lnTo>
                    <a:pt x="7" y="41"/>
                  </a:lnTo>
                  <a:lnTo>
                    <a:pt x="9" y="42"/>
                  </a:lnTo>
                  <a:lnTo>
                    <a:pt x="9" y="44"/>
                  </a:lnTo>
                  <a:lnTo>
                    <a:pt x="11" y="44"/>
                  </a:lnTo>
                  <a:lnTo>
                    <a:pt x="13" y="44"/>
                  </a:lnTo>
                  <a:lnTo>
                    <a:pt x="13" y="42"/>
                  </a:lnTo>
                  <a:lnTo>
                    <a:pt x="52" y="27"/>
                  </a:lnTo>
                  <a:lnTo>
                    <a:pt x="58" y="23"/>
                  </a:lnTo>
                  <a:lnTo>
                    <a:pt x="62" y="21"/>
                  </a:lnTo>
                  <a:lnTo>
                    <a:pt x="62" y="15"/>
                  </a:lnTo>
                  <a:lnTo>
                    <a:pt x="64" y="13"/>
                  </a:lnTo>
                  <a:lnTo>
                    <a:pt x="60" y="13"/>
                  </a:lnTo>
                  <a:lnTo>
                    <a:pt x="58" y="17"/>
                  </a:lnTo>
                  <a:lnTo>
                    <a:pt x="56" y="17"/>
                  </a:lnTo>
                  <a:lnTo>
                    <a:pt x="52" y="21"/>
                  </a:lnTo>
                  <a:lnTo>
                    <a:pt x="15" y="37"/>
                  </a:lnTo>
                  <a:close/>
                  <a:moveTo>
                    <a:pt x="69" y="8"/>
                  </a:moveTo>
                  <a:lnTo>
                    <a:pt x="71" y="27"/>
                  </a:lnTo>
                  <a:lnTo>
                    <a:pt x="71" y="29"/>
                  </a:lnTo>
                  <a:lnTo>
                    <a:pt x="71" y="35"/>
                  </a:lnTo>
                  <a:lnTo>
                    <a:pt x="68" y="35"/>
                  </a:lnTo>
                  <a:lnTo>
                    <a:pt x="64" y="41"/>
                  </a:lnTo>
                  <a:lnTo>
                    <a:pt x="21" y="56"/>
                  </a:lnTo>
                  <a:lnTo>
                    <a:pt x="17" y="58"/>
                  </a:lnTo>
                  <a:lnTo>
                    <a:pt x="15" y="62"/>
                  </a:lnTo>
                  <a:lnTo>
                    <a:pt x="15" y="64"/>
                  </a:lnTo>
                  <a:lnTo>
                    <a:pt x="15" y="70"/>
                  </a:lnTo>
                  <a:lnTo>
                    <a:pt x="21" y="89"/>
                  </a:lnTo>
                  <a:lnTo>
                    <a:pt x="21" y="91"/>
                  </a:lnTo>
                  <a:lnTo>
                    <a:pt x="23" y="93"/>
                  </a:lnTo>
                  <a:lnTo>
                    <a:pt x="23" y="95"/>
                  </a:lnTo>
                  <a:lnTo>
                    <a:pt x="23" y="97"/>
                  </a:lnTo>
                  <a:lnTo>
                    <a:pt x="25" y="97"/>
                  </a:lnTo>
                  <a:lnTo>
                    <a:pt x="27" y="93"/>
                  </a:lnTo>
                  <a:lnTo>
                    <a:pt x="35" y="91"/>
                  </a:lnTo>
                  <a:lnTo>
                    <a:pt x="40" y="87"/>
                  </a:lnTo>
                  <a:lnTo>
                    <a:pt x="48" y="85"/>
                  </a:lnTo>
                  <a:lnTo>
                    <a:pt x="58" y="79"/>
                  </a:lnTo>
                  <a:lnTo>
                    <a:pt x="69" y="77"/>
                  </a:lnTo>
                  <a:lnTo>
                    <a:pt x="79" y="77"/>
                  </a:lnTo>
                  <a:lnTo>
                    <a:pt x="91" y="79"/>
                  </a:lnTo>
                  <a:lnTo>
                    <a:pt x="97" y="83"/>
                  </a:lnTo>
                  <a:lnTo>
                    <a:pt x="104" y="89"/>
                  </a:lnTo>
                  <a:lnTo>
                    <a:pt x="110" y="97"/>
                  </a:lnTo>
                  <a:lnTo>
                    <a:pt x="118" y="110"/>
                  </a:lnTo>
                  <a:lnTo>
                    <a:pt x="120" y="122"/>
                  </a:lnTo>
                  <a:lnTo>
                    <a:pt x="122" y="134"/>
                  </a:lnTo>
                  <a:lnTo>
                    <a:pt x="120" y="145"/>
                  </a:lnTo>
                  <a:lnTo>
                    <a:pt x="118" y="161"/>
                  </a:lnTo>
                  <a:lnTo>
                    <a:pt x="110" y="170"/>
                  </a:lnTo>
                  <a:lnTo>
                    <a:pt x="101" y="182"/>
                  </a:lnTo>
                  <a:lnTo>
                    <a:pt x="89" y="190"/>
                  </a:lnTo>
                  <a:lnTo>
                    <a:pt x="77" y="200"/>
                  </a:lnTo>
                  <a:lnTo>
                    <a:pt x="62" y="201"/>
                  </a:lnTo>
                  <a:lnTo>
                    <a:pt x="48" y="203"/>
                  </a:lnTo>
                  <a:lnTo>
                    <a:pt x="38" y="201"/>
                  </a:lnTo>
                  <a:lnTo>
                    <a:pt x="35" y="201"/>
                  </a:lnTo>
                  <a:lnTo>
                    <a:pt x="35" y="200"/>
                  </a:lnTo>
                  <a:lnTo>
                    <a:pt x="35" y="196"/>
                  </a:lnTo>
                  <a:lnTo>
                    <a:pt x="37" y="196"/>
                  </a:lnTo>
                  <a:lnTo>
                    <a:pt x="38" y="196"/>
                  </a:lnTo>
                  <a:lnTo>
                    <a:pt x="48" y="196"/>
                  </a:lnTo>
                  <a:lnTo>
                    <a:pt x="58" y="192"/>
                  </a:lnTo>
                  <a:lnTo>
                    <a:pt x="66" y="190"/>
                  </a:lnTo>
                  <a:lnTo>
                    <a:pt x="83" y="178"/>
                  </a:lnTo>
                  <a:lnTo>
                    <a:pt x="97" y="163"/>
                  </a:lnTo>
                  <a:lnTo>
                    <a:pt x="99" y="147"/>
                  </a:lnTo>
                  <a:lnTo>
                    <a:pt x="97" y="132"/>
                  </a:lnTo>
                  <a:lnTo>
                    <a:pt x="87" y="116"/>
                  </a:lnTo>
                  <a:lnTo>
                    <a:pt x="77" y="110"/>
                  </a:lnTo>
                  <a:lnTo>
                    <a:pt x="60" y="106"/>
                  </a:lnTo>
                  <a:lnTo>
                    <a:pt x="44" y="112"/>
                  </a:lnTo>
                  <a:lnTo>
                    <a:pt x="37" y="116"/>
                  </a:lnTo>
                  <a:lnTo>
                    <a:pt x="29" y="120"/>
                  </a:lnTo>
                  <a:lnTo>
                    <a:pt x="25" y="122"/>
                  </a:lnTo>
                  <a:lnTo>
                    <a:pt x="25" y="124"/>
                  </a:lnTo>
                  <a:lnTo>
                    <a:pt x="23" y="124"/>
                  </a:lnTo>
                  <a:lnTo>
                    <a:pt x="21" y="124"/>
                  </a:lnTo>
                  <a:lnTo>
                    <a:pt x="19" y="122"/>
                  </a:lnTo>
                  <a:lnTo>
                    <a:pt x="17" y="120"/>
                  </a:lnTo>
                  <a:lnTo>
                    <a:pt x="17" y="118"/>
                  </a:lnTo>
                  <a:lnTo>
                    <a:pt x="17" y="114"/>
                  </a:lnTo>
                  <a:lnTo>
                    <a:pt x="2" y="48"/>
                  </a:lnTo>
                  <a:lnTo>
                    <a:pt x="0" y="41"/>
                  </a:lnTo>
                  <a:lnTo>
                    <a:pt x="2" y="37"/>
                  </a:lnTo>
                  <a:lnTo>
                    <a:pt x="7" y="35"/>
                  </a:lnTo>
                  <a:lnTo>
                    <a:pt x="48" y="17"/>
                  </a:lnTo>
                  <a:lnTo>
                    <a:pt x="56" y="11"/>
                  </a:lnTo>
                  <a:lnTo>
                    <a:pt x="62" y="8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69" y="0"/>
                  </a:lnTo>
                  <a:lnTo>
                    <a:pt x="69" y="2"/>
                  </a:lnTo>
                  <a:lnTo>
                    <a:pt x="69" y="4"/>
                  </a:lnTo>
                  <a:lnTo>
                    <a:pt x="69" y="8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532" name="Freeform 100"/>
            <p:cNvSpPr>
              <a:spLocks noEditPoints="1"/>
            </p:cNvSpPr>
            <p:nvPr/>
          </p:nvSpPr>
          <p:spPr bwMode="auto">
            <a:xfrm>
              <a:off x="2530" y="3057"/>
              <a:ext cx="67" cy="92"/>
            </a:xfrm>
            <a:custGeom>
              <a:avLst/>
              <a:gdLst>
                <a:gd name="T0" fmla="*/ 27 w 134"/>
                <a:gd name="T1" fmla="*/ 35 h 184"/>
                <a:gd name="T2" fmla="*/ 33 w 134"/>
                <a:gd name="T3" fmla="*/ 44 h 184"/>
                <a:gd name="T4" fmla="*/ 41 w 134"/>
                <a:gd name="T5" fmla="*/ 58 h 184"/>
                <a:gd name="T6" fmla="*/ 75 w 134"/>
                <a:gd name="T7" fmla="*/ 147 h 184"/>
                <a:gd name="T8" fmla="*/ 79 w 134"/>
                <a:gd name="T9" fmla="*/ 159 h 184"/>
                <a:gd name="T10" fmla="*/ 81 w 134"/>
                <a:gd name="T11" fmla="*/ 165 h 184"/>
                <a:gd name="T12" fmla="*/ 83 w 134"/>
                <a:gd name="T13" fmla="*/ 155 h 184"/>
                <a:gd name="T14" fmla="*/ 81 w 134"/>
                <a:gd name="T15" fmla="*/ 135 h 184"/>
                <a:gd name="T16" fmla="*/ 41 w 134"/>
                <a:gd name="T17" fmla="*/ 46 h 184"/>
                <a:gd name="T18" fmla="*/ 31 w 134"/>
                <a:gd name="T19" fmla="*/ 37 h 184"/>
                <a:gd name="T20" fmla="*/ 50 w 134"/>
                <a:gd name="T21" fmla="*/ 27 h 184"/>
                <a:gd name="T22" fmla="*/ 99 w 134"/>
                <a:gd name="T23" fmla="*/ 141 h 184"/>
                <a:gd name="T24" fmla="*/ 105 w 134"/>
                <a:gd name="T25" fmla="*/ 149 h 184"/>
                <a:gd name="T26" fmla="*/ 118 w 134"/>
                <a:gd name="T27" fmla="*/ 149 h 184"/>
                <a:gd name="T28" fmla="*/ 130 w 134"/>
                <a:gd name="T29" fmla="*/ 145 h 184"/>
                <a:gd name="T30" fmla="*/ 134 w 134"/>
                <a:gd name="T31" fmla="*/ 151 h 184"/>
                <a:gd name="T32" fmla="*/ 132 w 134"/>
                <a:gd name="T33" fmla="*/ 155 h 184"/>
                <a:gd name="T34" fmla="*/ 126 w 134"/>
                <a:gd name="T35" fmla="*/ 157 h 184"/>
                <a:gd name="T36" fmla="*/ 105 w 134"/>
                <a:gd name="T37" fmla="*/ 166 h 184"/>
                <a:gd name="T38" fmla="*/ 79 w 134"/>
                <a:gd name="T39" fmla="*/ 176 h 184"/>
                <a:gd name="T40" fmla="*/ 62 w 134"/>
                <a:gd name="T41" fmla="*/ 184 h 184"/>
                <a:gd name="T42" fmla="*/ 58 w 134"/>
                <a:gd name="T43" fmla="*/ 184 h 184"/>
                <a:gd name="T44" fmla="*/ 56 w 134"/>
                <a:gd name="T45" fmla="*/ 176 h 184"/>
                <a:gd name="T46" fmla="*/ 66 w 134"/>
                <a:gd name="T47" fmla="*/ 170 h 184"/>
                <a:gd name="T48" fmla="*/ 72 w 134"/>
                <a:gd name="T49" fmla="*/ 163 h 184"/>
                <a:gd name="T50" fmla="*/ 72 w 134"/>
                <a:gd name="T51" fmla="*/ 153 h 184"/>
                <a:gd name="T52" fmla="*/ 33 w 134"/>
                <a:gd name="T53" fmla="*/ 52 h 184"/>
                <a:gd name="T54" fmla="*/ 27 w 134"/>
                <a:gd name="T55" fmla="*/ 40 h 184"/>
                <a:gd name="T56" fmla="*/ 19 w 134"/>
                <a:gd name="T57" fmla="*/ 40 h 184"/>
                <a:gd name="T58" fmla="*/ 10 w 134"/>
                <a:gd name="T59" fmla="*/ 46 h 184"/>
                <a:gd name="T60" fmla="*/ 6 w 134"/>
                <a:gd name="T61" fmla="*/ 52 h 184"/>
                <a:gd name="T62" fmla="*/ 2 w 134"/>
                <a:gd name="T63" fmla="*/ 48 h 184"/>
                <a:gd name="T64" fmla="*/ 2 w 134"/>
                <a:gd name="T65" fmla="*/ 42 h 184"/>
                <a:gd name="T66" fmla="*/ 17 w 134"/>
                <a:gd name="T67" fmla="*/ 29 h 184"/>
                <a:gd name="T68" fmla="*/ 29 w 134"/>
                <a:gd name="T69" fmla="*/ 17 h 184"/>
                <a:gd name="T70" fmla="*/ 37 w 134"/>
                <a:gd name="T71" fmla="*/ 2 h 184"/>
                <a:gd name="T72" fmla="*/ 42 w 134"/>
                <a:gd name="T73" fmla="*/ 0 h 184"/>
                <a:gd name="T74" fmla="*/ 44 w 134"/>
                <a:gd name="T75" fmla="*/ 6 h 184"/>
                <a:gd name="T76" fmla="*/ 46 w 134"/>
                <a:gd name="T77" fmla="*/ 17 h 18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4"/>
                <a:gd name="T118" fmla="*/ 0 h 184"/>
                <a:gd name="T119" fmla="*/ 134 w 134"/>
                <a:gd name="T120" fmla="*/ 184 h 18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4" h="184">
                  <a:moveTo>
                    <a:pt x="27" y="35"/>
                  </a:moveTo>
                  <a:lnTo>
                    <a:pt x="27" y="35"/>
                  </a:lnTo>
                  <a:lnTo>
                    <a:pt x="29" y="39"/>
                  </a:lnTo>
                  <a:lnTo>
                    <a:pt x="33" y="44"/>
                  </a:lnTo>
                  <a:lnTo>
                    <a:pt x="35" y="48"/>
                  </a:lnTo>
                  <a:lnTo>
                    <a:pt x="41" y="58"/>
                  </a:lnTo>
                  <a:lnTo>
                    <a:pt x="72" y="137"/>
                  </a:lnTo>
                  <a:lnTo>
                    <a:pt x="75" y="147"/>
                  </a:lnTo>
                  <a:lnTo>
                    <a:pt x="81" y="155"/>
                  </a:lnTo>
                  <a:lnTo>
                    <a:pt x="79" y="159"/>
                  </a:lnTo>
                  <a:lnTo>
                    <a:pt x="77" y="165"/>
                  </a:lnTo>
                  <a:lnTo>
                    <a:pt x="81" y="165"/>
                  </a:lnTo>
                  <a:lnTo>
                    <a:pt x="81" y="159"/>
                  </a:lnTo>
                  <a:lnTo>
                    <a:pt x="83" y="155"/>
                  </a:lnTo>
                  <a:lnTo>
                    <a:pt x="81" y="145"/>
                  </a:lnTo>
                  <a:lnTo>
                    <a:pt x="81" y="135"/>
                  </a:lnTo>
                  <a:lnTo>
                    <a:pt x="48" y="62"/>
                  </a:lnTo>
                  <a:lnTo>
                    <a:pt x="41" y="46"/>
                  </a:lnTo>
                  <a:lnTo>
                    <a:pt x="37" y="40"/>
                  </a:lnTo>
                  <a:lnTo>
                    <a:pt x="31" y="37"/>
                  </a:lnTo>
                  <a:lnTo>
                    <a:pt x="27" y="35"/>
                  </a:lnTo>
                  <a:close/>
                  <a:moveTo>
                    <a:pt x="50" y="27"/>
                  </a:moveTo>
                  <a:lnTo>
                    <a:pt x="97" y="132"/>
                  </a:lnTo>
                  <a:lnTo>
                    <a:pt x="99" y="141"/>
                  </a:lnTo>
                  <a:lnTo>
                    <a:pt x="103" y="149"/>
                  </a:lnTo>
                  <a:lnTo>
                    <a:pt x="105" y="149"/>
                  </a:lnTo>
                  <a:lnTo>
                    <a:pt x="112" y="151"/>
                  </a:lnTo>
                  <a:lnTo>
                    <a:pt x="118" y="149"/>
                  </a:lnTo>
                  <a:lnTo>
                    <a:pt x="126" y="149"/>
                  </a:lnTo>
                  <a:lnTo>
                    <a:pt x="130" y="145"/>
                  </a:lnTo>
                  <a:lnTo>
                    <a:pt x="134" y="149"/>
                  </a:lnTo>
                  <a:lnTo>
                    <a:pt x="134" y="151"/>
                  </a:lnTo>
                  <a:lnTo>
                    <a:pt x="134" y="155"/>
                  </a:lnTo>
                  <a:lnTo>
                    <a:pt x="132" y="155"/>
                  </a:lnTo>
                  <a:lnTo>
                    <a:pt x="130" y="157"/>
                  </a:lnTo>
                  <a:lnTo>
                    <a:pt x="126" y="157"/>
                  </a:lnTo>
                  <a:lnTo>
                    <a:pt x="116" y="163"/>
                  </a:lnTo>
                  <a:lnTo>
                    <a:pt x="105" y="166"/>
                  </a:lnTo>
                  <a:lnTo>
                    <a:pt x="93" y="170"/>
                  </a:lnTo>
                  <a:lnTo>
                    <a:pt x="79" y="176"/>
                  </a:lnTo>
                  <a:lnTo>
                    <a:pt x="64" y="184"/>
                  </a:lnTo>
                  <a:lnTo>
                    <a:pt x="62" y="184"/>
                  </a:lnTo>
                  <a:lnTo>
                    <a:pt x="60" y="184"/>
                  </a:lnTo>
                  <a:lnTo>
                    <a:pt x="58" y="184"/>
                  </a:lnTo>
                  <a:lnTo>
                    <a:pt x="58" y="182"/>
                  </a:lnTo>
                  <a:lnTo>
                    <a:pt x="56" y="176"/>
                  </a:lnTo>
                  <a:lnTo>
                    <a:pt x="62" y="172"/>
                  </a:lnTo>
                  <a:lnTo>
                    <a:pt x="66" y="170"/>
                  </a:lnTo>
                  <a:lnTo>
                    <a:pt x="70" y="168"/>
                  </a:lnTo>
                  <a:lnTo>
                    <a:pt x="72" y="163"/>
                  </a:lnTo>
                  <a:lnTo>
                    <a:pt x="75" y="159"/>
                  </a:lnTo>
                  <a:lnTo>
                    <a:pt x="72" y="153"/>
                  </a:lnTo>
                  <a:lnTo>
                    <a:pt x="70" y="143"/>
                  </a:lnTo>
                  <a:lnTo>
                    <a:pt x="33" y="52"/>
                  </a:lnTo>
                  <a:lnTo>
                    <a:pt x="27" y="44"/>
                  </a:lnTo>
                  <a:lnTo>
                    <a:pt x="27" y="40"/>
                  </a:lnTo>
                  <a:lnTo>
                    <a:pt x="21" y="40"/>
                  </a:lnTo>
                  <a:lnTo>
                    <a:pt x="19" y="40"/>
                  </a:lnTo>
                  <a:lnTo>
                    <a:pt x="13" y="42"/>
                  </a:lnTo>
                  <a:lnTo>
                    <a:pt x="10" y="46"/>
                  </a:lnTo>
                  <a:lnTo>
                    <a:pt x="6" y="48"/>
                  </a:lnTo>
                  <a:lnTo>
                    <a:pt x="6" y="52"/>
                  </a:lnTo>
                  <a:lnTo>
                    <a:pt x="4" y="50"/>
                  </a:lnTo>
                  <a:lnTo>
                    <a:pt x="2" y="48"/>
                  </a:lnTo>
                  <a:lnTo>
                    <a:pt x="0" y="46"/>
                  </a:lnTo>
                  <a:lnTo>
                    <a:pt x="2" y="42"/>
                  </a:lnTo>
                  <a:lnTo>
                    <a:pt x="10" y="35"/>
                  </a:lnTo>
                  <a:lnTo>
                    <a:pt x="17" y="29"/>
                  </a:lnTo>
                  <a:lnTo>
                    <a:pt x="23" y="25"/>
                  </a:lnTo>
                  <a:lnTo>
                    <a:pt x="29" y="17"/>
                  </a:lnTo>
                  <a:lnTo>
                    <a:pt x="35" y="11"/>
                  </a:lnTo>
                  <a:lnTo>
                    <a:pt x="37" y="2"/>
                  </a:lnTo>
                  <a:lnTo>
                    <a:pt x="41" y="0"/>
                  </a:lnTo>
                  <a:lnTo>
                    <a:pt x="42" y="0"/>
                  </a:lnTo>
                  <a:lnTo>
                    <a:pt x="42" y="2"/>
                  </a:lnTo>
                  <a:lnTo>
                    <a:pt x="44" y="6"/>
                  </a:lnTo>
                  <a:lnTo>
                    <a:pt x="44" y="9"/>
                  </a:lnTo>
                  <a:lnTo>
                    <a:pt x="46" y="17"/>
                  </a:lnTo>
                  <a:lnTo>
                    <a:pt x="50" y="27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533" name="Freeform 101"/>
            <p:cNvSpPr>
              <a:spLocks noEditPoints="1"/>
            </p:cNvSpPr>
            <p:nvPr/>
          </p:nvSpPr>
          <p:spPr bwMode="auto">
            <a:xfrm>
              <a:off x="2592" y="3030"/>
              <a:ext cx="66" cy="89"/>
            </a:xfrm>
            <a:custGeom>
              <a:avLst/>
              <a:gdLst>
                <a:gd name="T0" fmla="*/ 39 w 134"/>
                <a:gd name="T1" fmla="*/ 14 h 179"/>
                <a:gd name="T2" fmla="*/ 58 w 134"/>
                <a:gd name="T3" fmla="*/ 22 h 179"/>
                <a:gd name="T4" fmla="*/ 83 w 134"/>
                <a:gd name="T5" fmla="*/ 39 h 179"/>
                <a:gd name="T6" fmla="*/ 103 w 134"/>
                <a:gd name="T7" fmla="*/ 61 h 179"/>
                <a:gd name="T8" fmla="*/ 118 w 134"/>
                <a:gd name="T9" fmla="*/ 90 h 179"/>
                <a:gd name="T10" fmla="*/ 120 w 134"/>
                <a:gd name="T11" fmla="*/ 95 h 179"/>
                <a:gd name="T12" fmla="*/ 122 w 134"/>
                <a:gd name="T13" fmla="*/ 103 h 179"/>
                <a:gd name="T14" fmla="*/ 120 w 134"/>
                <a:gd name="T15" fmla="*/ 90 h 179"/>
                <a:gd name="T16" fmla="*/ 114 w 134"/>
                <a:gd name="T17" fmla="*/ 76 h 179"/>
                <a:gd name="T18" fmla="*/ 99 w 134"/>
                <a:gd name="T19" fmla="*/ 47 h 179"/>
                <a:gd name="T20" fmla="*/ 83 w 134"/>
                <a:gd name="T21" fmla="*/ 28 h 179"/>
                <a:gd name="T22" fmla="*/ 58 w 134"/>
                <a:gd name="T23" fmla="*/ 16 h 179"/>
                <a:gd name="T24" fmla="*/ 39 w 134"/>
                <a:gd name="T25" fmla="*/ 14 h 179"/>
                <a:gd name="T26" fmla="*/ 8 w 134"/>
                <a:gd name="T27" fmla="*/ 68 h 179"/>
                <a:gd name="T28" fmla="*/ 10 w 134"/>
                <a:gd name="T29" fmla="*/ 90 h 179"/>
                <a:gd name="T30" fmla="*/ 21 w 134"/>
                <a:gd name="T31" fmla="*/ 121 h 179"/>
                <a:gd name="T32" fmla="*/ 33 w 134"/>
                <a:gd name="T33" fmla="*/ 144 h 179"/>
                <a:gd name="T34" fmla="*/ 52 w 134"/>
                <a:gd name="T35" fmla="*/ 163 h 179"/>
                <a:gd name="T36" fmla="*/ 72 w 134"/>
                <a:gd name="T37" fmla="*/ 173 h 179"/>
                <a:gd name="T38" fmla="*/ 95 w 134"/>
                <a:gd name="T39" fmla="*/ 175 h 179"/>
                <a:gd name="T40" fmla="*/ 81 w 134"/>
                <a:gd name="T41" fmla="*/ 169 h 179"/>
                <a:gd name="T42" fmla="*/ 60 w 134"/>
                <a:gd name="T43" fmla="*/ 159 h 179"/>
                <a:gd name="T44" fmla="*/ 41 w 134"/>
                <a:gd name="T45" fmla="*/ 144 h 179"/>
                <a:gd name="T46" fmla="*/ 23 w 134"/>
                <a:gd name="T47" fmla="*/ 121 h 179"/>
                <a:gd name="T48" fmla="*/ 14 w 134"/>
                <a:gd name="T49" fmla="*/ 97 h 179"/>
                <a:gd name="T50" fmla="*/ 10 w 134"/>
                <a:gd name="T51" fmla="*/ 78 h 179"/>
                <a:gd name="T52" fmla="*/ 114 w 134"/>
                <a:gd name="T53" fmla="*/ 94 h 179"/>
                <a:gd name="T54" fmla="*/ 99 w 134"/>
                <a:gd name="T55" fmla="*/ 64 h 179"/>
                <a:gd name="T56" fmla="*/ 78 w 134"/>
                <a:gd name="T57" fmla="*/ 39 h 179"/>
                <a:gd name="T58" fmla="*/ 52 w 134"/>
                <a:gd name="T59" fmla="*/ 24 h 179"/>
                <a:gd name="T60" fmla="*/ 29 w 134"/>
                <a:gd name="T61" fmla="*/ 24 h 179"/>
                <a:gd name="T62" fmla="*/ 16 w 134"/>
                <a:gd name="T63" fmla="*/ 45 h 179"/>
                <a:gd name="T64" fmla="*/ 16 w 134"/>
                <a:gd name="T65" fmla="*/ 63 h 179"/>
                <a:gd name="T66" fmla="*/ 23 w 134"/>
                <a:gd name="T67" fmla="*/ 86 h 179"/>
                <a:gd name="T68" fmla="*/ 41 w 134"/>
                <a:gd name="T69" fmla="*/ 117 h 179"/>
                <a:gd name="T70" fmla="*/ 64 w 134"/>
                <a:gd name="T71" fmla="*/ 142 h 179"/>
                <a:gd name="T72" fmla="*/ 85 w 134"/>
                <a:gd name="T73" fmla="*/ 156 h 179"/>
                <a:gd name="T74" fmla="*/ 105 w 134"/>
                <a:gd name="T75" fmla="*/ 156 h 179"/>
                <a:gd name="T76" fmla="*/ 122 w 134"/>
                <a:gd name="T77" fmla="*/ 134 h 179"/>
                <a:gd name="T78" fmla="*/ 120 w 134"/>
                <a:gd name="T79" fmla="*/ 115 h 179"/>
                <a:gd name="T80" fmla="*/ 114 w 134"/>
                <a:gd name="T81" fmla="*/ 94 h 179"/>
                <a:gd name="T82" fmla="*/ 6 w 134"/>
                <a:gd name="T83" fmla="*/ 101 h 179"/>
                <a:gd name="T84" fmla="*/ 0 w 134"/>
                <a:gd name="T85" fmla="*/ 66 h 179"/>
                <a:gd name="T86" fmla="*/ 8 w 134"/>
                <a:gd name="T87" fmla="*/ 33 h 179"/>
                <a:gd name="T88" fmla="*/ 25 w 134"/>
                <a:gd name="T89" fmla="*/ 10 h 179"/>
                <a:gd name="T90" fmla="*/ 48 w 134"/>
                <a:gd name="T91" fmla="*/ 0 h 179"/>
                <a:gd name="T92" fmla="*/ 72 w 134"/>
                <a:gd name="T93" fmla="*/ 4 h 179"/>
                <a:gd name="T94" fmla="*/ 95 w 134"/>
                <a:gd name="T95" fmla="*/ 18 h 179"/>
                <a:gd name="T96" fmla="*/ 114 w 134"/>
                <a:gd name="T97" fmla="*/ 41 h 179"/>
                <a:gd name="T98" fmla="*/ 128 w 134"/>
                <a:gd name="T99" fmla="*/ 74 h 179"/>
                <a:gd name="T100" fmla="*/ 134 w 134"/>
                <a:gd name="T101" fmla="*/ 109 h 179"/>
                <a:gd name="T102" fmla="*/ 128 w 134"/>
                <a:gd name="T103" fmla="*/ 142 h 179"/>
                <a:gd name="T104" fmla="*/ 109 w 134"/>
                <a:gd name="T105" fmla="*/ 167 h 179"/>
                <a:gd name="T106" fmla="*/ 87 w 134"/>
                <a:gd name="T107" fmla="*/ 179 h 179"/>
                <a:gd name="T108" fmla="*/ 64 w 134"/>
                <a:gd name="T109" fmla="*/ 177 h 179"/>
                <a:gd name="T110" fmla="*/ 41 w 134"/>
                <a:gd name="T111" fmla="*/ 161 h 179"/>
                <a:gd name="T112" fmla="*/ 21 w 134"/>
                <a:gd name="T113" fmla="*/ 136 h 1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4"/>
                <a:gd name="T172" fmla="*/ 0 h 179"/>
                <a:gd name="T173" fmla="*/ 134 w 134"/>
                <a:gd name="T174" fmla="*/ 179 h 17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4" h="179">
                  <a:moveTo>
                    <a:pt x="39" y="14"/>
                  </a:moveTo>
                  <a:lnTo>
                    <a:pt x="39" y="14"/>
                  </a:lnTo>
                  <a:lnTo>
                    <a:pt x="48" y="16"/>
                  </a:lnTo>
                  <a:lnTo>
                    <a:pt x="58" y="22"/>
                  </a:lnTo>
                  <a:lnTo>
                    <a:pt x="70" y="28"/>
                  </a:lnTo>
                  <a:lnTo>
                    <a:pt x="83" y="39"/>
                  </a:lnTo>
                  <a:lnTo>
                    <a:pt x="93" y="49"/>
                  </a:lnTo>
                  <a:lnTo>
                    <a:pt x="103" y="61"/>
                  </a:lnTo>
                  <a:lnTo>
                    <a:pt x="111" y="72"/>
                  </a:lnTo>
                  <a:lnTo>
                    <a:pt x="118" y="90"/>
                  </a:lnTo>
                  <a:lnTo>
                    <a:pt x="118" y="92"/>
                  </a:lnTo>
                  <a:lnTo>
                    <a:pt x="120" y="95"/>
                  </a:lnTo>
                  <a:lnTo>
                    <a:pt x="120" y="99"/>
                  </a:lnTo>
                  <a:lnTo>
                    <a:pt x="122" y="103"/>
                  </a:lnTo>
                  <a:lnTo>
                    <a:pt x="120" y="95"/>
                  </a:lnTo>
                  <a:lnTo>
                    <a:pt x="120" y="90"/>
                  </a:lnTo>
                  <a:lnTo>
                    <a:pt x="116" y="82"/>
                  </a:lnTo>
                  <a:lnTo>
                    <a:pt x="114" y="76"/>
                  </a:lnTo>
                  <a:lnTo>
                    <a:pt x="107" y="59"/>
                  </a:lnTo>
                  <a:lnTo>
                    <a:pt x="99" y="47"/>
                  </a:lnTo>
                  <a:lnTo>
                    <a:pt x="91" y="35"/>
                  </a:lnTo>
                  <a:lnTo>
                    <a:pt x="83" y="28"/>
                  </a:lnTo>
                  <a:lnTo>
                    <a:pt x="70" y="20"/>
                  </a:lnTo>
                  <a:lnTo>
                    <a:pt x="58" y="16"/>
                  </a:lnTo>
                  <a:lnTo>
                    <a:pt x="48" y="12"/>
                  </a:lnTo>
                  <a:lnTo>
                    <a:pt x="39" y="14"/>
                  </a:lnTo>
                  <a:close/>
                  <a:moveTo>
                    <a:pt x="8" y="68"/>
                  </a:moveTo>
                  <a:lnTo>
                    <a:pt x="8" y="68"/>
                  </a:lnTo>
                  <a:lnTo>
                    <a:pt x="8" y="78"/>
                  </a:lnTo>
                  <a:lnTo>
                    <a:pt x="10" y="90"/>
                  </a:lnTo>
                  <a:lnTo>
                    <a:pt x="14" y="105"/>
                  </a:lnTo>
                  <a:lnTo>
                    <a:pt x="21" y="121"/>
                  </a:lnTo>
                  <a:lnTo>
                    <a:pt x="25" y="132"/>
                  </a:lnTo>
                  <a:lnTo>
                    <a:pt x="33" y="144"/>
                  </a:lnTo>
                  <a:lnTo>
                    <a:pt x="41" y="154"/>
                  </a:lnTo>
                  <a:lnTo>
                    <a:pt x="52" y="163"/>
                  </a:lnTo>
                  <a:lnTo>
                    <a:pt x="62" y="169"/>
                  </a:lnTo>
                  <a:lnTo>
                    <a:pt x="72" y="173"/>
                  </a:lnTo>
                  <a:lnTo>
                    <a:pt x="83" y="173"/>
                  </a:lnTo>
                  <a:lnTo>
                    <a:pt x="95" y="175"/>
                  </a:lnTo>
                  <a:lnTo>
                    <a:pt x="95" y="171"/>
                  </a:lnTo>
                  <a:lnTo>
                    <a:pt x="81" y="169"/>
                  </a:lnTo>
                  <a:lnTo>
                    <a:pt x="70" y="165"/>
                  </a:lnTo>
                  <a:lnTo>
                    <a:pt x="60" y="159"/>
                  </a:lnTo>
                  <a:lnTo>
                    <a:pt x="50" y="156"/>
                  </a:lnTo>
                  <a:lnTo>
                    <a:pt x="41" y="144"/>
                  </a:lnTo>
                  <a:lnTo>
                    <a:pt x="31" y="134"/>
                  </a:lnTo>
                  <a:lnTo>
                    <a:pt x="23" y="121"/>
                  </a:lnTo>
                  <a:lnTo>
                    <a:pt x="17" y="107"/>
                  </a:lnTo>
                  <a:lnTo>
                    <a:pt x="14" y="97"/>
                  </a:lnTo>
                  <a:lnTo>
                    <a:pt x="12" y="90"/>
                  </a:lnTo>
                  <a:lnTo>
                    <a:pt x="10" y="78"/>
                  </a:lnTo>
                  <a:lnTo>
                    <a:pt x="8" y="68"/>
                  </a:lnTo>
                  <a:close/>
                  <a:moveTo>
                    <a:pt x="114" y="94"/>
                  </a:moveTo>
                  <a:lnTo>
                    <a:pt x="109" y="78"/>
                  </a:lnTo>
                  <a:lnTo>
                    <a:pt x="99" y="64"/>
                  </a:lnTo>
                  <a:lnTo>
                    <a:pt x="87" y="51"/>
                  </a:lnTo>
                  <a:lnTo>
                    <a:pt x="78" y="39"/>
                  </a:lnTo>
                  <a:lnTo>
                    <a:pt x="64" y="28"/>
                  </a:lnTo>
                  <a:lnTo>
                    <a:pt x="52" y="24"/>
                  </a:lnTo>
                  <a:lnTo>
                    <a:pt x="41" y="20"/>
                  </a:lnTo>
                  <a:lnTo>
                    <a:pt x="29" y="24"/>
                  </a:lnTo>
                  <a:lnTo>
                    <a:pt x="19" y="32"/>
                  </a:lnTo>
                  <a:lnTo>
                    <a:pt x="16" y="45"/>
                  </a:lnTo>
                  <a:lnTo>
                    <a:pt x="16" y="51"/>
                  </a:lnTo>
                  <a:lnTo>
                    <a:pt x="16" y="63"/>
                  </a:lnTo>
                  <a:lnTo>
                    <a:pt x="17" y="72"/>
                  </a:lnTo>
                  <a:lnTo>
                    <a:pt x="23" y="86"/>
                  </a:lnTo>
                  <a:lnTo>
                    <a:pt x="29" y="101"/>
                  </a:lnTo>
                  <a:lnTo>
                    <a:pt x="41" y="117"/>
                  </a:lnTo>
                  <a:lnTo>
                    <a:pt x="50" y="128"/>
                  </a:lnTo>
                  <a:lnTo>
                    <a:pt x="64" y="142"/>
                  </a:lnTo>
                  <a:lnTo>
                    <a:pt x="74" y="150"/>
                  </a:lnTo>
                  <a:lnTo>
                    <a:pt x="85" y="156"/>
                  </a:lnTo>
                  <a:lnTo>
                    <a:pt x="95" y="156"/>
                  </a:lnTo>
                  <a:lnTo>
                    <a:pt x="105" y="156"/>
                  </a:lnTo>
                  <a:lnTo>
                    <a:pt x="116" y="146"/>
                  </a:lnTo>
                  <a:lnTo>
                    <a:pt x="122" y="134"/>
                  </a:lnTo>
                  <a:lnTo>
                    <a:pt x="120" y="125"/>
                  </a:lnTo>
                  <a:lnTo>
                    <a:pt x="120" y="115"/>
                  </a:lnTo>
                  <a:lnTo>
                    <a:pt x="116" y="103"/>
                  </a:lnTo>
                  <a:lnTo>
                    <a:pt x="114" y="94"/>
                  </a:lnTo>
                  <a:close/>
                  <a:moveTo>
                    <a:pt x="16" y="123"/>
                  </a:moveTo>
                  <a:lnTo>
                    <a:pt x="6" y="101"/>
                  </a:lnTo>
                  <a:lnTo>
                    <a:pt x="2" y="84"/>
                  </a:lnTo>
                  <a:lnTo>
                    <a:pt x="0" y="66"/>
                  </a:lnTo>
                  <a:lnTo>
                    <a:pt x="4" y="51"/>
                  </a:lnTo>
                  <a:lnTo>
                    <a:pt x="8" y="33"/>
                  </a:lnTo>
                  <a:lnTo>
                    <a:pt x="16" y="22"/>
                  </a:lnTo>
                  <a:lnTo>
                    <a:pt x="25" y="10"/>
                  </a:lnTo>
                  <a:lnTo>
                    <a:pt x="37" y="6"/>
                  </a:lnTo>
                  <a:lnTo>
                    <a:pt x="48" y="0"/>
                  </a:lnTo>
                  <a:lnTo>
                    <a:pt x="60" y="2"/>
                  </a:lnTo>
                  <a:lnTo>
                    <a:pt x="72" y="4"/>
                  </a:lnTo>
                  <a:lnTo>
                    <a:pt x="85" y="10"/>
                  </a:lnTo>
                  <a:lnTo>
                    <a:pt x="95" y="18"/>
                  </a:lnTo>
                  <a:lnTo>
                    <a:pt x="107" y="30"/>
                  </a:lnTo>
                  <a:lnTo>
                    <a:pt x="114" y="41"/>
                  </a:lnTo>
                  <a:lnTo>
                    <a:pt x="122" y="59"/>
                  </a:lnTo>
                  <a:lnTo>
                    <a:pt x="128" y="74"/>
                  </a:lnTo>
                  <a:lnTo>
                    <a:pt x="134" y="94"/>
                  </a:lnTo>
                  <a:lnTo>
                    <a:pt x="134" y="109"/>
                  </a:lnTo>
                  <a:lnTo>
                    <a:pt x="134" y="128"/>
                  </a:lnTo>
                  <a:lnTo>
                    <a:pt x="128" y="142"/>
                  </a:lnTo>
                  <a:lnTo>
                    <a:pt x="120" y="158"/>
                  </a:lnTo>
                  <a:lnTo>
                    <a:pt x="109" y="167"/>
                  </a:lnTo>
                  <a:lnTo>
                    <a:pt x="99" y="177"/>
                  </a:lnTo>
                  <a:lnTo>
                    <a:pt x="87" y="179"/>
                  </a:lnTo>
                  <a:lnTo>
                    <a:pt x="76" y="179"/>
                  </a:lnTo>
                  <a:lnTo>
                    <a:pt x="64" y="177"/>
                  </a:lnTo>
                  <a:lnTo>
                    <a:pt x="52" y="171"/>
                  </a:lnTo>
                  <a:lnTo>
                    <a:pt x="41" y="161"/>
                  </a:lnTo>
                  <a:lnTo>
                    <a:pt x="31" y="150"/>
                  </a:lnTo>
                  <a:lnTo>
                    <a:pt x="21" y="136"/>
                  </a:lnTo>
                  <a:lnTo>
                    <a:pt x="16" y="123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534" name="Freeform 102"/>
            <p:cNvSpPr>
              <a:spLocks noEditPoints="1"/>
            </p:cNvSpPr>
            <p:nvPr/>
          </p:nvSpPr>
          <p:spPr bwMode="auto">
            <a:xfrm>
              <a:off x="2935" y="2890"/>
              <a:ext cx="68" cy="91"/>
            </a:xfrm>
            <a:custGeom>
              <a:avLst/>
              <a:gdLst>
                <a:gd name="T0" fmla="*/ 27 w 135"/>
                <a:gd name="T1" fmla="*/ 35 h 183"/>
                <a:gd name="T2" fmla="*/ 33 w 135"/>
                <a:gd name="T3" fmla="*/ 39 h 183"/>
                <a:gd name="T4" fmla="*/ 40 w 135"/>
                <a:gd name="T5" fmla="*/ 57 h 183"/>
                <a:gd name="T6" fmla="*/ 77 w 135"/>
                <a:gd name="T7" fmla="*/ 144 h 183"/>
                <a:gd name="T8" fmla="*/ 79 w 135"/>
                <a:gd name="T9" fmla="*/ 157 h 183"/>
                <a:gd name="T10" fmla="*/ 81 w 135"/>
                <a:gd name="T11" fmla="*/ 161 h 183"/>
                <a:gd name="T12" fmla="*/ 83 w 135"/>
                <a:gd name="T13" fmla="*/ 150 h 183"/>
                <a:gd name="T14" fmla="*/ 77 w 135"/>
                <a:gd name="T15" fmla="*/ 132 h 183"/>
                <a:gd name="T16" fmla="*/ 40 w 135"/>
                <a:gd name="T17" fmla="*/ 43 h 183"/>
                <a:gd name="T18" fmla="*/ 31 w 135"/>
                <a:gd name="T19" fmla="*/ 35 h 183"/>
                <a:gd name="T20" fmla="*/ 50 w 135"/>
                <a:gd name="T21" fmla="*/ 24 h 183"/>
                <a:gd name="T22" fmla="*/ 100 w 135"/>
                <a:gd name="T23" fmla="*/ 138 h 183"/>
                <a:gd name="T24" fmla="*/ 106 w 135"/>
                <a:gd name="T25" fmla="*/ 146 h 183"/>
                <a:gd name="T26" fmla="*/ 118 w 135"/>
                <a:gd name="T27" fmla="*/ 146 h 183"/>
                <a:gd name="T28" fmla="*/ 131 w 135"/>
                <a:gd name="T29" fmla="*/ 142 h 183"/>
                <a:gd name="T30" fmla="*/ 135 w 135"/>
                <a:gd name="T31" fmla="*/ 150 h 183"/>
                <a:gd name="T32" fmla="*/ 129 w 135"/>
                <a:gd name="T33" fmla="*/ 154 h 183"/>
                <a:gd name="T34" fmla="*/ 116 w 135"/>
                <a:gd name="T35" fmla="*/ 159 h 183"/>
                <a:gd name="T36" fmla="*/ 95 w 135"/>
                <a:gd name="T37" fmla="*/ 167 h 183"/>
                <a:gd name="T38" fmla="*/ 64 w 135"/>
                <a:gd name="T39" fmla="*/ 181 h 183"/>
                <a:gd name="T40" fmla="*/ 62 w 135"/>
                <a:gd name="T41" fmla="*/ 183 h 183"/>
                <a:gd name="T42" fmla="*/ 60 w 135"/>
                <a:gd name="T43" fmla="*/ 179 h 183"/>
                <a:gd name="T44" fmla="*/ 58 w 135"/>
                <a:gd name="T45" fmla="*/ 175 h 183"/>
                <a:gd name="T46" fmla="*/ 65 w 135"/>
                <a:gd name="T47" fmla="*/ 167 h 183"/>
                <a:gd name="T48" fmla="*/ 73 w 135"/>
                <a:gd name="T49" fmla="*/ 161 h 183"/>
                <a:gd name="T50" fmla="*/ 73 w 135"/>
                <a:gd name="T51" fmla="*/ 150 h 183"/>
                <a:gd name="T52" fmla="*/ 33 w 135"/>
                <a:gd name="T53" fmla="*/ 49 h 183"/>
                <a:gd name="T54" fmla="*/ 27 w 135"/>
                <a:gd name="T55" fmla="*/ 39 h 183"/>
                <a:gd name="T56" fmla="*/ 19 w 135"/>
                <a:gd name="T57" fmla="*/ 39 h 183"/>
                <a:gd name="T58" fmla="*/ 11 w 135"/>
                <a:gd name="T59" fmla="*/ 43 h 183"/>
                <a:gd name="T60" fmla="*/ 5 w 135"/>
                <a:gd name="T61" fmla="*/ 49 h 183"/>
                <a:gd name="T62" fmla="*/ 1 w 135"/>
                <a:gd name="T63" fmla="*/ 49 h 183"/>
                <a:gd name="T64" fmla="*/ 1 w 135"/>
                <a:gd name="T65" fmla="*/ 39 h 183"/>
                <a:gd name="T66" fmla="*/ 17 w 135"/>
                <a:gd name="T67" fmla="*/ 26 h 183"/>
                <a:gd name="T68" fmla="*/ 31 w 135"/>
                <a:gd name="T69" fmla="*/ 14 h 183"/>
                <a:gd name="T70" fmla="*/ 36 w 135"/>
                <a:gd name="T71" fmla="*/ 0 h 183"/>
                <a:gd name="T72" fmla="*/ 42 w 135"/>
                <a:gd name="T73" fmla="*/ 0 h 183"/>
                <a:gd name="T74" fmla="*/ 46 w 135"/>
                <a:gd name="T75" fmla="*/ 4 h 183"/>
                <a:gd name="T76" fmla="*/ 50 w 135"/>
                <a:gd name="T77" fmla="*/ 24 h 18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5"/>
                <a:gd name="T118" fmla="*/ 0 h 183"/>
                <a:gd name="T119" fmla="*/ 135 w 135"/>
                <a:gd name="T120" fmla="*/ 183 h 18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5" h="183">
                  <a:moveTo>
                    <a:pt x="27" y="35"/>
                  </a:moveTo>
                  <a:lnTo>
                    <a:pt x="27" y="35"/>
                  </a:lnTo>
                  <a:lnTo>
                    <a:pt x="29" y="35"/>
                  </a:lnTo>
                  <a:lnTo>
                    <a:pt x="33" y="39"/>
                  </a:lnTo>
                  <a:lnTo>
                    <a:pt x="34" y="45"/>
                  </a:lnTo>
                  <a:lnTo>
                    <a:pt x="40" y="57"/>
                  </a:lnTo>
                  <a:lnTo>
                    <a:pt x="73" y="134"/>
                  </a:lnTo>
                  <a:lnTo>
                    <a:pt x="77" y="144"/>
                  </a:lnTo>
                  <a:lnTo>
                    <a:pt x="81" y="154"/>
                  </a:lnTo>
                  <a:lnTo>
                    <a:pt x="79" y="157"/>
                  </a:lnTo>
                  <a:lnTo>
                    <a:pt x="77" y="161"/>
                  </a:lnTo>
                  <a:lnTo>
                    <a:pt x="81" y="161"/>
                  </a:lnTo>
                  <a:lnTo>
                    <a:pt x="81" y="155"/>
                  </a:lnTo>
                  <a:lnTo>
                    <a:pt x="83" y="150"/>
                  </a:lnTo>
                  <a:lnTo>
                    <a:pt x="81" y="142"/>
                  </a:lnTo>
                  <a:lnTo>
                    <a:pt x="77" y="132"/>
                  </a:lnTo>
                  <a:lnTo>
                    <a:pt x="48" y="59"/>
                  </a:lnTo>
                  <a:lnTo>
                    <a:pt x="40" y="43"/>
                  </a:lnTo>
                  <a:lnTo>
                    <a:pt x="36" y="37"/>
                  </a:lnTo>
                  <a:lnTo>
                    <a:pt x="31" y="35"/>
                  </a:lnTo>
                  <a:lnTo>
                    <a:pt x="27" y="35"/>
                  </a:lnTo>
                  <a:close/>
                  <a:moveTo>
                    <a:pt x="50" y="24"/>
                  </a:moveTo>
                  <a:lnTo>
                    <a:pt x="97" y="132"/>
                  </a:lnTo>
                  <a:lnTo>
                    <a:pt x="100" y="138"/>
                  </a:lnTo>
                  <a:lnTo>
                    <a:pt x="104" y="146"/>
                  </a:lnTo>
                  <a:lnTo>
                    <a:pt x="106" y="146"/>
                  </a:lnTo>
                  <a:lnTo>
                    <a:pt x="112" y="148"/>
                  </a:lnTo>
                  <a:lnTo>
                    <a:pt x="118" y="146"/>
                  </a:lnTo>
                  <a:lnTo>
                    <a:pt x="126" y="146"/>
                  </a:lnTo>
                  <a:lnTo>
                    <a:pt x="131" y="142"/>
                  </a:lnTo>
                  <a:lnTo>
                    <a:pt x="135" y="148"/>
                  </a:lnTo>
                  <a:lnTo>
                    <a:pt x="135" y="150"/>
                  </a:lnTo>
                  <a:lnTo>
                    <a:pt x="131" y="152"/>
                  </a:lnTo>
                  <a:lnTo>
                    <a:pt x="129" y="154"/>
                  </a:lnTo>
                  <a:lnTo>
                    <a:pt x="126" y="154"/>
                  </a:lnTo>
                  <a:lnTo>
                    <a:pt x="116" y="159"/>
                  </a:lnTo>
                  <a:lnTo>
                    <a:pt x="104" y="161"/>
                  </a:lnTo>
                  <a:lnTo>
                    <a:pt x="95" y="167"/>
                  </a:lnTo>
                  <a:lnTo>
                    <a:pt x="79" y="173"/>
                  </a:lnTo>
                  <a:lnTo>
                    <a:pt x="64" y="181"/>
                  </a:lnTo>
                  <a:lnTo>
                    <a:pt x="62" y="181"/>
                  </a:lnTo>
                  <a:lnTo>
                    <a:pt x="62" y="183"/>
                  </a:lnTo>
                  <a:lnTo>
                    <a:pt x="60" y="183"/>
                  </a:lnTo>
                  <a:lnTo>
                    <a:pt x="60" y="179"/>
                  </a:lnTo>
                  <a:lnTo>
                    <a:pt x="60" y="177"/>
                  </a:lnTo>
                  <a:lnTo>
                    <a:pt x="58" y="175"/>
                  </a:lnTo>
                  <a:lnTo>
                    <a:pt x="62" y="173"/>
                  </a:lnTo>
                  <a:lnTo>
                    <a:pt x="65" y="167"/>
                  </a:lnTo>
                  <a:lnTo>
                    <a:pt x="69" y="167"/>
                  </a:lnTo>
                  <a:lnTo>
                    <a:pt x="73" y="161"/>
                  </a:lnTo>
                  <a:lnTo>
                    <a:pt x="75" y="155"/>
                  </a:lnTo>
                  <a:lnTo>
                    <a:pt x="73" y="150"/>
                  </a:lnTo>
                  <a:lnTo>
                    <a:pt x="69" y="140"/>
                  </a:lnTo>
                  <a:lnTo>
                    <a:pt x="33" y="49"/>
                  </a:lnTo>
                  <a:lnTo>
                    <a:pt x="27" y="41"/>
                  </a:lnTo>
                  <a:lnTo>
                    <a:pt x="27" y="39"/>
                  </a:lnTo>
                  <a:lnTo>
                    <a:pt x="23" y="37"/>
                  </a:lnTo>
                  <a:lnTo>
                    <a:pt x="19" y="39"/>
                  </a:lnTo>
                  <a:lnTo>
                    <a:pt x="13" y="41"/>
                  </a:lnTo>
                  <a:lnTo>
                    <a:pt x="11" y="43"/>
                  </a:lnTo>
                  <a:lnTo>
                    <a:pt x="7" y="45"/>
                  </a:lnTo>
                  <a:lnTo>
                    <a:pt x="5" y="49"/>
                  </a:lnTo>
                  <a:lnTo>
                    <a:pt x="3" y="49"/>
                  </a:lnTo>
                  <a:lnTo>
                    <a:pt x="1" y="49"/>
                  </a:lnTo>
                  <a:lnTo>
                    <a:pt x="0" y="45"/>
                  </a:lnTo>
                  <a:lnTo>
                    <a:pt x="1" y="39"/>
                  </a:lnTo>
                  <a:lnTo>
                    <a:pt x="11" y="31"/>
                  </a:lnTo>
                  <a:lnTo>
                    <a:pt x="17" y="26"/>
                  </a:lnTo>
                  <a:lnTo>
                    <a:pt x="27" y="22"/>
                  </a:lnTo>
                  <a:lnTo>
                    <a:pt x="31" y="14"/>
                  </a:lnTo>
                  <a:lnTo>
                    <a:pt x="34" y="8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8" y="14"/>
                  </a:lnTo>
                  <a:lnTo>
                    <a:pt x="50" y="24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535" name="Freeform 103"/>
            <p:cNvSpPr>
              <a:spLocks noEditPoints="1"/>
            </p:cNvSpPr>
            <p:nvPr/>
          </p:nvSpPr>
          <p:spPr bwMode="auto">
            <a:xfrm>
              <a:off x="3000" y="2853"/>
              <a:ext cx="61" cy="103"/>
            </a:xfrm>
            <a:custGeom>
              <a:avLst/>
              <a:gdLst>
                <a:gd name="T0" fmla="*/ 28 w 123"/>
                <a:gd name="T1" fmla="*/ 116 h 205"/>
                <a:gd name="T2" fmla="*/ 35 w 123"/>
                <a:gd name="T3" fmla="*/ 112 h 205"/>
                <a:gd name="T4" fmla="*/ 43 w 123"/>
                <a:gd name="T5" fmla="*/ 108 h 205"/>
                <a:gd name="T6" fmla="*/ 78 w 123"/>
                <a:gd name="T7" fmla="*/ 104 h 205"/>
                <a:gd name="T8" fmla="*/ 99 w 123"/>
                <a:gd name="T9" fmla="*/ 126 h 205"/>
                <a:gd name="T10" fmla="*/ 103 w 123"/>
                <a:gd name="T11" fmla="*/ 145 h 205"/>
                <a:gd name="T12" fmla="*/ 97 w 123"/>
                <a:gd name="T13" fmla="*/ 166 h 205"/>
                <a:gd name="T14" fmla="*/ 107 w 123"/>
                <a:gd name="T15" fmla="*/ 145 h 205"/>
                <a:gd name="T16" fmla="*/ 103 w 123"/>
                <a:gd name="T17" fmla="*/ 122 h 205"/>
                <a:gd name="T18" fmla="*/ 80 w 123"/>
                <a:gd name="T19" fmla="*/ 99 h 205"/>
                <a:gd name="T20" fmla="*/ 45 w 123"/>
                <a:gd name="T21" fmla="*/ 102 h 205"/>
                <a:gd name="T22" fmla="*/ 37 w 123"/>
                <a:gd name="T23" fmla="*/ 108 h 205"/>
                <a:gd name="T24" fmla="*/ 28 w 123"/>
                <a:gd name="T25" fmla="*/ 116 h 205"/>
                <a:gd name="T26" fmla="*/ 10 w 123"/>
                <a:gd name="T27" fmla="*/ 37 h 205"/>
                <a:gd name="T28" fmla="*/ 8 w 123"/>
                <a:gd name="T29" fmla="*/ 40 h 205"/>
                <a:gd name="T30" fmla="*/ 8 w 123"/>
                <a:gd name="T31" fmla="*/ 44 h 205"/>
                <a:gd name="T32" fmla="*/ 14 w 123"/>
                <a:gd name="T33" fmla="*/ 42 h 205"/>
                <a:gd name="T34" fmla="*/ 57 w 123"/>
                <a:gd name="T35" fmla="*/ 23 h 205"/>
                <a:gd name="T36" fmla="*/ 63 w 123"/>
                <a:gd name="T37" fmla="*/ 17 h 205"/>
                <a:gd name="T38" fmla="*/ 61 w 123"/>
                <a:gd name="T39" fmla="*/ 13 h 205"/>
                <a:gd name="T40" fmla="*/ 55 w 123"/>
                <a:gd name="T41" fmla="*/ 19 h 205"/>
                <a:gd name="T42" fmla="*/ 14 w 123"/>
                <a:gd name="T43" fmla="*/ 37 h 205"/>
                <a:gd name="T44" fmla="*/ 72 w 123"/>
                <a:gd name="T45" fmla="*/ 27 h 205"/>
                <a:gd name="T46" fmla="*/ 70 w 123"/>
                <a:gd name="T47" fmla="*/ 35 h 205"/>
                <a:gd name="T48" fmla="*/ 63 w 123"/>
                <a:gd name="T49" fmla="*/ 40 h 205"/>
                <a:gd name="T50" fmla="*/ 16 w 123"/>
                <a:gd name="T51" fmla="*/ 58 h 205"/>
                <a:gd name="T52" fmla="*/ 14 w 123"/>
                <a:gd name="T53" fmla="*/ 66 h 205"/>
                <a:gd name="T54" fmla="*/ 18 w 123"/>
                <a:gd name="T55" fmla="*/ 89 h 205"/>
                <a:gd name="T56" fmla="*/ 22 w 123"/>
                <a:gd name="T57" fmla="*/ 91 h 205"/>
                <a:gd name="T58" fmla="*/ 22 w 123"/>
                <a:gd name="T59" fmla="*/ 95 h 205"/>
                <a:gd name="T60" fmla="*/ 28 w 123"/>
                <a:gd name="T61" fmla="*/ 97 h 205"/>
                <a:gd name="T62" fmla="*/ 32 w 123"/>
                <a:gd name="T63" fmla="*/ 91 h 205"/>
                <a:gd name="T64" fmla="*/ 49 w 123"/>
                <a:gd name="T65" fmla="*/ 85 h 205"/>
                <a:gd name="T66" fmla="*/ 70 w 123"/>
                <a:gd name="T67" fmla="*/ 77 h 205"/>
                <a:gd name="T68" fmla="*/ 90 w 123"/>
                <a:gd name="T69" fmla="*/ 81 h 205"/>
                <a:gd name="T70" fmla="*/ 105 w 123"/>
                <a:gd name="T71" fmla="*/ 91 h 205"/>
                <a:gd name="T72" fmla="*/ 117 w 123"/>
                <a:gd name="T73" fmla="*/ 110 h 205"/>
                <a:gd name="T74" fmla="*/ 123 w 123"/>
                <a:gd name="T75" fmla="*/ 133 h 205"/>
                <a:gd name="T76" fmla="*/ 117 w 123"/>
                <a:gd name="T77" fmla="*/ 161 h 205"/>
                <a:gd name="T78" fmla="*/ 99 w 123"/>
                <a:gd name="T79" fmla="*/ 180 h 205"/>
                <a:gd name="T80" fmla="*/ 78 w 123"/>
                <a:gd name="T81" fmla="*/ 196 h 205"/>
                <a:gd name="T82" fmla="*/ 49 w 123"/>
                <a:gd name="T83" fmla="*/ 205 h 205"/>
                <a:gd name="T84" fmla="*/ 32 w 123"/>
                <a:gd name="T85" fmla="*/ 199 h 205"/>
                <a:gd name="T86" fmla="*/ 35 w 123"/>
                <a:gd name="T87" fmla="*/ 196 h 205"/>
                <a:gd name="T88" fmla="*/ 49 w 123"/>
                <a:gd name="T89" fmla="*/ 194 h 205"/>
                <a:gd name="T90" fmla="*/ 64 w 123"/>
                <a:gd name="T91" fmla="*/ 192 h 205"/>
                <a:gd name="T92" fmla="*/ 94 w 123"/>
                <a:gd name="T93" fmla="*/ 165 h 205"/>
                <a:gd name="T94" fmla="*/ 94 w 123"/>
                <a:gd name="T95" fmla="*/ 130 h 205"/>
                <a:gd name="T96" fmla="*/ 76 w 123"/>
                <a:gd name="T97" fmla="*/ 110 h 205"/>
                <a:gd name="T98" fmla="*/ 45 w 123"/>
                <a:gd name="T99" fmla="*/ 112 h 205"/>
                <a:gd name="T100" fmla="*/ 28 w 123"/>
                <a:gd name="T101" fmla="*/ 122 h 205"/>
                <a:gd name="T102" fmla="*/ 24 w 123"/>
                <a:gd name="T103" fmla="*/ 122 h 205"/>
                <a:gd name="T104" fmla="*/ 22 w 123"/>
                <a:gd name="T105" fmla="*/ 124 h 205"/>
                <a:gd name="T106" fmla="*/ 16 w 123"/>
                <a:gd name="T107" fmla="*/ 118 h 205"/>
                <a:gd name="T108" fmla="*/ 0 w 123"/>
                <a:gd name="T109" fmla="*/ 48 h 205"/>
                <a:gd name="T110" fmla="*/ 0 w 123"/>
                <a:gd name="T111" fmla="*/ 37 h 205"/>
                <a:gd name="T112" fmla="*/ 45 w 123"/>
                <a:gd name="T113" fmla="*/ 19 h 205"/>
                <a:gd name="T114" fmla="*/ 63 w 123"/>
                <a:gd name="T115" fmla="*/ 7 h 205"/>
                <a:gd name="T116" fmla="*/ 64 w 123"/>
                <a:gd name="T117" fmla="*/ 0 h 205"/>
                <a:gd name="T118" fmla="*/ 68 w 123"/>
                <a:gd name="T119" fmla="*/ 0 h 205"/>
                <a:gd name="T120" fmla="*/ 70 w 123"/>
                <a:gd name="T121" fmla="*/ 2 h 205"/>
                <a:gd name="T122" fmla="*/ 70 w 123"/>
                <a:gd name="T123" fmla="*/ 7 h 20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3"/>
                <a:gd name="T187" fmla="*/ 0 h 205"/>
                <a:gd name="T188" fmla="*/ 123 w 123"/>
                <a:gd name="T189" fmla="*/ 205 h 20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3" h="205">
                  <a:moveTo>
                    <a:pt x="28" y="116"/>
                  </a:moveTo>
                  <a:lnTo>
                    <a:pt x="28" y="116"/>
                  </a:lnTo>
                  <a:lnTo>
                    <a:pt x="30" y="114"/>
                  </a:lnTo>
                  <a:lnTo>
                    <a:pt x="35" y="112"/>
                  </a:lnTo>
                  <a:lnTo>
                    <a:pt x="39" y="110"/>
                  </a:lnTo>
                  <a:lnTo>
                    <a:pt x="43" y="108"/>
                  </a:lnTo>
                  <a:lnTo>
                    <a:pt x="61" y="102"/>
                  </a:lnTo>
                  <a:lnTo>
                    <a:pt x="78" y="104"/>
                  </a:lnTo>
                  <a:lnTo>
                    <a:pt x="90" y="112"/>
                  </a:lnTo>
                  <a:lnTo>
                    <a:pt x="99" y="126"/>
                  </a:lnTo>
                  <a:lnTo>
                    <a:pt x="101" y="135"/>
                  </a:lnTo>
                  <a:lnTo>
                    <a:pt x="103" y="145"/>
                  </a:lnTo>
                  <a:lnTo>
                    <a:pt x="99" y="155"/>
                  </a:lnTo>
                  <a:lnTo>
                    <a:pt x="97" y="166"/>
                  </a:lnTo>
                  <a:lnTo>
                    <a:pt x="103" y="155"/>
                  </a:lnTo>
                  <a:lnTo>
                    <a:pt x="107" y="145"/>
                  </a:lnTo>
                  <a:lnTo>
                    <a:pt x="105" y="132"/>
                  </a:lnTo>
                  <a:lnTo>
                    <a:pt x="103" y="122"/>
                  </a:lnTo>
                  <a:lnTo>
                    <a:pt x="94" y="106"/>
                  </a:lnTo>
                  <a:lnTo>
                    <a:pt x="80" y="99"/>
                  </a:lnTo>
                  <a:lnTo>
                    <a:pt x="63" y="97"/>
                  </a:lnTo>
                  <a:lnTo>
                    <a:pt x="45" y="102"/>
                  </a:lnTo>
                  <a:lnTo>
                    <a:pt x="41" y="102"/>
                  </a:lnTo>
                  <a:lnTo>
                    <a:pt x="37" y="108"/>
                  </a:lnTo>
                  <a:lnTo>
                    <a:pt x="30" y="110"/>
                  </a:lnTo>
                  <a:lnTo>
                    <a:pt x="28" y="116"/>
                  </a:lnTo>
                  <a:close/>
                  <a:moveTo>
                    <a:pt x="14" y="37"/>
                  </a:moveTo>
                  <a:lnTo>
                    <a:pt x="10" y="37"/>
                  </a:lnTo>
                  <a:lnTo>
                    <a:pt x="8" y="38"/>
                  </a:lnTo>
                  <a:lnTo>
                    <a:pt x="8" y="40"/>
                  </a:lnTo>
                  <a:lnTo>
                    <a:pt x="8" y="42"/>
                  </a:lnTo>
                  <a:lnTo>
                    <a:pt x="8" y="44"/>
                  </a:lnTo>
                  <a:lnTo>
                    <a:pt x="10" y="46"/>
                  </a:lnTo>
                  <a:lnTo>
                    <a:pt x="14" y="42"/>
                  </a:lnTo>
                  <a:lnTo>
                    <a:pt x="55" y="27"/>
                  </a:lnTo>
                  <a:lnTo>
                    <a:pt x="57" y="23"/>
                  </a:lnTo>
                  <a:lnTo>
                    <a:pt x="63" y="21"/>
                  </a:lnTo>
                  <a:lnTo>
                    <a:pt x="63" y="17"/>
                  </a:lnTo>
                  <a:lnTo>
                    <a:pt x="63" y="13"/>
                  </a:lnTo>
                  <a:lnTo>
                    <a:pt x="61" y="13"/>
                  </a:lnTo>
                  <a:lnTo>
                    <a:pt x="59" y="15"/>
                  </a:lnTo>
                  <a:lnTo>
                    <a:pt x="55" y="19"/>
                  </a:lnTo>
                  <a:lnTo>
                    <a:pt x="51" y="21"/>
                  </a:lnTo>
                  <a:lnTo>
                    <a:pt x="14" y="37"/>
                  </a:lnTo>
                  <a:close/>
                  <a:moveTo>
                    <a:pt x="70" y="7"/>
                  </a:moveTo>
                  <a:lnTo>
                    <a:pt x="72" y="27"/>
                  </a:lnTo>
                  <a:lnTo>
                    <a:pt x="70" y="31"/>
                  </a:lnTo>
                  <a:lnTo>
                    <a:pt x="70" y="35"/>
                  </a:lnTo>
                  <a:lnTo>
                    <a:pt x="68" y="35"/>
                  </a:lnTo>
                  <a:lnTo>
                    <a:pt x="63" y="40"/>
                  </a:lnTo>
                  <a:lnTo>
                    <a:pt x="22" y="56"/>
                  </a:lnTo>
                  <a:lnTo>
                    <a:pt x="16" y="58"/>
                  </a:lnTo>
                  <a:lnTo>
                    <a:pt x="16" y="62"/>
                  </a:lnTo>
                  <a:lnTo>
                    <a:pt x="14" y="66"/>
                  </a:lnTo>
                  <a:lnTo>
                    <a:pt x="16" y="70"/>
                  </a:lnTo>
                  <a:lnTo>
                    <a:pt x="18" y="89"/>
                  </a:lnTo>
                  <a:lnTo>
                    <a:pt x="20" y="89"/>
                  </a:lnTo>
                  <a:lnTo>
                    <a:pt x="22" y="91"/>
                  </a:lnTo>
                  <a:lnTo>
                    <a:pt x="22" y="93"/>
                  </a:lnTo>
                  <a:lnTo>
                    <a:pt x="22" y="95"/>
                  </a:lnTo>
                  <a:lnTo>
                    <a:pt x="24" y="97"/>
                  </a:lnTo>
                  <a:lnTo>
                    <a:pt x="28" y="97"/>
                  </a:lnTo>
                  <a:lnTo>
                    <a:pt x="28" y="95"/>
                  </a:lnTo>
                  <a:lnTo>
                    <a:pt x="32" y="91"/>
                  </a:lnTo>
                  <a:lnTo>
                    <a:pt x="39" y="87"/>
                  </a:lnTo>
                  <a:lnTo>
                    <a:pt x="49" y="85"/>
                  </a:lnTo>
                  <a:lnTo>
                    <a:pt x="59" y="79"/>
                  </a:lnTo>
                  <a:lnTo>
                    <a:pt x="70" y="77"/>
                  </a:lnTo>
                  <a:lnTo>
                    <a:pt x="80" y="77"/>
                  </a:lnTo>
                  <a:lnTo>
                    <a:pt x="90" y="81"/>
                  </a:lnTo>
                  <a:lnTo>
                    <a:pt x="97" y="83"/>
                  </a:lnTo>
                  <a:lnTo>
                    <a:pt x="105" y="91"/>
                  </a:lnTo>
                  <a:lnTo>
                    <a:pt x="111" y="99"/>
                  </a:lnTo>
                  <a:lnTo>
                    <a:pt x="117" y="110"/>
                  </a:lnTo>
                  <a:lnTo>
                    <a:pt x="121" y="122"/>
                  </a:lnTo>
                  <a:lnTo>
                    <a:pt x="123" y="133"/>
                  </a:lnTo>
                  <a:lnTo>
                    <a:pt x="121" y="147"/>
                  </a:lnTo>
                  <a:lnTo>
                    <a:pt x="117" y="161"/>
                  </a:lnTo>
                  <a:lnTo>
                    <a:pt x="107" y="170"/>
                  </a:lnTo>
                  <a:lnTo>
                    <a:pt x="99" y="180"/>
                  </a:lnTo>
                  <a:lnTo>
                    <a:pt x="90" y="188"/>
                  </a:lnTo>
                  <a:lnTo>
                    <a:pt x="78" y="196"/>
                  </a:lnTo>
                  <a:lnTo>
                    <a:pt x="63" y="201"/>
                  </a:lnTo>
                  <a:lnTo>
                    <a:pt x="49" y="205"/>
                  </a:lnTo>
                  <a:lnTo>
                    <a:pt x="37" y="203"/>
                  </a:lnTo>
                  <a:lnTo>
                    <a:pt x="32" y="199"/>
                  </a:lnTo>
                  <a:lnTo>
                    <a:pt x="33" y="196"/>
                  </a:lnTo>
                  <a:lnTo>
                    <a:pt x="35" y="196"/>
                  </a:lnTo>
                  <a:lnTo>
                    <a:pt x="39" y="194"/>
                  </a:lnTo>
                  <a:lnTo>
                    <a:pt x="49" y="194"/>
                  </a:lnTo>
                  <a:lnTo>
                    <a:pt x="57" y="192"/>
                  </a:lnTo>
                  <a:lnTo>
                    <a:pt x="64" y="192"/>
                  </a:lnTo>
                  <a:lnTo>
                    <a:pt x="82" y="178"/>
                  </a:lnTo>
                  <a:lnTo>
                    <a:pt x="94" y="165"/>
                  </a:lnTo>
                  <a:lnTo>
                    <a:pt x="97" y="147"/>
                  </a:lnTo>
                  <a:lnTo>
                    <a:pt x="94" y="130"/>
                  </a:lnTo>
                  <a:lnTo>
                    <a:pt x="86" y="116"/>
                  </a:lnTo>
                  <a:lnTo>
                    <a:pt x="76" y="110"/>
                  </a:lnTo>
                  <a:lnTo>
                    <a:pt x="61" y="108"/>
                  </a:lnTo>
                  <a:lnTo>
                    <a:pt x="45" y="112"/>
                  </a:lnTo>
                  <a:lnTo>
                    <a:pt x="33" y="116"/>
                  </a:lnTo>
                  <a:lnTo>
                    <a:pt x="28" y="122"/>
                  </a:lnTo>
                  <a:lnTo>
                    <a:pt x="26" y="122"/>
                  </a:lnTo>
                  <a:lnTo>
                    <a:pt x="24" y="122"/>
                  </a:lnTo>
                  <a:lnTo>
                    <a:pt x="22" y="122"/>
                  </a:lnTo>
                  <a:lnTo>
                    <a:pt x="22" y="124"/>
                  </a:lnTo>
                  <a:lnTo>
                    <a:pt x="18" y="122"/>
                  </a:lnTo>
                  <a:lnTo>
                    <a:pt x="16" y="118"/>
                  </a:lnTo>
                  <a:lnTo>
                    <a:pt x="16" y="116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6" y="35"/>
                  </a:lnTo>
                  <a:lnTo>
                    <a:pt x="45" y="19"/>
                  </a:lnTo>
                  <a:lnTo>
                    <a:pt x="55" y="13"/>
                  </a:lnTo>
                  <a:lnTo>
                    <a:pt x="63" y="7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70" y="4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536" name="Freeform 104"/>
            <p:cNvSpPr>
              <a:spLocks noEditPoints="1"/>
            </p:cNvSpPr>
            <p:nvPr/>
          </p:nvSpPr>
          <p:spPr bwMode="auto">
            <a:xfrm>
              <a:off x="3345" y="2708"/>
              <a:ext cx="71" cy="96"/>
            </a:xfrm>
            <a:custGeom>
              <a:avLst/>
              <a:gdLst>
                <a:gd name="T0" fmla="*/ 68 w 141"/>
                <a:gd name="T1" fmla="*/ 161 h 192"/>
                <a:gd name="T2" fmla="*/ 79 w 141"/>
                <a:gd name="T3" fmla="*/ 163 h 192"/>
                <a:gd name="T4" fmla="*/ 118 w 141"/>
                <a:gd name="T5" fmla="*/ 145 h 192"/>
                <a:gd name="T6" fmla="*/ 132 w 141"/>
                <a:gd name="T7" fmla="*/ 130 h 192"/>
                <a:gd name="T8" fmla="*/ 118 w 141"/>
                <a:gd name="T9" fmla="*/ 138 h 192"/>
                <a:gd name="T10" fmla="*/ 91 w 141"/>
                <a:gd name="T11" fmla="*/ 151 h 192"/>
                <a:gd name="T12" fmla="*/ 70 w 141"/>
                <a:gd name="T13" fmla="*/ 157 h 192"/>
                <a:gd name="T14" fmla="*/ 31 w 141"/>
                <a:gd name="T15" fmla="*/ 25 h 192"/>
                <a:gd name="T16" fmla="*/ 66 w 141"/>
                <a:gd name="T17" fmla="*/ 29 h 192"/>
                <a:gd name="T18" fmla="*/ 79 w 141"/>
                <a:gd name="T19" fmla="*/ 62 h 192"/>
                <a:gd name="T20" fmla="*/ 77 w 141"/>
                <a:gd name="T21" fmla="*/ 95 h 192"/>
                <a:gd name="T22" fmla="*/ 79 w 141"/>
                <a:gd name="T23" fmla="*/ 46 h 192"/>
                <a:gd name="T24" fmla="*/ 62 w 141"/>
                <a:gd name="T25" fmla="*/ 17 h 192"/>
                <a:gd name="T26" fmla="*/ 37 w 141"/>
                <a:gd name="T27" fmla="*/ 17 h 192"/>
                <a:gd name="T28" fmla="*/ 29 w 141"/>
                <a:gd name="T29" fmla="*/ 25 h 192"/>
                <a:gd name="T30" fmla="*/ 112 w 141"/>
                <a:gd name="T31" fmla="*/ 134 h 192"/>
                <a:gd name="T32" fmla="*/ 130 w 141"/>
                <a:gd name="T33" fmla="*/ 122 h 192"/>
                <a:gd name="T34" fmla="*/ 134 w 141"/>
                <a:gd name="T35" fmla="*/ 106 h 192"/>
                <a:gd name="T36" fmla="*/ 140 w 141"/>
                <a:gd name="T37" fmla="*/ 105 h 192"/>
                <a:gd name="T38" fmla="*/ 141 w 141"/>
                <a:gd name="T39" fmla="*/ 110 h 192"/>
                <a:gd name="T40" fmla="*/ 141 w 141"/>
                <a:gd name="T41" fmla="*/ 139 h 192"/>
                <a:gd name="T42" fmla="*/ 134 w 141"/>
                <a:gd name="T43" fmla="*/ 155 h 192"/>
                <a:gd name="T44" fmla="*/ 120 w 141"/>
                <a:gd name="T45" fmla="*/ 161 h 192"/>
                <a:gd name="T46" fmla="*/ 83 w 141"/>
                <a:gd name="T47" fmla="*/ 174 h 192"/>
                <a:gd name="T48" fmla="*/ 56 w 141"/>
                <a:gd name="T49" fmla="*/ 190 h 192"/>
                <a:gd name="T50" fmla="*/ 52 w 141"/>
                <a:gd name="T51" fmla="*/ 192 h 192"/>
                <a:gd name="T52" fmla="*/ 48 w 141"/>
                <a:gd name="T53" fmla="*/ 186 h 192"/>
                <a:gd name="T54" fmla="*/ 48 w 141"/>
                <a:gd name="T55" fmla="*/ 170 h 192"/>
                <a:gd name="T56" fmla="*/ 64 w 141"/>
                <a:gd name="T57" fmla="*/ 122 h 192"/>
                <a:gd name="T58" fmla="*/ 72 w 141"/>
                <a:gd name="T59" fmla="*/ 81 h 192"/>
                <a:gd name="T60" fmla="*/ 70 w 141"/>
                <a:gd name="T61" fmla="*/ 50 h 192"/>
                <a:gd name="T62" fmla="*/ 54 w 141"/>
                <a:gd name="T63" fmla="*/ 27 h 192"/>
                <a:gd name="T64" fmla="*/ 19 w 141"/>
                <a:gd name="T65" fmla="*/ 35 h 192"/>
                <a:gd name="T66" fmla="*/ 2 w 141"/>
                <a:gd name="T67" fmla="*/ 60 h 192"/>
                <a:gd name="T68" fmla="*/ 0 w 141"/>
                <a:gd name="T69" fmla="*/ 56 h 192"/>
                <a:gd name="T70" fmla="*/ 2 w 141"/>
                <a:gd name="T71" fmla="*/ 41 h 192"/>
                <a:gd name="T72" fmla="*/ 17 w 141"/>
                <a:gd name="T73" fmla="*/ 17 h 192"/>
                <a:gd name="T74" fmla="*/ 52 w 141"/>
                <a:gd name="T75" fmla="*/ 0 h 192"/>
                <a:gd name="T76" fmla="*/ 91 w 141"/>
                <a:gd name="T77" fmla="*/ 25 h 192"/>
                <a:gd name="T78" fmla="*/ 91 w 141"/>
                <a:gd name="T79" fmla="*/ 58 h 192"/>
                <a:gd name="T80" fmla="*/ 83 w 141"/>
                <a:gd name="T81" fmla="*/ 101 h 192"/>
                <a:gd name="T82" fmla="*/ 70 w 141"/>
                <a:gd name="T83" fmla="*/ 139 h 192"/>
                <a:gd name="T84" fmla="*/ 76 w 141"/>
                <a:gd name="T85" fmla="*/ 149 h 1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1"/>
                <a:gd name="T130" fmla="*/ 0 h 192"/>
                <a:gd name="T131" fmla="*/ 141 w 141"/>
                <a:gd name="T132" fmla="*/ 192 h 19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1" h="192">
                  <a:moveTo>
                    <a:pt x="70" y="157"/>
                  </a:moveTo>
                  <a:lnTo>
                    <a:pt x="70" y="159"/>
                  </a:lnTo>
                  <a:lnTo>
                    <a:pt x="68" y="161"/>
                  </a:lnTo>
                  <a:lnTo>
                    <a:pt x="68" y="163"/>
                  </a:lnTo>
                  <a:lnTo>
                    <a:pt x="70" y="163"/>
                  </a:lnTo>
                  <a:lnTo>
                    <a:pt x="79" y="163"/>
                  </a:lnTo>
                  <a:lnTo>
                    <a:pt x="91" y="157"/>
                  </a:lnTo>
                  <a:lnTo>
                    <a:pt x="105" y="151"/>
                  </a:lnTo>
                  <a:lnTo>
                    <a:pt x="118" y="145"/>
                  </a:lnTo>
                  <a:lnTo>
                    <a:pt x="126" y="139"/>
                  </a:lnTo>
                  <a:lnTo>
                    <a:pt x="130" y="134"/>
                  </a:lnTo>
                  <a:lnTo>
                    <a:pt x="132" y="130"/>
                  </a:lnTo>
                  <a:lnTo>
                    <a:pt x="130" y="130"/>
                  </a:lnTo>
                  <a:lnTo>
                    <a:pt x="124" y="134"/>
                  </a:lnTo>
                  <a:lnTo>
                    <a:pt x="118" y="138"/>
                  </a:lnTo>
                  <a:lnTo>
                    <a:pt x="110" y="141"/>
                  </a:lnTo>
                  <a:lnTo>
                    <a:pt x="99" y="149"/>
                  </a:lnTo>
                  <a:lnTo>
                    <a:pt x="91" y="151"/>
                  </a:lnTo>
                  <a:lnTo>
                    <a:pt x="83" y="153"/>
                  </a:lnTo>
                  <a:lnTo>
                    <a:pt x="76" y="155"/>
                  </a:lnTo>
                  <a:lnTo>
                    <a:pt x="70" y="157"/>
                  </a:lnTo>
                  <a:close/>
                  <a:moveTo>
                    <a:pt x="29" y="25"/>
                  </a:moveTo>
                  <a:lnTo>
                    <a:pt x="29" y="25"/>
                  </a:lnTo>
                  <a:lnTo>
                    <a:pt x="31" y="25"/>
                  </a:lnTo>
                  <a:lnTo>
                    <a:pt x="45" y="19"/>
                  </a:lnTo>
                  <a:lnTo>
                    <a:pt x="56" y="21"/>
                  </a:lnTo>
                  <a:lnTo>
                    <a:pt x="66" y="29"/>
                  </a:lnTo>
                  <a:lnTo>
                    <a:pt x="76" y="41"/>
                  </a:lnTo>
                  <a:lnTo>
                    <a:pt x="77" y="50"/>
                  </a:lnTo>
                  <a:lnTo>
                    <a:pt x="79" y="62"/>
                  </a:lnTo>
                  <a:lnTo>
                    <a:pt x="77" y="75"/>
                  </a:lnTo>
                  <a:lnTo>
                    <a:pt x="76" y="95"/>
                  </a:lnTo>
                  <a:lnTo>
                    <a:pt x="77" y="95"/>
                  </a:lnTo>
                  <a:lnTo>
                    <a:pt x="79" y="75"/>
                  </a:lnTo>
                  <a:lnTo>
                    <a:pt x="83" y="60"/>
                  </a:lnTo>
                  <a:lnTo>
                    <a:pt x="79" y="46"/>
                  </a:lnTo>
                  <a:lnTo>
                    <a:pt x="77" y="35"/>
                  </a:lnTo>
                  <a:lnTo>
                    <a:pt x="72" y="23"/>
                  </a:lnTo>
                  <a:lnTo>
                    <a:pt x="62" y="17"/>
                  </a:lnTo>
                  <a:lnTo>
                    <a:pt x="50" y="13"/>
                  </a:lnTo>
                  <a:lnTo>
                    <a:pt x="41" y="17"/>
                  </a:lnTo>
                  <a:lnTo>
                    <a:pt x="37" y="17"/>
                  </a:lnTo>
                  <a:lnTo>
                    <a:pt x="35" y="19"/>
                  </a:lnTo>
                  <a:lnTo>
                    <a:pt x="31" y="21"/>
                  </a:lnTo>
                  <a:lnTo>
                    <a:pt x="29" y="25"/>
                  </a:lnTo>
                  <a:close/>
                  <a:moveTo>
                    <a:pt x="79" y="149"/>
                  </a:moveTo>
                  <a:lnTo>
                    <a:pt x="107" y="138"/>
                  </a:lnTo>
                  <a:lnTo>
                    <a:pt x="112" y="134"/>
                  </a:lnTo>
                  <a:lnTo>
                    <a:pt x="120" y="130"/>
                  </a:lnTo>
                  <a:lnTo>
                    <a:pt x="124" y="126"/>
                  </a:lnTo>
                  <a:lnTo>
                    <a:pt x="130" y="122"/>
                  </a:lnTo>
                  <a:lnTo>
                    <a:pt x="130" y="116"/>
                  </a:lnTo>
                  <a:lnTo>
                    <a:pt x="132" y="110"/>
                  </a:lnTo>
                  <a:lnTo>
                    <a:pt x="134" y="106"/>
                  </a:lnTo>
                  <a:lnTo>
                    <a:pt x="138" y="105"/>
                  </a:lnTo>
                  <a:lnTo>
                    <a:pt x="138" y="103"/>
                  </a:lnTo>
                  <a:lnTo>
                    <a:pt x="140" y="105"/>
                  </a:lnTo>
                  <a:lnTo>
                    <a:pt x="141" y="105"/>
                  </a:lnTo>
                  <a:lnTo>
                    <a:pt x="141" y="106"/>
                  </a:lnTo>
                  <a:lnTo>
                    <a:pt x="141" y="110"/>
                  </a:lnTo>
                  <a:lnTo>
                    <a:pt x="141" y="112"/>
                  </a:lnTo>
                  <a:lnTo>
                    <a:pt x="141" y="116"/>
                  </a:lnTo>
                  <a:lnTo>
                    <a:pt x="141" y="139"/>
                  </a:lnTo>
                  <a:lnTo>
                    <a:pt x="140" y="147"/>
                  </a:lnTo>
                  <a:lnTo>
                    <a:pt x="140" y="151"/>
                  </a:lnTo>
                  <a:lnTo>
                    <a:pt x="134" y="155"/>
                  </a:lnTo>
                  <a:lnTo>
                    <a:pt x="130" y="159"/>
                  </a:lnTo>
                  <a:lnTo>
                    <a:pt x="124" y="159"/>
                  </a:lnTo>
                  <a:lnTo>
                    <a:pt x="120" y="161"/>
                  </a:lnTo>
                  <a:lnTo>
                    <a:pt x="112" y="163"/>
                  </a:lnTo>
                  <a:lnTo>
                    <a:pt x="103" y="167"/>
                  </a:lnTo>
                  <a:lnTo>
                    <a:pt x="83" y="174"/>
                  </a:lnTo>
                  <a:lnTo>
                    <a:pt x="68" y="180"/>
                  </a:lnTo>
                  <a:lnTo>
                    <a:pt x="60" y="184"/>
                  </a:lnTo>
                  <a:lnTo>
                    <a:pt x="56" y="190"/>
                  </a:lnTo>
                  <a:lnTo>
                    <a:pt x="54" y="190"/>
                  </a:lnTo>
                  <a:lnTo>
                    <a:pt x="54" y="192"/>
                  </a:lnTo>
                  <a:lnTo>
                    <a:pt x="52" y="192"/>
                  </a:lnTo>
                  <a:lnTo>
                    <a:pt x="50" y="192"/>
                  </a:lnTo>
                  <a:lnTo>
                    <a:pt x="48" y="188"/>
                  </a:lnTo>
                  <a:lnTo>
                    <a:pt x="48" y="186"/>
                  </a:lnTo>
                  <a:lnTo>
                    <a:pt x="46" y="182"/>
                  </a:lnTo>
                  <a:lnTo>
                    <a:pt x="48" y="178"/>
                  </a:lnTo>
                  <a:lnTo>
                    <a:pt x="48" y="170"/>
                  </a:lnTo>
                  <a:lnTo>
                    <a:pt x="50" y="170"/>
                  </a:lnTo>
                  <a:lnTo>
                    <a:pt x="62" y="139"/>
                  </a:lnTo>
                  <a:lnTo>
                    <a:pt x="64" y="122"/>
                  </a:lnTo>
                  <a:lnTo>
                    <a:pt x="68" y="106"/>
                  </a:lnTo>
                  <a:lnTo>
                    <a:pt x="70" y="91"/>
                  </a:lnTo>
                  <a:lnTo>
                    <a:pt x="72" y="81"/>
                  </a:lnTo>
                  <a:lnTo>
                    <a:pt x="70" y="70"/>
                  </a:lnTo>
                  <a:lnTo>
                    <a:pt x="70" y="60"/>
                  </a:lnTo>
                  <a:lnTo>
                    <a:pt x="70" y="50"/>
                  </a:lnTo>
                  <a:lnTo>
                    <a:pt x="70" y="43"/>
                  </a:lnTo>
                  <a:lnTo>
                    <a:pt x="64" y="31"/>
                  </a:lnTo>
                  <a:lnTo>
                    <a:pt x="54" y="27"/>
                  </a:lnTo>
                  <a:lnTo>
                    <a:pt x="43" y="25"/>
                  </a:lnTo>
                  <a:lnTo>
                    <a:pt x="31" y="29"/>
                  </a:lnTo>
                  <a:lnTo>
                    <a:pt x="19" y="35"/>
                  </a:lnTo>
                  <a:lnTo>
                    <a:pt x="10" y="46"/>
                  </a:lnTo>
                  <a:lnTo>
                    <a:pt x="6" y="56"/>
                  </a:lnTo>
                  <a:lnTo>
                    <a:pt x="2" y="60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0" y="48"/>
                  </a:lnTo>
                  <a:lnTo>
                    <a:pt x="2" y="41"/>
                  </a:lnTo>
                  <a:lnTo>
                    <a:pt x="6" y="35"/>
                  </a:lnTo>
                  <a:lnTo>
                    <a:pt x="12" y="23"/>
                  </a:lnTo>
                  <a:lnTo>
                    <a:pt x="17" y="17"/>
                  </a:lnTo>
                  <a:lnTo>
                    <a:pt x="25" y="10"/>
                  </a:lnTo>
                  <a:lnTo>
                    <a:pt x="35" y="6"/>
                  </a:lnTo>
                  <a:lnTo>
                    <a:pt x="52" y="0"/>
                  </a:lnTo>
                  <a:lnTo>
                    <a:pt x="70" y="4"/>
                  </a:lnTo>
                  <a:lnTo>
                    <a:pt x="81" y="10"/>
                  </a:lnTo>
                  <a:lnTo>
                    <a:pt x="91" y="25"/>
                  </a:lnTo>
                  <a:lnTo>
                    <a:pt x="93" y="35"/>
                  </a:lnTo>
                  <a:lnTo>
                    <a:pt x="93" y="52"/>
                  </a:lnTo>
                  <a:lnTo>
                    <a:pt x="91" y="58"/>
                  </a:lnTo>
                  <a:lnTo>
                    <a:pt x="91" y="70"/>
                  </a:lnTo>
                  <a:lnTo>
                    <a:pt x="87" y="81"/>
                  </a:lnTo>
                  <a:lnTo>
                    <a:pt x="83" y="101"/>
                  </a:lnTo>
                  <a:lnTo>
                    <a:pt x="79" y="108"/>
                  </a:lnTo>
                  <a:lnTo>
                    <a:pt x="76" y="124"/>
                  </a:lnTo>
                  <a:lnTo>
                    <a:pt x="70" y="139"/>
                  </a:lnTo>
                  <a:lnTo>
                    <a:pt x="70" y="149"/>
                  </a:lnTo>
                  <a:lnTo>
                    <a:pt x="72" y="151"/>
                  </a:lnTo>
                  <a:lnTo>
                    <a:pt x="76" y="149"/>
                  </a:lnTo>
                  <a:lnTo>
                    <a:pt x="79" y="149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537" name="Freeform 105"/>
            <p:cNvSpPr>
              <a:spLocks noEditPoints="1"/>
            </p:cNvSpPr>
            <p:nvPr/>
          </p:nvSpPr>
          <p:spPr bwMode="auto">
            <a:xfrm>
              <a:off x="3412" y="2681"/>
              <a:ext cx="65" cy="89"/>
            </a:xfrm>
            <a:custGeom>
              <a:avLst/>
              <a:gdLst>
                <a:gd name="T0" fmla="*/ 35 w 130"/>
                <a:gd name="T1" fmla="*/ 13 h 176"/>
                <a:gd name="T2" fmla="*/ 56 w 130"/>
                <a:gd name="T3" fmla="*/ 17 h 176"/>
                <a:gd name="T4" fmla="*/ 81 w 130"/>
                <a:gd name="T5" fmla="*/ 34 h 176"/>
                <a:gd name="T6" fmla="*/ 101 w 130"/>
                <a:gd name="T7" fmla="*/ 60 h 176"/>
                <a:gd name="T8" fmla="*/ 116 w 130"/>
                <a:gd name="T9" fmla="*/ 89 h 176"/>
                <a:gd name="T10" fmla="*/ 116 w 130"/>
                <a:gd name="T11" fmla="*/ 93 h 176"/>
                <a:gd name="T12" fmla="*/ 122 w 130"/>
                <a:gd name="T13" fmla="*/ 102 h 176"/>
                <a:gd name="T14" fmla="*/ 118 w 130"/>
                <a:gd name="T15" fmla="*/ 87 h 176"/>
                <a:gd name="T16" fmla="*/ 114 w 130"/>
                <a:gd name="T17" fmla="*/ 75 h 176"/>
                <a:gd name="T18" fmla="*/ 99 w 130"/>
                <a:gd name="T19" fmla="*/ 46 h 176"/>
                <a:gd name="T20" fmla="*/ 79 w 130"/>
                <a:gd name="T21" fmla="*/ 25 h 176"/>
                <a:gd name="T22" fmla="*/ 56 w 130"/>
                <a:gd name="T23" fmla="*/ 13 h 176"/>
                <a:gd name="T24" fmla="*/ 35 w 130"/>
                <a:gd name="T25" fmla="*/ 13 h 176"/>
                <a:gd name="T26" fmla="*/ 4 w 130"/>
                <a:gd name="T27" fmla="*/ 67 h 176"/>
                <a:gd name="T28" fmla="*/ 6 w 130"/>
                <a:gd name="T29" fmla="*/ 89 h 176"/>
                <a:gd name="T30" fmla="*/ 17 w 130"/>
                <a:gd name="T31" fmla="*/ 116 h 176"/>
                <a:gd name="T32" fmla="*/ 29 w 130"/>
                <a:gd name="T33" fmla="*/ 141 h 176"/>
                <a:gd name="T34" fmla="*/ 48 w 130"/>
                <a:gd name="T35" fmla="*/ 162 h 176"/>
                <a:gd name="T36" fmla="*/ 68 w 130"/>
                <a:gd name="T37" fmla="*/ 170 h 176"/>
                <a:gd name="T38" fmla="*/ 93 w 130"/>
                <a:gd name="T39" fmla="*/ 170 h 176"/>
                <a:gd name="T40" fmla="*/ 68 w 130"/>
                <a:gd name="T41" fmla="*/ 164 h 176"/>
                <a:gd name="T42" fmla="*/ 48 w 130"/>
                <a:gd name="T43" fmla="*/ 155 h 176"/>
                <a:gd name="T44" fmla="*/ 29 w 130"/>
                <a:gd name="T45" fmla="*/ 131 h 176"/>
                <a:gd name="T46" fmla="*/ 17 w 130"/>
                <a:gd name="T47" fmla="*/ 106 h 176"/>
                <a:gd name="T48" fmla="*/ 7 w 130"/>
                <a:gd name="T49" fmla="*/ 87 h 176"/>
                <a:gd name="T50" fmla="*/ 6 w 130"/>
                <a:gd name="T51" fmla="*/ 67 h 176"/>
                <a:gd name="T52" fmla="*/ 104 w 130"/>
                <a:gd name="T53" fmla="*/ 77 h 176"/>
                <a:gd name="T54" fmla="*/ 85 w 130"/>
                <a:gd name="T55" fmla="*/ 48 h 176"/>
                <a:gd name="T56" fmla="*/ 60 w 130"/>
                <a:gd name="T57" fmla="*/ 27 h 176"/>
                <a:gd name="T58" fmla="*/ 37 w 130"/>
                <a:gd name="T59" fmla="*/ 19 h 176"/>
                <a:gd name="T60" fmla="*/ 17 w 130"/>
                <a:gd name="T61" fmla="*/ 29 h 176"/>
                <a:gd name="T62" fmla="*/ 11 w 130"/>
                <a:gd name="T63" fmla="*/ 50 h 176"/>
                <a:gd name="T64" fmla="*/ 13 w 130"/>
                <a:gd name="T65" fmla="*/ 69 h 176"/>
                <a:gd name="T66" fmla="*/ 27 w 130"/>
                <a:gd name="T67" fmla="*/ 97 h 176"/>
                <a:gd name="T68" fmla="*/ 48 w 130"/>
                <a:gd name="T69" fmla="*/ 128 h 176"/>
                <a:gd name="T70" fmla="*/ 70 w 130"/>
                <a:gd name="T71" fmla="*/ 147 h 176"/>
                <a:gd name="T72" fmla="*/ 91 w 130"/>
                <a:gd name="T73" fmla="*/ 153 h 176"/>
                <a:gd name="T74" fmla="*/ 112 w 130"/>
                <a:gd name="T75" fmla="*/ 143 h 176"/>
                <a:gd name="T76" fmla="*/ 118 w 130"/>
                <a:gd name="T77" fmla="*/ 120 h 176"/>
                <a:gd name="T78" fmla="*/ 116 w 130"/>
                <a:gd name="T79" fmla="*/ 102 h 176"/>
                <a:gd name="T80" fmla="*/ 11 w 130"/>
                <a:gd name="T81" fmla="*/ 122 h 176"/>
                <a:gd name="T82" fmla="*/ 0 w 130"/>
                <a:gd name="T83" fmla="*/ 83 h 176"/>
                <a:gd name="T84" fmla="*/ 4 w 130"/>
                <a:gd name="T85" fmla="*/ 46 h 176"/>
                <a:gd name="T86" fmla="*/ 11 w 130"/>
                <a:gd name="T87" fmla="*/ 19 h 176"/>
                <a:gd name="T88" fmla="*/ 33 w 130"/>
                <a:gd name="T89" fmla="*/ 3 h 176"/>
                <a:gd name="T90" fmla="*/ 56 w 130"/>
                <a:gd name="T91" fmla="*/ 0 h 176"/>
                <a:gd name="T92" fmla="*/ 81 w 130"/>
                <a:gd name="T93" fmla="*/ 9 h 176"/>
                <a:gd name="T94" fmla="*/ 104 w 130"/>
                <a:gd name="T95" fmla="*/ 27 h 176"/>
                <a:gd name="T96" fmla="*/ 122 w 130"/>
                <a:gd name="T97" fmla="*/ 54 h 176"/>
                <a:gd name="T98" fmla="*/ 130 w 130"/>
                <a:gd name="T99" fmla="*/ 89 h 176"/>
                <a:gd name="T100" fmla="*/ 130 w 130"/>
                <a:gd name="T101" fmla="*/ 124 h 176"/>
                <a:gd name="T102" fmla="*/ 118 w 130"/>
                <a:gd name="T103" fmla="*/ 157 h 176"/>
                <a:gd name="T104" fmla="*/ 97 w 130"/>
                <a:gd name="T105" fmla="*/ 172 h 176"/>
                <a:gd name="T106" fmla="*/ 71 w 130"/>
                <a:gd name="T107" fmla="*/ 176 h 176"/>
                <a:gd name="T108" fmla="*/ 48 w 130"/>
                <a:gd name="T109" fmla="*/ 168 h 176"/>
                <a:gd name="T110" fmla="*/ 27 w 130"/>
                <a:gd name="T111" fmla="*/ 149 h 176"/>
                <a:gd name="T112" fmla="*/ 11 w 130"/>
                <a:gd name="T113" fmla="*/ 122 h 17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"/>
                <a:gd name="T172" fmla="*/ 0 h 176"/>
                <a:gd name="T173" fmla="*/ 130 w 130"/>
                <a:gd name="T174" fmla="*/ 176 h 17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" h="176">
                  <a:moveTo>
                    <a:pt x="35" y="13"/>
                  </a:moveTo>
                  <a:lnTo>
                    <a:pt x="35" y="13"/>
                  </a:lnTo>
                  <a:lnTo>
                    <a:pt x="44" y="13"/>
                  </a:lnTo>
                  <a:lnTo>
                    <a:pt x="56" y="17"/>
                  </a:lnTo>
                  <a:lnTo>
                    <a:pt x="68" y="23"/>
                  </a:lnTo>
                  <a:lnTo>
                    <a:pt x="81" y="34"/>
                  </a:lnTo>
                  <a:lnTo>
                    <a:pt x="91" y="46"/>
                  </a:lnTo>
                  <a:lnTo>
                    <a:pt x="101" y="60"/>
                  </a:lnTo>
                  <a:lnTo>
                    <a:pt x="108" y="71"/>
                  </a:lnTo>
                  <a:lnTo>
                    <a:pt x="116" y="89"/>
                  </a:lnTo>
                  <a:lnTo>
                    <a:pt x="116" y="91"/>
                  </a:lnTo>
                  <a:lnTo>
                    <a:pt x="116" y="93"/>
                  </a:lnTo>
                  <a:lnTo>
                    <a:pt x="118" y="95"/>
                  </a:lnTo>
                  <a:lnTo>
                    <a:pt x="122" y="102"/>
                  </a:lnTo>
                  <a:lnTo>
                    <a:pt x="120" y="95"/>
                  </a:lnTo>
                  <a:lnTo>
                    <a:pt x="118" y="87"/>
                  </a:lnTo>
                  <a:lnTo>
                    <a:pt x="116" y="81"/>
                  </a:lnTo>
                  <a:lnTo>
                    <a:pt x="114" y="75"/>
                  </a:lnTo>
                  <a:lnTo>
                    <a:pt x="106" y="58"/>
                  </a:lnTo>
                  <a:lnTo>
                    <a:pt x="99" y="46"/>
                  </a:lnTo>
                  <a:lnTo>
                    <a:pt x="89" y="34"/>
                  </a:lnTo>
                  <a:lnTo>
                    <a:pt x="79" y="25"/>
                  </a:lnTo>
                  <a:lnTo>
                    <a:pt x="68" y="17"/>
                  </a:lnTo>
                  <a:lnTo>
                    <a:pt x="56" y="13"/>
                  </a:lnTo>
                  <a:lnTo>
                    <a:pt x="44" y="11"/>
                  </a:lnTo>
                  <a:lnTo>
                    <a:pt x="35" y="13"/>
                  </a:lnTo>
                  <a:close/>
                  <a:moveTo>
                    <a:pt x="6" y="67"/>
                  </a:moveTo>
                  <a:lnTo>
                    <a:pt x="4" y="67"/>
                  </a:lnTo>
                  <a:lnTo>
                    <a:pt x="4" y="77"/>
                  </a:lnTo>
                  <a:lnTo>
                    <a:pt x="6" y="89"/>
                  </a:lnTo>
                  <a:lnTo>
                    <a:pt x="9" y="102"/>
                  </a:lnTo>
                  <a:lnTo>
                    <a:pt x="17" y="116"/>
                  </a:lnTo>
                  <a:lnTo>
                    <a:pt x="23" y="129"/>
                  </a:lnTo>
                  <a:lnTo>
                    <a:pt x="29" y="141"/>
                  </a:lnTo>
                  <a:lnTo>
                    <a:pt x="37" y="151"/>
                  </a:lnTo>
                  <a:lnTo>
                    <a:pt x="48" y="162"/>
                  </a:lnTo>
                  <a:lnTo>
                    <a:pt x="58" y="166"/>
                  </a:lnTo>
                  <a:lnTo>
                    <a:pt x="68" y="170"/>
                  </a:lnTo>
                  <a:lnTo>
                    <a:pt x="79" y="170"/>
                  </a:lnTo>
                  <a:lnTo>
                    <a:pt x="93" y="170"/>
                  </a:lnTo>
                  <a:lnTo>
                    <a:pt x="79" y="168"/>
                  </a:lnTo>
                  <a:lnTo>
                    <a:pt x="68" y="164"/>
                  </a:lnTo>
                  <a:lnTo>
                    <a:pt x="56" y="159"/>
                  </a:lnTo>
                  <a:lnTo>
                    <a:pt x="48" y="155"/>
                  </a:lnTo>
                  <a:lnTo>
                    <a:pt x="37" y="143"/>
                  </a:lnTo>
                  <a:lnTo>
                    <a:pt x="29" y="131"/>
                  </a:lnTo>
                  <a:lnTo>
                    <a:pt x="23" y="118"/>
                  </a:lnTo>
                  <a:lnTo>
                    <a:pt x="17" y="106"/>
                  </a:lnTo>
                  <a:lnTo>
                    <a:pt x="11" y="97"/>
                  </a:lnTo>
                  <a:lnTo>
                    <a:pt x="7" y="87"/>
                  </a:lnTo>
                  <a:lnTo>
                    <a:pt x="6" y="77"/>
                  </a:lnTo>
                  <a:lnTo>
                    <a:pt x="6" y="67"/>
                  </a:lnTo>
                  <a:close/>
                  <a:moveTo>
                    <a:pt x="114" y="93"/>
                  </a:moveTo>
                  <a:lnTo>
                    <a:pt x="104" y="77"/>
                  </a:lnTo>
                  <a:lnTo>
                    <a:pt x="97" y="62"/>
                  </a:lnTo>
                  <a:lnTo>
                    <a:pt x="85" y="48"/>
                  </a:lnTo>
                  <a:lnTo>
                    <a:pt x="73" y="38"/>
                  </a:lnTo>
                  <a:lnTo>
                    <a:pt x="60" y="27"/>
                  </a:lnTo>
                  <a:lnTo>
                    <a:pt x="48" y="21"/>
                  </a:lnTo>
                  <a:lnTo>
                    <a:pt x="37" y="19"/>
                  </a:lnTo>
                  <a:lnTo>
                    <a:pt x="27" y="21"/>
                  </a:lnTo>
                  <a:lnTo>
                    <a:pt x="17" y="29"/>
                  </a:lnTo>
                  <a:lnTo>
                    <a:pt x="13" y="44"/>
                  </a:lnTo>
                  <a:lnTo>
                    <a:pt x="11" y="50"/>
                  </a:lnTo>
                  <a:lnTo>
                    <a:pt x="13" y="60"/>
                  </a:lnTo>
                  <a:lnTo>
                    <a:pt x="13" y="69"/>
                  </a:lnTo>
                  <a:lnTo>
                    <a:pt x="19" y="81"/>
                  </a:lnTo>
                  <a:lnTo>
                    <a:pt x="27" y="97"/>
                  </a:lnTo>
                  <a:lnTo>
                    <a:pt x="37" y="114"/>
                  </a:lnTo>
                  <a:lnTo>
                    <a:pt x="48" y="128"/>
                  </a:lnTo>
                  <a:lnTo>
                    <a:pt x="60" y="141"/>
                  </a:lnTo>
                  <a:lnTo>
                    <a:pt x="70" y="147"/>
                  </a:lnTo>
                  <a:lnTo>
                    <a:pt x="81" y="153"/>
                  </a:lnTo>
                  <a:lnTo>
                    <a:pt x="91" y="153"/>
                  </a:lnTo>
                  <a:lnTo>
                    <a:pt x="103" y="155"/>
                  </a:lnTo>
                  <a:lnTo>
                    <a:pt x="112" y="143"/>
                  </a:lnTo>
                  <a:lnTo>
                    <a:pt x="118" y="129"/>
                  </a:lnTo>
                  <a:lnTo>
                    <a:pt x="118" y="120"/>
                  </a:lnTo>
                  <a:lnTo>
                    <a:pt x="118" y="112"/>
                  </a:lnTo>
                  <a:lnTo>
                    <a:pt x="116" y="102"/>
                  </a:lnTo>
                  <a:lnTo>
                    <a:pt x="114" y="93"/>
                  </a:lnTo>
                  <a:close/>
                  <a:moveTo>
                    <a:pt x="11" y="122"/>
                  </a:moveTo>
                  <a:lnTo>
                    <a:pt x="4" y="100"/>
                  </a:lnTo>
                  <a:lnTo>
                    <a:pt x="0" y="83"/>
                  </a:lnTo>
                  <a:lnTo>
                    <a:pt x="0" y="64"/>
                  </a:lnTo>
                  <a:lnTo>
                    <a:pt x="4" y="46"/>
                  </a:lnTo>
                  <a:lnTo>
                    <a:pt x="6" y="31"/>
                  </a:lnTo>
                  <a:lnTo>
                    <a:pt x="11" y="19"/>
                  </a:lnTo>
                  <a:lnTo>
                    <a:pt x="21" y="9"/>
                  </a:lnTo>
                  <a:lnTo>
                    <a:pt x="33" y="3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8" y="2"/>
                  </a:lnTo>
                  <a:lnTo>
                    <a:pt x="81" y="9"/>
                  </a:lnTo>
                  <a:lnTo>
                    <a:pt x="93" y="15"/>
                  </a:lnTo>
                  <a:lnTo>
                    <a:pt x="104" y="27"/>
                  </a:lnTo>
                  <a:lnTo>
                    <a:pt x="112" y="38"/>
                  </a:lnTo>
                  <a:lnTo>
                    <a:pt x="122" y="54"/>
                  </a:lnTo>
                  <a:lnTo>
                    <a:pt x="128" y="71"/>
                  </a:lnTo>
                  <a:lnTo>
                    <a:pt x="130" y="89"/>
                  </a:lnTo>
                  <a:lnTo>
                    <a:pt x="130" y="106"/>
                  </a:lnTo>
                  <a:lnTo>
                    <a:pt x="130" y="124"/>
                  </a:lnTo>
                  <a:lnTo>
                    <a:pt x="124" y="141"/>
                  </a:lnTo>
                  <a:lnTo>
                    <a:pt x="118" y="157"/>
                  </a:lnTo>
                  <a:lnTo>
                    <a:pt x="108" y="166"/>
                  </a:lnTo>
                  <a:lnTo>
                    <a:pt x="97" y="172"/>
                  </a:lnTo>
                  <a:lnTo>
                    <a:pt x="83" y="176"/>
                  </a:lnTo>
                  <a:lnTo>
                    <a:pt x="71" y="176"/>
                  </a:lnTo>
                  <a:lnTo>
                    <a:pt x="60" y="172"/>
                  </a:lnTo>
                  <a:lnTo>
                    <a:pt x="48" y="168"/>
                  </a:lnTo>
                  <a:lnTo>
                    <a:pt x="37" y="159"/>
                  </a:lnTo>
                  <a:lnTo>
                    <a:pt x="27" y="149"/>
                  </a:lnTo>
                  <a:lnTo>
                    <a:pt x="17" y="135"/>
                  </a:lnTo>
                  <a:lnTo>
                    <a:pt x="11" y="122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538" name="Freeform 106"/>
            <p:cNvSpPr>
              <a:spLocks noEditPoints="1"/>
            </p:cNvSpPr>
            <p:nvPr/>
          </p:nvSpPr>
          <p:spPr bwMode="auto">
            <a:xfrm>
              <a:off x="3768" y="2533"/>
              <a:ext cx="71" cy="96"/>
            </a:xfrm>
            <a:custGeom>
              <a:avLst/>
              <a:gdLst>
                <a:gd name="T0" fmla="*/ 72 w 144"/>
                <a:gd name="T1" fmla="*/ 163 h 192"/>
                <a:gd name="T2" fmla="*/ 74 w 144"/>
                <a:gd name="T3" fmla="*/ 163 h 192"/>
                <a:gd name="T4" fmla="*/ 94 w 144"/>
                <a:gd name="T5" fmla="*/ 157 h 192"/>
                <a:gd name="T6" fmla="*/ 121 w 144"/>
                <a:gd name="T7" fmla="*/ 147 h 192"/>
                <a:gd name="T8" fmla="*/ 130 w 144"/>
                <a:gd name="T9" fmla="*/ 136 h 192"/>
                <a:gd name="T10" fmla="*/ 130 w 144"/>
                <a:gd name="T11" fmla="*/ 130 h 192"/>
                <a:gd name="T12" fmla="*/ 123 w 144"/>
                <a:gd name="T13" fmla="*/ 141 h 192"/>
                <a:gd name="T14" fmla="*/ 101 w 144"/>
                <a:gd name="T15" fmla="*/ 149 h 192"/>
                <a:gd name="T16" fmla="*/ 86 w 144"/>
                <a:gd name="T17" fmla="*/ 155 h 192"/>
                <a:gd name="T18" fmla="*/ 72 w 144"/>
                <a:gd name="T19" fmla="*/ 159 h 192"/>
                <a:gd name="T20" fmla="*/ 31 w 144"/>
                <a:gd name="T21" fmla="*/ 27 h 192"/>
                <a:gd name="T22" fmla="*/ 33 w 144"/>
                <a:gd name="T23" fmla="*/ 25 h 192"/>
                <a:gd name="T24" fmla="*/ 47 w 144"/>
                <a:gd name="T25" fmla="*/ 23 h 192"/>
                <a:gd name="T26" fmla="*/ 70 w 144"/>
                <a:gd name="T27" fmla="*/ 29 h 192"/>
                <a:gd name="T28" fmla="*/ 80 w 144"/>
                <a:gd name="T29" fmla="*/ 50 h 192"/>
                <a:gd name="T30" fmla="*/ 80 w 144"/>
                <a:gd name="T31" fmla="*/ 78 h 192"/>
                <a:gd name="T32" fmla="*/ 84 w 144"/>
                <a:gd name="T33" fmla="*/ 78 h 192"/>
                <a:gd name="T34" fmla="*/ 84 w 144"/>
                <a:gd name="T35" fmla="*/ 48 h 192"/>
                <a:gd name="T36" fmla="*/ 74 w 144"/>
                <a:gd name="T37" fmla="*/ 25 h 192"/>
                <a:gd name="T38" fmla="*/ 53 w 144"/>
                <a:gd name="T39" fmla="*/ 14 h 192"/>
                <a:gd name="T40" fmla="*/ 39 w 144"/>
                <a:gd name="T41" fmla="*/ 19 h 192"/>
                <a:gd name="T42" fmla="*/ 33 w 144"/>
                <a:gd name="T43" fmla="*/ 23 h 192"/>
                <a:gd name="T44" fmla="*/ 82 w 144"/>
                <a:gd name="T45" fmla="*/ 151 h 192"/>
                <a:gd name="T46" fmla="*/ 117 w 144"/>
                <a:gd name="T47" fmla="*/ 136 h 192"/>
                <a:gd name="T48" fmla="*/ 127 w 144"/>
                <a:gd name="T49" fmla="*/ 128 h 192"/>
                <a:gd name="T50" fmla="*/ 132 w 144"/>
                <a:gd name="T51" fmla="*/ 118 h 192"/>
                <a:gd name="T52" fmla="*/ 136 w 144"/>
                <a:gd name="T53" fmla="*/ 107 h 192"/>
                <a:gd name="T54" fmla="*/ 144 w 144"/>
                <a:gd name="T55" fmla="*/ 109 h 192"/>
                <a:gd name="T56" fmla="*/ 144 w 144"/>
                <a:gd name="T57" fmla="*/ 114 h 192"/>
                <a:gd name="T58" fmla="*/ 144 w 144"/>
                <a:gd name="T59" fmla="*/ 143 h 192"/>
                <a:gd name="T60" fmla="*/ 142 w 144"/>
                <a:gd name="T61" fmla="*/ 155 h 192"/>
                <a:gd name="T62" fmla="*/ 130 w 144"/>
                <a:gd name="T63" fmla="*/ 159 h 192"/>
                <a:gd name="T64" fmla="*/ 107 w 144"/>
                <a:gd name="T65" fmla="*/ 171 h 192"/>
                <a:gd name="T66" fmla="*/ 72 w 144"/>
                <a:gd name="T67" fmla="*/ 184 h 192"/>
                <a:gd name="T68" fmla="*/ 59 w 144"/>
                <a:gd name="T69" fmla="*/ 190 h 192"/>
                <a:gd name="T70" fmla="*/ 55 w 144"/>
                <a:gd name="T71" fmla="*/ 192 h 192"/>
                <a:gd name="T72" fmla="*/ 51 w 144"/>
                <a:gd name="T73" fmla="*/ 190 h 192"/>
                <a:gd name="T74" fmla="*/ 49 w 144"/>
                <a:gd name="T75" fmla="*/ 184 h 192"/>
                <a:gd name="T76" fmla="*/ 53 w 144"/>
                <a:gd name="T77" fmla="*/ 174 h 192"/>
                <a:gd name="T78" fmla="*/ 63 w 144"/>
                <a:gd name="T79" fmla="*/ 141 h 192"/>
                <a:gd name="T80" fmla="*/ 70 w 144"/>
                <a:gd name="T81" fmla="*/ 107 h 192"/>
                <a:gd name="T82" fmla="*/ 74 w 144"/>
                <a:gd name="T83" fmla="*/ 81 h 192"/>
                <a:gd name="T84" fmla="*/ 74 w 144"/>
                <a:gd name="T85" fmla="*/ 60 h 192"/>
                <a:gd name="T86" fmla="*/ 72 w 144"/>
                <a:gd name="T87" fmla="*/ 45 h 192"/>
                <a:gd name="T88" fmla="*/ 55 w 144"/>
                <a:gd name="T89" fmla="*/ 31 h 192"/>
                <a:gd name="T90" fmla="*/ 33 w 144"/>
                <a:gd name="T91" fmla="*/ 31 h 192"/>
                <a:gd name="T92" fmla="*/ 14 w 144"/>
                <a:gd name="T93" fmla="*/ 48 h 192"/>
                <a:gd name="T94" fmla="*/ 6 w 144"/>
                <a:gd name="T95" fmla="*/ 60 h 192"/>
                <a:gd name="T96" fmla="*/ 0 w 144"/>
                <a:gd name="T97" fmla="*/ 58 h 192"/>
                <a:gd name="T98" fmla="*/ 0 w 144"/>
                <a:gd name="T99" fmla="*/ 48 h 192"/>
                <a:gd name="T100" fmla="*/ 10 w 144"/>
                <a:gd name="T101" fmla="*/ 35 h 192"/>
                <a:gd name="T102" fmla="*/ 24 w 144"/>
                <a:gd name="T103" fmla="*/ 17 h 192"/>
                <a:gd name="T104" fmla="*/ 39 w 144"/>
                <a:gd name="T105" fmla="*/ 6 h 192"/>
                <a:gd name="T106" fmla="*/ 72 w 144"/>
                <a:gd name="T107" fmla="*/ 4 h 192"/>
                <a:gd name="T108" fmla="*/ 94 w 144"/>
                <a:gd name="T109" fmla="*/ 25 h 192"/>
                <a:gd name="T110" fmla="*/ 95 w 144"/>
                <a:gd name="T111" fmla="*/ 52 h 192"/>
                <a:gd name="T112" fmla="*/ 94 w 144"/>
                <a:gd name="T113" fmla="*/ 72 h 192"/>
                <a:gd name="T114" fmla="*/ 86 w 144"/>
                <a:gd name="T115" fmla="*/ 103 h 192"/>
                <a:gd name="T116" fmla="*/ 80 w 144"/>
                <a:gd name="T117" fmla="*/ 124 h 192"/>
                <a:gd name="T118" fmla="*/ 74 w 144"/>
                <a:gd name="T119" fmla="*/ 141 h 192"/>
                <a:gd name="T120" fmla="*/ 74 w 144"/>
                <a:gd name="T121" fmla="*/ 149 h 192"/>
                <a:gd name="T122" fmla="*/ 78 w 144"/>
                <a:gd name="T123" fmla="*/ 151 h 19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44"/>
                <a:gd name="T187" fmla="*/ 0 h 192"/>
                <a:gd name="T188" fmla="*/ 144 w 144"/>
                <a:gd name="T189" fmla="*/ 192 h 19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44" h="192">
                  <a:moveTo>
                    <a:pt x="72" y="159"/>
                  </a:moveTo>
                  <a:lnTo>
                    <a:pt x="72" y="163"/>
                  </a:lnTo>
                  <a:lnTo>
                    <a:pt x="72" y="165"/>
                  </a:lnTo>
                  <a:lnTo>
                    <a:pt x="74" y="163"/>
                  </a:lnTo>
                  <a:lnTo>
                    <a:pt x="82" y="163"/>
                  </a:lnTo>
                  <a:lnTo>
                    <a:pt x="94" y="157"/>
                  </a:lnTo>
                  <a:lnTo>
                    <a:pt x="109" y="155"/>
                  </a:lnTo>
                  <a:lnTo>
                    <a:pt x="121" y="147"/>
                  </a:lnTo>
                  <a:lnTo>
                    <a:pt x="128" y="141"/>
                  </a:lnTo>
                  <a:lnTo>
                    <a:pt x="130" y="136"/>
                  </a:lnTo>
                  <a:lnTo>
                    <a:pt x="134" y="130"/>
                  </a:lnTo>
                  <a:lnTo>
                    <a:pt x="130" y="130"/>
                  </a:lnTo>
                  <a:lnTo>
                    <a:pt x="127" y="136"/>
                  </a:lnTo>
                  <a:lnTo>
                    <a:pt x="123" y="141"/>
                  </a:lnTo>
                  <a:lnTo>
                    <a:pt x="113" y="143"/>
                  </a:lnTo>
                  <a:lnTo>
                    <a:pt x="101" y="149"/>
                  </a:lnTo>
                  <a:lnTo>
                    <a:pt x="92" y="151"/>
                  </a:lnTo>
                  <a:lnTo>
                    <a:pt x="86" y="155"/>
                  </a:lnTo>
                  <a:lnTo>
                    <a:pt x="78" y="157"/>
                  </a:lnTo>
                  <a:lnTo>
                    <a:pt x="72" y="159"/>
                  </a:lnTo>
                  <a:close/>
                  <a:moveTo>
                    <a:pt x="31" y="25"/>
                  </a:moveTo>
                  <a:lnTo>
                    <a:pt x="31" y="27"/>
                  </a:lnTo>
                  <a:lnTo>
                    <a:pt x="31" y="25"/>
                  </a:lnTo>
                  <a:lnTo>
                    <a:pt x="33" y="25"/>
                  </a:lnTo>
                  <a:lnTo>
                    <a:pt x="35" y="25"/>
                  </a:lnTo>
                  <a:lnTo>
                    <a:pt x="47" y="23"/>
                  </a:lnTo>
                  <a:lnTo>
                    <a:pt x="61" y="25"/>
                  </a:lnTo>
                  <a:lnTo>
                    <a:pt x="70" y="29"/>
                  </a:lnTo>
                  <a:lnTo>
                    <a:pt x="76" y="41"/>
                  </a:lnTo>
                  <a:lnTo>
                    <a:pt x="80" y="50"/>
                  </a:lnTo>
                  <a:lnTo>
                    <a:pt x="82" y="66"/>
                  </a:lnTo>
                  <a:lnTo>
                    <a:pt x="80" y="78"/>
                  </a:lnTo>
                  <a:lnTo>
                    <a:pt x="80" y="95"/>
                  </a:lnTo>
                  <a:lnTo>
                    <a:pt x="84" y="78"/>
                  </a:lnTo>
                  <a:lnTo>
                    <a:pt x="86" y="62"/>
                  </a:lnTo>
                  <a:lnTo>
                    <a:pt x="84" y="48"/>
                  </a:lnTo>
                  <a:lnTo>
                    <a:pt x="82" y="35"/>
                  </a:lnTo>
                  <a:lnTo>
                    <a:pt x="74" y="25"/>
                  </a:lnTo>
                  <a:lnTo>
                    <a:pt x="66" y="17"/>
                  </a:lnTo>
                  <a:lnTo>
                    <a:pt x="53" y="14"/>
                  </a:lnTo>
                  <a:lnTo>
                    <a:pt x="41" y="19"/>
                  </a:lnTo>
                  <a:lnTo>
                    <a:pt x="39" y="19"/>
                  </a:lnTo>
                  <a:lnTo>
                    <a:pt x="35" y="23"/>
                  </a:lnTo>
                  <a:lnTo>
                    <a:pt x="33" y="23"/>
                  </a:lnTo>
                  <a:lnTo>
                    <a:pt x="31" y="25"/>
                  </a:lnTo>
                  <a:close/>
                  <a:moveTo>
                    <a:pt x="82" y="151"/>
                  </a:moveTo>
                  <a:lnTo>
                    <a:pt x="109" y="141"/>
                  </a:lnTo>
                  <a:lnTo>
                    <a:pt x="117" y="136"/>
                  </a:lnTo>
                  <a:lnTo>
                    <a:pt x="123" y="134"/>
                  </a:lnTo>
                  <a:lnTo>
                    <a:pt x="127" y="128"/>
                  </a:lnTo>
                  <a:lnTo>
                    <a:pt x="130" y="124"/>
                  </a:lnTo>
                  <a:lnTo>
                    <a:pt x="132" y="118"/>
                  </a:lnTo>
                  <a:lnTo>
                    <a:pt x="136" y="114"/>
                  </a:lnTo>
                  <a:lnTo>
                    <a:pt x="136" y="107"/>
                  </a:lnTo>
                  <a:lnTo>
                    <a:pt x="142" y="107"/>
                  </a:lnTo>
                  <a:lnTo>
                    <a:pt x="144" y="109"/>
                  </a:lnTo>
                  <a:lnTo>
                    <a:pt x="144" y="110"/>
                  </a:lnTo>
                  <a:lnTo>
                    <a:pt x="144" y="114"/>
                  </a:lnTo>
                  <a:lnTo>
                    <a:pt x="144" y="120"/>
                  </a:lnTo>
                  <a:lnTo>
                    <a:pt x="144" y="143"/>
                  </a:lnTo>
                  <a:lnTo>
                    <a:pt x="142" y="147"/>
                  </a:lnTo>
                  <a:lnTo>
                    <a:pt x="142" y="155"/>
                  </a:lnTo>
                  <a:lnTo>
                    <a:pt x="136" y="157"/>
                  </a:lnTo>
                  <a:lnTo>
                    <a:pt x="130" y="159"/>
                  </a:lnTo>
                  <a:lnTo>
                    <a:pt x="123" y="163"/>
                  </a:lnTo>
                  <a:lnTo>
                    <a:pt x="107" y="171"/>
                  </a:lnTo>
                  <a:lnTo>
                    <a:pt x="86" y="176"/>
                  </a:lnTo>
                  <a:lnTo>
                    <a:pt x="72" y="184"/>
                  </a:lnTo>
                  <a:lnTo>
                    <a:pt x="64" y="184"/>
                  </a:lnTo>
                  <a:lnTo>
                    <a:pt x="59" y="190"/>
                  </a:lnTo>
                  <a:lnTo>
                    <a:pt x="57" y="190"/>
                  </a:lnTo>
                  <a:lnTo>
                    <a:pt x="55" y="192"/>
                  </a:lnTo>
                  <a:lnTo>
                    <a:pt x="53" y="192"/>
                  </a:lnTo>
                  <a:lnTo>
                    <a:pt x="51" y="190"/>
                  </a:lnTo>
                  <a:lnTo>
                    <a:pt x="49" y="190"/>
                  </a:lnTo>
                  <a:lnTo>
                    <a:pt x="49" y="184"/>
                  </a:lnTo>
                  <a:lnTo>
                    <a:pt x="53" y="178"/>
                  </a:lnTo>
                  <a:lnTo>
                    <a:pt x="53" y="174"/>
                  </a:lnTo>
                  <a:lnTo>
                    <a:pt x="55" y="171"/>
                  </a:lnTo>
                  <a:lnTo>
                    <a:pt x="63" y="141"/>
                  </a:lnTo>
                  <a:lnTo>
                    <a:pt x="66" y="122"/>
                  </a:lnTo>
                  <a:lnTo>
                    <a:pt x="70" y="107"/>
                  </a:lnTo>
                  <a:lnTo>
                    <a:pt x="72" y="93"/>
                  </a:lnTo>
                  <a:lnTo>
                    <a:pt x="74" y="81"/>
                  </a:lnTo>
                  <a:lnTo>
                    <a:pt x="74" y="70"/>
                  </a:lnTo>
                  <a:lnTo>
                    <a:pt x="74" y="60"/>
                  </a:lnTo>
                  <a:lnTo>
                    <a:pt x="72" y="50"/>
                  </a:lnTo>
                  <a:lnTo>
                    <a:pt x="72" y="45"/>
                  </a:lnTo>
                  <a:lnTo>
                    <a:pt x="64" y="35"/>
                  </a:lnTo>
                  <a:lnTo>
                    <a:pt x="55" y="31"/>
                  </a:lnTo>
                  <a:lnTo>
                    <a:pt x="43" y="27"/>
                  </a:lnTo>
                  <a:lnTo>
                    <a:pt x="33" y="31"/>
                  </a:lnTo>
                  <a:lnTo>
                    <a:pt x="22" y="37"/>
                  </a:lnTo>
                  <a:lnTo>
                    <a:pt x="14" y="48"/>
                  </a:lnTo>
                  <a:lnTo>
                    <a:pt x="8" y="56"/>
                  </a:lnTo>
                  <a:lnTo>
                    <a:pt x="6" y="60"/>
                  </a:lnTo>
                  <a:lnTo>
                    <a:pt x="4" y="60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4" y="43"/>
                  </a:lnTo>
                  <a:lnTo>
                    <a:pt x="10" y="35"/>
                  </a:lnTo>
                  <a:lnTo>
                    <a:pt x="14" y="25"/>
                  </a:lnTo>
                  <a:lnTo>
                    <a:pt x="24" y="17"/>
                  </a:lnTo>
                  <a:lnTo>
                    <a:pt x="28" y="12"/>
                  </a:lnTo>
                  <a:lnTo>
                    <a:pt x="39" y="6"/>
                  </a:lnTo>
                  <a:lnTo>
                    <a:pt x="55" y="0"/>
                  </a:lnTo>
                  <a:lnTo>
                    <a:pt x="72" y="4"/>
                  </a:lnTo>
                  <a:lnTo>
                    <a:pt x="84" y="12"/>
                  </a:lnTo>
                  <a:lnTo>
                    <a:pt x="94" y="25"/>
                  </a:lnTo>
                  <a:lnTo>
                    <a:pt x="95" y="37"/>
                  </a:lnTo>
                  <a:lnTo>
                    <a:pt x="95" y="52"/>
                  </a:lnTo>
                  <a:lnTo>
                    <a:pt x="94" y="60"/>
                  </a:lnTo>
                  <a:lnTo>
                    <a:pt x="94" y="72"/>
                  </a:lnTo>
                  <a:lnTo>
                    <a:pt x="90" y="85"/>
                  </a:lnTo>
                  <a:lnTo>
                    <a:pt x="86" y="103"/>
                  </a:lnTo>
                  <a:lnTo>
                    <a:pt x="82" y="110"/>
                  </a:lnTo>
                  <a:lnTo>
                    <a:pt x="80" y="124"/>
                  </a:lnTo>
                  <a:lnTo>
                    <a:pt x="74" y="134"/>
                  </a:lnTo>
                  <a:lnTo>
                    <a:pt x="74" y="141"/>
                  </a:lnTo>
                  <a:lnTo>
                    <a:pt x="72" y="147"/>
                  </a:lnTo>
                  <a:lnTo>
                    <a:pt x="74" y="149"/>
                  </a:lnTo>
                  <a:lnTo>
                    <a:pt x="76" y="151"/>
                  </a:lnTo>
                  <a:lnTo>
                    <a:pt x="78" y="151"/>
                  </a:lnTo>
                  <a:lnTo>
                    <a:pt x="82" y="151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539" name="Freeform 107"/>
            <p:cNvSpPr>
              <a:spLocks noEditPoints="1"/>
            </p:cNvSpPr>
            <p:nvPr/>
          </p:nvSpPr>
          <p:spPr bwMode="auto">
            <a:xfrm>
              <a:off x="3837" y="2497"/>
              <a:ext cx="61" cy="104"/>
            </a:xfrm>
            <a:custGeom>
              <a:avLst/>
              <a:gdLst>
                <a:gd name="T0" fmla="*/ 31 w 122"/>
                <a:gd name="T1" fmla="*/ 119 h 208"/>
                <a:gd name="T2" fmla="*/ 39 w 122"/>
                <a:gd name="T3" fmla="*/ 113 h 208"/>
                <a:gd name="T4" fmla="*/ 47 w 122"/>
                <a:gd name="T5" fmla="*/ 111 h 208"/>
                <a:gd name="T6" fmla="*/ 80 w 122"/>
                <a:gd name="T7" fmla="*/ 107 h 208"/>
                <a:gd name="T8" fmla="*/ 103 w 122"/>
                <a:gd name="T9" fmla="*/ 130 h 208"/>
                <a:gd name="T10" fmla="*/ 107 w 122"/>
                <a:gd name="T11" fmla="*/ 148 h 208"/>
                <a:gd name="T12" fmla="*/ 101 w 122"/>
                <a:gd name="T13" fmla="*/ 167 h 208"/>
                <a:gd name="T14" fmla="*/ 107 w 122"/>
                <a:gd name="T15" fmla="*/ 157 h 208"/>
                <a:gd name="T16" fmla="*/ 109 w 122"/>
                <a:gd name="T17" fmla="*/ 132 h 208"/>
                <a:gd name="T18" fmla="*/ 97 w 122"/>
                <a:gd name="T19" fmla="*/ 107 h 208"/>
                <a:gd name="T20" fmla="*/ 66 w 122"/>
                <a:gd name="T21" fmla="*/ 97 h 208"/>
                <a:gd name="T22" fmla="*/ 45 w 122"/>
                <a:gd name="T23" fmla="*/ 105 h 208"/>
                <a:gd name="T24" fmla="*/ 33 w 122"/>
                <a:gd name="T25" fmla="*/ 111 h 208"/>
                <a:gd name="T26" fmla="*/ 18 w 122"/>
                <a:gd name="T27" fmla="*/ 37 h 208"/>
                <a:gd name="T28" fmla="*/ 12 w 122"/>
                <a:gd name="T29" fmla="*/ 41 h 208"/>
                <a:gd name="T30" fmla="*/ 12 w 122"/>
                <a:gd name="T31" fmla="*/ 43 h 208"/>
                <a:gd name="T32" fmla="*/ 14 w 122"/>
                <a:gd name="T33" fmla="*/ 45 h 208"/>
                <a:gd name="T34" fmla="*/ 60 w 122"/>
                <a:gd name="T35" fmla="*/ 25 h 208"/>
                <a:gd name="T36" fmla="*/ 64 w 122"/>
                <a:gd name="T37" fmla="*/ 20 h 208"/>
                <a:gd name="T38" fmla="*/ 62 w 122"/>
                <a:gd name="T39" fmla="*/ 16 h 208"/>
                <a:gd name="T40" fmla="*/ 58 w 122"/>
                <a:gd name="T41" fmla="*/ 20 h 208"/>
                <a:gd name="T42" fmla="*/ 18 w 122"/>
                <a:gd name="T43" fmla="*/ 37 h 208"/>
                <a:gd name="T44" fmla="*/ 74 w 122"/>
                <a:gd name="T45" fmla="*/ 29 h 208"/>
                <a:gd name="T46" fmla="*/ 74 w 122"/>
                <a:gd name="T47" fmla="*/ 35 h 208"/>
                <a:gd name="T48" fmla="*/ 66 w 122"/>
                <a:gd name="T49" fmla="*/ 41 h 208"/>
                <a:gd name="T50" fmla="*/ 20 w 122"/>
                <a:gd name="T51" fmla="*/ 60 h 208"/>
                <a:gd name="T52" fmla="*/ 18 w 122"/>
                <a:gd name="T53" fmla="*/ 66 h 208"/>
                <a:gd name="T54" fmla="*/ 21 w 122"/>
                <a:gd name="T55" fmla="*/ 91 h 208"/>
                <a:gd name="T56" fmla="*/ 21 w 122"/>
                <a:gd name="T57" fmla="*/ 95 h 208"/>
                <a:gd name="T58" fmla="*/ 25 w 122"/>
                <a:gd name="T59" fmla="*/ 97 h 208"/>
                <a:gd name="T60" fmla="*/ 29 w 122"/>
                <a:gd name="T61" fmla="*/ 97 h 208"/>
                <a:gd name="T62" fmla="*/ 43 w 122"/>
                <a:gd name="T63" fmla="*/ 89 h 208"/>
                <a:gd name="T64" fmla="*/ 60 w 122"/>
                <a:gd name="T65" fmla="*/ 82 h 208"/>
                <a:gd name="T66" fmla="*/ 82 w 122"/>
                <a:gd name="T67" fmla="*/ 80 h 208"/>
                <a:gd name="T68" fmla="*/ 107 w 122"/>
                <a:gd name="T69" fmla="*/ 91 h 208"/>
                <a:gd name="T70" fmla="*/ 120 w 122"/>
                <a:gd name="T71" fmla="*/ 122 h 208"/>
                <a:gd name="T72" fmla="*/ 120 w 122"/>
                <a:gd name="T73" fmla="*/ 148 h 208"/>
                <a:gd name="T74" fmla="*/ 111 w 122"/>
                <a:gd name="T75" fmla="*/ 173 h 208"/>
                <a:gd name="T76" fmla="*/ 91 w 122"/>
                <a:gd name="T77" fmla="*/ 192 h 208"/>
                <a:gd name="T78" fmla="*/ 64 w 122"/>
                <a:gd name="T79" fmla="*/ 206 h 208"/>
                <a:gd name="T80" fmla="*/ 39 w 122"/>
                <a:gd name="T81" fmla="*/ 206 h 208"/>
                <a:gd name="T82" fmla="*/ 35 w 122"/>
                <a:gd name="T83" fmla="*/ 200 h 208"/>
                <a:gd name="T84" fmla="*/ 39 w 122"/>
                <a:gd name="T85" fmla="*/ 196 h 208"/>
                <a:gd name="T86" fmla="*/ 49 w 122"/>
                <a:gd name="T87" fmla="*/ 196 h 208"/>
                <a:gd name="T88" fmla="*/ 68 w 122"/>
                <a:gd name="T89" fmla="*/ 192 h 208"/>
                <a:gd name="T90" fmla="*/ 97 w 122"/>
                <a:gd name="T91" fmla="*/ 167 h 208"/>
                <a:gd name="T92" fmla="*/ 97 w 122"/>
                <a:gd name="T93" fmla="*/ 132 h 208"/>
                <a:gd name="T94" fmla="*/ 80 w 122"/>
                <a:gd name="T95" fmla="*/ 111 h 208"/>
                <a:gd name="T96" fmla="*/ 47 w 122"/>
                <a:gd name="T97" fmla="*/ 113 h 208"/>
                <a:gd name="T98" fmla="*/ 31 w 122"/>
                <a:gd name="T99" fmla="*/ 120 h 208"/>
                <a:gd name="T100" fmla="*/ 27 w 122"/>
                <a:gd name="T101" fmla="*/ 124 h 208"/>
                <a:gd name="T102" fmla="*/ 21 w 122"/>
                <a:gd name="T103" fmla="*/ 124 h 208"/>
                <a:gd name="T104" fmla="*/ 21 w 122"/>
                <a:gd name="T105" fmla="*/ 120 h 208"/>
                <a:gd name="T106" fmla="*/ 20 w 122"/>
                <a:gd name="T107" fmla="*/ 117 h 208"/>
                <a:gd name="T108" fmla="*/ 0 w 122"/>
                <a:gd name="T109" fmla="*/ 43 h 208"/>
                <a:gd name="T110" fmla="*/ 4 w 122"/>
                <a:gd name="T111" fmla="*/ 39 h 208"/>
                <a:gd name="T112" fmla="*/ 49 w 122"/>
                <a:gd name="T113" fmla="*/ 20 h 208"/>
                <a:gd name="T114" fmla="*/ 62 w 122"/>
                <a:gd name="T115" fmla="*/ 8 h 208"/>
                <a:gd name="T116" fmla="*/ 68 w 122"/>
                <a:gd name="T117" fmla="*/ 2 h 208"/>
                <a:gd name="T118" fmla="*/ 70 w 122"/>
                <a:gd name="T119" fmla="*/ 2 h 208"/>
                <a:gd name="T120" fmla="*/ 74 w 122"/>
                <a:gd name="T121" fmla="*/ 6 h 20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2"/>
                <a:gd name="T184" fmla="*/ 0 h 208"/>
                <a:gd name="T185" fmla="*/ 122 w 122"/>
                <a:gd name="T186" fmla="*/ 208 h 20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2" h="208">
                  <a:moveTo>
                    <a:pt x="27" y="117"/>
                  </a:moveTo>
                  <a:lnTo>
                    <a:pt x="31" y="119"/>
                  </a:lnTo>
                  <a:lnTo>
                    <a:pt x="33" y="115"/>
                  </a:lnTo>
                  <a:lnTo>
                    <a:pt x="39" y="113"/>
                  </a:lnTo>
                  <a:lnTo>
                    <a:pt x="43" y="111"/>
                  </a:lnTo>
                  <a:lnTo>
                    <a:pt x="47" y="111"/>
                  </a:lnTo>
                  <a:lnTo>
                    <a:pt x="64" y="105"/>
                  </a:lnTo>
                  <a:lnTo>
                    <a:pt x="80" y="107"/>
                  </a:lnTo>
                  <a:lnTo>
                    <a:pt x="91" y="115"/>
                  </a:lnTo>
                  <a:lnTo>
                    <a:pt x="103" y="130"/>
                  </a:lnTo>
                  <a:lnTo>
                    <a:pt x="105" y="136"/>
                  </a:lnTo>
                  <a:lnTo>
                    <a:pt x="107" y="148"/>
                  </a:lnTo>
                  <a:lnTo>
                    <a:pt x="103" y="157"/>
                  </a:lnTo>
                  <a:lnTo>
                    <a:pt x="101" y="167"/>
                  </a:lnTo>
                  <a:lnTo>
                    <a:pt x="101" y="169"/>
                  </a:lnTo>
                  <a:lnTo>
                    <a:pt x="107" y="157"/>
                  </a:lnTo>
                  <a:lnTo>
                    <a:pt x="109" y="146"/>
                  </a:lnTo>
                  <a:lnTo>
                    <a:pt x="109" y="132"/>
                  </a:lnTo>
                  <a:lnTo>
                    <a:pt x="107" y="120"/>
                  </a:lnTo>
                  <a:lnTo>
                    <a:pt x="97" y="107"/>
                  </a:lnTo>
                  <a:lnTo>
                    <a:pt x="84" y="99"/>
                  </a:lnTo>
                  <a:lnTo>
                    <a:pt x="66" y="97"/>
                  </a:lnTo>
                  <a:lnTo>
                    <a:pt x="49" y="103"/>
                  </a:lnTo>
                  <a:lnTo>
                    <a:pt x="45" y="105"/>
                  </a:lnTo>
                  <a:lnTo>
                    <a:pt x="39" y="111"/>
                  </a:lnTo>
                  <a:lnTo>
                    <a:pt x="33" y="111"/>
                  </a:lnTo>
                  <a:lnTo>
                    <a:pt x="27" y="117"/>
                  </a:lnTo>
                  <a:close/>
                  <a:moveTo>
                    <a:pt x="18" y="37"/>
                  </a:moveTo>
                  <a:lnTo>
                    <a:pt x="14" y="41"/>
                  </a:lnTo>
                  <a:lnTo>
                    <a:pt x="12" y="41"/>
                  </a:lnTo>
                  <a:lnTo>
                    <a:pt x="10" y="43"/>
                  </a:lnTo>
                  <a:lnTo>
                    <a:pt x="12" y="43"/>
                  </a:lnTo>
                  <a:lnTo>
                    <a:pt x="12" y="45"/>
                  </a:lnTo>
                  <a:lnTo>
                    <a:pt x="14" y="45"/>
                  </a:lnTo>
                  <a:lnTo>
                    <a:pt x="54" y="29"/>
                  </a:lnTo>
                  <a:lnTo>
                    <a:pt x="60" y="25"/>
                  </a:lnTo>
                  <a:lnTo>
                    <a:pt x="62" y="22"/>
                  </a:lnTo>
                  <a:lnTo>
                    <a:pt x="64" y="20"/>
                  </a:lnTo>
                  <a:lnTo>
                    <a:pt x="66" y="14"/>
                  </a:lnTo>
                  <a:lnTo>
                    <a:pt x="62" y="16"/>
                  </a:lnTo>
                  <a:lnTo>
                    <a:pt x="60" y="20"/>
                  </a:lnTo>
                  <a:lnTo>
                    <a:pt x="58" y="20"/>
                  </a:lnTo>
                  <a:lnTo>
                    <a:pt x="54" y="22"/>
                  </a:lnTo>
                  <a:lnTo>
                    <a:pt x="18" y="37"/>
                  </a:lnTo>
                  <a:close/>
                  <a:moveTo>
                    <a:pt x="74" y="8"/>
                  </a:moveTo>
                  <a:lnTo>
                    <a:pt x="74" y="29"/>
                  </a:lnTo>
                  <a:lnTo>
                    <a:pt x="74" y="33"/>
                  </a:lnTo>
                  <a:lnTo>
                    <a:pt x="74" y="35"/>
                  </a:lnTo>
                  <a:lnTo>
                    <a:pt x="70" y="37"/>
                  </a:lnTo>
                  <a:lnTo>
                    <a:pt x="66" y="41"/>
                  </a:lnTo>
                  <a:lnTo>
                    <a:pt x="21" y="58"/>
                  </a:lnTo>
                  <a:lnTo>
                    <a:pt x="20" y="60"/>
                  </a:lnTo>
                  <a:lnTo>
                    <a:pt x="18" y="62"/>
                  </a:lnTo>
                  <a:lnTo>
                    <a:pt x="18" y="66"/>
                  </a:lnTo>
                  <a:lnTo>
                    <a:pt x="18" y="72"/>
                  </a:lnTo>
                  <a:lnTo>
                    <a:pt x="21" y="91"/>
                  </a:lnTo>
                  <a:lnTo>
                    <a:pt x="21" y="93"/>
                  </a:lnTo>
                  <a:lnTo>
                    <a:pt x="21" y="95"/>
                  </a:lnTo>
                  <a:lnTo>
                    <a:pt x="23" y="95"/>
                  </a:lnTo>
                  <a:lnTo>
                    <a:pt x="25" y="97"/>
                  </a:lnTo>
                  <a:lnTo>
                    <a:pt x="27" y="99"/>
                  </a:lnTo>
                  <a:lnTo>
                    <a:pt x="29" y="97"/>
                  </a:lnTo>
                  <a:lnTo>
                    <a:pt x="35" y="95"/>
                  </a:lnTo>
                  <a:lnTo>
                    <a:pt x="43" y="89"/>
                  </a:lnTo>
                  <a:lnTo>
                    <a:pt x="49" y="86"/>
                  </a:lnTo>
                  <a:lnTo>
                    <a:pt x="60" y="82"/>
                  </a:lnTo>
                  <a:lnTo>
                    <a:pt x="72" y="80"/>
                  </a:lnTo>
                  <a:lnTo>
                    <a:pt x="82" y="80"/>
                  </a:lnTo>
                  <a:lnTo>
                    <a:pt x="93" y="84"/>
                  </a:lnTo>
                  <a:lnTo>
                    <a:pt x="107" y="91"/>
                  </a:lnTo>
                  <a:lnTo>
                    <a:pt x="120" y="111"/>
                  </a:lnTo>
                  <a:lnTo>
                    <a:pt x="120" y="122"/>
                  </a:lnTo>
                  <a:lnTo>
                    <a:pt x="122" y="136"/>
                  </a:lnTo>
                  <a:lnTo>
                    <a:pt x="120" y="148"/>
                  </a:lnTo>
                  <a:lnTo>
                    <a:pt x="120" y="161"/>
                  </a:lnTo>
                  <a:lnTo>
                    <a:pt x="111" y="173"/>
                  </a:lnTo>
                  <a:lnTo>
                    <a:pt x="103" y="184"/>
                  </a:lnTo>
                  <a:lnTo>
                    <a:pt x="91" y="192"/>
                  </a:lnTo>
                  <a:lnTo>
                    <a:pt x="80" y="200"/>
                  </a:lnTo>
                  <a:lnTo>
                    <a:pt x="64" y="206"/>
                  </a:lnTo>
                  <a:lnTo>
                    <a:pt x="49" y="208"/>
                  </a:lnTo>
                  <a:lnTo>
                    <a:pt x="39" y="206"/>
                  </a:lnTo>
                  <a:lnTo>
                    <a:pt x="35" y="202"/>
                  </a:lnTo>
                  <a:lnTo>
                    <a:pt x="35" y="200"/>
                  </a:lnTo>
                  <a:lnTo>
                    <a:pt x="37" y="198"/>
                  </a:lnTo>
                  <a:lnTo>
                    <a:pt x="39" y="196"/>
                  </a:lnTo>
                  <a:lnTo>
                    <a:pt x="41" y="196"/>
                  </a:lnTo>
                  <a:lnTo>
                    <a:pt x="49" y="196"/>
                  </a:lnTo>
                  <a:lnTo>
                    <a:pt x="58" y="194"/>
                  </a:lnTo>
                  <a:lnTo>
                    <a:pt x="68" y="192"/>
                  </a:lnTo>
                  <a:lnTo>
                    <a:pt x="85" y="181"/>
                  </a:lnTo>
                  <a:lnTo>
                    <a:pt x="97" y="167"/>
                  </a:lnTo>
                  <a:lnTo>
                    <a:pt x="101" y="150"/>
                  </a:lnTo>
                  <a:lnTo>
                    <a:pt x="97" y="132"/>
                  </a:lnTo>
                  <a:lnTo>
                    <a:pt x="89" y="117"/>
                  </a:lnTo>
                  <a:lnTo>
                    <a:pt x="80" y="111"/>
                  </a:lnTo>
                  <a:lnTo>
                    <a:pt x="62" y="109"/>
                  </a:lnTo>
                  <a:lnTo>
                    <a:pt x="47" y="113"/>
                  </a:lnTo>
                  <a:lnTo>
                    <a:pt x="37" y="117"/>
                  </a:lnTo>
                  <a:lnTo>
                    <a:pt x="31" y="120"/>
                  </a:lnTo>
                  <a:lnTo>
                    <a:pt x="27" y="122"/>
                  </a:lnTo>
                  <a:lnTo>
                    <a:pt x="27" y="124"/>
                  </a:lnTo>
                  <a:lnTo>
                    <a:pt x="23" y="124"/>
                  </a:lnTo>
                  <a:lnTo>
                    <a:pt x="21" y="124"/>
                  </a:lnTo>
                  <a:lnTo>
                    <a:pt x="21" y="122"/>
                  </a:lnTo>
                  <a:lnTo>
                    <a:pt x="21" y="120"/>
                  </a:lnTo>
                  <a:lnTo>
                    <a:pt x="20" y="119"/>
                  </a:lnTo>
                  <a:lnTo>
                    <a:pt x="20" y="117"/>
                  </a:lnTo>
                  <a:lnTo>
                    <a:pt x="4" y="49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4" y="39"/>
                  </a:lnTo>
                  <a:lnTo>
                    <a:pt x="10" y="37"/>
                  </a:lnTo>
                  <a:lnTo>
                    <a:pt x="49" y="20"/>
                  </a:lnTo>
                  <a:lnTo>
                    <a:pt x="58" y="14"/>
                  </a:lnTo>
                  <a:lnTo>
                    <a:pt x="62" y="8"/>
                  </a:lnTo>
                  <a:lnTo>
                    <a:pt x="66" y="2"/>
                  </a:lnTo>
                  <a:lnTo>
                    <a:pt x="68" y="2"/>
                  </a:lnTo>
                  <a:lnTo>
                    <a:pt x="68" y="0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</p:grpSp>
      <p:pic>
        <p:nvPicPr>
          <p:cNvPr id="15468" name="Picture 108" descr="Рисунок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9537">
            <a:off x="4191000" y="1447800"/>
            <a:ext cx="293688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9" name="Line 109"/>
          <p:cNvSpPr>
            <a:spLocks noChangeShapeType="1"/>
          </p:cNvSpPr>
          <p:nvPr/>
        </p:nvSpPr>
        <p:spPr bwMode="auto">
          <a:xfrm>
            <a:off x="5943600" y="5410200"/>
            <a:ext cx="2743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grpSp>
        <p:nvGrpSpPr>
          <p:cNvPr id="4" name="Group 110"/>
          <p:cNvGrpSpPr>
            <a:grpSpLocks/>
          </p:cNvGrpSpPr>
          <p:nvPr/>
        </p:nvGrpSpPr>
        <p:grpSpPr bwMode="auto">
          <a:xfrm rot="4430087">
            <a:off x="3531393" y="3783807"/>
            <a:ext cx="2614613" cy="1600200"/>
            <a:chOff x="1632" y="2352"/>
            <a:chExt cx="2415" cy="1304"/>
          </a:xfrm>
        </p:grpSpPr>
        <p:sp>
          <p:nvSpPr>
            <p:cNvPr id="15372" name="Freeform 111"/>
            <p:cNvSpPr>
              <a:spLocks noEditPoints="1"/>
            </p:cNvSpPr>
            <p:nvPr/>
          </p:nvSpPr>
          <p:spPr bwMode="auto">
            <a:xfrm>
              <a:off x="1632" y="2352"/>
              <a:ext cx="2415" cy="1304"/>
            </a:xfrm>
            <a:custGeom>
              <a:avLst/>
              <a:gdLst>
                <a:gd name="T0" fmla="*/ 0 w 4829"/>
                <a:gd name="T1" fmla="*/ 1914 h 2610"/>
                <a:gd name="T2" fmla="*/ 4536 w 4829"/>
                <a:gd name="T3" fmla="*/ 0 h 2610"/>
                <a:gd name="T4" fmla="*/ 4829 w 4829"/>
                <a:gd name="T5" fmla="*/ 692 h 2610"/>
                <a:gd name="T6" fmla="*/ 293 w 4829"/>
                <a:gd name="T7" fmla="*/ 2610 h 2610"/>
                <a:gd name="T8" fmla="*/ 0 w 4829"/>
                <a:gd name="T9" fmla="*/ 1914 h 2610"/>
                <a:gd name="T10" fmla="*/ 339 w 4829"/>
                <a:gd name="T11" fmla="*/ 2311 h 2610"/>
                <a:gd name="T12" fmla="*/ 314 w 4829"/>
                <a:gd name="T13" fmla="*/ 2290 h 2610"/>
                <a:gd name="T14" fmla="*/ 289 w 4829"/>
                <a:gd name="T15" fmla="*/ 2278 h 2610"/>
                <a:gd name="T16" fmla="*/ 264 w 4829"/>
                <a:gd name="T17" fmla="*/ 2272 h 2610"/>
                <a:gd name="T18" fmla="*/ 242 w 4829"/>
                <a:gd name="T19" fmla="*/ 2274 h 2610"/>
                <a:gd name="T20" fmla="*/ 223 w 4829"/>
                <a:gd name="T21" fmla="*/ 2280 h 2610"/>
                <a:gd name="T22" fmla="*/ 211 w 4829"/>
                <a:gd name="T23" fmla="*/ 2292 h 2610"/>
                <a:gd name="T24" fmla="*/ 206 w 4829"/>
                <a:gd name="T25" fmla="*/ 2307 h 2610"/>
                <a:gd name="T26" fmla="*/ 213 w 4829"/>
                <a:gd name="T27" fmla="*/ 2328 h 2610"/>
                <a:gd name="T28" fmla="*/ 221 w 4829"/>
                <a:gd name="T29" fmla="*/ 2346 h 2610"/>
                <a:gd name="T30" fmla="*/ 231 w 4829"/>
                <a:gd name="T31" fmla="*/ 2363 h 2610"/>
                <a:gd name="T32" fmla="*/ 244 w 4829"/>
                <a:gd name="T33" fmla="*/ 2377 h 2610"/>
                <a:gd name="T34" fmla="*/ 264 w 4829"/>
                <a:gd name="T35" fmla="*/ 2392 h 2610"/>
                <a:gd name="T36" fmla="*/ 287 w 4829"/>
                <a:gd name="T37" fmla="*/ 2408 h 2610"/>
                <a:gd name="T38" fmla="*/ 320 w 4829"/>
                <a:gd name="T39" fmla="*/ 2427 h 2610"/>
                <a:gd name="T40" fmla="*/ 363 w 4829"/>
                <a:gd name="T41" fmla="*/ 2453 h 2610"/>
                <a:gd name="T42" fmla="*/ 421 w 4829"/>
                <a:gd name="T43" fmla="*/ 2486 h 2610"/>
                <a:gd name="T44" fmla="*/ 417 w 4829"/>
                <a:gd name="T45" fmla="*/ 2453 h 2610"/>
                <a:gd name="T46" fmla="*/ 423 w 4829"/>
                <a:gd name="T47" fmla="*/ 2418 h 2610"/>
                <a:gd name="T48" fmla="*/ 432 w 4829"/>
                <a:gd name="T49" fmla="*/ 2381 h 2610"/>
                <a:gd name="T50" fmla="*/ 448 w 4829"/>
                <a:gd name="T51" fmla="*/ 2346 h 2610"/>
                <a:gd name="T52" fmla="*/ 458 w 4829"/>
                <a:gd name="T53" fmla="*/ 2307 h 2610"/>
                <a:gd name="T54" fmla="*/ 465 w 4829"/>
                <a:gd name="T55" fmla="*/ 2274 h 2610"/>
                <a:gd name="T56" fmla="*/ 462 w 4829"/>
                <a:gd name="T57" fmla="*/ 2245 h 2610"/>
                <a:gd name="T58" fmla="*/ 448 w 4829"/>
                <a:gd name="T59" fmla="*/ 2224 h 2610"/>
                <a:gd name="T60" fmla="*/ 425 w 4829"/>
                <a:gd name="T61" fmla="*/ 2208 h 2610"/>
                <a:gd name="T62" fmla="*/ 403 w 4829"/>
                <a:gd name="T63" fmla="*/ 2206 h 2610"/>
                <a:gd name="T64" fmla="*/ 382 w 4829"/>
                <a:gd name="T65" fmla="*/ 2212 h 2610"/>
                <a:gd name="T66" fmla="*/ 367 w 4829"/>
                <a:gd name="T67" fmla="*/ 2226 h 2610"/>
                <a:gd name="T68" fmla="*/ 353 w 4829"/>
                <a:gd name="T69" fmla="*/ 2241 h 2610"/>
                <a:gd name="T70" fmla="*/ 343 w 4829"/>
                <a:gd name="T71" fmla="*/ 2265 h 2610"/>
                <a:gd name="T72" fmla="*/ 337 w 4829"/>
                <a:gd name="T73" fmla="*/ 2288 h 2610"/>
                <a:gd name="T74" fmla="*/ 339 w 4829"/>
                <a:gd name="T75" fmla="*/ 2311 h 26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829"/>
                <a:gd name="T115" fmla="*/ 0 h 2610"/>
                <a:gd name="T116" fmla="*/ 4829 w 4829"/>
                <a:gd name="T117" fmla="*/ 2610 h 26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829" h="2610">
                  <a:moveTo>
                    <a:pt x="0" y="1914"/>
                  </a:moveTo>
                  <a:lnTo>
                    <a:pt x="4536" y="0"/>
                  </a:lnTo>
                  <a:lnTo>
                    <a:pt x="4829" y="692"/>
                  </a:lnTo>
                  <a:lnTo>
                    <a:pt x="293" y="2610"/>
                  </a:lnTo>
                  <a:lnTo>
                    <a:pt x="0" y="1914"/>
                  </a:lnTo>
                  <a:close/>
                  <a:moveTo>
                    <a:pt x="339" y="2311"/>
                  </a:moveTo>
                  <a:lnTo>
                    <a:pt x="314" y="2290"/>
                  </a:lnTo>
                  <a:lnTo>
                    <a:pt x="289" y="2278"/>
                  </a:lnTo>
                  <a:lnTo>
                    <a:pt x="264" y="2272"/>
                  </a:lnTo>
                  <a:lnTo>
                    <a:pt x="242" y="2274"/>
                  </a:lnTo>
                  <a:lnTo>
                    <a:pt x="223" y="2280"/>
                  </a:lnTo>
                  <a:lnTo>
                    <a:pt x="211" y="2292"/>
                  </a:lnTo>
                  <a:lnTo>
                    <a:pt x="206" y="2307"/>
                  </a:lnTo>
                  <a:lnTo>
                    <a:pt x="213" y="2328"/>
                  </a:lnTo>
                  <a:lnTo>
                    <a:pt x="221" y="2346"/>
                  </a:lnTo>
                  <a:lnTo>
                    <a:pt x="231" y="2363"/>
                  </a:lnTo>
                  <a:lnTo>
                    <a:pt x="244" y="2377"/>
                  </a:lnTo>
                  <a:lnTo>
                    <a:pt x="264" y="2392"/>
                  </a:lnTo>
                  <a:lnTo>
                    <a:pt x="287" y="2408"/>
                  </a:lnTo>
                  <a:lnTo>
                    <a:pt x="320" y="2427"/>
                  </a:lnTo>
                  <a:lnTo>
                    <a:pt x="363" y="2453"/>
                  </a:lnTo>
                  <a:lnTo>
                    <a:pt x="421" y="2486"/>
                  </a:lnTo>
                  <a:lnTo>
                    <a:pt x="417" y="2453"/>
                  </a:lnTo>
                  <a:lnTo>
                    <a:pt x="423" y="2418"/>
                  </a:lnTo>
                  <a:lnTo>
                    <a:pt x="432" y="2381"/>
                  </a:lnTo>
                  <a:lnTo>
                    <a:pt x="448" y="2346"/>
                  </a:lnTo>
                  <a:lnTo>
                    <a:pt x="458" y="2307"/>
                  </a:lnTo>
                  <a:lnTo>
                    <a:pt x="465" y="2274"/>
                  </a:lnTo>
                  <a:lnTo>
                    <a:pt x="462" y="2245"/>
                  </a:lnTo>
                  <a:lnTo>
                    <a:pt x="448" y="2224"/>
                  </a:lnTo>
                  <a:lnTo>
                    <a:pt x="425" y="2208"/>
                  </a:lnTo>
                  <a:lnTo>
                    <a:pt x="403" y="2206"/>
                  </a:lnTo>
                  <a:lnTo>
                    <a:pt x="382" y="2212"/>
                  </a:lnTo>
                  <a:lnTo>
                    <a:pt x="367" y="2226"/>
                  </a:lnTo>
                  <a:lnTo>
                    <a:pt x="353" y="2241"/>
                  </a:lnTo>
                  <a:lnTo>
                    <a:pt x="343" y="2265"/>
                  </a:lnTo>
                  <a:lnTo>
                    <a:pt x="337" y="2288"/>
                  </a:lnTo>
                  <a:lnTo>
                    <a:pt x="339" y="2311"/>
                  </a:lnTo>
                  <a:close/>
                </a:path>
              </a:pathLst>
            </a:custGeom>
            <a:solidFill>
              <a:srgbClr val="FFAD00"/>
            </a:solidFill>
            <a:ln w="1588">
              <a:solidFill>
                <a:srgbClr val="FF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373" name="Freeform 112"/>
            <p:cNvSpPr>
              <a:spLocks/>
            </p:cNvSpPr>
            <p:nvPr/>
          </p:nvSpPr>
          <p:spPr bwMode="auto">
            <a:xfrm>
              <a:off x="2429" y="2944"/>
              <a:ext cx="387" cy="210"/>
            </a:xfrm>
            <a:custGeom>
              <a:avLst/>
              <a:gdLst>
                <a:gd name="T0" fmla="*/ 64 w 776"/>
                <a:gd name="T1" fmla="*/ 302 h 421"/>
                <a:gd name="T2" fmla="*/ 91 w 776"/>
                <a:gd name="T3" fmla="*/ 285 h 421"/>
                <a:gd name="T4" fmla="*/ 169 w 776"/>
                <a:gd name="T5" fmla="*/ 242 h 421"/>
                <a:gd name="T6" fmla="*/ 276 w 776"/>
                <a:gd name="T7" fmla="*/ 184 h 421"/>
                <a:gd name="T8" fmla="*/ 404 w 776"/>
                <a:gd name="T9" fmla="*/ 122 h 421"/>
                <a:gd name="T10" fmla="*/ 530 w 776"/>
                <a:gd name="T11" fmla="*/ 62 h 421"/>
                <a:gd name="T12" fmla="*/ 646 w 776"/>
                <a:gd name="T13" fmla="*/ 17 h 421"/>
                <a:gd name="T14" fmla="*/ 731 w 776"/>
                <a:gd name="T15" fmla="*/ 0 h 421"/>
                <a:gd name="T16" fmla="*/ 776 w 776"/>
                <a:gd name="T17" fmla="*/ 17 h 421"/>
                <a:gd name="T18" fmla="*/ 760 w 776"/>
                <a:gd name="T19" fmla="*/ 122 h 421"/>
                <a:gd name="T20" fmla="*/ 662 w 776"/>
                <a:gd name="T21" fmla="*/ 223 h 421"/>
                <a:gd name="T22" fmla="*/ 506 w 776"/>
                <a:gd name="T23" fmla="*/ 310 h 421"/>
                <a:gd name="T24" fmla="*/ 334 w 776"/>
                <a:gd name="T25" fmla="*/ 378 h 421"/>
                <a:gd name="T26" fmla="*/ 169 w 776"/>
                <a:gd name="T27" fmla="*/ 415 h 421"/>
                <a:gd name="T28" fmla="*/ 47 w 776"/>
                <a:gd name="T29" fmla="*/ 421 h 421"/>
                <a:gd name="T30" fmla="*/ 0 w 776"/>
                <a:gd name="T31" fmla="*/ 386 h 421"/>
                <a:gd name="T32" fmla="*/ 64 w 776"/>
                <a:gd name="T33" fmla="*/ 302 h 4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76"/>
                <a:gd name="T52" fmla="*/ 0 h 421"/>
                <a:gd name="T53" fmla="*/ 776 w 776"/>
                <a:gd name="T54" fmla="*/ 421 h 4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76" h="421">
                  <a:moveTo>
                    <a:pt x="64" y="302"/>
                  </a:moveTo>
                  <a:lnTo>
                    <a:pt x="91" y="285"/>
                  </a:lnTo>
                  <a:lnTo>
                    <a:pt x="169" y="242"/>
                  </a:lnTo>
                  <a:lnTo>
                    <a:pt x="276" y="184"/>
                  </a:lnTo>
                  <a:lnTo>
                    <a:pt x="404" y="122"/>
                  </a:lnTo>
                  <a:lnTo>
                    <a:pt x="530" y="62"/>
                  </a:lnTo>
                  <a:lnTo>
                    <a:pt x="646" y="17"/>
                  </a:lnTo>
                  <a:lnTo>
                    <a:pt x="731" y="0"/>
                  </a:lnTo>
                  <a:lnTo>
                    <a:pt x="776" y="17"/>
                  </a:lnTo>
                  <a:lnTo>
                    <a:pt x="760" y="122"/>
                  </a:lnTo>
                  <a:lnTo>
                    <a:pt x="662" y="223"/>
                  </a:lnTo>
                  <a:lnTo>
                    <a:pt x="506" y="310"/>
                  </a:lnTo>
                  <a:lnTo>
                    <a:pt x="334" y="378"/>
                  </a:lnTo>
                  <a:lnTo>
                    <a:pt x="169" y="415"/>
                  </a:lnTo>
                  <a:lnTo>
                    <a:pt x="47" y="421"/>
                  </a:lnTo>
                  <a:lnTo>
                    <a:pt x="0" y="386"/>
                  </a:lnTo>
                  <a:lnTo>
                    <a:pt x="64" y="302"/>
                  </a:ln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374" name="Freeform 113"/>
            <p:cNvSpPr>
              <a:spLocks/>
            </p:cNvSpPr>
            <p:nvPr/>
          </p:nvSpPr>
          <p:spPr bwMode="auto">
            <a:xfrm>
              <a:off x="2499" y="2962"/>
              <a:ext cx="291" cy="158"/>
            </a:xfrm>
            <a:custGeom>
              <a:avLst/>
              <a:gdLst>
                <a:gd name="T0" fmla="*/ 48 w 582"/>
                <a:gd name="T1" fmla="*/ 229 h 316"/>
                <a:gd name="T2" fmla="*/ 70 w 582"/>
                <a:gd name="T3" fmla="*/ 215 h 316"/>
                <a:gd name="T4" fmla="*/ 126 w 582"/>
                <a:gd name="T5" fmla="*/ 182 h 316"/>
                <a:gd name="T6" fmla="*/ 207 w 582"/>
                <a:gd name="T7" fmla="*/ 137 h 316"/>
                <a:gd name="T8" fmla="*/ 302 w 582"/>
                <a:gd name="T9" fmla="*/ 91 h 316"/>
                <a:gd name="T10" fmla="*/ 397 w 582"/>
                <a:gd name="T11" fmla="*/ 46 h 316"/>
                <a:gd name="T12" fmla="*/ 485 w 582"/>
                <a:gd name="T13" fmla="*/ 13 h 316"/>
                <a:gd name="T14" fmla="*/ 549 w 582"/>
                <a:gd name="T15" fmla="*/ 0 h 316"/>
                <a:gd name="T16" fmla="*/ 582 w 582"/>
                <a:gd name="T17" fmla="*/ 13 h 316"/>
                <a:gd name="T18" fmla="*/ 570 w 582"/>
                <a:gd name="T19" fmla="*/ 91 h 316"/>
                <a:gd name="T20" fmla="*/ 496 w 582"/>
                <a:gd name="T21" fmla="*/ 167 h 316"/>
                <a:gd name="T22" fmla="*/ 380 w 582"/>
                <a:gd name="T23" fmla="*/ 232 h 316"/>
                <a:gd name="T24" fmla="*/ 250 w 582"/>
                <a:gd name="T25" fmla="*/ 283 h 316"/>
                <a:gd name="T26" fmla="*/ 126 w 582"/>
                <a:gd name="T27" fmla="*/ 312 h 316"/>
                <a:gd name="T28" fmla="*/ 35 w 582"/>
                <a:gd name="T29" fmla="*/ 316 h 316"/>
                <a:gd name="T30" fmla="*/ 0 w 582"/>
                <a:gd name="T31" fmla="*/ 289 h 316"/>
                <a:gd name="T32" fmla="*/ 48 w 582"/>
                <a:gd name="T33" fmla="*/ 229 h 3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2"/>
                <a:gd name="T52" fmla="*/ 0 h 316"/>
                <a:gd name="T53" fmla="*/ 582 w 582"/>
                <a:gd name="T54" fmla="*/ 316 h 3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2" h="316">
                  <a:moveTo>
                    <a:pt x="48" y="229"/>
                  </a:moveTo>
                  <a:lnTo>
                    <a:pt x="70" y="215"/>
                  </a:lnTo>
                  <a:lnTo>
                    <a:pt x="126" y="182"/>
                  </a:lnTo>
                  <a:lnTo>
                    <a:pt x="207" y="137"/>
                  </a:lnTo>
                  <a:lnTo>
                    <a:pt x="302" y="91"/>
                  </a:lnTo>
                  <a:lnTo>
                    <a:pt x="397" y="46"/>
                  </a:lnTo>
                  <a:lnTo>
                    <a:pt x="485" y="13"/>
                  </a:lnTo>
                  <a:lnTo>
                    <a:pt x="549" y="0"/>
                  </a:lnTo>
                  <a:lnTo>
                    <a:pt x="582" y="13"/>
                  </a:lnTo>
                  <a:lnTo>
                    <a:pt x="570" y="91"/>
                  </a:lnTo>
                  <a:lnTo>
                    <a:pt x="496" y="167"/>
                  </a:lnTo>
                  <a:lnTo>
                    <a:pt x="380" y="232"/>
                  </a:lnTo>
                  <a:lnTo>
                    <a:pt x="250" y="283"/>
                  </a:lnTo>
                  <a:lnTo>
                    <a:pt x="126" y="312"/>
                  </a:lnTo>
                  <a:lnTo>
                    <a:pt x="35" y="316"/>
                  </a:lnTo>
                  <a:lnTo>
                    <a:pt x="0" y="289"/>
                  </a:lnTo>
                  <a:lnTo>
                    <a:pt x="48" y="229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375" name="Freeform 114"/>
            <p:cNvSpPr>
              <a:spLocks/>
            </p:cNvSpPr>
            <p:nvPr/>
          </p:nvSpPr>
          <p:spPr bwMode="auto">
            <a:xfrm>
              <a:off x="2572" y="2980"/>
              <a:ext cx="193" cy="105"/>
            </a:xfrm>
            <a:custGeom>
              <a:avLst/>
              <a:gdLst>
                <a:gd name="T0" fmla="*/ 33 w 386"/>
                <a:gd name="T1" fmla="*/ 153 h 211"/>
                <a:gd name="T2" fmla="*/ 47 w 386"/>
                <a:gd name="T3" fmla="*/ 143 h 211"/>
                <a:gd name="T4" fmla="*/ 86 w 386"/>
                <a:gd name="T5" fmla="*/ 122 h 211"/>
                <a:gd name="T6" fmla="*/ 138 w 386"/>
                <a:gd name="T7" fmla="*/ 93 h 211"/>
                <a:gd name="T8" fmla="*/ 202 w 386"/>
                <a:gd name="T9" fmla="*/ 62 h 211"/>
                <a:gd name="T10" fmla="*/ 264 w 386"/>
                <a:gd name="T11" fmla="*/ 31 h 211"/>
                <a:gd name="T12" fmla="*/ 322 w 386"/>
                <a:gd name="T13" fmla="*/ 9 h 211"/>
                <a:gd name="T14" fmla="*/ 363 w 386"/>
                <a:gd name="T15" fmla="*/ 0 h 211"/>
                <a:gd name="T16" fmla="*/ 386 w 386"/>
                <a:gd name="T17" fmla="*/ 9 h 211"/>
                <a:gd name="T18" fmla="*/ 378 w 386"/>
                <a:gd name="T19" fmla="*/ 62 h 211"/>
                <a:gd name="T20" fmla="*/ 328 w 386"/>
                <a:gd name="T21" fmla="*/ 112 h 211"/>
                <a:gd name="T22" fmla="*/ 252 w 386"/>
                <a:gd name="T23" fmla="*/ 155 h 211"/>
                <a:gd name="T24" fmla="*/ 165 w 386"/>
                <a:gd name="T25" fmla="*/ 188 h 211"/>
                <a:gd name="T26" fmla="*/ 82 w 386"/>
                <a:gd name="T27" fmla="*/ 207 h 211"/>
                <a:gd name="T28" fmla="*/ 23 w 386"/>
                <a:gd name="T29" fmla="*/ 211 h 211"/>
                <a:gd name="T30" fmla="*/ 0 w 386"/>
                <a:gd name="T31" fmla="*/ 192 h 211"/>
                <a:gd name="T32" fmla="*/ 33 w 386"/>
                <a:gd name="T33" fmla="*/ 153 h 2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6"/>
                <a:gd name="T52" fmla="*/ 0 h 211"/>
                <a:gd name="T53" fmla="*/ 386 w 386"/>
                <a:gd name="T54" fmla="*/ 211 h 2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6" h="211">
                  <a:moveTo>
                    <a:pt x="33" y="153"/>
                  </a:moveTo>
                  <a:lnTo>
                    <a:pt x="47" y="143"/>
                  </a:lnTo>
                  <a:lnTo>
                    <a:pt x="86" y="122"/>
                  </a:lnTo>
                  <a:lnTo>
                    <a:pt x="138" y="93"/>
                  </a:lnTo>
                  <a:lnTo>
                    <a:pt x="202" y="62"/>
                  </a:lnTo>
                  <a:lnTo>
                    <a:pt x="264" y="31"/>
                  </a:lnTo>
                  <a:lnTo>
                    <a:pt x="322" y="9"/>
                  </a:lnTo>
                  <a:lnTo>
                    <a:pt x="363" y="0"/>
                  </a:lnTo>
                  <a:lnTo>
                    <a:pt x="386" y="9"/>
                  </a:lnTo>
                  <a:lnTo>
                    <a:pt x="378" y="62"/>
                  </a:lnTo>
                  <a:lnTo>
                    <a:pt x="328" y="112"/>
                  </a:lnTo>
                  <a:lnTo>
                    <a:pt x="252" y="155"/>
                  </a:lnTo>
                  <a:lnTo>
                    <a:pt x="165" y="188"/>
                  </a:lnTo>
                  <a:lnTo>
                    <a:pt x="82" y="207"/>
                  </a:lnTo>
                  <a:lnTo>
                    <a:pt x="23" y="211"/>
                  </a:lnTo>
                  <a:lnTo>
                    <a:pt x="0" y="192"/>
                  </a:lnTo>
                  <a:lnTo>
                    <a:pt x="33" y="15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376" name="Freeform 115"/>
            <p:cNvSpPr>
              <a:spLocks/>
            </p:cNvSpPr>
            <p:nvPr/>
          </p:nvSpPr>
          <p:spPr bwMode="auto">
            <a:xfrm>
              <a:off x="2642" y="2998"/>
              <a:ext cx="97" cy="53"/>
            </a:xfrm>
            <a:custGeom>
              <a:avLst/>
              <a:gdLst>
                <a:gd name="T0" fmla="*/ 17 w 194"/>
                <a:gd name="T1" fmla="*/ 75 h 104"/>
                <a:gd name="T2" fmla="*/ 23 w 194"/>
                <a:gd name="T3" fmla="*/ 69 h 104"/>
                <a:gd name="T4" fmla="*/ 43 w 194"/>
                <a:gd name="T5" fmla="*/ 60 h 104"/>
                <a:gd name="T6" fmla="*/ 68 w 194"/>
                <a:gd name="T7" fmla="*/ 44 h 104"/>
                <a:gd name="T8" fmla="*/ 101 w 194"/>
                <a:gd name="T9" fmla="*/ 31 h 104"/>
                <a:gd name="T10" fmla="*/ 132 w 194"/>
                <a:gd name="T11" fmla="*/ 13 h 104"/>
                <a:gd name="T12" fmla="*/ 161 w 194"/>
                <a:gd name="T13" fmla="*/ 3 h 104"/>
                <a:gd name="T14" fmla="*/ 182 w 194"/>
                <a:gd name="T15" fmla="*/ 0 h 104"/>
                <a:gd name="T16" fmla="*/ 194 w 194"/>
                <a:gd name="T17" fmla="*/ 5 h 104"/>
                <a:gd name="T18" fmla="*/ 188 w 194"/>
                <a:gd name="T19" fmla="*/ 31 h 104"/>
                <a:gd name="T20" fmla="*/ 165 w 194"/>
                <a:gd name="T21" fmla="*/ 54 h 104"/>
                <a:gd name="T22" fmla="*/ 126 w 194"/>
                <a:gd name="T23" fmla="*/ 75 h 104"/>
                <a:gd name="T24" fmla="*/ 85 w 194"/>
                <a:gd name="T25" fmla="*/ 93 h 104"/>
                <a:gd name="T26" fmla="*/ 43 w 194"/>
                <a:gd name="T27" fmla="*/ 102 h 104"/>
                <a:gd name="T28" fmla="*/ 13 w 194"/>
                <a:gd name="T29" fmla="*/ 104 h 104"/>
                <a:gd name="T30" fmla="*/ 0 w 194"/>
                <a:gd name="T31" fmla="*/ 95 h 104"/>
                <a:gd name="T32" fmla="*/ 17 w 194"/>
                <a:gd name="T33" fmla="*/ 75 h 1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4"/>
                <a:gd name="T52" fmla="*/ 0 h 104"/>
                <a:gd name="T53" fmla="*/ 194 w 194"/>
                <a:gd name="T54" fmla="*/ 104 h 10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4" h="104">
                  <a:moveTo>
                    <a:pt x="17" y="75"/>
                  </a:moveTo>
                  <a:lnTo>
                    <a:pt x="23" y="69"/>
                  </a:lnTo>
                  <a:lnTo>
                    <a:pt x="43" y="60"/>
                  </a:lnTo>
                  <a:lnTo>
                    <a:pt x="68" y="44"/>
                  </a:lnTo>
                  <a:lnTo>
                    <a:pt x="101" y="31"/>
                  </a:lnTo>
                  <a:lnTo>
                    <a:pt x="132" y="13"/>
                  </a:lnTo>
                  <a:lnTo>
                    <a:pt x="161" y="3"/>
                  </a:lnTo>
                  <a:lnTo>
                    <a:pt x="182" y="0"/>
                  </a:lnTo>
                  <a:lnTo>
                    <a:pt x="194" y="5"/>
                  </a:lnTo>
                  <a:lnTo>
                    <a:pt x="188" y="31"/>
                  </a:lnTo>
                  <a:lnTo>
                    <a:pt x="165" y="54"/>
                  </a:lnTo>
                  <a:lnTo>
                    <a:pt x="126" y="75"/>
                  </a:lnTo>
                  <a:lnTo>
                    <a:pt x="85" y="93"/>
                  </a:lnTo>
                  <a:lnTo>
                    <a:pt x="43" y="102"/>
                  </a:lnTo>
                  <a:lnTo>
                    <a:pt x="13" y="104"/>
                  </a:lnTo>
                  <a:lnTo>
                    <a:pt x="0" y="95"/>
                  </a:lnTo>
                  <a:lnTo>
                    <a:pt x="17" y="75"/>
                  </a:lnTo>
                  <a:close/>
                </a:path>
              </a:pathLst>
            </a:custGeom>
            <a:solidFill>
              <a:srgbClr val="FFD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377" name="Freeform 116"/>
            <p:cNvSpPr>
              <a:spLocks/>
            </p:cNvSpPr>
            <p:nvPr/>
          </p:nvSpPr>
          <p:spPr bwMode="auto">
            <a:xfrm>
              <a:off x="2815" y="2781"/>
              <a:ext cx="386" cy="210"/>
            </a:xfrm>
            <a:custGeom>
              <a:avLst/>
              <a:gdLst>
                <a:gd name="T0" fmla="*/ 62 w 774"/>
                <a:gd name="T1" fmla="*/ 303 h 421"/>
                <a:gd name="T2" fmla="*/ 89 w 774"/>
                <a:gd name="T3" fmla="*/ 285 h 421"/>
                <a:gd name="T4" fmla="*/ 167 w 774"/>
                <a:gd name="T5" fmla="*/ 243 h 421"/>
                <a:gd name="T6" fmla="*/ 275 w 774"/>
                <a:gd name="T7" fmla="*/ 184 h 421"/>
                <a:gd name="T8" fmla="*/ 403 w 774"/>
                <a:gd name="T9" fmla="*/ 122 h 421"/>
                <a:gd name="T10" fmla="*/ 530 w 774"/>
                <a:gd name="T11" fmla="*/ 62 h 421"/>
                <a:gd name="T12" fmla="*/ 646 w 774"/>
                <a:gd name="T13" fmla="*/ 18 h 421"/>
                <a:gd name="T14" fmla="*/ 731 w 774"/>
                <a:gd name="T15" fmla="*/ 0 h 421"/>
                <a:gd name="T16" fmla="*/ 774 w 774"/>
                <a:gd name="T17" fmla="*/ 18 h 421"/>
                <a:gd name="T18" fmla="*/ 760 w 774"/>
                <a:gd name="T19" fmla="*/ 122 h 421"/>
                <a:gd name="T20" fmla="*/ 661 w 774"/>
                <a:gd name="T21" fmla="*/ 223 h 421"/>
                <a:gd name="T22" fmla="*/ 506 w 774"/>
                <a:gd name="T23" fmla="*/ 310 h 421"/>
                <a:gd name="T24" fmla="*/ 334 w 774"/>
                <a:gd name="T25" fmla="*/ 378 h 421"/>
                <a:gd name="T26" fmla="*/ 167 w 774"/>
                <a:gd name="T27" fmla="*/ 415 h 421"/>
                <a:gd name="T28" fmla="*/ 47 w 774"/>
                <a:gd name="T29" fmla="*/ 421 h 421"/>
                <a:gd name="T30" fmla="*/ 0 w 774"/>
                <a:gd name="T31" fmla="*/ 386 h 421"/>
                <a:gd name="T32" fmla="*/ 62 w 774"/>
                <a:gd name="T33" fmla="*/ 303 h 4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74"/>
                <a:gd name="T52" fmla="*/ 0 h 421"/>
                <a:gd name="T53" fmla="*/ 774 w 774"/>
                <a:gd name="T54" fmla="*/ 421 h 4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74" h="421">
                  <a:moveTo>
                    <a:pt x="62" y="303"/>
                  </a:moveTo>
                  <a:lnTo>
                    <a:pt x="89" y="285"/>
                  </a:lnTo>
                  <a:lnTo>
                    <a:pt x="167" y="243"/>
                  </a:lnTo>
                  <a:lnTo>
                    <a:pt x="275" y="184"/>
                  </a:lnTo>
                  <a:lnTo>
                    <a:pt x="403" y="122"/>
                  </a:lnTo>
                  <a:lnTo>
                    <a:pt x="530" y="62"/>
                  </a:lnTo>
                  <a:lnTo>
                    <a:pt x="646" y="18"/>
                  </a:lnTo>
                  <a:lnTo>
                    <a:pt x="731" y="0"/>
                  </a:lnTo>
                  <a:lnTo>
                    <a:pt x="774" y="18"/>
                  </a:lnTo>
                  <a:lnTo>
                    <a:pt x="760" y="122"/>
                  </a:lnTo>
                  <a:lnTo>
                    <a:pt x="661" y="223"/>
                  </a:lnTo>
                  <a:lnTo>
                    <a:pt x="506" y="310"/>
                  </a:lnTo>
                  <a:lnTo>
                    <a:pt x="334" y="378"/>
                  </a:lnTo>
                  <a:lnTo>
                    <a:pt x="167" y="415"/>
                  </a:lnTo>
                  <a:lnTo>
                    <a:pt x="47" y="421"/>
                  </a:lnTo>
                  <a:lnTo>
                    <a:pt x="0" y="386"/>
                  </a:lnTo>
                  <a:lnTo>
                    <a:pt x="62" y="303"/>
                  </a:ln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378" name="Freeform 117"/>
            <p:cNvSpPr>
              <a:spLocks/>
            </p:cNvSpPr>
            <p:nvPr/>
          </p:nvSpPr>
          <p:spPr bwMode="auto">
            <a:xfrm>
              <a:off x="2886" y="2799"/>
              <a:ext cx="290" cy="159"/>
            </a:xfrm>
            <a:custGeom>
              <a:avLst/>
              <a:gdLst>
                <a:gd name="T0" fmla="*/ 48 w 579"/>
                <a:gd name="T1" fmla="*/ 231 h 318"/>
                <a:gd name="T2" fmla="*/ 69 w 579"/>
                <a:gd name="T3" fmla="*/ 217 h 318"/>
                <a:gd name="T4" fmla="*/ 126 w 579"/>
                <a:gd name="T5" fmla="*/ 186 h 318"/>
                <a:gd name="T6" fmla="*/ 207 w 579"/>
                <a:gd name="T7" fmla="*/ 142 h 318"/>
                <a:gd name="T8" fmla="*/ 302 w 579"/>
                <a:gd name="T9" fmla="*/ 95 h 318"/>
                <a:gd name="T10" fmla="*/ 397 w 579"/>
                <a:gd name="T11" fmla="*/ 49 h 318"/>
                <a:gd name="T12" fmla="*/ 484 w 579"/>
                <a:gd name="T13" fmla="*/ 16 h 318"/>
                <a:gd name="T14" fmla="*/ 546 w 579"/>
                <a:gd name="T15" fmla="*/ 0 h 318"/>
                <a:gd name="T16" fmla="*/ 579 w 579"/>
                <a:gd name="T17" fmla="*/ 14 h 318"/>
                <a:gd name="T18" fmla="*/ 568 w 579"/>
                <a:gd name="T19" fmla="*/ 93 h 318"/>
                <a:gd name="T20" fmla="*/ 494 w 579"/>
                <a:gd name="T21" fmla="*/ 169 h 318"/>
                <a:gd name="T22" fmla="*/ 380 w 579"/>
                <a:gd name="T23" fmla="*/ 235 h 318"/>
                <a:gd name="T24" fmla="*/ 250 w 579"/>
                <a:gd name="T25" fmla="*/ 285 h 318"/>
                <a:gd name="T26" fmla="*/ 126 w 579"/>
                <a:gd name="T27" fmla="*/ 314 h 318"/>
                <a:gd name="T28" fmla="*/ 34 w 579"/>
                <a:gd name="T29" fmla="*/ 318 h 318"/>
                <a:gd name="T30" fmla="*/ 0 w 579"/>
                <a:gd name="T31" fmla="*/ 291 h 318"/>
                <a:gd name="T32" fmla="*/ 48 w 579"/>
                <a:gd name="T33" fmla="*/ 231 h 3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9"/>
                <a:gd name="T52" fmla="*/ 0 h 318"/>
                <a:gd name="T53" fmla="*/ 579 w 579"/>
                <a:gd name="T54" fmla="*/ 318 h 3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9" h="318">
                  <a:moveTo>
                    <a:pt x="48" y="231"/>
                  </a:moveTo>
                  <a:lnTo>
                    <a:pt x="69" y="217"/>
                  </a:lnTo>
                  <a:lnTo>
                    <a:pt x="126" y="186"/>
                  </a:lnTo>
                  <a:lnTo>
                    <a:pt x="207" y="142"/>
                  </a:lnTo>
                  <a:lnTo>
                    <a:pt x="302" y="95"/>
                  </a:lnTo>
                  <a:lnTo>
                    <a:pt x="397" y="49"/>
                  </a:lnTo>
                  <a:lnTo>
                    <a:pt x="484" y="16"/>
                  </a:lnTo>
                  <a:lnTo>
                    <a:pt x="546" y="0"/>
                  </a:lnTo>
                  <a:lnTo>
                    <a:pt x="579" y="14"/>
                  </a:lnTo>
                  <a:lnTo>
                    <a:pt x="568" y="93"/>
                  </a:lnTo>
                  <a:lnTo>
                    <a:pt x="494" y="169"/>
                  </a:lnTo>
                  <a:lnTo>
                    <a:pt x="380" y="235"/>
                  </a:lnTo>
                  <a:lnTo>
                    <a:pt x="250" y="285"/>
                  </a:lnTo>
                  <a:lnTo>
                    <a:pt x="126" y="314"/>
                  </a:lnTo>
                  <a:lnTo>
                    <a:pt x="34" y="318"/>
                  </a:lnTo>
                  <a:lnTo>
                    <a:pt x="0" y="291"/>
                  </a:lnTo>
                  <a:lnTo>
                    <a:pt x="48" y="231"/>
                  </a:lnTo>
                  <a:close/>
                </a:path>
              </a:pathLst>
            </a:custGeom>
            <a:solidFill>
              <a:srgbClr val="FA9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379" name="Freeform 118"/>
            <p:cNvSpPr>
              <a:spLocks/>
            </p:cNvSpPr>
            <p:nvPr/>
          </p:nvSpPr>
          <p:spPr bwMode="auto">
            <a:xfrm>
              <a:off x="2957" y="2817"/>
              <a:ext cx="194" cy="106"/>
            </a:xfrm>
            <a:custGeom>
              <a:avLst/>
              <a:gdLst>
                <a:gd name="T0" fmla="*/ 33 w 388"/>
                <a:gd name="T1" fmla="*/ 153 h 211"/>
                <a:gd name="T2" fmla="*/ 47 w 388"/>
                <a:gd name="T3" fmla="*/ 143 h 211"/>
                <a:gd name="T4" fmla="*/ 85 w 388"/>
                <a:gd name="T5" fmla="*/ 122 h 211"/>
                <a:gd name="T6" fmla="*/ 138 w 388"/>
                <a:gd name="T7" fmla="*/ 93 h 211"/>
                <a:gd name="T8" fmla="*/ 202 w 388"/>
                <a:gd name="T9" fmla="*/ 62 h 211"/>
                <a:gd name="T10" fmla="*/ 266 w 388"/>
                <a:gd name="T11" fmla="*/ 31 h 211"/>
                <a:gd name="T12" fmla="*/ 324 w 388"/>
                <a:gd name="T13" fmla="*/ 10 h 211"/>
                <a:gd name="T14" fmla="*/ 365 w 388"/>
                <a:gd name="T15" fmla="*/ 0 h 211"/>
                <a:gd name="T16" fmla="*/ 388 w 388"/>
                <a:gd name="T17" fmla="*/ 10 h 211"/>
                <a:gd name="T18" fmla="*/ 378 w 388"/>
                <a:gd name="T19" fmla="*/ 62 h 211"/>
                <a:gd name="T20" fmla="*/ 330 w 388"/>
                <a:gd name="T21" fmla="*/ 112 h 211"/>
                <a:gd name="T22" fmla="*/ 252 w 388"/>
                <a:gd name="T23" fmla="*/ 155 h 211"/>
                <a:gd name="T24" fmla="*/ 167 w 388"/>
                <a:gd name="T25" fmla="*/ 188 h 211"/>
                <a:gd name="T26" fmla="*/ 84 w 388"/>
                <a:gd name="T27" fmla="*/ 207 h 211"/>
                <a:gd name="T28" fmla="*/ 23 w 388"/>
                <a:gd name="T29" fmla="*/ 211 h 211"/>
                <a:gd name="T30" fmla="*/ 0 w 388"/>
                <a:gd name="T31" fmla="*/ 192 h 211"/>
                <a:gd name="T32" fmla="*/ 33 w 388"/>
                <a:gd name="T33" fmla="*/ 153 h 2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8"/>
                <a:gd name="T52" fmla="*/ 0 h 211"/>
                <a:gd name="T53" fmla="*/ 388 w 388"/>
                <a:gd name="T54" fmla="*/ 211 h 2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8" h="211">
                  <a:moveTo>
                    <a:pt x="33" y="153"/>
                  </a:moveTo>
                  <a:lnTo>
                    <a:pt x="47" y="143"/>
                  </a:lnTo>
                  <a:lnTo>
                    <a:pt x="85" y="122"/>
                  </a:lnTo>
                  <a:lnTo>
                    <a:pt x="138" y="93"/>
                  </a:lnTo>
                  <a:lnTo>
                    <a:pt x="202" y="62"/>
                  </a:lnTo>
                  <a:lnTo>
                    <a:pt x="266" y="31"/>
                  </a:lnTo>
                  <a:lnTo>
                    <a:pt x="324" y="10"/>
                  </a:lnTo>
                  <a:lnTo>
                    <a:pt x="365" y="0"/>
                  </a:lnTo>
                  <a:lnTo>
                    <a:pt x="388" y="10"/>
                  </a:lnTo>
                  <a:lnTo>
                    <a:pt x="378" y="62"/>
                  </a:lnTo>
                  <a:lnTo>
                    <a:pt x="330" y="112"/>
                  </a:lnTo>
                  <a:lnTo>
                    <a:pt x="252" y="155"/>
                  </a:lnTo>
                  <a:lnTo>
                    <a:pt x="167" y="188"/>
                  </a:lnTo>
                  <a:lnTo>
                    <a:pt x="84" y="207"/>
                  </a:lnTo>
                  <a:lnTo>
                    <a:pt x="23" y="211"/>
                  </a:lnTo>
                  <a:lnTo>
                    <a:pt x="0" y="192"/>
                  </a:lnTo>
                  <a:lnTo>
                    <a:pt x="33" y="153"/>
                  </a:lnTo>
                  <a:close/>
                </a:path>
              </a:pathLst>
            </a:custGeom>
            <a:solidFill>
              <a:srgbClr val="F5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380" name="Freeform 119"/>
            <p:cNvSpPr>
              <a:spLocks/>
            </p:cNvSpPr>
            <p:nvPr/>
          </p:nvSpPr>
          <p:spPr bwMode="auto">
            <a:xfrm>
              <a:off x="3029" y="2835"/>
              <a:ext cx="96" cy="53"/>
            </a:xfrm>
            <a:custGeom>
              <a:avLst/>
              <a:gdLst>
                <a:gd name="T0" fmla="*/ 17 w 192"/>
                <a:gd name="T1" fmla="*/ 77 h 105"/>
                <a:gd name="T2" fmla="*/ 23 w 192"/>
                <a:gd name="T3" fmla="*/ 72 h 105"/>
                <a:gd name="T4" fmla="*/ 42 w 192"/>
                <a:gd name="T5" fmla="*/ 62 h 105"/>
                <a:gd name="T6" fmla="*/ 68 w 192"/>
                <a:gd name="T7" fmla="*/ 46 h 105"/>
                <a:gd name="T8" fmla="*/ 101 w 192"/>
                <a:gd name="T9" fmla="*/ 31 h 105"/>
                <a:gd name="T10" fmla="*/ 132 w 192"/>
                <a:gd name="T11" fmla="*/ 13 h 105"/>
                <a:gd name="T12" fmla="*/ 161 w 192"/>
                <a:gd name="T13" fmla="*/ 4 h 105"/>
                <a:gd name="T14" fmla="*/ 180 w 192"/>
                <a:gd name="T15" fmla="*/ 0 h 105"/>
                <a:gd name="T16" fmla="*/ 192 w 192"/>
                <a:gd name="T17" fmla="*/ 6 h 105"/>
                <a:gd name="T18" fmla="*/ 186 w 192"/>
                <a:gd name="T19" fmla="*/ 31 h 105"/>
                <a:gd name="T20" fmla="*/ 163 w 192"/>
                <a:gd name="T21" fmla="*/ 54 h 105"/>
                <a:gd name="T22" fmla="*/ 124 w 192"/>
                <a:gd name="T23" fmla="*/ 75 h 105"/>
                <a:gd name="T24" fmla="*/ 83 w 192"/>
                <a:gd name="T25" fmla="*/ 93 h 105"/>
                <a:gd name="T26" fmla="*/ 40 w 192"/>
                <a:gd name="T27" fmla="*/ 103 h 105"/>
                <a:gd name="T28" fmla="*/ 11 w 192"/>
                <a:gd name="T29" fmla="*/ 105 h 105"/>
                <a:gd name="T30" fmla="*/ 0 w 192"/>
                <a:gd name="T31" fmla="*/ 97 h 105"/>
                <a:gd name="T32" fmla="*/ 17 w 192"/>
                <a:gd name="T33" fmla="*/ 77 h 10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2"/>
                <a:gd name="T52" fmla="*/ 0 h 105"/>
                <a:gd name="T53" fmla="*/ 192 w 192"/>
                <a:gd name="T54" fmla="*/ 105 h 10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2" h="105">
                  <a:moveTo>
                    <a:pt x="17" y="77"/>
                  </a:moveTo>
                  <a:lnTo>
                    <a:pt x="23" y="72"/>
                  </a:lnTo>
                  <a:lnTo>
                    <a:pt x="42" y="62"/>
                  </a:lnTo>
                  <a:lnTo>
                    <a:pt x="68" y="46"/>
                  </a:lnTo>
                  <a:lnTo>
                    <a:pt x="101" y="31"/>
                  </a:lnTo>
                  <a:lnTo>
                    <a:pt x="132" y="13"/>
                  </a:lnTo>
                  <a:lnTo>
                    <a:pt x="161" y="4"/>
                  </a:lnTo>
                  <a:lnTo>
                    <a:pt x="180" y="0"/>
                  </a:lnTo>
                  <a:lnTo>
                    <a:pt x="192" y="6"/>
                  </a:lnTo>
                  <a:lnTo>
                    <a:pt x="186" y="31"/>
                  </a:lnTo>
                  <a:lnTo>
                    <a:pt x="163" y="54"/>
                  </a:lnTo>
                  <a:lnTo>
                    <a:pt x="124" y="75"/>
                  </a:lnTo>
                  <a:lnTo>
                    <a:pt x="83" y="93"/>
                  </a:lnTo>
                  <a:lnTo>
                    <a:pt x="40" y="103"/>
                  </a:lnTo>
                  <a:lnTo>
                    <a:pt x="11" y="105"/>
                  </a:lnTo>
                  <a:lnTo>
                    <a:pt x="0" y="97"/>
                  </a:lnTo>
                  <a:lnTo>
                    <a:pt x="17" y="77"/>
                  </a:lnTo>
                  <a:close/>
                </a:path>
              </a:pathLst>
            </a:custGeom>
            <a:solidFill>
              <a:srgbClr val="F06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381" name="Freeform 120"/>
            <p:cNvSpPr>
              <a:spLocks/>
            </p:cNvSpPr>
            <p:nvPr/>
          </p:nvSpPr>
          <p:spPr bwMode="auto">
            <a:xfrm>
              <a:off x="2498" y="3054"/>
              <a:ext cx="387" cy="211"/>
            </a:xfrm>
            <a:custGeom>
              <a:avLst/>
              <a:gdLst>
                <a:gd name="T0" fmla="*/ 64 w 774"/>
                <a:gd name="T1" fmla="*/ 302 h 421"/>
                <a:gd name="T2" fmla="*/ 91 w 774"/>
                <a:gd name="T3" fmla="*/ 285 h 421"/>
                <a:gd name="T4" fmla="*/ 169 w 774"/>
                <a:gd name="T5" fmla="*/ 242 h 421"/>
                <a:gd name="T6" fmla="*/ 275 w 774"/>
                <a:gd name="T7" fmla="*/ 184 h 421"/>
                <a:gd name="T8" fmla="*/ 403 w 774"/>
                <a:gd name="T9" fmla="*/ 122 h 421"/>
                <a:gd name="T10" fmla="*/ 531 w 774"/>
                <a:gd name="T11" fmla="*/ 62 h 421"/>
                <a:gd name="T12" fmla="*/ 646 w 774"/>
                <a:gd name="T13" fmla="*/ 17 h 421"/>
                <a:gd name="T14" fmla="*/ 731 w 774"/>
                <a:gd name="T15" fmla="*/ 0 h 421"/>
                <a:gd name="T16" fmla="*/ 774 w 774"/>
                <a:gd name="T17" fmla="*/ 17 h 421"/>
                <a:gd name="T18" fmla="*/ 760 w 774"/>
                <a:gd name="T19" fmla="*/ 122 h 421"/>
                <a:gd name="T20" fmla="*/ 661 w 774"/>
                <a:gd name="T21" fmla="*/ 223 h 421"/>
                <a:gd name="T22" fmla="*/ 506 w 774"/>
                <a:gd name="T23" fmla="*/ 310 h 421"/>
                <a:gd name="T24" fmla="*/ 333 w 774"/>
                <a:gd name="T25" fmla="*/ 378 h 421"/>
                <a:gd name="T26" fmla="*/ 169 w 774"/>
                <a:gd name="T27" fmla="*/ 415 h 421"/>
                <a:gd name="T28" fmla="*/ 46 w 774"/>
                <a:gd name="T29" fmla="*/ 421 h 421"/>
                <a:gd name="T30" fmla="*/ 0 w 774"/>
                <a:gd name="T31" fmla="*/ 386 h 421"/>
                <a:gd name="T32" fmla="*/ 64 w 774"/>
                <a:gd name="T33" fmla="*/ 302 h 4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74"/>
                <a:gd name="T52" fmla="*/ 0 h 421"/>
                <a:gd name="T53" fmla="*/ 774 w 774"/>
                <a:gd name="T54" fmla="*/ 421 h 4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74" h="421">
                  <a:moveTo>
                    <a:pt x="64" y="302"/>
                  </a:moveTo>
                  <a:lnTo>
                    <a:pt x="91" y="285"/>
                  </a:lnTo>
                  <a:lnTo>
                    <a:pt x="169" y="242"/>
                  </a:lnTo>
                  <a:lnTo>
                    <a:pt x="275" y="184"/>
                  </a:lnTo>
                  <a:lnTo>
                    <a:pt x="403" y="122"/>
                  </a:lnTo>
                  <a:lnTo>
                    <a:pt x="531" y="62"/>
                  </a:lnTo>
                  <a:lnTo>
                    <a:pt x="646" y="17"/>
                  </a:lnTo>
                  <a:lnTo>
                    <a:pt x="731" y="0"/>
                  </a:lnTo>
                  <a:lnTo>
                    <a:pt x="774" y="17"/>
                  </a:lnTo>
                  <a:lnTo>
                    <a:pt x="760" y="122"/>
                  </a:lnTo>
                  <a:lnTo>
                    <a:pt x="661" y="223"/>
                  </a:lnTo>
                  <a:lnTo>
                    <a:pt x="506" y="310"/>
                  </a:lnTo>
                  <a:lnTo>
                    <a:pt x="333" y="378"/>
                  </a:lnTo>
                  <a:lnTo>
                    <a:pt x="169" y="415"/>
                  </a:lnTo>
                  <a:lnTo>
                    <a:pt x="46" y="421"/>
                  </a:lnTo>
                  <a:lnTo>
                    <a:pt x="0" y="386"/>
                  </a:lnTo>
                  <a:lnTo>
                    <a:pt x="64" y="302"/>
                  </a:ln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" name="Freeform 121"/>
            <p:cNvSpPr>
              <a:spLocks/>
            </p:cNvSpPr>
            <p:nvPr/>
          </p:nvSpPr>
          <p:spPr bwMode="auto">
            <a:xfrm>
              <a:off x="2569" y="3073"/>
              <a:ext cx="290" cy="158"/>
            </a:xfrm>
            <a:custGeom>
              <a:avLst/>
              <a:gdLst>
                <a:gd name="T0" fmla="*/ 49 w 580"/>
                <a:gd name="T1" fmla="*/ 229 h 316"/>
                <a:gd name="T2" fmla="*/ 70 w 580"/>
                <a:gd name="T3" fmla="*/ 215 h 316"/>
                <a:gd name="T4" fmla="*/ 126 w 580"/>
                <a:gd name="T5" fmla="*/ 182 h 316"/>
                <a:gd name="T6" fmla="*/ 208 w 580"/>
                <a:gd name="T7" fmla="*/ 137 h 316"/>
                <a:gd name="T8" fmla="*/ 303 w 580"/>
                <a:gd name="T9" fmla="*/ 91 h 316"/>
                <a:gd name="T10" fmla="*/ 398 w 580"/>
                <a:gd name="T11" fmla="*/ 46 h 316"/>
                <a:gd name="T12" fmla="*/ 485 w 580"/>
                <a:gd name="T13" fmla="*/ 13 h 316"/>
                <a:gd name="T14" fmla="*/ 547 w 580"/>
                <a:gd name="T15" fmla="*/ 0 h 316"/>
                <a:gd name="T16" fmla="*/ 580 w 580"/>
                <a:gd name="T17" fmla="*/ 13 h 316"/>
                <a:gd name="T18" fmla="*/ 569 w 580"/>
                <a:gd name="T19" fmla="*/ 91 h 316"/>
                <a:gd name="T20" fmla="*/ 495 w 580"/>
                <a:gd name="T21" fmla="*/ 167 h 316"/>
                <a:gd name="T22" fmla="*/ 381 w 580"/>
                <a:gd name="T23" fmla="*/ 232 h 316"/>
                <a:gd name="T24" fmla="*/ 251 w 580"/>
                <a:gd name="T25" fmla="*/ 283 h 316"/>
                <a:gd name="T26" fmla="*/ 126 w 580"/>
                <a:gd name="T27" fmla="*/ 312 h 316"/>
                <a:gd name="T28" fmla="*/ 35 w 580"/>
                <a:gd name="T29" fmla="*/ 316 h 316"/>
                <a:gd name="T30" fmla="*/ 0 w 580"/>
                <a:gd name="T31" fmla="*/ 289 h 316"/>
                <a:gd name="T32" fmla="*/ 49 w 580"/>
                <a:gd name="T33" fmla="*/ 229 h 3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0"/>
                <a:gd name="T52" fmla="*/ 0 h 316"/>
                <a:gd name="T53" fmla="*/ 580 w 580"/>
                <a:gd name="T54" fmla="*/ 316 h 3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0" h="316">
                  <a:moveTo>
                    <a:pt x="49" y="229"/>
                  </a:moveTo>
                  <a:lnTo>
                    <a:pt x="70" y="215"/>
                  </a:lnTo>
                  <a:lnTo>
                    <a:pt x="126" y="182"/>
                  </a:lnTo>
                  <a:lnTo>
                    <a:pt x="208" y="137"/>
                  </a:lnTo>
                  <a:lnTo>
                    <a:pt x="303" y="91"/>
                  </a:lnTo>
                  <a:lnTo>
                    <a:pt x="398" y="46"/>
                  </a:lnTo>
                  <a:lnTo>
                    <a:pt x="485" y="13"/>
                  </a:lnTo>
                  <a:lnTo>
                    <a:pt x="547" y="0"/>
                  </a:lnTo>
                  <a:lnTo>
                    <a:pt x="580" y="13"/>
                  </a:lnTo>
                  <a:lnTo>
                    <a:pt x="569" y="91"/>
                  </a:lnTo>
                  <a:lnTo>
                    <a:pt x="495" y="167"/>
                  </a:lnTo>
                  <a:lnTo>
                    <a:pt x="381" y="232"/>
                  </a:lnTo>
                  <a:lnTo>
                    <a:pt x="251" y="283"/>
                  </a:lnTo>
                  <a:lnTo>
                    <a:pt x="126" y="312"/>
                  </a:lnTo>
                  <a:lnTo>
                    <a:pt x="35" y="316"/>
                  </a:lnTo>
                  <a:lnTo>
                    <a:pt x="0" y="289"/>
                  </a:lnTo>
                  <a:lnTo>
                    <a:pt x="49" y="229"/>
                  </a:lnTo>
                  <a:close/>
                </a:path>
              </a:pathLst>
            </a:custGeom>
            <a:solidFill>
              <a:srgbClr val="FA9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383" name="Freeform 122"/>
            <p:cNvSpPr>
              <a:spLocks/>
            </p:cNvSpPr>
            <p:nvPr/>
          </p:nvSpPr>
          <p:spPr bwMode="auto">
            <a:xfrm>
              <a:off x="2641" y="3090"/>
              <a:ext cx="193" cy="106"/>
            </a:xfrm>
            <a:custGeom>
              <a:avLst/>
              <a:gdLst>
                <a:gd name="T0" fmla="*/ 33 w 386"/>
                <a:gd name="T1" fmla="*/ 153 h 211"/>
                <a:gd name="T2" fmla="*/ 46 w 386"/>
                <a:gd name="T3" fmla="*/ 143 h 211"/>
                <a:gd name="T4" fmla="*/ 85 w 386"/>
                <a:gd name="T5" fmla="*/ 122 h 211"/>
                <a:gd name="T6" fmla="*/ 138 w 386"/>
                <a:gd name="T7" fmla="*/ 93 h 211"/>
                <a:gd name="T8" fmla="*/ 202 w 386"/>
                <a:gd name="T9" fmla="*/ 62 h 211"/>
                <a:gd name="T10" fmla="*/ 264 w 386"/>
                <a:gd name="T11" fmla="*/ 31 h 211"/>
                <a:gd name="T12" fmla="*/ 322 w 386"/>
                <a:gd name="T13" fmla="*/ 9 h 211"/>
                <a:gd name="T14" fmla="*/ 363 w 386"/>
                <a:gd name="T15" fmla="*/ 0 h 211"/>
                <a:gd name="T16" fmla="*/ 386 w 386"/>
                <a:gd name="T17" fmla="*/ 9 h 211"/>
                <a:gd name="T18" fmla="*/ 378 w 386"/>
                <a:gd name="T19" fmla="*/ 62 h 211"/>
                <a:gd name="T20" fmla="*/ 330 w 386"/>
                <a:gd name="T21" fmla="*/ 112 h 211"/>
                <a:gd name="T22" fmla="*/ 252 w 386"/>
                <a:gd name="T23" fmla="*/ 155 h 211"/>
                <a:gd name="T24" fmla="*/ 167 w 386"/>
                <a:gd name="T25" fmla="*/ 188 h 211"/>
                <a:gd name="T26" fmla="*/ 83 w 386"/>
                <a:gd name="T27" fmla="*/ 207 h 211"/>
                <a:gd name="T28" fmla="*/ 23 w 386"/>
                <a:gd name="T29" fmla="*/ 211 h 211"/>
                <a:gd name="T30" fmla="*/ 0 w 386"/>
                <a:gd name="T31" fmla="*/ 192 h 211"/>
                <a:gd name="T32" fmla="*/ 33 w 386"/>
                <a:gd name="T33" fmla="*/ 153 h 2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6"/>
                <a:gd name="T52" fmla="*/ 0 h 211"/>
                <a:gd name="T53" fmla="*/ 386 w 386"/>
                <a:gd name="T54" fmla="*/ 211 h 2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6" h="211">
                  <a:moveTo>
                    <a:pt x="33" y="153"/>
                  </a:moveTo>
                  <a:lnTo>
                    <a:pt x="46" y="143"/>
                  </a:lnTo>
                  <a:lnTo>
                    <a:pt x="85" y="122"/>
                  </a:lnTo>
                  <a:lnTo>
                    <a:pt x="138" y="93"/>
                  </a:lnTo>
                  <a:lnTo>
                    <a:pt x="202" y="62"/>
                  </a:lnTo>
                  <a:lnTo>
                    <a:pt x="264" y="31"/>
                  </a:lnTo>
                  <a:lnTo>
                    <a:pt x="322" y="9"/>
                  </a:lnTo>
                  <a:lnTo>
                    <a:pt x="363" y="0"/>
                  </a:lnTo>
                  <a:lnTo>
                    <a:pt x="386" y="9"/>
                  </a:lnTo>
                  <a:lnTo>
                    <a:pt x="378" y="62"/>
                  </a:lnTo>
                  <a:lnTo>
                    <a:pt x="330" y="112"/>
                  </a:lnTo>
                  <a:lnTo>
                    <a:pt x="252" y="155"/>
                  </a:lnTo>
                  <a:lnTo>
                    <a:pt x="167" y="188"/>
                  </a:lnTo>
                  <a:lnTo>
                    <a:pt x="83" y="207"/>
                  </a:lnTo>
                  <a:lnTo>
                    <a:pt x="23" y="211"/>
                  </a:lnTo>
                  <a:lnTo>
                    <a:pt x="0" y="192"/>
                  </a:lnTo>
                  <a:lnTo>
                    <a:pt x="33" y="153"/>
                  </a:lnTo>
                  <a:close/>
                </a:path>
              </a:pathLst>
            </a:custGeom>
            <a:solidFill>
              <a:srgbClr val="F5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384" name="Freeform 123"/>
            <p:cNvSpPr>
              <a:spLocks/>
            </p:cNvSpPr>
            <p:nvPr/>
          </p:nvSpPr>
          <p:spPr bwMode="auto">
            <a:xfrm>
              <a:off x="2712" y="3109"/>
              <a:ext cx="98" cy="52"/>
            </a:xfrm>
            <a:custGeom>
              <a:avLst/>
              <a:gdLst>
                <a:gd name="T0" fmla="*/ 18 w 196"/>
                <a:gd name="T1" fmla="*/ 75 h 104"/>
                <a:gd name="T2" fmla="*/ 24 w 196"/>
                <a:gd name="T3" fmla="*/ 69 h 104"/>
                <a:gd name="T4" fmla="*/ 43 w 196"/>
                <a:gd name="T5" fmla="*/ 60 h 104"/>
                <a:gd name="T6" fmla="*/ 68 w 196"/>
                <a:gd name="T7" fmla="*/ 44 h 104"/>
                <a:gd name="T8" fmla="*/ 101 w 196"/>
                <a:gd name="T9" fmla="*/ 31 h 104"/>
                <a:gd name="T10" fmla="*/ 132 w 196"/>
                <a:gd name="T11" fmla="*/ 13 h 104"/>
                <a:gd name="T12" fmla="*/ 163 w 196"/>
                <a:gd name="T13" fmla="*/ 3 h 104"/>
                <a:gd name="T14" fmla="*/ 185 w 196"/>
                <a:gd name="T15" fmla="*/ 0 h 104"/>
                <a:gd name="T16" fmla="*/ 196 w 196"/>
                <a:gd name="T17" fmla="*/ 5 h 104"/>
                <a:gd name="T18" fmla="*/ 191 w 196"/>
                <a:gd name="T19" fmla="*/ 31 h 104"/>
                <a:gd name="T20" fmla="*/ 165 w 196"/>
                <a:gd name="T21" fmla="*/ 54 h 104"/>
                <a:gd name="T22" fmla="*/ 127 w 196"/>
                <a:gd name="T23" fmla="*/ 75 h 104"/>
                <a:gd name="T24" fmla="*/ 84 w 196"/>
                <a:gd name="T25" fmla="*/ 93 h 104"/>
                <a:gd name="T26" fmla="*/ 41 w 196"/>
                <a:gd name="T27" fmla="*/ 102 h 104"/>
                <a:gd name="T28" fmla="*/ 12 w 196"/>
                <a:gd name="T29" fmla="*/ 104 h 104"/>
                <a:gd name="T30" fmla="*/ 0 w 196"/>
                <a:gd name="T31" fmla="*/ 95 h 104"/>
                <a:gd name="T32" fmla="*/ 18 w 196"/>
                <a:gd name="T33" fmla="*/ 75 h 1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6"/>
                <a:gd name="T52" fmla="*/ 0 h 104"/>
                <a:gd name="T53" fmla="*/ 196 w 196"/>
                <a:gd name="T54" fmla="*/ 104 h 10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6" h="104">
                  <a:moveTo>
                    <a:pt x="18" y="75"/>
                  </a:moveTo>
                  <a:lnTo>
                    <a:pt x="24" y="69"/>
                  </a:lnTo>
                  <a:lnTo>
                    <a:pt x="43" y="60"/>
                  </a:lnTo>
                  <a:lnTo>
                    <a:pt x="68" y="44"/>
                  </a:lnTo>
                  <a:lnTo>
                    <a:pt x="101" y="31"/>
                  </a:lnTo>
                  <a:lnTo>
                    <a:pt x="132" y="13"/>
                  </a:lnTo>
                  <a:lnTo>
                    <a:pt x="163" y="3"/>
                  </a:lnTo>
                  <a:lnTo>
                    <a:pt x="185" y="0"/>
                  </a:lnTo>
                  <a:lnTo>
                    <a:pt x="196" y="5"/>
                  </a:lnTo>
                  <a:lnTo>
                    <a:pt x="191" y="31"/>
                  </a:lnTo>
                  <a:lnTo>
                    <a:pt x="165" y="54"/>
                  </a:lnTo>
                  <a:lnTo>
                    <a:pt x="127" y="75"/>
                  </a:lnTo>
                  <a:lnTo>
                    <a:pt x="84" y="93"/>
                  </a:lnTo>
                  <a:lnTo>
                    <a:pt x="41" y="102"/>
                  </a:lnTo>
                  <a:lnTo>
                    <a:pt x="12" y="104"/>
                  </a:lnTo>
                  <a:lnTo>
                    <a:pt x="0" y="95"/>
                  </a:lnTo>
                  <a:lnTo>
                    <a:pt x="18" y="75"/>
                  </a:lnTo>
                  <a:close/>
                </a:path>
              </a:pathLst>
            </a:custGeom>
            <a:solidFill>
              <a:srgbClr val="F06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385" name="Freeform 124"/>
            <p:cNvSpPr>
              <a:spLocks/>
            </p:cNvSpPr>
            <p:nvPr/>
          </p:nvSpPr>
          <p:spPr bwMode="auto">
            <a:xfrm>
              <a:off x="3094" y="2449"/>
              <a:ext cx="835" cy="361"/>
            </a:xfrm>
            <a:custGeom>
              <a:avLst/>
              <a:gdLst>
                <a:gd name="T0" fmla="*/ 1470 w 1669"/>
                <a:gd name="T1" fmla="*/ 2 h 723"/>
                <a:gd name="T2" fmla="*/ 1402 w 1669"/>
                <a:gd name="T3" fmla="*/ 24 h 723"/>
                <a:gd name="T4" fmla="*/ 1229 w 1669"/>
                <a:gd name="T5" fmla="*/ 82 h 723"/>
                <a:gd name="T6" fmla="*/ 985 w 1669"/>
                <a:gd name="T7" fmla="*/ 165 h 723"/>
                <a:gd name="T8" fmla="*/ 707 w 1669"/>
                <a:gd name="T9" fmla="*/ 268 h 723"/>
                <a:gd name="T10" fmla="*/ 432 w 1669"/>
                <a:gd name="T11" fmla="*/ 376 h 723"/>
                <a:gd name="T12" fmla="*/ 199 w 1669"/>
                <a:gd name="T13" fmla="*/ 481 h 723"/>
                <a:gd name="T14" fmla="*/ 40 w 1669"/>
                <a:gd name="T15" fmla="*/ 572 h 723"/>
                <a:gd name="T16" fmla="*/ 0 w 1669"/>
                <a:gd name="T17" fmla="*/ 642 h 723"/>
                <a:gd name="T18" fmla="*/ 155 w 1669"/>
                <a:gd name="T19" fmla="*/ 723 h 723"/>
                <a:gd name="T20" fmla="*/ 438 w 1669"/>
                <a:gd name="T21" fmla="*/ 692 h 723"/>
                <a:gd name="T22" fmla="*/ 787 w 1669"/>
                <a:gd name="T23" fmla="*/ 576 h 723"/>
                <a:gd name="T24" fmla="*/ 1144 w 1669"/>
                <a:gd name="T25" fmla="*/ 417 h 723"/>
                <a:gd name="T26" fmla="*/ 1448 w 1669"/>
                <a:gd name="T27" fmla="*/ 243 h 723"/>
                <a:gd name="T28" fmla="*/ 1644 w 1669"/>
                <a:gd name="T29" fmla="*/ 93 h 723"/>
                <a:gd name="T30" fmla="*/ 1669 w 1669"/>
                <a:gd name="T31" fmla="*/ 0 h 723"/>
                <a:gd name="T32" fmla="*/ 1470 w 1669"/>
                <a:gd name="T33" fmla="*/ 2 h 7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69"/>
                <a:gd name="T52" fmla="*/ 0 h 723"/>
                <a:gd name="T53" fmla="*/ 1669 w 1669"/>
                <a:gd name="T54" fmla="*/ 723 h 7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69" h="723">
                  <a:moveTo>
                    <a:pt x="1470" y="2"/>
                  </a:moveTo>
                  <a:lnTo>
                    <a:pt x="1402" y="24"/>
                  </a:lnTo>
                  <a:lnTo>
                    <a:pt x="1229" y="82"/>
                  </a:lnTo>
                  <a:lnTo>
                    <a:pt x="985" y="165"/>
                  </a:lnTo>
                  <a:lnTo>
                    <a:pt x="707" y="268"/>
                  </a:lnTo>
                  <a:lnTo>
                    <a:pt x="432" y="376"/>
                  </a:lnTo>
                  <a:lnTo>
                    <a:pt x="199" y="481"/>
                  </a:lnTo>
                  <a:lnTo>
                    <a:pt x="40" y="572"/>
                  </a:lnTo>
                  <a:lnTo>
                    <a:pt x="0" y="642"/>
                  </a:lnTo>
                  <a:lnTo>
                    <a:pt x="155" y="723"/>
                  </a:lnTo>
                  <a:lnTo>
                    <a:pt x="438" y="692"/>
                  </a:lnTo>
                  <a:lnTo>
                    <a:pt x="787" y="576"/>
                  </a:lnTo>
                  <a:lnTo>
                    <a:pt x="1144" y="417"/>
                  </a:lnTo>
                  <a:lnTo>
                    <a:pt x="1448" y="243"/>
                  </a:lnTo>
                  <a:lnTo>
                    <a:pt x="1644" y="93"/>
                  </a:lnTo>
                  <a:lnTo>
                    <a:pt x="1669" y="0"/>
                  </a:lnTo>
                  <a:lnTo>
                    <a:pt x="1470" y="2"/>
                  </a:ln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386" name="Freeform 125"/>
            <p:cNvSpPr>
              <a:spLocks/>
            </p:cNvSpPr>
            <p:nvPr/>
          </p:nvSpPr>
          <p:spPr bwMode="auto">
            <a:xfrm>
              <a:off x="3155" y="2513"/>
              <a:ext cx="624" cy="270"/>
            </a:xfrm>
            <a:custGeom>
              <a:avLst/>
              <a:gdLst>
                <a:gd name="T0" fmla="*/ 1099 w 1249"/>
                <a:gd name="T1" fmla="*/ 2 h 541"/>
                <a:gd name="T2" fmla="*/ 1049 w 1249"/>
                <a:gd name="T3" fmla="*/ 16 h 541"/>
                <a:gd name="T4" fmla="*/ 919 w 1249"/>
                <a:gd name="T5" fmla="*/ 60 h 541"/>
                <a:gd name="T6" fmla="*/ 735 w 1249"/>
                <a:gd name="T7" fmla="*/ 122 h 541"/>
                <a:gd name="T8" fmla="*/ 529 w 1249"/>
                <a:gd name="T9" fmla="*/ 200 h 541"/>
                <a:gd name="T10" fmla="*/ 322 w 1249"/>
                <a:gd name="T11" fmla="*/ 279 h 541"/>
                <a:gd name="T12" fmla="*/ 147 w 1249"/>
                <a:gd name="T13" fmla="*/ 359 h 541"/>
                <a:gd name="T14" fmla="*/ 29 w 1249"/>
                <a:gd name="T15" fmla="*/ 427 h 541"/>
                <a:gd name="T16" fmla="*/ 0 w 1249"/>
                <a:gd name="T17" fmla="*/ 479 h 541"/>
                <a:gd name="T18" fmla="*/ 116 w 1249"/>
                <a:gd name="T19" fmla="*/ 541 h 541"/>
                <a:gd name="T20" fmla="*/ 328 w 1249"/>
                <a:gd name="T21" fmla="*/ 518 h 541"/>
                <a:gd name="T22" fmla="*/ 587 w 1249"/>
                <a:gd name="T23" fmla="*/ 433 h 541"/>
                <a:gd name="T24" fmla="*/ 855 w 1249"/>
                <a:gd name="T25" fmla="*/ 312 h 541"/>
                <a:gd name="T26" fmla="*/ 1082 w 1249"/>
                <a:gd name="T27" fmla="*/ 182 h 541"/>
                <a:gd name="T28" fmla="*/ 1229 w 1249"/>
                <a:gd name="T29" fmla="*/ 70 h 541"/>
                <a:gd name="T30" fmla="*/ 1249 w 1249"/>
                <a:gd name="T31" fmla="*/ 0 h 541"/>
                <a:gd name="T32" fmla="*/ 1099 w 1249"/>
                <a:gd name="T33" fmla="*/ 2 h 5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49"/>
                <a:gd name="T52" fmla="*/ 0 h 541"/>
                <a:gd name="T53" fmla="*/ 1249 w 1249"/>
                <a:gd name="T54" fmla="*/ 541 h 5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49" h="541">
                  <a:moveTo>
                    <a:pt x="1099" y="2"/>
                  </a:moveTo>
                  <a:lnTo>
                    <a:pt x="1049" y="16"/>
                  </a:lnTo>
                  <a:lnTo>
                    <a:pt x="919" y="60"/>
                  </a:lnTo>
                  <a:lnTo>
                    <a:pt x="735" y="122"/>
                  </a:lnTo>
                  <a:lnTo>
                    <a:pt x="529" y="200"/>
                  </a:lnTo>
                  <a:lnTo>
                    <a:pt x="322" y="279"/>
                  </a:lnTo>
                  <a:lnTo>
                    <a:pt x="147" y="359"/>
                  </a:lnTo>
                  <a:lnTo>
                    <a:pt x="29" y="427"/>
                  </a:lnTo>
                  <a:lnTo>
                    <a:pt x="0" y="479"/>
                  </a:lnTo>
                  <a:lnTo>
                    <a:pt x="116" y="541"/>
                  </a:lnTo>
                  <a:lnTo>
                    <a:pt x="328" y="518"/>
                  </a:lnTo>
                  <a:lnTo>
                    <a:pt x="587" y="433"/>
                  </a:lnTo>
                  <a:lnTo>
                    <a:pt x="855" y="312"/>
                  </a:lnTo>
                  <a:lnTo>
                    <a:pt x="1082" y="182"/>
                  </a:lnTo>
                  <a:lnTo>
                    <a:pt x="1229" y="70"/>
                  </a:lnTo>
                  <a:lnTo>
                    <a:pt x="1249" y="0"/>
                  </a:lnTo>
                  <a:lnTo>
                    <a:pt x="1099" y="2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387" name="Freeform 126"/>
            <p:cNvSpPr>
              <a:spLocks/>
            </p:cNvSpPr>
            <p:nvPr/>
          </p:nvSpPr>
          <p:spPr bwMode="auto">
            <a:xfrm>
              <a:off x="3215" y="2575"/>
              <a:ext cx="415" cy="181"/>
            </a:xfrm>
            <a:custGeom>
              <a:avLst/>
              <a:gdLst>
                <a:gd name="T0" fmla="*/ 731 w 830"/>
                <a:gd name="T1" fmla="*/ 0 h 363"/>
                <a:gd name="T2" fmla="*/ 696 w 830"/>
                <a:gd name="T3" fmla="*/ 10 h 363"/>
                <a:gd name="T4" fmla="*/ 611 w 830"/>
                <a:gd name="T5" fmla="*/ 39 h 363"/>
                <a:gd name="T6" fmla="*/ 489 w 830"/>
                <a:gd name="T7" fmla="*/ 82 h 363"/>
                <a:gd name="T8" fmla="*/ 351 w 830"/>
                <a:gd name="T9" fmla="*/ 132 h 363"/>
                <a:gd name="T10" fmla="*/ 213 w 830"/>
                <a:gd name="T11" fmla="*/ 185 h 363"/>
                <a:gd name="T12" fmla="*/ 99 w 830"/>
                <a:gd name="T13" fmla="*/ 239 h 363"/>
                <a:gd name="T14" fmla="*/ 19 w 830"/>
                <a:gd name="T15" fmla="*/ 285 h 363"/>
                <a:gd name="T16" fmla="*/ 0 w 830"/>
                <a:gd name="T17" fmla="*/ 322 h 363"/>
                <a:gd name="T18" fmla="*/ 78 w 830"/>
                <a:gd name="T19" fmla="*/ 363 h 363"/>
                <a:gd name="T20" fmla="*/ 219 w 830"/>
                <a:gd name="T21" fmla="*/ 345 h 363"/>
                <a:gd name="T22" fmla="*/ 392 w 830"/>
                <a:gd name="T23" fmla="*/ 287 h 363"/>
                <a:gd name="T24" fmla="*/ 570 w 830"/>
                <a:gd name="T25" fmla="*/ 208 h 363"/>
                <a:gd name="T26" fmla="*/ 721 w 830"/>
                <a:gd name="T27" fmla="*/ 121 h 363"/>
                <a:gd name="T28" fmla="*/ 818 w 830"/>
                <a:gd name="T29" fmla="*/ 47 h 363"/>
                <a:gd name="T30" fmla="*/ 830 w 830"/>
                <a:gd name="T31" fmla="*/ 0 h 363"/>
                <a:gd name="T32" fmla="*/ 731 w 830"/>
                <a:gd name="T33" fmla="*/ 0 h 3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30"/>
                <a:gd name="T52" fmla="*/ 0 h 363"/>
                <a:gd name="T53" fmla="*/ 830 w 830"/>
                <a:gd name="T54" fmla="*/ 363 h 3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30" h="363">
                  <a:moveTo>
                    <a:pt x="731" y="0"/>
                  </a:moveTo>
                  <a:lnTo>
                    <a:pt x="696" y="10"/>
                  </a:lnTo>
                  <a:lnTo>
                    <a:pt x="611" y="39"/>
                  </a:lnTo>
                  <a:lnTo>
                    <a:pt x="489" y="82"/>
                  </a:lnTo>
                  <a:lnTo>
                    <a:pt x="351" y="132"/>
                  </a:lnTo>
                  <a:lnTo>
                    <a:pt x="213" y="185"/>
                  </a:lnTo>
                  <a:lnTo>
                    <a:pt x="99" y="239"/>
                  </a:lnTo>
                  <a:lnTo>
                    <a:pt x="19" y="285"/>
                  </a:lnTo>
                  <a:lnTo>
                    <a:pt x="0" y="322"/>
                  </a:lnTo>
                  <a:lnTo>
                    <a:pt x="78" y="363"/>
                  </a:lnTo>
                  <a:lnTo>
                    <a:pt x="219" y="345"/>
                  </a:lnTo>
                  <a:lnTo>
                    <a:pt x="392" y="287"/>
                  </a:lnTo>
                  <a:lnTo>
                    <a:pt x="570" y="208"/>
                  </a:lnTo>
                  <a:lnTo>
                    <a:pt x="721" y="121"/>
                  </a:lnTo>
                  <a:lnTo>
                    <a:pt x="818" y="47"/>
                  </a:lnTo>
                  <a:lnTo>
                    <a:pt x="830" y="0"/>
                  </a:lnTo>
                  <a:lnTo>
                    <a:pt x="731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388" name="Freeform 127"/>
            <p:cNvSpPr>
              <a:spLocks/>
            </p:cNvSpPr>
            <p:nvPr/>
          </p:nvSpPr>
          <p:spPr bwMode="auto">
            <a:xfrm>
              <a:off x="3274" y="2638"/>
              <a:ext cx="207" cy="89"/>
            </a:xfrm>
            <a:custGeom>
              <a:avLst/>
              <a:gdLst>
                <a:gd name="T0" fmla="*/ 365 w 413"/>
                <a:gd name="T1" fmla="*/ 2 h 179"/>
                <a:gd name="T2" fmla="*/ 347 w 413"/>
                <a:gd name="T3" fmla="*/ 6 h 179"/>
                <a:gd name="T4" fmla="*/ 305 w 413"/>
                <a:gd name="T5" fmla="*/ 20 h 179"/>
                <a:gd name="T6" fmla="*/ 245 w 413"/>
                <a:gd name="T7" fmla="*/ 39 h 179"/>
                <a:gd name="T8" fmla="*/ 177 w 413"/>
                <a:gd name="T9" fmla="*/ 66 h 179"/>
                <a:gd name="T10" fmla="*/ 107 w 413"/>
                <a:gd name="T11" fmla="*/ 91 h 179"/>
                <a:gd name="T12" fmla="*/ 51 w 413"/>
                <a:gd name="T13" fmla="*/ 119 h 179"/>
                <a:gd name="T14" fmla="*/ 10 w 413"/>
                <a:gd name="T15" fmla="*/ 142 h 179"/>
                <a:gd name="T16" fmla="*/ 0 w 413"/>
                <a:gd name="T17" fmla="*/ 161 h 179"/>
                <a:gd name="T18" fmla="*/ 37 w 413"/>
                <a:gd name="T19" fmla="*/ 179 h 179"/>
                <a:gd name="T20" fmla="*/ 109 w 413"/>
                <a:gd name="T21" fmla="*/ 171 h 179"/>
                <a:gd name="T22" fmla="*/ 194 w 413"/>
                <a:gd name="T23" fmla="*/ 142 h 179"/>
                <a:gd name="T24" fmla="*/ 283 w 413"/>
                <a:gd name="T25" fmla="*/ 103 h 179"/>
                <a:gd name="T26" fmla="*/ 357 w 413"/>
                <a:gd name="T27" fmla="*/ 60 h 179"/>
                <a:gd name="T28" fmla="*/ 408 w 413"/>
                <a:gd name="T29" fmla="*/ 24 h 179"/>
                <a:gd name="T30" fmla="*/ 413 w 413"/>
                <a:gd name="T31" fmla="*/ 0 h 179"/>
                <a:gd name="T32" fmla="*/ 365 w 413"/>
                <a:gd name="T33" fmla="*/ 2 h 1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13"/>
                <a:gd name="T52" fmla="*/ 0 h 179"/>
                <a:gd name="T53" fmla="*/ 413 w 413"/>
                <a:gd name="T54" fmla="*/ 179 h 1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13" h="179">
                  <a:moveTo>
                    <a:pt x="365" y="2"/>
                  </a:moveTo>
                  <a:lnTo>
                    <a:pt x="347" y="6"/>
                  </a:lnTo>
                  <a:lnTo>
                    <a:pt x="305" y="20"/>
                  </a:lnTo>
                  <a:lnTo>
                    <a:pt x="245" y="39"/>
                  </a:lnTo>
                  <a:lnTo>
                    <a:pt x="177" y="66"/>
                  </a:lnTo>
                  <a:lnTo>
                    <a:pt x="107" y="91"/>
                  </a:lnTo>
                  <a:lnTo>
                    <a:pt x="51" y="119"/>
                  </a:lnTo>
                  <a:lnTo>
                    <a:pt x="10" y="142"/>
                  </a:lnTo>
                  <a:lnTo>
                    <a:pt x="0" y="161"/>
                  </a:lnTo>
                  <a:lnTo>
                    <a:pt x="37" y="179"/>
                  </a:lnTo>
                  <a:lnTo>
                    <a:pt x="109" y="171"/>
                  </a:lnTo>
                  <a:lnTo>
                    <a:pt x="194" y="142"/>
                  </a:lnTo>
                  <a:lnTo>
                    <a:pt x="283" y="103"/>
                  </a:lnTo>
                  <a:lnTo>
                    <a:pt x="357" y="60"/>
                  </a:lnTo>
                  <a:lnTo>
                    <a:pt x="408" y="24"/>
                  </a:lnTo>
                  <a:lnTo>
                    <a:pt x="413" y="0"/>
                  </a:lnTo>
                  <a:lnTo>
                    <a:pt x="365" y="2"/>
                  </a:lnTo>
                  <a:close/>
                </a:path>
              </a:pathLst>
            </a:custGeom>
            <a:solidFill>
              <a:srgbClr val="FFD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389" name="Freeform 128"/>
            <p:cNvSpPr>
              <a:spLocks/>
            </p:cNvSpPr>
            <p:nvPr/>
          </p:nvSpPr>
          <p:spPr bwMode="auto">
            <a:xfrm>
              <a:off x="3736" y="2617"/>
              <a:ext cx="248" cy="153"/>
            </a:xfrm>
            <a:custGeom>
              <a:avLst/>
              <a:gdLst>
                <a:gd name="T0" fmla="*/ 421 w 497"/>
                <a:gd name="T1" fmla="*/ 0 h 304"/>
                <a:gd name="T2" fmla="*/ 400 w 497"/>
                <a:gd name="T3" fmla="*/ 4 h 304"/>
                <a:gd name="T4" fmla="*/ 348 w 497"/>
                <a:gd name="T5" fmla="*/ 19 h 304"/>
                <a:gd name="T6" fmla="*/ 274 w 497"/>
                <a:gd name="T7" fmla="*/ 42 h 304"/>
                <a:gd name="T8" fmla="*/ 192 w 497"/>
                <a:gd name="T9" fmla="*/ 75 h 304"/>
                <a:gd name="T10" fmla="*/ 111 w 497"/>
                <a:gd name="T11" fmla="*/ 108 h 304"/>
                <a:gd name="T12" fmla="*/ 43 w 497"/>
                <a:gd name="T13" fmla="*/ 145 h 304"/>
                <a:gd name="T14" fmla="*/ 2 w 497"/>
                <a:gd name="T15" fmla="*/ 184 h 304"/>
                <a:gd name="T16" fmla="*/ 0 w 497"/>
                <a:gd name="T17" fmla="*/ 223 h 304"/>
                <a:gd name="T18" fmla="*/ 68 w 497"/>
                <a:gd name="T19" fmla="*/ 290 h 304"/>
                <a:gd name="T20" fmla="*/ 163 w 497"/>
                <a:gd name="T21" fmla="*/ 304 h 304"/>
                <a:gd name="T22" fmla="*/ 270 w 497"/>
                <a:gd name="T23" fmla="*/ 273 h 304"/>
                <a:gd name="T24" fmla="*/ 371 w 497"/>
                <a:gd name="T25" fmla="*/ 217 h 304"/>
                <a:gd name="T26" fmla="*/ 450 w 497"/>
                <a:gd name="T27" fmla="*/ 145 h 304"/>
                <a:gd name="T28" fmla="*/ 497 w 497"/>
                <a:gd name="T29" fmla="*/ 75 h 304"/>
                <a:gd name="T30" fmla="*/ 491 w 497"/>
                <a:gd name="T31" fmla="*/ 21 h 304"/>
                <a:gd name="T32" fmla="*/ 421 w 497"/>
                <a:gd name="T33" fmla="*/ 0 h 3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7"/>
                <a:gd name="T52" fmla="*/ 0 h 304"/>
                <a:gd name="T53" fmla="*/ 497 w 497"/>
                <a:gd name="T54" fmla="*/ 304 h 30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7" h="304">
                  <a:moveTo>
                    <a:pt x="421" y="0"/>
                  </a:moveTo>
                  <a:lnTo>
                    <a:pt x="400" y="4"/>
                  </a:lnTo>
                  <a:lnTo>
                    <a:pt x="348" y="19"/>
                  </a:lnTo>
                  <a:lnTo>
                    <a:pt x="274" y="42"/>
                  </a:lnTo>
                  <a:lnTo>
                    <a:pt x="192" y="75"/>
                  </a:lnTo>
                  <a:lnTo>
                    <a:pt x="111" y="108"/>
                  </a:lnTo>
                  <a:lnTo>
                    <a:pt x="43" y="145"/>
                  </a:lnTo>
                  <a:lnTo>
                    <a:pt x="2" y="184"/>
                  </a:lnTo>
                  <a:lnTo>
                    <a:pt x="0" y="223"/>
                  </a:lnTo>
                  <a:lnTo>
                    <a:pt x="68" y="290"/>
                  </a:lnTo>
                  <a:lnTo>
                    <a:pt x="163" y="304"/>
                  </a:lnTo>
                  <a:lnTo>
                    <a:pt x="270" y="273"/>
                  </a:lnTo>
                  <a:lnTo>
                    <a:pt x="371" y="217"/>
                  </a:lnTo>
                  <a:lnTo>
                    <a:pt x="450" y="145"/>
                  </a:lnTo>
                  <a:lnTo>
                    <a:pt x="497" y="75"/>
                  </a:lnTo>
                  <a:lnTo>
                    <a:pt x="491" y="21"/>
                  </a:lnTo>
                  <a:lnTo>
                    <a:pt x="421" y="0"/>
                  </a:ln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390" name="Freeform 129"/>
            <p:cNvSpPr>
              <a:spLocks/>
            </p:cNvSpPr>
            <p:nvPr/>
          </p:nvSpPr>
          <p:spPr bwMode="auto">
            <a:xfrm>
              <a:off x="3753" y="2642"/>
              <a:ext cx="187" cy="114"/>
            </a:xfrm>
            <a:custGeom>
              <a:avLst/>
              <a:gdLst>
                <a:gd name="T0" fmla="*/ 318 w 375"/>
                <a:gd name="T1" fmla="*/ 0 h 229"/>
                <a:gd name="T2" fmla="*/ 301 w 375"/>
                <a:gd name="T3" fmla="*/ 4 h 229"/>
                <a:gd name="T4" fmla="*/ 262 w 375"/>
                <a:gd name="T5" fmla="*/ 16 h 229"/>
                <a:gd name="T6" fmla="*/ 206 w 375"/>
                <a:gd name="T7" fmla="*/ 33 h 229"/>
                <a:gd name="T8" fmla="*/ 146 w 375"/>
                <a:gd name="T9" fmla="*/ 56 h 229"/>
                <a:gd name="T10" fmla="*/ 84 w 375"/>
                <a:gd name="T11" fmla="*/ 82 h 229"/>
                <a:gd name="T12" fmla="*/ 35 w 375"/>
                <a:gd name="T13" fmla="*/ 111 h 229"/>
                <a:gd name="T14" fmla="*/ 2 w 375"/>
                <a:gd name="T15" fmla="*/ 138 h 229"/>
                <a:gd name="T16" fmla="*/ 0 w 375"/>
                <a:gd name="T17" fmla="*/ 167 h 229"/>
                <a:gd name="T18" fmla="*/ 51 w 375"/>
                <a:gd name="T19" fmla="*/ 217 h 229"/>
                <a:gd name="T20" fmla="*/ 123 w 375"/>
                <a:gd name="T21" fmla="*/ 229 h 229"/>
                <a:gd name="T22" fmla="*/ 202 w 375"/>
                <a:gd name="T23" fmla="*/ 206 h 229"/>
                <a:gd name="T24" fmla="*/ 280 w 375"/>
                <a:gd name="T25" fmla="*/ 163 h 229"/>
                <a:gd name="T26" fmla="*/ 340 w 375"/>
                <a:gd name="T27" fmla="*/ 109 h 229"/>
                <a:gd name="T28" fmla="*/ 375 w 375"/>
                <a:gd name="T29" fmla="*/ 58 h 229"/>
                <a:gd name="T30" fmla="*/ 371 w 375"/>
                <a:gd name="T31" fmla="*/ 18 h 229"/>
                <a:gd name="T32" fmla="*/ 318 w 375"/>
                <a:gd name="T33" fmla="*/ 0 h 2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5"/>
                <a:gd name="T52" fmla="*/ 0 h 229"/>
                <a:gd name="T53" fmla="*/ 375 w 375"/>
                <a:gd name="T54" fmla="*/ 229 h 2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5" h="229">
                  <a:moveTo>
                    <a:pt x="318" y="0"/>
                  </a:moveTo>
                  <a:lnTo>
                    <a:pt x="301" y="4"/>
                  </a:lnTo>
                  <a:lnTo>
                    <a:pt x="262" y="16"/>
                  </a:lnTo>
                  <a:lnTo>
                    <a:pt x="206" y="33"/>
                  </a:lnTo>
                  <a:lnTo>
                    <a:pt x="146" y="56"/>
                  </a:lnTo>
                  <a:lnTo>
                    <a:pt x="84" y="82"/>
                  </a:lnTo>
                  <a:lnTo>
                    <a:pt x="35" y="111"/>
                  </a:lnTo>
                  <a:lnTo>
                    <a:pt x="2" y="138"/>
                  </a:lnTo>
                  <a:lnTo>
                    <a:pt x="0" y="167"/>
                  </a:lnTo>
                  <a:lnTo>
                    <a:pt x="51" y="217"/>
                  </a:lnTo>
                  <a:lnTo>
                    <a:pt x="123" y="229"/>
                  </a:lnTo>
                  <a:lnTo>
                    <a:pt x="202" y="206"/>
                  </a:lnTo>
                  <a:lnTo>
                    <a:pt x="280" y="163"/>
                  </a:lnTo>
                  <a:lnTo>
                    <a:pt x="340" y="109"/>
                  </a:lnTo>
                  <a:lnTo>
                    <a:pt x="375" y="58"/>
                  </a:lnTo>
                  <a:lnTo>
                    <a:pt x="371" y="18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FC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391" name="Freeform 130"/>
            <p:cNvSpPr>
              <a:spLocks/>
            </p:cNvSpPr>
            <p:nvPr/>
          </p:nvSpPr>
          <p:spPr bwMode="auto">
            <a:xfrm>
              <a:off x="3773" y="2666"/>
              <a:ext cx="124" cy="74"/>
            </a:xfrm>
            <a:custGeom>
              <a:avLst/>
              <a:gdLst>
                <a:gd name="T0" fmla="*/ 210 w 248"/>
                <a:gd name="T1" fmla="*/ 0 h 149"/>
                <a:gd name="T2" fmla="*/ 198 w 248"/>
                <a:gd name="T3" fmla="*/ 2 h 149"/>
                <a:gd name="T4" fmla="*/ 173 w 248"/>
                <a:gd name="T5" fmla="*/ 9 h 149"/>
                <a:gd name="T6" fmla="*/ 136 w 248"/>
                <a:gd name="T7" fmla="*/ 19 h 149"/>
                <a:gd name="T8" fmla="*/ 95 w 248"/>
                <a:gd name="T9" fmla="*/ 36 h 149"/>
                <a:gd name="T10" fmla="*/ 54 w 248"/>
                <a:gd name="T11" fmla="*/ 52 h 149"/>
                <a:gd name="T12" fmla="*/ 21 w 248"/>
                <a:gd name="T13" fmla="*/ 71 h 149"/>
                <a:gd name="T14" fmla="*/ 2 w 248"/>
                <a:gd name="T15" fmla="*/ 91 h 149"/>
                <a:gd name="T16" fmla="*/ 0 w 248"/>
                <a:gd name="T17" fmla="*/ 110 h 149"/>
                <a:gd name="T18" fmla="*/ 35 w 248"/>
                <a:gd name="T19" fmla="*/ 143 h 149"/>
                <a:gd name="T20" fmla="*/ 82 w 248"/>
                <a:gd name="T21" fmla="*/ 149 h 149"/>
                <a:gd name="T22" fmla="*/ 134 w 248"/>
                <a:gd name="T23" fmla="*/ 133 h 149"/>
                <a:gd name="T24" fmla="*/ 186 w 248"/>
                <a:gd name="T25" fmla="*/ 106 h 149"/>
                <a:gd name="T26" fmla="*/ 225 w 248"/>
                <a:gd name="T27" fmla="*/ 71 h 149"/>
                <a:gd name="T28" fmla="*/ 248 w 248"/>
                <a:gd name="T29" fmla="*/ 36 h 149"/>
                <a:gd name="T30" fmla="*/ 245 w 248"/>
                <a:gd name="T31" fmla="*/ 9 h 149"/>
                <a:gd name="T32" fmla="*/ 210 w 248"/>
                <a:gd name="T33" fmla="*/ 0 h 1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8"/>
                <a:gd name="T52" fmla="*/ 0 h 149"/>
                <a:gd name="T53" fmla="*/ 248 w 248"/>
                <a:gd name="T54" fmla="*/ 149 h 1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8" h="149">
                  <a:moveTo>
                    <a:pt x="210" y="0"/>
                  </a:moveTo>
                  <a:lnTo>
                    <a:pt x="198" y="2"/>
                  </a:lnTo>
                  <a:lnTo>
                    <a:pt x="173" y="9"/>
                  </a:lnTo>
                  <a:lnTo>
                    <a:pt x="136" y="19"/>
                  </a:lnTo>
                  <a:lnTo>
                    <a:pt x="95" y="36"/>
                  </a:lnTo>
                  <a:lnTo>
                    <a:pt x="54" y="52"/>
                  </a:lnTo>
                  <a:lnTo>
                    <a:pt x="21" y="71"/>
                  </a:lnTo>
                  <a:lnTo>
                    <a:pt x="2" y="91"/>
                  </a:lnTo>
                  <a:lnTo>
                    <a:pt x="0" y="110"/>
                  </a:lnTo>
                  <a:lnTo>
                    <a:pt x="35" y="143"/>
                  </a:lnTo>
                  <a:lnTo>
                    <a:pt x="82" y="149"/>
                  </a:lnTo>
                  <a:lnTo>
                    <a:pt x="134" y="133"/>
                  </a:lnTo>
                  <a:lnTo>
                    <a:pt x="186" y="106"/>
                  </a:lnTo>
                  <a:lnTo>
                    <a:pt x="225" y="71"/>
                  </a:lnTo>
                  <a:lnTo>
                    <a:pt x="248" y="36"/>
                  </a:lnTo>
                  <a:lnTo>
                    <a:pt x="245" y="9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FA9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392" name="Freeform 131"/>
            <p:cNvSpPr>
              <a:spLocks/>
            </p:cNvSpPr>
            <p:nvPr/>
          </p:nvSpPr>
          <p:spPr bwMode="auto">
            <a:xfrm>
              <a:off x="3791" y="2690"/>
              <a:ext cx="62" cy="38"/>
            </a:xfrm>
            <a:custGeom>
              <a:avLst/>
              <a:gdLst>
                <a:gd name="T0" fmla="*/ 105 w 124"/>
                <a:gd name="T1" fmla="*/ 0 h 76"/>
                <a:gd name="T2" fmla="*/ 99 w 124"/>
                <a:gd name="T3" fmla="*/ 0 h 76"/>
                <a:gd name="T4" fmla="*/ 85 w 124"/>
                <a:gd name="T5" fmla="*/ 4 h 76"/>
                <a:gd name="T6" fmla="*/ 66 w 124"/>
                <a:gd name="T7" fmla="*/ 10 h 76"/>
                <a:gd name="T8" fmla="*/ 47 w 124"/>
                <a:gd name="T9" fmla="*/ 17 h 76"/>
                <a:gd name="T10" fmla="*/ 25 w 124"/>
                <a:gd name="T11" fmla="*/ 25 h 76"/>
                <a:gd name="T12" fmla="*/ 10 w 124"/>
                <a:gd name="T13" fmla="*/ 35 h 76"/>
                <a:gd name="T14" fmla="*/ 0 w 124"/>
                <a:gd name="T15" fmla="*/ 45 h 76"/>
                <a:gd name="T16" fmla="*/ 0 w 124"/>
                <a:gd name="T17" fmla="*/ 56 h 76"/>
                <a:gd name="T18" fmla="*/ 16 w 124"/>
                <a:gd name="T19" fmla="*/ 72 h 76"/>
                <a:gd name="T20" fmla="*/ 41 w 124"/>
                <a:gd name="T21" fmla="*/ 76 h 76"/>
                <a:gd name="T22" fmla="*/ 66 w 124"/>
                <a:gd name="T23" fmla="*/ 68 h 76"/>
                <a:gd name="T24" fmla="*/ 93 w 124"/>
                <a:gd name="T25" fmla="*/ 54 h 76"/>
                <a:gd name="T26" fmla="*/ 112 w 124"/>
                <a:gd name="T27" fmla="*/ 35 h 76"/>
                <a:gd name="T28" fmla="*/ 124 w 124"/>
                <a:gd name="T29" fmla="*/ 17 h 76"/>
                <a:gd name="T30" fmla="*/ 122 w 124"/>
                <a:gd name="T31" fmla="*/ 4 h 76"/>
                <a:gd name="T32" fmla="*/ 105 w 124"/>
                <a:gd name="T33" fmla="*/ 0 h 7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4"/>
                <a:gd name="T52" fmla="*/ 0 h 76"/>
                <a:gd name="T53" fmla="*/ 124 w 124"/>
                <a:gd name="T54" fmla="*/ 76 h 7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4" h="76">
                  <a:moveTo>
                    <a:pt x="105" y="0"/>
                  </a:moveTo>
                  <a:lnTo>
                    <a:pt x="99" y="0"/>
                  </a:lnTo>
                  <a:lnTo>
                    <a:pt x="85" y="4"/>
                  </a:lnTo>
                  <a:lnTo>
                    <a:pt x="66" y="10"/>
                  </a:lnTo>
                  <a:lnTo>
                    <a:pt x="47" y="17"/>
                  </a:lnTo>
                  <a:lnTo>
                    <a:pt x="25" y="25"/>
                  </a:lnTo>
                  <a:lnTo>
                    <a:pt x="10" y="35"/>
                  </a:lnTo>
                  <a:lnTo>
                    <a:pt x="0" y="45"/>
                  </a:lnTo>
                  <a:lnTo>
                    <a:pt x="0" y="56"/>
                  </a:lnTo>
                  <a:lnTo>
                    <a:pt x="16" y="72"/>
                  </a:lnTo>
                  <a:lnTo>
                    <a:pt x="41" y="76"/>
                  </a:lnTo>
                  <a:lnTo>
                    <a:pt x="66" y="68"/>
                  </a:lnTo>
                  <a:lnTo>
                    <a:pt x="93" y="54"/>
                  </a:lnTo>
                  <a:lnTo>
                    <a:pt x="112" y="35"/>
                  </a:lnTo>
                  <a:lnTo>
                    <a:pt x="124" y="17"/>
                  </a:lnTo>
                  <a:lnTo>
                    <a:pt x="122" y="4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F78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393" name="Freeform 132"/>
            <p:cNvSpPr>
              <a:spLocks/>
            </p:cNvSpPr>
            <p:nvPr/>
          </p:nvSpPr>
          <p:spPr bwMode="auto">
            <a:xfrm>
              <a:off x="1892" y="3394"/>
              <a:ext cx="250" cy="152"/>
            </a:xfrm>
            <a:custGeom>
              <a:avLst/>
              <a:gdLst>
                <a:gd name="T0" fmla="*/ 421 w 498"/>
                <a:gd name="T1" fmla="*/ 0 h 305"/>
                <a:gd name="T2" fmla="*/ 399 w 498"/>
                <a:gd name="T3" fmla="*/ 4 h 305"/>
                <a:gd name="T4" fmla="*/ 347 w 498"/>
                <a:gd name="T5" fmla="*/ 20 h 305"/>
                <a:gd name="T6" fmla="*/ 273 w 498"/>
                <a:gd name="T7" fmla="*/ 43 h 305"/>
                <a:gd name="T8" fmla="*/ 192 w 498"/>
                <a:gd name="T9" fmla="*/ 74 h 305"/>
                <a:gd name="T10" fmla="*/ 110 w 498"/>
                <a:gd name="T11" fmla="*/ 107 h 305"/>
                <a:gd name="T12" fmla="*/ 42 w 498"/>
                <a:gd name="T13" fmla="*/ 146 h 305"/>
                <a:gd name="T14" fmla="*/ 2 w 498"/>
                <a:gd name="T15" fmla="*/ 185 h 305"/>
                <a:gd name="T16" fmla="*/ 0 w 498"/>
                <a:gd name="T17" fmla="*/ 223 h 305"/>
                <a:gd name="T18" fmla="*/ 68 w 498"/>
                <a:gd name="T19" fmla="*/ 291 h 305"/>
                <a:gd name="T20" fmla="*/ 165 w 498"/>
                <a:gd name="T21" fmla="*/ 305 h 305"/>
                <a:gd name="T22" fmla="*/ 269 w 498"/>
                <a:gd name="T23" fmla="*/ 274 h 305"/>
                <a:gd name="T24" fmla="*/ 372 w 498"/>
                <a:gd name="T25" fmla="*/ 218 h 305"/>
                <a:gd name="T26" fmla="*/ 452 w 498"/>
                <a:gd name="T27" fmla="*/ 146 h 305"/>
                <a:gd name="T28" fmla="*/ 498 w 498"/>
                <a:gd name="T29" fmla="*/ 76 h 305"/>
                <a:gd name="T30" fmla="*/ 492 w 498"/>
                <a:gd name="T31" fmla="*/ 22 h 305"/>
                <a:gd name="T32" fmla="*/ 421 w 498"/>
                <a:gd name="T33" fmla="*/ 0 h 30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8"/>
                <a:gd name="T52" fmla="*/ 0 h 305"/>
                <a:gd name="T53" fmla="*/ 498 w 498"/>
                <a:gd name="T54" fmla="*/ 305 h 30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8" h="305">
                  <a:moveTo>
                    <a:pt x="421" y="0"/>
                  </a:moveTo>
                  <a:lnTo>
                    <a:pt x="399" y="4"/>
                  </a:lnTo>
                  <a:lnTo>
                    <a:pt x="347" y="20"/>
                  </a:lnTo>
                  <a:lnTo>
                    <a:pt x="273" y="43"/>
                  </a:lnTo>
                  <a:lnTo>
                    <a:pt x="192" y="74"/>
                  </a:lnTo>
                  <a:lnTo>
                    <a:pt x="110" y="107"/>
                  </a:lnTo>
                  <a:lnTo>
                    <a:pt x="42" y="146"/>
                  </a:lnTo>
                  <a:lnTo>
                    <a:pt x="2" y="185"/>
                  </a:lnTo>
                  <a:lnTo>
                    <a:pt x="0" y="223"/>
                  </a:lnTo>
                  <a:lnTo>
                    <a:pt x="68" y="291"/>
                  </a:lnTo>
                  <a:lnTo>
                    <a:pt x="165" y="305"/>
                  </a:lnTo>
                  <a:lnTo>
                    <a:pt x="269" y="274"/>
                  </a:lnTo>
                  <a:lnTo>
                    <a:pt x="372" y="218"/>
                  </a:lnTo>
                  <a:lnTo>
                    <a:pt x="452" y="146"/>
                  </a:lnTo>
                  <a:lnTo>
                    <a:pt x="498" y="76"/>
                  </a:lnTo>
                  <a:lnTo>
                    <a:pt x="492" y="22"/>
                  </a:lnTo>
                  <a:lnTo>
                    <a:pt x="421" y="0"/>
                  </a:ln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394" name="Freeform 133"/>
            <p:cNvSpPr>
              <a:spLocks/>
            </p:cNvSpPr>
            <p:nvPr/>
          </p:nvSpPr>
          <p:spPr bwMode="auto">
            <a:xfrm>
              <a:off x="1912" y="3418"/>
              <a:ext cx="185" cy="113"/>
            </a:xfrm>
            <a:custGeom>
              <a:avLst/>
              <a:gdLst>
                <a:gd name="T0" fmla="*/ 314 w 370"/>
                <a:gd name="T1" fmla="*/ 0 h 227"/>
                <a:gd name="T2" fmla="*/ 296 w 370"/>
                <a:gd name="T3" fmla="*/ 4 h 227"/>
                <a:gd name="T4" fmla="*/ 257 w 370"/>
                <a:gd name="T5" fmla="*/ 15 h 227"/>
                <a:gd name="T6" fmla="*/ 201 w 370"/>
                <a:gd name="T7" fmla="*/ 31 h 227"/>
                <a:gd name="T8" fmla="*/ 141 w 370"/>
                <a:gd name="T9" fmla="*/ 54 h 227"/>
                <a:gd name="T10" fmla="*/ 81 w 370"/>
                <a:gd name="T11" fmla="*/ 79 h 227"/>
                <a:gd name="T12" fmla="*/ 32 w 370"/>
                <a:gd name="T13" fmla="*/ 108 h 227"/>
                <a:gd name="T14" fmla="*/ 1 w 370"/>
                <a:gd name="T15" fmla="*/ 138 h 227"/>
                <a:gd name="T16" fmla="*/ 0 w 370"/>
                <a:gd name="T17" fmla="*/ 167 h 227"/>
                <a:gd name="T18" fmla="*/ 50 w 370"/>
                <a:gd name="T19" fmla="*/ 217 h 227"/>
                <a:gd name="T20" fmla="*/ 122 w 370"/>
                <a:gd name="T21" fmla="*/ 227 h 227"/>
                <a:gd name="T22" fmla="*/ 199 w 370"/>
                <a:gd name="T23" fmla="*/ 203 h 227"/>
                <a:gd name="T24" fmla="*/ 277 w 370"/>
                <a:gd name="T25" fmla="*/ 161 h 227"/>
                <a:gd name="T26" fmla="*/ 337 w 370"/>
                <a:gd name="T27" fmla="*/ 107 h 227"/>
                <a:gd name="T28" fmla="*/ 370 w 370"/>
                <a:gd name="T29" fmla="*/ 56 h 227"/>
                <a:gd name="T30" fmla="*/ 366 w 370"/>
                <a:gd name="T31" fmla="*/ 15 h 227"/>
                <a:gd name="T32" fmla="*/ 314 w 370"/>
                <a:gd name="T33" fmla="*/ 0 h 2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0"/>
                <a:gd name="T52" fmla="*/ 0 h 227"/>
                <a:gd name="T53" fmla="*/ 370 w 370"/>
                <a:gd name="T54" fmla="*/ 227 h 2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0" h="227">
                  <a:moveTo>
                    <a:pt x="314" y="0"/>
                  </a:moveTo>
                  <a:lnTo>
                    <a:pt x="296" y="4"/>
                  </a:lnTo>
                  <a:lnTo>
                    <a:pt x="257" y="15"/>
                  </a:lnTo>
                  <a:lnTo>
                    <a:pt x="201" y="31"/>
                  </a:lnTo>
                  <a:lnTo>
                    <a:pt x="141" y="54"/>
                  </a:lnTo>
                  <a:lnTo>
                    <a:pt x="81" y="79"/>
                  </a:lnTo>
                  <a:lnTo>
                    <a:pt x="32" y="108"/>
                  </a:lnTo>
                  <a:lnTo>
                    <a:pt x="1" y="138"/>
                  </a:lnTo>
                  <a:lnTo>
                    <a:pt x="0" y="167"/>
                  </a:lnTo>
                  <a:lnTo>
                    <a:pt x="50" y="217"/>
                  </a:lnTo>
                  <a:lnTo>
                    <a:pt x="122" y="227"/>
                  </a:lnTo>
                  <a:lnTo>
                    <a:pt x="199" y="203"/>
                  </a:lnTo>
                  <a:lnTo>
                    <a:pt x="277" y="161"/>
                  </a:lnTo>
                  <a:lnTo>
                    <a:pt x="337" y="107"/>
                  </a:lnTo>
                  <a:lnTo>
                    <a:pt x="370" y="56"/>
                  </a:lnTo>
                  <a:lnTo>
                    <a:pt x="366" y="15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rgbClr val="FA9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395" name="Freeform 134"/>
            <p:cNvSpPr>
              <a:spLocks/>
            </p:cNvSpPr>
            <p:nvPr/>
          </p:nvSpPr>
          <p:spPr bwMode="auto">
            <a:xfrm>
              <a:off x="1930" y="3442"/>
              <a:ext cx="123" cy="75"/>
            </a:xfrm>
            <a:custGeom>
              <a:avLst/>
              <a:gdLst>
                <a:gd name="T0" fmla="*/ 210 w 247"/>
                <a:gd name="T1" fmla="*/ 0 h 150"/>
                <a:gd name="T2" fmla="*/ 198 w 247"/>
                <a:gd name="T3" fmla="*/ 2 h 150"/>
                <a:gd name="T4" fmla="*/ 173 w 247"/>
                <a:gd name="T5" fmla="*/ 10 h 150"/>
                <a:gd name="T6" fmla="*/ 134 w 247"/>
                <a:gd name="T7" fmla="*/ 20 h 150"/>
                <a:gd name="T8" fmla="*/ 95 w 247"/>
                <a:gd name="T9" fmla="*/ 37 h 150"/>
                <a:gd name="T10" fmla="*/ 53 w 247"/>
                <a:gd name="T11" fmla="*/ 53 h 150"/>
                <a:gd name="T12" fmla="*/ 22 w 247"/>
                <a:gd name="T13" fmla="*/ 72 h 150"/>
                <a:gd name="T14" fmla="*/ 0 w 247"/>
                <a:gd name="T15" fmla="*/ 92 h 150"/>
                <a:gd name="T16" fmla="*/ 0 w 247"/>
                <a:gd name="T17" fmla="*/ 111 h 150"/>
                <a:gd name="T18" fmla="*/ 33 w 247"/>
                <a:gd name="T19" fmla="*/ 144 h 150"/>
                <a:gd name="T20" fmla="*/ 80 w 247"/>
                <a:gd name="T21" fmla="*/ 150 h 150"/>
                <a:gd name="T22" fmla="*/ 132 w 247"/>
                <a:gd name="T23" fmla="*/ 134 h 150"/>
                <a:gd name="T24" fmla="*/ 185 w 247"/>
                <a:gd name="T25" fmla="*/ 107 h 150"/>
                <a:gd name="T26" fmla="*/ 223 w 247"/>
                <a:gd name="T27" fmla="*/ 72 h 150"/>
                <a:gd name="T28" fmla="*/ 247 w 247"/>
                <a:gd name="T29" fmla="*/ 37 h 150"/>
                <a:gd name="T30" fmla="*/ 245 w 247"/>
                <a:gd name="T31" fmla="*/ 10 h 150"/>
                <a:gd name="T32" fmla="*/ 210 w 247"/>
                <a:gd name="T33" fmla="*/ 0 h 1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7"/>
                <a:gd name="T52" fmla="*/ 0 h 150"/>
                <a:gd name="T53" fmla="*/ 247 w 247"/>
                <a:gd name="T54" fmla="*/ 150 h 1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7" h="150">
                  <a:moveTo>
                    <a:pt x="210" y="0"/>
                  </a:moveTo>
                  <a:lnTo>
                    <a:pt x="198" y="2"/>
                  </a:lnTo>
                  <a:lnTo>
                    <a:pt x="173" y="10"/>
                  </a:lnTo>
                  <a:lnTo>
                    <a:pt x="134" y="20"/>
                  </a:lnTo>
                  <a:lnTo>
                    <a:pt x="95" y="37"/>
                  </a:lnTo>
                  <a:lnTo>
                    <a:pt x="53" y="53"/>
                  </a:lnTo>
                  <a:lnTo>
                    <a:pt x="22" y="72"/>
                  </a:lnTo>
                  <a:lnTo>
                    <a:pt x="0" y="92"/>
                  </a:lnTo>
                  <a:lnTo>
                    <a:pt x="0" y="111"/>
                  </a:lnTo>
                  <a:lnTo>
                    <a:pt x="33" y="144"/>
                  </a:lnTo>
                  <a:lnTo>
                    <a:pt x="80" y="150"/>
                  </a:lnTo>
                  <a:lnTo>
                    <a:pt x="132" y="134"/>
                  </a:lnTo>
                  <a:lnTo>
                    <a:pt x="185" y="107"/>
                  </a:lnTo>
                  <a:lnTo>
                    <a:pt x="223" y="72"/>
                  </a:lnTo>
                  <a:lnTo>
                    <a:pt x="247" y="37"/>
                  </a:lnTo>
                  <a:lnTo>
                    <a:pt x="245" y="10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F5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396" name="Freeform 135"/>
            <p:cNvSpPr>
              <a:spLocks/>
            </p:cNvSpPr>
            <p:nvPr/>
          </p:nvSpPr>
          <p:spPr bwMode="auto">
            <a:xfrm>
              <a:off x="1949" y="3466"/>
              <a:ext cx="61" cy="37"/>
            </a:xfrm>
            <a:custGeom>
              <a:avLst/>
              <a:gdLst>
                <a:gd name="T0" fmla="*/ 103 w 122"/>
                <a:gd name="T1" fmla="*/ 0 h 74"/>
                <a:gd name="T2" fmla="*/ 97 w 122"/>
                <a:gd name="T3" fmla="*/ 0 h 74"/>
                <a:gd name="T4" fmla="*/ 84 w 122"/>
                <a:gd name="T5" fmla="*/ 4 h 74"/>
                <a:gd name="T6" fmla="*/ 66 w 122"/>
                <a:gd name="T7" fmla="*/ 10 h 74"/>
                <a:gd name="T8" fmla="*/ 47 w 122"/>
                <a:gd name="T9" fmla="*/ 17 h 74"/>
                <a:gd name="T10" fmla="*/ 25 w 122"/>
                <a:gd name="T11" fmla="*/ 25 h 74"/>
                <a:gd name="T12" fmla="*/ 10 w 122"/>
                <a:gd name="T13" fmla="*/ 35 h 74"/>
                <a:gd name="T14" fmla="*/ 0 w 122"/>
                <a:gd name="T15" fmla="*/ 44 h 74"/>
                <a:gd name="T16" fmla="*/ 0 w 122"/>
                <a:gd name="T17" fmla="*/ 54 h 74"/>
                <a:gd name="T18" fmla="*/ 16 w 122"/>
                <a:gd name="T19" fmla="*/ 70 h 74"/>
                <a:gd name="T20" fmla="*/ 39 w 122"/>
                <a:gd name="T21" fmla="*/ 74 h 74"/>
                <a:gd name="T22" fmla="*/ 64 w 122"/>
                <a:gd name="T23" fmla="*/ 66 h 74"/>
                <a:gd name="T24" fmla="*/ 91 w 122"/>
                <a:gd name="T25" fmla="*/ 52 h 74"/>
                <a:gd name="T26" fmla="*/ 111 w 122"/>
                <a:gd name="T27" fmla="*/ 33 h 74"/>
                <a:gd name="T28" fmla="*/ 122 w 122"/>
                <a:gd name="T29" fmla="*/ 17 h 74"/>
                <a:gd name="T30" fmla="*/ 120 w 122"/>
                <a:gd name="T31" fmla="*/ 4 h 74"/>
                <a:gd name="T32" fmla="*/ 103 w 122"/>
                <a:gd name="T33" fmla="*/ 0 h 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2"/>
                <a:gd name="T52" fmla="*/ 0 h 74"/>
                <a:gd name="T53" fmla="*/ 122 w 122"/>
                <a:gd name="T54" fmla="*/ 74 h 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2" h="74">
                  <a:moveTo>
                    <a:pt x="103" y="0"/>
                  </a:moveTo>
                  <a:lnTo>
                    <a:pt x="97" y="0"/>
                  </a:lnTo>
                  <a:lnTo>
                    <a:pt x="84" y="4"/>
                  </a:lnTo>
                  <a:lnTo>
                    <a:pt x="66" y="10"/>
                  </a:lnTo>
                  <a:lnTo>
                    <a:pt x="47" y="17"/>
                  </a:lnTo>
                  <a:lnTo>
                    <a:pt x="25" y="25"/>
                  </a:lnTo>
                  <a:lnTo>
                    <a:pt x="10" y="35"/>
                  </a:lnTo>
                  <a:lnTo>
                    <a:pt x="0" y="44"/>
                  </a:lnTo>
                  <a:lnTo>
                    <a:pt x="0" y="54"/>
                  </a:lnTo>
                  <a:lnTo>
                    <a:pt x="16" y="70"/>
                  </a:lnTo>
                  <a:lnTo>
                    <a:pt x="39" y="74"/>
                  </a:lnTo>
                  <a:lnTo>
                    <a:pt x="64" y="66"/>
                  </a:lnTo>
                  <a:lnTo>
                    <a:pt x="91" y="52"/>
                  </a:lnTo>
                  <a:lnTo>
                    <a:pt x="111" y="33"/>
                  </a:lnTo>
                  <a:lnTo>
                    <a:pt x="122" y="17"/>
                  </a:lnTo>
                  <a:lnTo>
                    <a:pt x="120" y="4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F06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397" name="Freeform 136"/>
            <p:cNvSpPr>
              <a:spLocks/>
            </p:cNvSpPr>
            <p:nvPr/>
          </p:nvSpPr>
          <p:spPr bwMode="auto">
            <a:xfrm>
              <a:off x="2112" y="3195"/>
              <a:ext cx="425" cy="211"/>
            </a:xfrm>
            <a:custGeom>
              <a:avLst/>
              <a:gdLst>
                <a:gd name="T0" fmla="*/ 74 w 851"/>
                <a:gd name="T1" fmla="*/ 302 h 423"/>
                <a:gd name="T2" fmla="*/ 105 w 851"/>
                <a:gd name="T3" fmla="*/ 285 h 423"/>
                <a:gd name="T4" fmla="*/ 190 w 851"/>
                <a:gd name="T5" fmla="*/ 242 h 423"/>
                <a:gd name="T6" fmla="*/ 310 w 851"/>
                <a:gd name="T7" fmla="*/ 184 h 423"/>
                <a:gd name="T8" fmla="*/ 450 w 851"/>
                <a:gd name="T9" fmla="*/ 122 h 423"/>
                <a:gd name="T10" fmla="*/ 590 w 851"/>
                <a:gd name="T11" fmla="*/ 62 h 423"/>
                <a:gd name="T12" fmla="*/ 716 w 851"/>
                <a:gd name="T13" fmla="*/ 19 h 423"/>
                <a:gd name="T14" fmla="*/ 807 w 851"/>
                <a:gd name="T15" fmla="*/ 0 h 423"/>
                <a:gd name="T16" fmla="*/ 851 w 851"/>
                <a:gd name="T17" fmla="*/ 19 h 423"/>
                <a:gd name="T18" fmla="*/ 826 w 851"/>
                <a:gd name="T19" fmla="*/ 126 h 423"/>
                <a:gd name="T20" fmla="*/ 712 w 851"/>
                <a:gd name="T21" fmla="*/ 229 h 423"/>
                <a:gd name="T22" fmla="*/ 543 w 851"/>
                <a:gd name="T23" fmla="*/ 316 h 423"/>
                <a:gd name="T24" fmla="*/ 353 w 851"/>
                <a:gd name="T25" fmla="*/ 382 h 423"/>
                <a:gd name="T26" fmla="*/ 175 w 851"/>
                <a:gd name="T27" fmla="*/ 419 h 423"/>
                <a:gd name="T28" fmla="*/ 47 w 851"/>
                <a:gd name="T29" fmla="*/ 423 h 423"/>
                <a:gd name="T30" fmla="*/ 0 w 851"/>
                <a:gd name="T31" fmla="*/ 386 h 423"/>
                <a:gd name="T32" fmla="*/ 74 w 851"/>
                <a:gd name="T33" fmla="*/ 302 h 4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51"/>
                <a:gd name="T52" fmla="*/ 0 h 423"/>
                <a:gd name="T53" fmla="*/ 851 w 851"/>
                <a:gd name="T54" fmla="*/ 423 h 4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51" h="423">
                  <a:moveTo>
                    <a:pt x="74" y="302"/>
                  </a:moveTo>
                  <a:lnTo>
                    <a:pt x="105" y="285"/>
                  </a:lnTo>
                  <a:lnTo>
                    <a:pt x="190" y="242"/>
                  </a:lnTo>
                  <a:lnTo>
                    <a:pt x="310" y="184"/>
                  </a:lnTo>
                  <a:lnTo>
                    <a:pt x="450" y="122"/>
                  </a:lnTo>
                  <a:lnTo>
                    <a:pt x="590" y="62"/>
                  </a:lnTo>
                  <a:lnTo>
                    <a:pt x="716" y="19"/>
                  </a:lnTo>
                  <a:lnTo>
                    <a:pt x="807" y="0"/>
                  </a:lnTo>
                  <a:lnTo>
                    <a:pt x="851" y="19"/>
                  </a:lnTo>
                  <a:lnTo>
                    <a:pt x="826" y="126"/>
                  </a:lnTo>
                  <a:lnTo>
                    <a:pt x="712" y="229"/>
                  </a:lnTo>
                  <a:lnTo>
                    <a:pt x="543" y="316"/>
                  </a:lnTo>
                  <a:lnTo>
                    <a:pt x="353" y="382"/>
                  </a:lnTo>
                  <a:lnTo>
                    <a:pt x="175" y="419"/>
                  </a:lnTo>
                  <a:lnTo>
                    <a:pt x="47" y="423"/>
                  </a:lnTo>
                  <a:lnTo>
                    <a:pt x="0" y="386"/>
                  </a:lnTo>
                  <a:lnTo>
                    <a:pt x="74" y="302"/>
                  </a:ln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398" name="Freeform 137"/>
            <p:cNvSpPr>
              <a:spLocks/>
            </p:cNvSpPr>
            <p:nvPr/>
          </p:nvSpPr>
          <p:spPr bwMode="auto">
            <a:xfrm>
              <a:off x="2190" y="3213"/>
              <a:ext cx="319" cy="159"/>
            </a:xfrm>
            <a:custGeom>
              <a:avLst/>
              <a:gdLst>
                <a:gd name="T0" fmla="*/ 54 w 638"/>
                <a:gd name="T1" fmla="*/ 227 h 318"/>
                <a:gd name="T2" fmla="*/ 78 w 638"/>
                <a:gd name="T3" fmla="*/ 213 h 318"/>
                <a:gd name="T4" fmla="*/ 142 w 638"/>
                <a:gd name="T5" fmla="*/ 182 h 318"/>
                <a:gd name="T6" fmla="*/ 231 w 638"/>
                <a:gd name="T7" fmla="*/ 138 h 318"/>
                <a:gd name="T8" fmla="*/ 338 w 638"/>
                <a:gd name="T9" fmla="*/ 91 h 318"/>
                <a:gd name="T10" fmla="*/ 440 w 638"/>
                <a:gd name="T11" fmla="*/ 46 h 318"/>
                <a:gd name="T12" fmla="*/ 535 w 638"/>
                <a:gd name="T13" fmla="*/ 15 h 318"/>
                <a:gd name="T14" fmla="*/ 605 w 638"/>
                <a:gd name="T15" fmla="*/ 0 h 318"/>
                <a:gd name="T16" fmla="*/ 638 w 638"/>
                <a:gd name="T17" fmla="*/ 15 h 318"/>
                <a:gd name="T18" fmla="*/ 619 w 638"/>
                <a:gd name="T19" fmla="*/ 95 h 318"/>
                <a:gd name="T20" fmla="*/ 533 w 638"/>
                <a:gd name="T21" fmla="*/ 170 h 318"/>
                <a:gd name="T22" fmla="*/ 405 w 638"/>
                <a:gd name="T23" fmla="*/ 236 h 318"/>
                <a:gd name="T24" fmla="*/ 264 w 638"/>
                <a:gd name="T25" fmla="*/ 287 h 318"/>
                <a:gd name="T26" fmla="*/ 130 w 638"/>
                <a:gd name="T27" fmla="*/ 314 h 318"/>
                <a:gd name="T28" fmla="*/ 33 w 638"/>
                <a:gd name="T29" fmla="*/ 318 h 318"/>
                <a:gd name="T30" fmla="*/ 0 w 638"/>
                <a:gd name="T31" fmla="*/ 289 h 318"/>
                <a:gd name="T32" fmla="*/ 54 w 638"/>
                <a:gd name="T33" fmla="*/ 227 h 3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8"/>
                <a:gd name="T52" fmla="*/ 0 h 318"/>
                <a:gd name="T53" fmla="*/ 638 w 638"/>
                <a:gd name="T54" fmla="*/ 318 h 3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8" h="318">
                  <a:moveTo>
                    <a:pt x="54" y="227"/>
                  </a:moveTo>
                  <a:lnTo>
                    <a:pt x="78" y="213"/>
                  </a:lnTo>
                  <a:lnTo>
                    <a:pt x="142" y="182"/>
                  </a:lnTo>
                  <a:lnTo>
                    <a:pt x="231" y="138"/>
                  </a:lnTo>
                  <a:lnTo>
                    <a:pt x="338" y="91"/>
                  </a:lnTo>
                  <a:lnTo>
                    <a:pt x="440" y="46"/>
                  </a:lnTo>
                  <a:lnTo>
                    <a:pt x="535" y="15"/>
                  </a:lnTo>
                  <a:lnTo>
                    <a:pt x="605" y="0"/>
                  </a:lnTo>
                  <a:lnTo>
                    <a:pt x="638" y="15"/>
                  </a:lnTo>
                  <a:lnTo>
                    <a:pt x="619" y="95"/>
                  </a:lnTo>
                  <a:lnTo>
                    <a:pt x="533" y="170"/>
                  </a:lnTo>
                  <a:lnTo>
                    <a:pt x="405" y="236"/>
                  </a:lnTo>
                  <a:lnTo>
                    <a:pt x="264" y="287"/>
                  </a:lnTo>
                  <a:lnTo>
                    <a:pt x="130" y="314"/>
                  </a:lnTo>
                  <a:lnTo>
                    <a:pt x="33" y="318"/>
                  </a:lnTo>
                  <a:lnTo>
                    <a:pt x="0" y="289"/>
                  </a:lnTo>
                  <a:lnTo>
                    <a:pt x="54" y="227"/>
                  </a:lnTo>
                  <a:close/>
                </a:path>
              </a:pathLst>
            </a:custGeom>
            <a:solidFill>
              <a:srgbClr val="FC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399" name="Freeform 138"/>
            <p:cNvSpPr>
              <a:spLocks/>
            </p:cNvSpPr>
            <p:nvPr/>
          </p:nvSpPr>
          <p:spPr bwMode="auto">
            <a:xfrm>
              <a:off x="2269" y="3232"/>
              <a:ext cx="211" cy="106"/>
            </a:xfrm>
            <a:custGeom>
              <a:avLst/>
              <a:gdLst>
                <a:gd name="T0" fmla="*/ 39 w 423"/>
                <a:gd name="T1" fmla="*/ 153 h 211"/>
                <a:gd name="T2" fmla="*/ 53 w 423"/>
                <a:gd name="T3" fmla="*/ 143 h 211"/>
                <a:gd name="T4" fmla="*/ 95 w 423"/>
                <a:gd name="T5" fmla="*/ 122 h 211"/>
                <a:gd name="T6" fmla="*/ 153 w 423"/>
                <a:gd name="T7" fmla="*/ 93 h 211"/>
                <a:gd name="T8" fmla="*/ 225 w 423"/>
                <a:gd name="T9" fmla="*/ 62 h 211"/>
                <a:gd name="T10" fmla="*/ 293 w 423"/>
                <a:gd name="T11" fmla="*/ 31 h 211"/>
                <a:gd name="T12" fmla="*/ 355 w 423"/>
                <a:gd name="T13" fmla="*/ 9 h 211"/>
                <a:gd name="T14" fmla="*/ 400 w 423"/>
                <a:gd name="T15" fmla="*/ 0 h 211"/>
                <a:gd name="T16" fmla="*/ 423 w 423"/>
                <a:gd name="T17" fmla="*/ 9 h 211"/>
                <a:gd name="T18" fmla="*/ 411 w 423"/>
                <a:gd name="T19" fmla="*/ 62 h 211"/>
                <a:gd name="T20" fmla="*/ 353 w 423"/>
                <a:gd name="T21" fmla="*/ 114 h 211"/>
                <a:gd name="T22" fmla="*/ 268 w 423"/>
                <a:gd name="T23" fmla="*/ 157 h 211"/>
                <a:gd name="T24" fmla="*/ 175 w 423"/>
                <a:gd name="T25" fmla="*/ 192 h 211"/>
                <a:gd name="T26" fmla="*/ 87 w 423"/>
                <a:gd name="T27" fmla="*/ 209 h 211"/>
                <a:gd name="T28" fmla="*/ 23 w 423"/>
                <a:gd name="T29" fmla="*/ 211 h 211"/>
                <a:gd name="T30" fmla="*/ 0 w 423"/>
                <a:gd name="T31" fmla="*/ 194 h 211"/>
                <a:gd name="T32" fmla="*/ 39 w 423"/>
                <a:gd name="T33" fmla="*/ 153 h 2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3"/>
                <a:gd name="T52" fmla="*/ 0 h 211"/>
                <a:gd name="T53" fmla="*/ 423 w 423"/>
                <a:gd name="T54" fmla="*/ 211 h 2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3" h="211">
                  <a:moveTo>
                    <a:pt x="39" y="153"/>
                  </a:moveTo>
                  <a:lnTo>
                    <a:pt x="53" y="143"/>
                  </a:lnTo>
                  <a:lnTo>
                    <a:pt x="95" y="122"/>
                  </a:lnTo>
                  <a:lnTo>
                    <a:pt x="153" y="93"/>
                  </a:lnTo>
                  <a:lnTo>
                    <a:pt x="225" y="62"/>
                  </a:lnTo>
                  <a:lnTo>
                    <a:pt x="293" y="31"/>
                  </a:lnTo>
                  <a:lnTo>
                    <a:pt x="355" y="9"/>
                  </a:lnTo>
                  <a:lnTo>
                    <a:pt x="400" y="0"/>
                  </a:lnTo>
                  <a:lnTo>
                    <a:pt x="423" y="9"/>
                  </a:lnTo>
                  <a:lnTo>
                    <a:pt x="411" y="62"/>
                  </a:lnTo>
                  <a:lnTo>
                    <a:pt x="353" y="114"/>
                  </a:lnTo>
                  <a:lnTo>
                    <a:pt x="268" y="157"/>
                  </a:lnTo>
                  <a:lnTo>
                    <a:pt x="175" y="192"/>
                  </a:lnTo>
                  <a:lnTo>
                    <a:pt x="87" y="209"/>
                  </a:lnTo>
                  <a:lnTo>
                    <a:pt x="23" y="211"/>
                  </a:lnTo>
                  <a:lnTo>
                    <a:pt x="0" y="194"/>
                  </a:lnTo>
                  <a:lnTo>
                    <a:pt x="39" y="153"/>
                  </a:lnTo>
                  <a:close/>
                </a:path>
              </a:pathLst>
            </a:custGeom>
            <a:solidFill>
              <a:srgbClr val="FA9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00" name="Freeform 139"/>
            <p:cNvSpPr>
              <a:spLocks/>
            </p:cNvSpPr>
            <p:nvPr/>
          </p:nvSpPr>
          <p:spPr bwMode="auto">
            <a:xfrm>
              <a:off x="2346" y="3250"/>
              <a:ext cx="106" cy="53"/>
            </a:xfrm>
            <a:custGeom>
              <a:avLst/>
              <a:gdLst>
                <a:gd name="T0" fmla="*/ 20 w 212"/>
                <a:gd name="T1" fmla="*/ 75 h 104"/>
                <a:gd name="T2" fmla="*/ 26 w 212"/>
                <a:gd name="T3" fmla="*/ 69 h 104"/>
                <a:gd name="T4" fmla="*/ 47 w 212"/>
                <a:gd name="T5" fmla="*/ 60 h 104"/>
                <a:gd name="T6" fmla="*/ 76 w 212"/>
                <a:gd name="T7" fmla="*/ 44 h 104"/>
                <a:gd name="T8" fmla="*/ 113 w 212"/>
                <a:gd name="T9" fmla="*/ 31 h 104"/>
                <a:gd name="T10" fmla="*/ 146 w 212"/>
                <a:gd name="T11" fmla="*/ 13 h 104"/>
                <a:gd name="T12" fmla="*/ 177 w 212"/>
                <a:gd name="T13" fmla="*/ 3 h 104"/>
                <a:gd name="T14" fmla="*/ 200 w 212"/>
                <a:gd name="T15" fmla="*/ 0 h 104"/>
                <a:gd name="T16" fmla="*/ 212 w 212"/>
                <a:gd name="T17" fmla="*/ 5 h 104"/>
                <a:gd name="T18" fmla="*/ 204 w 212"/>
                <a:gd name="T19" fmla="*/ 31 h 104"/>
                <a:gd name="T20" fmla="*/ 175 w 212"/>
                <a:gd name="T21" fmla="*/ 56 h 104"/>
                <a:gd name="T22" fmla="*/ 134 w 212"/>
                <a:gd name="T23" fmla="*/ 77 h 104"/>
                <a:gd name="T24" fmla="*/ 88 w 212"/>
                <a:gd name="T25" fmla="*/ 95 h 104"/>
                <a:gd name="T26" fmla="*/ 43 w 212"/>
                <a:gd name="T27" fmla="*/ 102 h 104"/>
                <a:gd name="T28" fmla="*/ 12 w 212"/>
                <a:gd name="T29" fmla="*/ 104 h 104"/>
                <a:gd name="T30" fmla="*/ 0 w 212"/>
                <a:gd name="T31" fmla="*/ 95 h 104"/>
                <a:gd name="T32" fmla="*/ 20 w 212"/>
                <a:gd name="T33" fmla="*/ 75 h 1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2"/>
                <a:gd name="T52" fmla="*/ 0 h 104"/>
                <a:gd name="T53" fmla="*/ 212 w 212"/>
                <a:gd name="T54" fmla="*/ 104 h 10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2" h="104">
                  <a:moveTo>
                    <a:pt x="20" y="75"/>
                  </a:moveTo>
                  <a:lnTo>
                    <a:pt x="26" y="69"/>
                  </a:lnTo>
                  <a:lnTo>
                    <a:pt x="47" y="60"/>
                  </a:lnTo>
                  <a:lnTo>
                    <a:pt x="76" y="44"/>
                  </a:lnTo>
                  <a:lnTo>
                    <a:pt x="113" y="31"/>
                  </a:lnTo>
                  <a:lnTo>
                    <a:pt x="146" y="13"/>
                  </a:lnTo>
                  <a:lnTo>
                    <a:pt x="177" y="3"/>
                  </a:lnTo>
                  <a:lnTo>
                    <a:pt x="200" y="0"/>
                  </a:lnTo>
                  <a:lnTo>
                    <a:pt x="212" y="5"/>
                  </a:lnTo>
                  <a:lnTo>
                    <a:pt x="204" y="31"/>
                  </a:lnTo>
                  <a:lnTo>
                    <a:pt x="175" y="56"/>
                  </a:lnTo>
                  <a:lnTo>
                    <a:pt x="134" y="77"/>
                  </a:lnTo>
                  <a:lnTo>
                    <a:pt x="88" y="95"/>
                  </a:lnTo>
                  <a:lnTo>
                    <a:pt x="43" y="102"/>
                  </a:lnTo>
                  <a:lnTo>
                    <a:pt x="12" y="104"/>
                  </a:lnTo>
                  <a:lnTo>
                    <a:pt x="0" y="95"/>
                  </a:lnTo>
                  <a:lnTo>
                    <a:pt x="20" y="75"/>
                  </a:lnTo>
                  <a:close/>
                </a:path>
              </a:pathLst>
            </a:custGeom>
            <a:solidFill>
              <a:srgbClr val="F78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01" name="Freeform 140"/>
            <p:cNvSpPr>
              <a:spLocks/>
            </p:cNvSpPr>
            <p:nvPr/>
          </p:nvSpPr>
          <p:spPr bwMode="auto">
            <a:xfrm>
              <a:off x="2383" y="2754"/>
              <a:ext cx="730" cy="301"/>
            </a:xfrm>
            <a:custGeom>
              <a:avLst/>
              <a:gdLst>
                <a:gd name="T0" fmla="*/ 1292 w 1460"/>
                <a:gd name="T1" fmla="*/ 14 h 603"/>
                <a:gd name="T2" fmla="*/ 1233 w 1460"/>
                <a:gd name="T3" fmla="*/ 31 h 603"/>
                <a:gd name="T4" fmla="*/ 1082 w 1460"/>
                <a:gd name="T5" fmla="*/ 83 h 603"/>
                <a:gd name="T6" fmla="*/ 869 w 1460"/>
                <a:gd name="T7" fmla="*/ 157 h 603"/>
                <a:gd name="T8" fmla="*/ 628 w 1460"/>
                <a:gd name="T9" fmla="*/ 248 h 603"/>
                <a:gd name="T10" fmla="*/ 388 w 1460"/>
                <a:gd name="T11" fmla="*/ 341 h 603"/>
                <a:gd name="T12" fmla="*/ 182 w 1460"/>
                <a:gd name="T13" fmla="*/ 430 h 603"/>
                <a:gd name="T14" fmla="*/ 41 w 1460"/>
                <a:gd name="T15" fmla="*/ 504 h 603"/>
                <a:gd name="T16" fmla="*/ 0 w 1460"/>
                <a:gd name="T17" fmla="*/ 556 h 603"/>
                <a:gd name="T18" fmla="*/ 124 w 1460"/>
                <a:gd name="T19" fmla="*/ 603 h 603"/>
                <a:gd name="T20" fmla="*/ 367 w 1460"/>
                <a:gd name="T21" fmla="*/ 564 h 603"/>
                <a:gd name="T22" fmla="*/ 669 w 1460"/>
                <a:gd name="T23" fmla="*/ 461 h 603"/>
                <a:gd name="T24" fmla="*/ 985 w 1460"/>
                <a:gd name="T25" fmla="*/ 328 h 603"/>
                <a:gd name="T26" fmla="*/ 1255 w 1460"/>
                <a:gd name="T27" fmla="*/ 186 h 603"/>
                <a:gd name="T28" fmla="*/ 1431 w 1460"/>
                <a:gd name="T29" fmla="*/ 68 h 603"/>
                <a:gd name="T30" fmla="*/ 1460 w 1460"/>
                <a:gd name="T31" fmla="*/ 0 h 603"/>
                <a:gd name="T32" fmla="*/ 1292 w 1460"/>
                <a:gd name="T33" fmla="*/ 14 h 60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60"/>
                <a:gd name="T52" fmla="*/ 0 h 603"/>
                <a:gd name="T53" fmla="*/ 1460 w 1460"/>
                <a:gd name="T54" fmla="*/ 603 h 60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60" h="603">
                  <a:moveTo>
                    <a:pt x="1292" y="14"/>
                  </a:moveTo>
                  <a:lnTo>
                    <a:pt x="1233" y="31"/>
                  </a:lnTo>
                  <a:lnTo>
                    <a:pt x="1082" y="83"/>
                  </a:lnTo>
                  <a:lnTo>
                    <a:pt x="869" y="157"/>
                  </a:lnTo>
                  <a:lnTo>
                    <a:pt x="628" y="248"/>
                  </a:lnTo>
                  <a:lnTo>
                    <a:pt x="388" y="341"/>
                  </a:lnTo>
                  <a:lnTo>
                    <a:pt x="182" y="430"/>
                  </a:lnTo>
                  <a:lnTo>
                    <a:pt x="41" y="504"/>
                  </a:lnTo>
                  <a:lnTo>
                    <a:pt x="0" y="556"/>
                  </a:lnTo>
                  <a:lnTo>
                    <a:pt x="124" y="603"/>
                  </a:lnTo>
                  <a:lnTo>
                    <a:pt x="367" y="564"/>
                  </a:lnTo>
                  <a:lnTo>
                    <a:pt x="669" y="461"/>
                  </a:lnTo>
                  <a:lnTo>
                    <a:pt x="985" y="328"/>
                  </a:lnTo>
                  <a:lnTo>
                    <a:pt x="1255" y="186"/>
                  </a:lnTo>
                  <a:lnTo>
                    <a:pt x="1431" y="68"/>
                  </a:lnTo>
                  <a:lnTo>
                    <a:pt x="1460" y="0"/>
                  </a:lnTo>
                  <a:lnTo>
                    <a:pt x="1292" y="14"/>
                  </a:lnTo>
                  <a:close/>
                </a:path>
              </a:pathLst>
            </a:custGeom>
            <a:solidFill>
              <a:srgbClr val="FF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02" name="Freeform 141"/>
            <p:cNvSpPr>
              <a:spLocks/>
            </p:cNvSpPr>
            <p:nvPr/>
          </p:nvSpPr>
          <p:spPr bwMode="auto">
            <a:xfrm>
              <a:off x="2435" y="2808"/>
              <a:ext cx="548" cy="225"/>
            </a:xfrm>
            <a:custGeom>
              <a:avLst/>
              <a:gdLst>
                <a:gd name="T0" fmla="*/ 969 w 1096"/>
                <a:gd name="T1" fmla="*/ 11 h 449"/>
                <a:gd name="T2" fmla="*/ 925 w 1096"/>
                <a:gd name="T3" fmla="*/ 25 h 449"/>
                <a:gd name="T4" fmla="*/ 812 w 1096"/>
                <a:gd name="T5" fmla="*/ 64 h 449"/>
                <a:gd name="T6" fmla="*/ 651 w 1096"/>
                <a:gd name="T7" fmla="*/ 118 h 449"/>
                <a:gd name="T8" fmla="*/ 471 w 1096"/>
                <a:gd name="T9" fmla="*/ 186 h 449"/>
                <a:gd name="T10" fmla="*/ 289 w 1096"/>
                <a:gd name="T11" fmla="*/ 254 h 449"/>
                <a:gd name="T12" fmla="*/ 136 w 1096"/>
                <a:gd name="T13" fmla="*/ 319 h 449"/>
                <a:gd name="T14" fmla="*/ 29 w 1096"/>
                <a:gd name="T15" fmla="*/ 374 h 449"/>
                <a:gd name="T16" fmla="*/ 0 w 1096"/>
                <a:gd name="T17" fmla="*/ 414 h 449"/>
                <a:gd name="T18" fmla="*/ 93 w 1096"/>
                <a:gd name="T19" fmla="*/ 449 h 449"/>
                <a:gd name="T20" fmla="*/ 273 w 1096"/>
                <a:gd name="T21" fmla="*/ 420 h 449"/>
                <a:gd name="T22" fmla="*/ 500 w 1096"/>
                <a:gd name="T23" fmla="*/ 343 h 449"/>
                <a:gd name="T24" fmla="*/ 737 w 1096"/>
                <a:gd name="T25" fmla="*/ 244 h 449"/>
                <a:gd name="T26" fmla="*/ 940 w 1096"/>
                <a:gd name="T27" fmla="*/ 137 h 449"/>
                <a:gd name="T28" fmla="*/ 1074 w 1096"/>
                <a:gd name="T29" fmla="*/ 50 h 449"/>
                <a:gd name="T30" fmla="*/ 1096 w 1096"/>
                <a:gd name="T31" fmla="*/ 0 h 449"/>
                <a:gd name="T32" fmla="*/ 969 w 1096"/>
                <a:gd name="T33" fmla="*/ 11 h 4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96"/>
                <a:gd name="T52" fmla="*/ 0 h 449"/>
                <a:gd name="T53" fmla="*/ 1096 w 1096"/>
                <a:gd name="T54" fmla="*/ 449 h 4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96" h="449">
                  <a:moveTo>
                    <a:pt x="969" y="11"/>
                  </a:moveTo>
                  <a:lnTo>
                    <a:pt x="925" y="25"/>
                  </a:lnTo>
                  <a:lnTo>
                    <a:pt x="812" y="64"/>
                  </a:lnTo>
                  <a:lnTo>
                    <a:pt x="651" y="118"/>
                  </a:lnTo>
                  <a:lnTo>
                    <a:pt x="471" y="186"/>
                  </a:lnTo>
                  <a:lnTo>
                    <a:pt x="289" y="254"/>
                  </a:lnTo>
                  <a:lnTo>
                    <a:pt x="136" y="319"/>
                  </a:lnTo>
                  <a:lnTo>
                    <a:pt x="29" y="374"/>
                  </a:lnTo>
                  <a:lnTo>
                    <a:pt x="0" y="414"/>
                  </a:lnTo>
                  <a:lnTo>
                    <a:pt x="93" y="449"/>
                  </a:lnTo>
                  <a:lnTo>
                    <a:pt x="273" y="420"/>
                  </a:lnTo>
                  <a:lnTo>
                    <a:pt x="500" y="343"/>
                  </a:lnTo>
                  <a:lnTo>
                    <a:pt x="737" y="244"/>
                  </a:lnTo>
                  <a:lnTo>
                    <a:pt x="940" y="137"/>
                  </a:lnTo>
                  <a:lnTo>
                    <a:pt x="1074" y="50"/>
                  </a:lnTo>
                  <a:lnTo>
                    <a:pt x="1096" y="0"/>
                  </a:lnTo>
                  <a:lnTo>
                    <a:pt x="969" y="11"/>
                  </a:lnTo>
                  <a:close/>
                </a:path>
              </a:pathLst>
            </a:custGeom>
            <a:solidFill>
              <a:srgbClr val="FC9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03" name="Freeform 142"/>
            <p:cNvSpPr>
              <a:spLocks/>
            </p:cNvSpPr>
            <p:nvPr/>
          </p:nvSpPr>
          <p:spPr bwMode="auto">
            <a:xfrm>
              <a:off x="2489" y="2861"/>
              <a:ext cx="363" cy="150"/>
            </a:xfrm>
            <a:custGeom>
              <a:avLst/>
              <a:gdLst>
                <a:gd name="T0" fmla="*/ 644 w 728"/>
                <a:gd name="T1" fmla="*/ 8 h 301"/>
                <a:gd name="T2" fmla="*/ 615 w 728"/>
                <a:gd name="T3" fmla="*/ 16 h 301"/>
                <a:gd name="T4" fmla="*/ 540 w 728"/>
                <a:gd name="T5" fmla="*/ 43 h 301"/>
                <a:gd name="T6" fmla="*/ 431 w 728"/>
                <a:gd name="T7" fmla="*/ 80 h 301"/>
                <a:gd name="T8" fmla="*/ 313 w 728"/>
                <a:gd name="T9" fmla="*/ 124 h 301"/>
                <a:gd name="T10" fmla="*/ 190 w 728"/>
                <a:gd name="T11" fmla="*/ 169 h 301"/>
                <a:gd name="T12" fmla="*/ 90 w 728"/>
                <a:gd name="T13" fmla="*/ 215 h 301"/>
                <a:gd name="T14" fmla="*/ 18 w 728"/>
                <a:gd name="T15" fmla="*/ 252 h 301"/>
                <a:gd name="T16" fmla="*/ 0 w 728"/>
                <a:gd name="T17" fmla="*/ 279 h 301"/>
                <a:gd name="T18" fmla="*/ 61 w 728"/>
                <a:gd name="T19" fmla="*/ 301 h 301"/>
                <a:gd name="T20" fmla="*/ 181 w 728"/>
                <a:gd name="T21" fmla="*/ 281 h 301"/>
                <a:gd name="T22" fmla="*/ 332 w 728"/>
                <a:gd name="T23" fmla="*/ 229 h 301"/>
                <a:gd name="T24" fmla="*/ 491 w 728"/>
                <a:gd name="T25" fmla="*/ 163 h 301"/>
                <a:gd name="T26" fmla="*/ 625 w 728"/>
                <a:gd name="T27" fmla="*/ 93 h 301"/>
                <a:gd name="T28" fmla="*/ 714 w 728"/>
                <a:gd name="T29" fmla="*/ 35 h 301"/>
                <a:gd name="T30" fmla="*/ 728 w 728"/>
                <a:gd name="T31" fmla="*/ 0 h 301"/>
                <a:gd name="T32" fmla="*/ 644 w 728"/>
                <a:gd name="T33" fmla="*/ 8 h 30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8"/>
                <a:gd name="T52" fmla="*/ 0 h 301"/>
                <a:gd name="T53" fmla="*/ 728 w 728"/>
                <a:gd name="T54" fmla="*/ 301 h 30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8" h="301">
                  <a:moveTo>
                    <a:pt x="644" y="8"/>
                  </a:moveTo>
                  <a:lnTo>
                    <a:pt x="615" y="16"/>
                  </a:lnTo>
                  <a:lnTo>
                    <a:pt x="540" y="43"/>
                  </a:lnTo>
                  <a:lnTo>
                    <a:pt x="431" y="80"/>
                  </a:lnTo>
                  <a:lnTo>
                    <a:pt x="313" y="124"/>
                  </a:lnTo>
                  <a:lnTo>
                    <a:pt x="190" y="169"/>
                  </a:lnTo>
                  <a:lnTo>
                    <a:pt x="90" y="215"/>
                  </a:lnTo>
                  <a:lnTo>
                    <a:pt x="18" y="252"/>
                  </a:lnTo>
                  <a:lnTo>
                    <a:pt x="0" y="279"/>
                  </a:lnTo>
                  <a:lnTo>
                    <a:pt x="61" y="301"/>
                  </a:lnTo>
                  <a:lnTo>
                    <a:pt x="181" y="281"/>
                  </a:lnTo>
                  <a:lnTo>
                    <a:pt x="332" y="229"/>
                  </a:lnTo>
                  <a:lnTo>
                    <a:pt x="491" y="163"/>
                  </a:lnTo>
                  <a:lnTo>
                    <a:pt x="625" y="93"/>
                  </a:lnTo>
                  <a:lnTo>
                    <a:pt x="714" y="35"/>
                  </a:lnTo>
                  <a:lnTo>
                    <a:pt x="728" y="0"/>
                  </a:lnTo>
                  <a:lnTo>
                    <a:pt x="644" y="8"/>
                  </a:lnTo>
                  <a:close/>
                </a:path>
              </a:pathLst>
            </a:custGeom>
            <a:solidFill>
              <a:srgbClr val="FA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04" name="Freeform 143"/>
            <p:cNvSpPr>
              <a:spLocks/>
            </p:cNvSpPr>
            <p:nvPr/>
          </p:nvSpPr>
          <p:spPr bwMode="auto">
            <a:xfrm>
              <a:off x="2541" y="2914"/>
              <a:ext cx="179" cy="75"/>
            </a:xfrm>
            <a:custGeom>
              <a:avLst/>
              <a:gdLst>
                <a:gd name="T0" fmla="*/ 318 w 359"/>
                <a:gd name="T1" fmla="*/ 4 h 149"/>
                <a:gd name="T2" fmla="*/ 303 w 359"/>
                <a:gd name="T3" fmla="*/ 8 h 149"/>
                <a:gd name="T4" fmla="*/ 266 w 359"/>
                <a:gd name="T5" fmla="*/ 21 h 149"/>
                <a:gd name="T6" fmla="*/ 212 w 359"/>
                <a:gd name="T7" fmla="*/ 39 h 149"/>
                <a:gd name="T8" fmla="*/ 153 w 359"/>
                <a:gd name="T9" fmla="*/ 62 h 149"/>
                <a:gd name="T10" fmla="*/ 93 w 359"/>
                <a:gd name="T11" fmla="*/ 83 h 149"/>
                <a:gd name="T12" fmla="*/ 45 w 359"/>
                <a:gd name="T13" fmla="*/ 106 h 149"/>
                <a:gd name="T14" fmla="*/ 10 w 359"/>
                <a:gd name="T15" fmla="*/ 124 h 149"/>
                <a:gd name="T16" fmla="*/ 0 w 359"/>
                <a:gd name="T17" fmla="*/ 139 h 149"/>
                <a:gd name="T18" fmla="*/ 29 w 359"/>
                <a:gd name="T19" fmla="*/ 149 h 149"/>
                <a:gd name="T20" fmla="*/ 89 w 359"/>
                <a:gd name="T21" fmla="*/ 139 h 149"/>
                <a:gd name="T22" fmla="*/ 163 w 359"/>
                <a:gd name="T23" fmla="*/ 114 h 149"/>
                <a:gd name="T24" fmla="*/ 243 w 359"/>
                <a:gd name="T25" fmla="*/ 83 h 149"/>
                <a:gd name="T26" fmla="*/ 309 w 359"/>
                <a:gd name="T27" fmla="*/ 46 h 149"/>
                <a:gd name="T28" fmla="*/ 353 w 359"/>
                <a:gd name="T29" fmla="*/ 17 h 149"/>
                <a:gd name="T30" fmla="*/ 359 w 359"/>
                <a:gd name="T31" fmla="*/ 0 h 149"/>
                <a:gd name="T32" fmla="*/ 318 w 359"/>
                <a:gd name="T33" fmla="*/ 4 h 1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9"/>
                <a:gd name="T52" fmla="*/ 0 h 149"/>
                <a:gd name="T53" fmla="*/ 359 w 359"/>
                <a:gd name="T54" fmla="*/ 149 h 1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9" h="149">
                  <a:moveTo>
                    <a:pt x="318" y="4"/>
                  </a:moveTo>
                  <a:lnTo>
                    <a:pt x="303" y="8"/>
                  </a:lnTo>
                  <a:lnTo>
                    <a:pt x="266" y="21"/>
                  </a:lnTo>
                  <a:lnTo>
                    <a:pt x="212" y="39"/>
                  </a:lnTo>
                  <a:lnTo>
                    <a:pt x="153" y="62"/>
                  </a:lnTo>
                  <a:lnTo>
                    <a:pt x="93" y="83"/>
                  </a:lnTo>
                  <a:lnTo>
                    <a:pt x="45" y="106"/>
                  </a:lnTo>
                  <a:lnTo>
                    <a:pt x="10" y="124"/>
                  </a:lnTo>
                  <a:lnTo>
                    <a:pt x="0" y="139"/>
                  </a:lnTo>
                  <a:lnTo>
                    <a:pt x="29" y="149"/>
                  </a:lnTo>
                  <a:lnTo>
                    <a:pt x="89" y="139"/>
                  </a:lnTo>
                  <a:lnTo>
                    <a:pt x="163" y="114"/>
                  </a:lnTo>
                  <a:lnTo>
                    <a:pt x="243" y="83"/>
                  </a:lnTo>
                  <a:lnTo>
                    <a:pt x="309" y="46"/>
                  </a:lnTo>
                  <a:lnTo>
                    <a:pt x="353" y="17"/>
                  </a:lnTo>
                  <a:lnTo>
                    <a:pt x="359" y="0"/>
                  </a:lnTo>
                  <a:lnTo>
                    <a:pt x="318" y="4"/>
                  </a:lnTo>
                  <a:close/>
                </a:path>
              </a:pathLst>
            </a:custGeom>
            <a:solidFill>
              <a:srgbClr val="F78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05" name="Freeform 144"/>
            <p:cNvSpPr>
              <a:spLocks/>
            </p:cNvSpPr>
            <p:nvPr/>
          </p:nvSpPr>
          <p:spPr bwMode="auto">
            <a:xfrm>
              <a:off x="1802" y="3033"/>
              <a:ext cx="740" cy="379"/>
            </a:xfrm>
            <a:custGeom>
              <a:avLst/>
              <a:gdLst>
                <a:gd name="T0" fmla="*/ 202 w 1480"/>
                <a:gd name="T1" fmla="*/ 758 h 758"/>
                <a:gd name="T2" fmla="*/ 260 w 1480"/>
                <a:gd name="T3" fmla="*/ 735 h 758"/>
                <a:gd name="T4" fmla="*/ 415 w 1480"/>
                <a:gd name="T5" fmla="*/ 679 h 758"/>
                <a:gd name="T6" fmla="*/ 633 w 1480"/>
                <a:gd name="T7" fmla="*/ 594 h 758"/>
                <a:gd name="T8" fmla="*/ 881 w 1480"/>
                <a:gd name="T9" fmla="*/ 493 h 758"/>
                <a:gd name="T10" fmla="*/ 1119 w 1480"/>
                <a:gd name="T11" fmla="*/ 382 h 758"/>
                <a:gd name="T12" fmla="*/ 1323 w 1480"/>
                <a:gd name="T13" fmla="*/ 276 h 758"/>
                <a:gd name="T14" fmla="*/ 1453 w 1480"/>
                <a:gd name="T15" fmla="*/ 181 h 758"/>
                <a:gd name="T16" fmla="*/ 1480 w 1480"/>
                <a:gd name="T17" fmla="*/ 107 h 758"/>
                <a:gd name="T18" fmla="*/ 1304 w 1480"/>
                <a:gd name="T19" fmla="*/ 0 h 758"/>
                <a:gd name="T20" fmla="*/ 1034 w 1480"/>
                <a:gd name="T21" fmla="*/ 24 h 758"/>
                <a:gd name="T22" fmla="*/ 720 w 1480"/>
                <a:gd name="T23" fmla="*/ 134 h 758"/>
                <a:gd name="T24" fmla="*/ 412 w 1480"/>
                <a:gd name="T25" fmla="*/ 301 h 758"/>
                <a:gd name="T26" fmla="*/ 156 w 1480"/>
                <a:gd name="T27" fmla="*/ 479 h 758"/>
                <a:gd name="T28" fmla="*/ 4 w 1480"/>
                <a:gd name="T29" fmla="*/ 642 h 758"/>
                <a:gd name="T30" fmla="*/ 0 w 1480"/>
                <a:gd name="T31" fmla="*/ 745 h 758"/>
                <a:gd name="T32" fmla="*/ 202 w 1480"/>
                <a:gd name="T33" fmla="*/ 758 h 7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80"/>
                <a:gd name="T52" fmla="*/ 0 h 758"/>
                <a:gd name="T53" fmla="*/ 1480 w 1480"/>
                <a:gd name="T54" fmla="*/ 758 h 7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80" h="758">
                  <a:moveTo>
                    <a:pt x="202" y="758"/>
                  </a:moveTo>
                  <a:lnTo>
                    <a:pt x="260" y="735"/>
                  </a:lnTo>
                  <a:lnTo>
                    <a:pt x="415" y="679"/>
                  </a:lnTo>
                  <a:lnTo>
                    <a:pt x="633" y="594"/>
                  </a:lnTo>
                  <a:lnTo>
                    <a:pt x="881" y="493"/>
                  </a:lnTo>
                  <a:lnTo>
                    <a:pt x="1119" y="382"/>
                  </a:lnTo>
                  <a:lnTo>
                    <a:pt x="1323" y="276"/>
                  </a:lnTo>
                  <a:lnTo>
                    <a:pt x="1453" y="181"/>
                  </a:lnTo>
                  <a:lnTo>
                    <a:pt x="1480" y="107"/>
                  </a:lnTo>
                  <a:lnTo>
                    <a:pt x="1304" y="0"/>
                  </a:lnTo>
                  <a:lnTo>
                    <a:pt x="1034" y="24"/>
                  </a:lnTo>
                  <a:lnTo>
                    <a:pt x="720" y="134"/>
                  </a:lnTo>
                  <a:lnTo>
                    <a:pt x="412" y="301"/>
                  </a:lnTo>
                  <a:lnTo>
                    <a:pt x="156" y="479"/>
                  </a:lnTo>
                  <a:lnTo>
                    <a:pt x="4" y="642"/>
                  </a:lnTo>
                  <a:lnTo>
                    <a:pt x="0" y="745"/>
                  </a:lnTo>
                  <a:lnTo>
                    <a:pt x="202" y="758"/>
                  </a:ln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06" name="Freeform 145"/>
            <p:cNvSpPr>
              <a:spLocks/>
            </p:cNvSpPr>
            <p:nvPr/>
          </p:nvSpPr>
          <p:spPr bwMode="auto">
            <a:xfrm>
              <a:off x="1863" y="3054"/>
              <a:ext cx="641" cy="328"/>
            </a:xfrm>
            <a:custGeom>
              <a:avLst/>
              <a:gdLst>
                <a:gd name="T0" fmla="*/ 174 w 1281"/>
                <a:gd name="T1" fmla="*/ 657 h 657"/>
                <a:gd name="T2" fmla="*/ 225 w 1281"/>
                <a:gd name="T3" fmla="*/ 638 h 657"/>
                <a:gd name="T4" fmla="*/ 358 w 1281"/>
                <a:gd name="T5" fmla="*/ 589 h 657"/>
                <a:gd name="T6" fmla="*/ 546 w 1281"/>
                <a:gd name="T7" fmla="*/ 516 h 657"/>
                <a:gd name="T8" fmla="*/ 762 w 1281"/>
                <a:gd name="T9" fmla="*/ 428 h 657"/>
                <a:gd name="T10" fmla="*/ 969 w 1281"/>
                <a:gd name="T11" fmla="*/ 333 h 657"/>
                <a:gd name="T12" fmla="*/ 1146 w 1281"/>
                <a:gd name="T13" fmla="*/ 240 h 657"/>
                <a:gd name="T14" fmla="*/ 1260 w 1281"/>
                <a:gd name="T15" fmla="*/ 157 h 657"/>
                <a:gd name="T16" fmla="*/ 1281 w 1281"/>
                <a:gd name="T17" fmla="*/ 91 h 657"/>
                <a:gd name="T18" fmla="*/ 1126 w 1281"/>
                <a:gd name="T19" fmla="*/ 0 h 657"/>
                <a:gd name="T20" fmla="*/ 894 w 1281"/>
                <a:gd name="T21" fmla="*/ 21 h 657"/>
                <a:gd name="T22" fmla="*/ 620 w 1281"/>
                <a:gd name="T23" fmla="*/ 116 h 657"/>
                <a:gd name="T24" fmla="*/ 354 w 1281"/>
                <a:gd name="T25" fmla="*/ 260 h 657"/>
                <a:gd name="T26" fmla="*/ 131 w 1281"/>
                <a:gd name="T27" fmla="*/ 415 h 657"/>
                <a:gd name="T28" fmla="*/ 0 w 1281"/>
                <a:gd name="T29" fmla="*/ 556 h 657"/>
                <a:gd name="T30" fmla="*/ 0 w 1281"/>
                <a:gd name="T31" fmla="*/ 646 h 657"/>
                <a:gd name="T32" fmla="*/ 174 w 1281"/>
                <a:gd name="T33" fmla="*/ 657 h 6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81"/>
                <a:gd name="T52" fmla="*/ 0 h 657"/>
                <a:gd name="T53" fmla="*/ 1281 w 1281"/>
                <a:gd name="T54" fmla="*/ 657 h 6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81" h="657">
                  <a:moveTo>
                    <a:pt x="174" y="657"/>
                  </a:moveTo>
                  <a:lnTo>
                    <a:pt x="225" y="638"/>
                  </a:lnTo>
                  <a:lnTo>
                    <a:pt x="358" y="589"/>
                  </a:lnTo>
                  <a:lnTo>
                    <a:pt x="546" y="516"/>
                  </a:lnTo>
                  <a:lnTo>
                    <a:pt x="762" y="428"/>
                  </a:lnTo>
                  <a:lnTo>
                    <a:pt x="969" y="333"/>
                  </a:lnTo>
                  <a:lnTo>
                    <a:pt x="1146" y="240"/>
                  </a:lnTo>
                  <a:lnTo>
                    <a:pt x="1260" y="157"/>
                  </a:lnTo>
                  <a:lnTo>
                    <a:pt x="1281" y="91"/>
                  </a:lnTo>
                  <a:lnTo>
                    <a:pt x="1126" y="0"/>
                  </a:lnTo>
                  <a:lnTo>
                    <a:pt x="894" y="21"/>
                  </a:lnTo>
                  <a:lnTo>
                    <a:pt x="620" y="116"/>
                  </a:lnTo>
                  <a:lnTo>
                    <a:pt x="354" y="260"/>
                  </a:lnTo>
                  <a:lnTo>
                    <a:pt x="131" y="415"/>
                  </a:lnTo>
                  <a:lnTo>
                    <a:pt x="0" y="556"/>
                  </a:lnTo>
                  <a:lnTo>
                    <a:pt x="0" y="646"/>
                  </a:lnTo>
                  <a:lnTo>
                    <a:pt x="174" y="657"/>
                  </a:lnTo>
                  <a:close/>
                </a:path>
              </a:pathLst>
            </a:custGeom>
            <a:solidFill>
              <a:srgbClr val="FF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07" name="Freeform 146"/>
            <p:cNvSpPr>
              <a:spLocks/>
            </p:cNvSpPr>
            <p:nvPr/>
          </p:nvSpPr>
          <p:spPr bwMode="auto">
            <a:xfrm>
              <a:off x="1922" y="3074"/>
              <a:ext cx="544" cy="279"/>
            </a:xfrm>
            <a:custGeom>
              <a:avLst/>
              <a:gdLst>
                <a:gd name="T0" fmla="*/ 147 w 1088"/>
                <a:gd name="T1" fmla="*/ 558 h 558"/>
                <a:gd name="T2" fmla="*/ 190 w 1088"/>
                <a:gd name="T3" fmla="*/ 541 h 558"/>
                <a:gd name="T4" fmla="*/ 304 w 1088"/>
                <a:gd name="T5" fmla="*/ 500 h 558"/>
                <a:gd name="T6" fmla="*/ 463 w 1088"/>
                <a:gd name="T7" fmla="*/ 438 h 558"/>
                <a:gd name="T8" fmla="*/ 646 w 1088"/>
                <a:gd name="T9" fmla="*/ 364 h 558"/>
                <a:gd name="T10" fmla="*/ 822 w 1088"/>
                <a:gd name="T11" fmla="*/ 283 h 558"/>
                <a:gd name="T12" fmla="*/ 973 w 1088"/>
                <a:gd name="T13" fmla="*/ 203 h 558"/>
                <a:gd name="T14" fmla="*/ 1068 w 1088"/>
                <a:gd name="T15" fmla="*/ 132 h 558"/>
                <a:gd name="T16" fmla="*/ 1088 w 1088"/>
                <a:gd name="T17" fmla="*/ 77 h 558"/>
                <a:gd name="T18" fmla="*/ 956 w 1088"/>
                <a:gd name="T19" fmla="*/ 0 h 558"/>
                <a:gd name="T20" fmla="*/ 758 w 1088"/>
                <a:gd name="T21" fmla="*/ 17 h 558"/>
                <a:gd name="T22" fmla="*/ 527 w 1088"/>
                <a:gd name="T23" fmla="*/ 99 h 558"/>
                <a:gd name="T24" fmla="*/ 302 w 1088"/>
                <a:gd name="T25" fmla="*/ 221 h 558"/>
                <a:gd name="T26" fmla="*/ 112 w 1088"/>
                <a:gd name="T27" fmla="*/ 353 h 558"/>
                <a:gd name="T28" fmla="*/ 2 w 1088"/>
                <a:gd name="T29" fmla="*/ 473 h 558"/>
                <a:gd name="T30" fmla="*/ 0 w 1088"/>
                <a:gd name="T31" fmla="*/ 548 h 558"/>
                <a:gd name="T32" fmla="*/ 147 w 1088"/>
                <a:gd name="T33" fmla="*/ 558 h 5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88"/>
                <a:gd name="T52" fmla="*/ 0 h 558"/>
                <a:gd name="T53" fmla="*/ 1088 w 1088"/>
                <a:gd name="T54" fmla="*/ 558 h 5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88" h="558">
                  <a:moveTo>
                    <a:pt x="147" y="558"/>
                  </a:moveTo>
                  <a:lnTo>
                    <a:pt x="190" y="541"/>
                  </a:lnTo>
                  <a:lnTo>
                    <a:pt x="304" y="500"/>
                  </a:lnTo>
                  <a:lnTo>
                    <a:pt x="463" y="438"/>
                  </a:lnTo>
                  <a:lnTo>
                    <a:pt x="646" y="364"/>
                  </a:lnTo>
                  <a:lnTo>
                    <a:pt x="822" y="283"/>
                  </a:lnTo>
                  <a:lnTo>
                    <a:pt x="973" y="203"/>
                  </a:lnTo>
                  <a:lnTo>
                    <a:pt x="1068" y="132"/>
                  </a:lnTo>
                  <a:lnTo>
                    <a:pt x="1088" y="77"/>
                  </a:lnTo>
                  <a:lnTo>
                    <a:pt x="956" y="0"/>
                  </a:lnTo>
                  <a:lnTo>
                    <a:pt x="758" y="17"/>
                  </a:lnTo>
                  <a:lnTo>
                    <a:pt x="527" y="99"/>
                  </a:lnTo>
                  <a:lnTo>
                    <a:pt x="302" y="221"/>
                  </a:lnTo>
                  <a:lnTo>
                    <a:pt x="112" y="353"/>
                  </a:lnTo>
                  <a:lnTo>
                    <a:pt x="2" y="473"/>
                  </a:lnTo>
                  <a:lnTo>
                    <a:pt x="0" y="548"/>
                  </a:lnTo>
                  <a:lnTo>
                    <a:pt x="147" y="558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08" name="Freeform 147"/>
            <p:cNvSpPr>
              <a:spLocks/>
            </p:cNvSpPr>
            <p:nvPr/>
          </p:nvSpPr>
          <p:spPr bwMode="auto">
            <a:xfrm>
              <a:off x="1983" y="3096"/>
              <a:ext cx="447" cy="227"/>
            </a:xfrm>
            <a:custGeom>
              <a:avLst/>
              <a:gdLst>
                <a:gd name="T0" fmla="*/ 122 w 894"/>
                <a:gd name="T1" fmla="*/ 454 h 454"/>
                <a:gd name="T2" fmla="*/ 157 w 894"/>
                <a:gd name="T3" fmla="*/ 440 h 454"/>
                <a:gd name="T4" fmla="*/ 250 w 894"/>
                <a:gd name="T5" fmla="*/ 405 h 454"/>
                <a:gd name="T6" fmla="*/ 382 w 894"/>
                <a:gd name="T7" fmla="*/ 355 h 454"/>
                <a:gd name="T8" fmla="*/ 531 w 894"/>
                <a:gd name="T9" fmla="*/ 295 h 454"/>
                <a:gd name="T10" fmla="*/ 677 w 894"/>
                <a:gd name="T11" fmla="*/ 229 h 454"/>
                <a:gd name="T12" fmla="*/ 799 w 894"/>
                <a:gd name="T13" fmla="*/ 165 h 454"/>
                <a:gd name="T14" fmla="*/ 879 w 894"/>
                <a:gd name="T15" fmla="*/ 107 h 454"/>
                <a:gd name="T16" fmla="*/ 894 w 894"/>
                <a:gd name="T17" fmla="*/ 64 h 454"/>
                <a:gd name="T18" fmla="*/ 786 w 894"/>
                <a:gd name="T19" fmla="*/ 0 h 454"/>
                <a:gd name="T20" fmla="*/ 623 w 894"/>
                <a:gd name="T21" fmla="*/ 14 h 454"/>
                <a:gd name="T22" fmla="*/ 433 w 894"/>
                <a:gd name="T23" fmla="*/ 80 h 454"/>
                <a:gd name="T24" fmla="*/ 248 w 894"/>
                <a:gd name="T25" fmla="*/ 181 h 454"/>
                <a:gd name="T26" fmla="*/ 93 w 894"/>
                <a:gd name="T27" fmla="*/ 287 h 454"/>
                <a:gd name="T28" fmla="*/ 2 w 894"/>
                <a:gd name="T29" fmla="*/ 384 h 454"/>
                <a:gd name="T30" fmla="*/ 0 w 894"/>
                <a:gd name="T31" fmla="*/ 446 h 454"/>
                <a:gd name="T32" fmla="*/ 122 w 894"/>
                <a:gd name="T33" fmla="*/ 454 h 4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94"/>
                <a:gd name="T52" fmla="*/ 0 h 454"/>
                <a:gd name="T53" fmla="*/ 894 w 894"/>
                <a:gd name="T54" fmla="*/ 454 h 45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94" h="454">
                  <a:moveTo>
                    <a:pt x="122" y="454"/>
                  </a:moveTo>
                  <a:lnTo>
                    <a:pt x="157" y="440"/>
                  </a:lnTo>
                  <a:lnTo>
                    <a:pt x="250" y="405"/>
                  </a:lnTo>
                  <a:lnTo>
                    <a:pt x="382" y="355"/>
                  </a:lnTo>
                  <a:lnTo>
                    <a:pt x="531" y="295"/>
                  </a:lnTo>
                  <a:lnTo>
                    <a:pt x="677" y="229"/>
                  </a:lnTo>
                  <a:lnTo>
                    <a:pt x="799" y="165"/>
                  </a:lnTo>
                  <a:lnTo>
                    <a:pt x="879" y="107"/>
                  </a:lnTo>
                  <a:lnTo>
                    <a:pt x="894" y="64"/>
                  </a:lnTo>
                  <a:lnTo>
                    <a:pt x="786" y="0"/>
                  </a:lnTo>
                  <a:lnTo>
                    <a:pt x="623" y="14"/>
                  </a:lnTo>
                  <a:lnTo>
                    <a:pt x="433" y="80"/>
                  </a:lnTo>
                  <a:lnTo>
                    <a:pt x="248" y="181"/>
                  </a:lnTo>
                  <a:lnTo>
                    <a:pt x="93" y="287"/>
                  </a:lnTo>
                  <a:lnTo>
                    <a:pt x="2" y="384"/>
                  </a:lnTo>
                  <a:lnTo>
                    <a:pt x="0" y="446"/>
                  </a:lnTo>
                  <a:lnTo>
                    <a:pt x="122" y="454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09" name="Freeform 148"/>
            <p:cNvSpPr>
              <a:spLocks/>
            </p:cNvSpPr>
            <p:nvPr/>
          </p:nvSpPr>
          <p:spPr bwMode="auto">
            <a:xfrm>
              <a:off x="2043" y="3117"/>
              <a:ext cx="349" cy="178"/>
            </a:xfrm>
            <a:custGeom>
              <a:avLst/>
              <a:gdLst>
                <a:gd name="T0" fmla="*/ 95 w 698"/>
                <a:gd name="T1" fmla="*/ 357 h 357"/>
                <a:gd name="T2" fmla="*/ 123 w 698"/>
                <a:gd name="T3" fmla="*/ 345 h 357"/>
                <a:gd name="T4" fmla="*/ 196 w 698"/>
                <a:gd name="T5" fmla="*/ 318 h 357"/>
                <a:gd name="T6" fmla="*/ 297 w 698"/>
                <a:gd name="T7" fmla="*/ 279 h 357"/>
                <a:gd name="T8" fmla="*/ 415 w 698"/>
                <a:gd name="T9" fmla="*/ 233 h 357"/>
                <a:gd name="T10" fmla="*/ 528 w 698"/>
                <a:gd name="T11" fmla="*/ 180 h 357"/>
                <a:gd name="T12" fmla="*/ 625 w 698"/>
                <a:gd name="T13" fmla="*/ 130 h 357"/>
                <a:gd name="T14" fmla="*/ 685 w 698"/>
                <a:gd name="T15" fmla="*/ 83 h 357"/>
                <a:gd name="T16" fmla="*/ 698 w 698"/>
                <a:gd name="T17" fmla="*/ 50 h 357"/>
                <a:gd name="T18" fmla="*/ 613 w 698"/>
                <a:gd name="T19" fmla="*/ 0 h 357"/>
                <a:gd name="T20" fmla="*/ 487 w 698"/>
                <a:gd name="T21" fmla="*/ 12 h 357"/>
                <a:gd name="T22" fmla="*/ 338 w 698"/>
                <a:gd name="T23" fmla="*/ 62 h 357"/>
                <a:gd name="T24" fmla="*/ 194 w 698"/>
                <a:gd name="T25" fmla="*/ 142 h 357"/>
                <a:gd name="T26" fmla="*/ 72 w 698"/>
                <a:gd name="T27" fmla="*/ 225 h 357"/>
                <a:gd name="T28" fmla="*/ 2 w 698"/>
                <a:gd name="T29" fmla="*/ 301 h 357"/>
                <a:gd name="T30" fmla="*/ 0 w 698"/>
                <a:gd name="T31" fmla="*/ 349 h 357"/>
                <a:gd name="T32" fmla="*/ 95 w 698"/>
                <a:gd name="T33" fmla="*/ 357 h 3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98"/>
                <a:gd name="T52" fmla="*/ 0 h 357"/>
                <a:gd name="T53" fmla="*/ 698 w 698"/>
                <a:gd name="T54" fmla="*/ 357 h 3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98" h="357">
                  <a:moveTo>
                    <a:pt x="95" y="357"/>
                  </a:moveTo>
                  <a:lnTo>
                    <a:pt x="123" y="345"/>
                  </a:lnTo>
                  <a:lnTo>
                    <a:pt x="196" y="318"/>
                  </a:lnTo>
                  <a:lnTo>
                    <a:pt x="297" y="279"/>
                  </a:lnTo>
                  <a:lnTo>
                    <a:pt x="415" y="233"/>
                  </a:lnTo>
                  <a:lnTo>
                    <a:pt x="528" y="180"/>
                  </a:lnTo>
                  <a:lnTo>
                    <a:pt x="625" y="130"/>
                  </a:lnTo>
                  <a:lnTo>
                    <a:pt x="685" y="83"/>
                  </a:lnTo>
                  <a:lnTo>
                    <a:pt x="698" y="50"/>
                  </a:lnTo>
                  <a:lnTo>
                    <a:pt x="613" y="0"/>
                  </a:lnTo>
                  <a:lnTo>
                    <a:pt x="487" y="12"/>
                  </a:lnTo>
                  <a:lnTo>
                    <a:pt x="338" y="62"/>
                  </a:lnTo>
                  <a:lnTo>
                    <a:pt x="194" y="142"/>
                  </a:lnTo>
                  <a:lnTo>
                    <a:pt x="72" y="225"/>
                  </a:lnTo>
                  <a:lnTo>
                    <a:pt x="2" y="301"/>
                  </a:lnTo>
                  <a:lnTo>
                    <a:pt x="0" y="349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10" name="Freeform 149"/>
            <p:cNvSpPr>
              <a:spLocks/>
            </p:cNvSpPr>
            <p:nvPr/>
          </p:nvSpPr>
          <p:spPr bwMode="auto">
            <a:xfrm>
              <a:off x="2102" y="3136"/>
              <a:ext cx="252" cy="129"/>
            </a:xfrm>
            <a:custGeom>
              <a:avLst/>
              <a:gdLst>
                <a:gd name="T0" fmla="*/ 69 w 504"/>
                <a:gd name="T1" fmla="*/ 258 h 258"/>
                <a:gd name="T2" fmla="*/ 89 w 504"/>
                <a:gd name="T3" fmla="*/ 250 h 258"/>
                <a:gd name="T4" fmla="*/ 141 w 504"/>
                <a:gd name="T5" fmla="*/ 230 h 258"/>
                <a:gd name="T6" fmla="*/ 213 w 504"/>
                <a:gd name="T7" fmla="*/ 201 h 258"/>
                <a:gd name="T8" fmla="*/ 298 w 504"/>
                <a:gd name="T9" fmla="*/ 168 h 258"/>
                <a:gd name="T10" fmla="*/ 380 w 504"/>
                <a:gd name="T11" fmla="*/ 130 h 258"/>
                <a:gd name="T12" fmla="*/ 450 w 504"/>
                <a:gd name="T13" fmla="*/ 95 h 258"/>
                <a:gd name="T14" fmla="*/ 494 w 504"/>
                <a:gd name="T15" fmla="*/ 62 h 258"/>
                <a:gd name="T16" fmla="*/ 504 w 504"/>
                <a:gd name="T17" fmla="*/ 37 h 258"/>
                <a:gd name="T18" fmla="*/ 442 w 504"/>
                <a:gd name="T19" fmla="*/ 0 h 258"/>
                <a:gd name="T20" fmla="*/ 351 w 504"/>
                <a:gd name="T21" fmla="*/ 8 h 258"/>
                <a:gd name="T22" fmla="*/ 246 w 504"/>
                <a:gd name="T23" fmla="*/ 46 h 258"/>
                <a:gd name="T24" fmla="*/ 141 w 504"/>
                <a:gd name="T25" fmla="*/ 103 h 258"/>
                <a:gd name="T26" fmla="*/ 54 w 504"/>
                <a:gd name="T27" fmla="*/ 163 h 258"/>
                <a:gd name="T28" fmla="*/ 2 w 504"/>
                <a:gd name="T29" fmla="*/ 217 h 258"/>
                <a:gd name="T30" fmla="*/ 0 w 504"/>
                <a:gd name="T31" fmla="*/ 252 h 258"/>
                <a:gd name="T32" fmla="*/ 69 w 504"/>
                <a:gd name="T33" fmla="*/ 258 h 2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04"/>
                <a:gd name="T52" fmla="*/ 0 h 258"/>
                <a:gd name="T53" fmla="*/ 504 w 504"/>
                <a:gd name="T54" fmla="*/ 258 h 2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04" h="258">
                  <a:moveTo>
                    <a:pt x="69" y="258"/>
                  </a:moveTo>
                  <a:lnTo>
                    <a:pt x="89" y="250"/>
                  </a:lnTo>
                  <a:lnTo>
                    <a:pt x="141" y="230"/>
                  </a:lnTo>
                  <a:lnTo>
                    <a:pt x="213" y="201"/>
                  </a:lnTo>
                  <a:lnTo>
                    <a:pt x="298" y="168"/>
                  </a:lnTo>
                  <a:lnTo>
                    <a:pt x="380" y="130"/>
                  </a:lnTo>
                  <a:lnTo>
                    <a:pt x="450" y="95"/>
                  </a:lnTo>
                  <a:lnTo>
                    <a:pt x="494" y="62"/>
                  </a:lnTo>
                  <a:lnTo>
                    <a:pt x="504" y="37"/>
                  </a:lnTo>
                  <a:lnTo>
                    <a:pt x="442" y="0"/>
                  </a:lnTo>
                  <a:lnTo>
                    <a:pt x="351" y="8"/>
                  </a:lnTo>
                  <a:lnTo>
                    <a:pt x="246" y="46"/>
                  </a:lnTo>
                  <a:lnTo>
                    <a:pt x="141" y="103"/>
                  </a:lnTo>
                  <a:lnTo>
                    <a:pt x="54" y="163"/>
                  </a:lnTo>
                  <a:lnTo>
                    <a:pt x="2" y="217"/>
                  </a:lnTo>
                  <a:lnTo>
                    <a:pt x="0" y="252"/>
                  </a:lnTo>
                  <a:lnTo>
                    <a:pt x="69" y="258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11" name="Freeform 150"/>
            <p:cNvSpPr>
              <a:spLocks/>
            </p:cNvSpPr>
            <p:nvPr/>
          </p:nvSpPr>
          <p:spPr bwMode="auto">
            <a:xfrm>
              <a:off x="2162" y="3156"/>
              <a:ext cx="154" cy="80"/>
            </a:xfrm>
            <a:custGeom>
              <a:avLst/>
              <a:gdLst>
                <a:gd name="T0" fmla="*/ 43 w 308"/>
                <a:gd name="T1" fmla="*/ 158 h 158"/>
                <a:gd name="T2" fmla="*/ 54 w 308"/>
                <a:gd name="T3" fmla="*/ 153 h 158"/>
                <a:gd name="T4" fmla="*/ 85 w 308"/>
                <a:gd name="T5" fmla="*/ 141 h 158"/>
                <a:gd name="T6" fmla="*/ 130 w 308"/>
                <a:gd name="T7" fmla="*/ 124 h 158"/>
                <a:gd name="T8" fmla="*/ 182 w 308"/>
                <a:gd name="T9" fmla="*/ 102 h 158"/>
                <a:gd name="T10" fmla="*/ 231 w 308"/>
                <a:gd name="T11" fmla="*/ 79 h 158"/>
                <a:gd name="T12" fmla="*/ 273 w 308"/>
                <a:gd name="T13" fmla="*/ 58 h 158"/>
                <a:gd name="T14" fmla="*/ 300 w 308"/>
                <a:gd name="T15" fmla="*/ 36 h 158"/>
                <a:gd name="T16" fmla="*/ 308 w 308"/>
                <a:gd name="T17" fmla="*/ 23 h 158"/>
                <a:gd name="T18" fmla="*/ 269 w 308"/>
                <a:gd name="T19" fmla="*/ 0 h 158"/>
                <a:gd name="T20" fmla="*/ 215 w 308"/>
                <a:gd name="T21" fmla="*/ 5 h 158"/>
                <a:gd name="T22" fmla="*/ 149 w 308"/>
                <a:gd name="T23" fmla="*/ 29 h 158"/>
                <a:gd name="T24" fmla="*/ 87 w 308"/>
                <a:gd name="T25" fmla="*/ 63 h 158"/>
                <a:gd name="T26" fmla="*/ 33 w 308"/>
                <a:gd name="T27" fmla="*/ 100 h 158"/>
                <a:gd name="T28" fmla="*/ 0 w 308"/>
                <a:gd name="T29" fmla="*/ 133 h 158"/>
                <a:gd name="T30" fmla="*/ 0 w 308"/>
                <a:gd name="T31" fmla="*/ 155 h 158"/>
                <a:gd name="T32" fmla="*/ 43 w 308"/>
                <a:gd name="T33" fmla="*/ 158 h 1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8"/>
                <a:gd name="T52" fmla="*/ 0 h 158"/>
                <a:gd name="T53" fmla="*/ 308 w 308"/>
                <a:gd name="T54" fmla="*/ 158 h 1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8" h="158">
                  <a:moveTo>
                    <a:pt x="43" y="158"/>
                  </a:moveTo>
                  <a:lnTo>
                    <a:pt x="54" y="153"/>
                  </a:lnTo>
                  <a:lnTo>
                    <a:pt x="85" y="141"/>
                  </a:lnTo>
                  <a:lnTo>
                    <a:pt x="130" y="124"/>
                  </a:lnTo>
                  <a:lnTo>
                    <a:pt x="182" y="102"/>
                  </a:lnTo>
                  <a:lnTo>
                    <a:pt x="231" y="79"/>
                  </a:lnTo>
                  <a:lnTo>
                    <a:pt x="273" y="58"/>
                  </a:lnTo>
                  <a:lnTo>
                    <a:pt x="300" y="36"/>
                  </a:lnTo>
                  <a:lnTo>
                    <a:pt x="308" y="23"/>
                  </a:lnTo>
                  <a:lnTo>
                    <a:pt x="269" y="0"/>
                  </a:lnTo>
                  <a:lnTo>
                    <a:pt x="215" y="5"/>
                  </a:lnTo>
                  <a:lnTo>
                    <a:pt x="149" y="29"/>
                  </a:lnTo>
                  <a:lnTo>
                    <a:pt x="87" y="63"/>
                  </a:lnTo>
                  <a:lnTo>
                    <a:pt x="33" y="100"/>
                  </a:lnTo>
                  <a:lnTo>
                    <a:pt x="0" y="133"/>
                  </a:lnTo>
                  <a:lnTo>
                    <a:pt x="0" y="155"/>
                  </a:lnTo>
                  <a:lnTo>
                    <a:pt x="43" y="158"/>
                  </a:lnTo>
                  <a:close/>
                </a:path>
              </a:pathLst>
            </a:custGeom>
            <a:solidFill>
              <a:srgbClr val="FFD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12" name="Freeform 151"/>
            <p:cNvSpPr>
              <a:spLocks/>
            </p:cNvSpPr>
            <p:nvPr/>
          </p:nvSpPr>
          <p:spPr bwMode="auto">
            <a:xfrm>
              <a:off x="2919" y="2729"/>
              <a:ext cx="737" cy="338"/>
            </a:xfrm>
            <a:custGeom>
              <a:avLst/>
              <a:gdLst>
                <a:gd name="T0" fmla="*/ 147 w 1473"/>
                <a:gd name="T1" fmla="*/ 542 h 676"/>
                <a:gd name="T2" fmla="*/ 203 w 1473"/>
                <a:gd name="T3" fmla="*/ 513 h 676"/>
                <a:gd name="T4" fmla="*/ 352 w 1473"/>
                <a:gd name="T5" fmla="*/ 444 h 676"/>
                <a:gd name="T6" fmla="*/ 564 w 1473"/>
                <a:gd name="T7" fmla="*/ 345 h 676"/>
                <a:gd name="T8" fmla="*/ 806 w 1473"/>
                <a:gd name="T9" fmla="*/ 236 h 676"/>
                <a:gd name="T10" fmla="*/ 1049 w 1473"/>
                <a:gd name="T11" fmla="*/ 129 h 676"/>
                <a:gd name="T12" fmla="*/ 1262 w 1473"/>
                <a:gd name="T13" fmla="*/ 48 h 676"/>
                <a:gd name="T14" fmla="*/ 1413 w 1473"/>
                <a:gd name="T15" fmla="*/ 0 h 676"/>
                <a:gd name="T16" fmla="*/ 1473 w 1473"/>
                <a:gd name="T17" fmla="*/ 5 h 676"/>
                <a:gd name="T18" fmla="*/ 1392 w 1473"/>
                <a:gd name="T19" fmla="*/ 126 h 676"/>
                <a:gd name="T20" fmla="*/ 1173 w 1473"/>
                <a:gd name="T21" fmla="*/ 265 h 676"/>
                <a:gd name="T22" fmla="*/ 872 w 1473"/>
                <a:gd name="T23" fmla="*/ 409 h 676"/>
                <a:gd name="T24" fmla="*/ 550 w 1473"/>
                <a:gd name="T25" fmla="*/ 537 h 676"/>
                <a:gd name="T26" fmla="*/ 257 w 1473"/>
                <a:gd name="T27" fmla="*/ 630 h 676"/>
                <a:gd name="T28" fmla="*/ 56 w 1473"/>
                <a:gd name="T29" fmla="*/ 676 h 676"/>
                <a:gd name="T30" fmla="*/ 0 w 1473"/>
                <a:gd name="T31" fmla="*/ 651 h 676"/>
                <a:gd name="T32" fmla="*/ 147 w 1473"/>
                <a:gd name="T33" fmla="*/ 542 h 67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73"/>
                <a:gd name="T52" fmla="*/ 0 h 676"/>
                <a:gd name="T53" fmla="*/ 1473 w 1473"/>
                <a:gd name="T54" fmla="*/ 676 h 67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73" h="676">
                  <a:moveTo>
                    <a:pt x="147" y="542"/>
                  </a:moveTo>
                  <a:lnTo>
                    <a:pt x="203" y="513"/>
                  </a:lnTo>
                  <a:lnTo>
                    <a:pt x="352" y="444"/>
                  </a:lnTo>
                  <a:lnTo>
                    <a:pt x="564" y="345"/>
                  </a:lnTo>
                  <a:lnTo>
                    <a:pt x="806" y="236"/>
                  </a:lnTo>
                  <a:lnTo>
                    <a:pt x="1049" y="129"/>
                  </a:lnTo>
                  <a:lnTo>
                    <a:pt x="1262" y="48"/>
                  </a:lnTo>
                  <a:lnTo>
                    <a:pt x="1413" y="0"/>
                  </a:lnTo>
                  <a:lnTo>
                    <a:pt x="1473" y="5"/>
                  </a:lnTo>
                  <a:lnTo>
                    <a:pt x="1392" y="126"/>
                  </a:lnTo>
                  <a:lnTo>
                    <a:pt x="1173" y="265"/>
                  </a:lnTo>
                  <a:lnTo>
                    <a:pt x="872" y="409"/>
                  </a:lnTo>
                  <a:lnTo>
                    <a:pt x="550" y="537"/>
                  </a:lnTo>
                  <a:lnTo>
                    <a:pt x="257" y="630"/>
                  </a:lnTo>
                  <a:lnTo>
                    <a:pt x="56" y="676"/>
                  </a:lnTo>
                  <a:lnTo>
                    <a:pt x="0" y="651"/>
                  </a:lnTo>
                  <a:lnTo>
                    <a:pt x="147" y="542"/>
                  </a:lnTo>
                  <a:close/>
                </a:path>
              </a:pathLst>
            </a:custGeom>
            <a:solidFill>
              <a:srgbClr val="FF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13" name="Freeform 152"/>
            <p:cNvSpPr>
              <a:spLocks/>
            </p:cNvSpPr>
            <p:nvPr/>
          </p:nvSpPr>
          <p:spPr bwMode="auto">
            <a:xfrm>
              <a:off x="2986" y="2743"/>
              <a:ext cx="640" cy="295"/>
            </a:xfrm>
            <a:custGeom>
              <a:avLst/>
              <a:gdLst>
                <a:gd name="T0" fmla="*/ 130 w 1280"/>
                <a:gd name="T1" fmla="*/ 473 h 589"/>
                <a:gd name="T2" fmla="*/ 179 w 1280"/>
                <a:gd name="T3" fmla="*/ 447 h 589"/>
                <a:gd name="T4" fmla="*/ 309 w 1280"/>
                <a:gd name="T5" fmla="*/ 387 h 589"/>
                <a:gd name="T6" fmla="*/ 491 w 1280"/>
                <a:gd name="T7" fmla="*/ 302 h 589"/>
                <a:gd name="T8" fmla="*/ 702 w 1280"/>
                <a:gd name="T9" fmla="*/ 207 h 589"/>
                <a:gd name="T10" fmla="*/ 912 w 1280"/>
                <a:gd name="T11" fmla="*/ 114 h 589"/>
                <a:gd name="T12" fmla="*/ 1098 w 1280"/>
                <a:gd name="T13" fmla="*/ 42 h 589"/>
                <a:gd name="T14" fmla="*/ 1228 w 1280"/>
                <a:gd name="T15" fmla="*/ 0 h 589"/>
                <a:gd name="T16" fmla="*/ 1280 w 1280"/>
                <a:gd name="T17" fmla="*/ 5 h 589"/>
                <a:gd name="T18" fmla="*/ 1209 w 1280"/>
                <a:gd name="T19" fmla="*/ 110 h 589"/>
                <a:gd name="T20" fmla="*/ 1019 w 1280"/>
                <a:gd name="T21" fmla="*/ 232 h 589"/>
                <a:gd name="T22" fmla="*/ 759 w 1280"/>
                <a:gd name="T23" fmla="*/ 356 h 589"/>
                <a:gd name="T24" fmla="*/ 479 w 1280"/>
                <a:gd name="T25" fmla="*/ 469 h 589"/>
                <a:gd name="T26" fmla="*/ 225 w 1280"/>
                <a:gd name="T27" fmla="*/ 550 h 589"/>
                <a:gd name="T28" fmla="*/ 51 w 1280"/>
                <a:gd name="T29" fmla="*/ 589 h 589"/>
                <a:gd name="T30" fmla="*/ 0 w 1280"/>
                <a:gd name="T31" fmla="*/ 568 h 589"/>
                <a:gd name="T32" fmla="*/ 130 w 1280"/>
                <a:gd name="T33" fmla="*/ 473 h 5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80"/>
                <a:gd name="T52" fmla="*/ 0 h 589"/>
                <a:gd name="T53" fmla="*/ 1280 w 1280"/>
                <a:gd name="T54" fmla="*/ 589 h 5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80" h="589">
                  <a:moveTo>
                    <a:pt x="130" y="473"/>
                  </a:moveTo>
                  <a:lnTo>
                    <a:pt x="179" y="447"/>
                  </a:lnTo>
                  <a:lnTo>
                    <a:pt x="309" y="387"/>
                  </a:lnTo>
                  <a:lnTo>
                    <a:pt x="491" y="302"/>
                  </a:lnTo>
                  <a:lnTo>
                    <a:pt x="702" y="207"/>
                  </a:lnTo>
                  <a:lnTo>
                    <a:pt x="912" y="114"/>
                  </a:lnTo>
                  <a:lnTo>
                    <a:pt x="1098" y="42"/>
                  </a:lnTo>
                  <a:lnTo>
                    <a:pt x="1228" y="0"/>
                  </a:lnTo>
                  <a:lnTo>
                    <a:pt x="1280" y="5"/>
                  </a:lnTo>
                  <a:lnTo>
                    <a:pt x="1209" y="110"/>
                  </a:lnTo>
                  <a:lnTo>
                    <a:pt x="1019" y="232"/>
                  </a:lnTo>
                  <a:lnTo>
                    <a:pt x="759" y="356"/>
                  </a:lnTo>
                  <a:lnTo>
                    <a:pt x="479" y="469"/>
                  </a:lnTo>
                  <a:lnTo>
                    <a:pt x="225" y="550"/>
                  </a:lnTo>
                  <a:lnTo>
                    <a:pt x="51" y="589"/>
                  </a:lnTo>
                  <a:lnTo>
                    <a:pt x="0" y="568"/>
                  </a:lnTo>
                  <a:lnTo>
                    <a:pt x="130" y="473"/>
                  </a:lnTo>
                  <a:close/>
                </a:path>
              </a:pathLst>
            </a:custGeom>
            <a:solidFill>
              <a:srgbClr val="F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14" name="Freeform 153"/>
            <p:cNvSpPr>
              <a:spLocks/>
            </p:cNvSpPr>
            <p:nvPr/>
          </p:nvSpPr>
          <p:spPr bwMode="auto">
            <a:xfrm>
              <a:off x="3053" y="2759"/>
              <a:ext cx="544" cy="249"/>
            </a:xfrm>
            <a:custGeom>
              <a:avLst/>
              <a:gdLst>
                <a:gd name="T0" fmla="*/ 111 w 1088"/>
                <a:gd name="T1" fmla="*/ 401 h 498"/>
                <a:gd name="T2" fmla="*/ 151 w 1088"/>
                <a:gd name="T3" fmla="*/ 380 h 498"/>
                <a:gd name="T4" fmla="*/ 262 w 1088"/>
                <a:gd name="T5" fmla="*/ 327 h 498"/>
                <a:gd name="T6" fmla="*/ 417 w 1088"/>
                <a:gd name="T7" fmla="*/ 254 h 498"/>
                <a:gd name="T8" fmla="*/ 597 w 1088"/>
                <a:gd name="T9" fmla="*/ 176 h 498"/>
                <a:gd name="T10" fmla="*/ 776 w 1088"/>
                <a:gd name="T11" fmla="*/ 97 h 498"/>
                <a:gd name="T12" fmla="*/ 933 w 1088"/>
                <a:gd name="T13" fmla="*/ 35 h 498"/>
                <a:gd name="T14" fmla="*/ 1044 w 1088"/>
                <a:gd name="T15" fmla="*/ 0 h 498"/>
                <a:gd name="T16" fmla="*/ 1088 w 1088"/>
                <a:gd name="T17" fmla="*/ 4 h 498"/>
                <a:gd name="T18" fmla="*/ 1026 w 1088"/>
                <a:gd name="T19" fmla="*/ 91 h 498"/>
                <a:gd name="T20" fmla="*/ 867 w 1088"/>
                <a:gd name="T21" fmla="*/ 195 h 498"/>
                <a:gd name="T22" fmla="*/ 646 w 1088"/>
                <a:gd name="T23" fmla="*/ 302 h 498"/>
                <a:gd name="T24" fmla="*/ 407 w 1088"/>
                <a:gd name="T25" fmla="*/ 397 h 498"/>
                <a:gd name="T26" fmla="*/ 192 w 1088"/>
                <a:gd name="T27" fmla="*/ 465 h 498"/>
                <a:gd name="T28" fmla="*/ 43 w 1088"/>
                <a:gd name="T29" fmla="*/ 498 h 498"/>
                <a:gd name="T30" fmla="*/ 0 w 1088"/>
                <a:gd name="T31" fmla="*/ 480 h 498"/>
                <a:gd name="T32" fmla="*/ 111 w 1088"/>
                <a:gd name="T33" fmla="*/ 401 h 4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88"/>
                <a:gd name="T52" fmla="*/ 0 h 498"/>
                <a:gd name="T53" fmla="*/ 1088 w 1088"/>
                <a:gd name="T54" fmla="*/ 498 h 49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88" h="498">
                  <a:moveTo>
                    <a:pt x="111" y="401"/>
                  </a:moveTo>
                  <a:lnTo>
                    <a:pt x="151" y="380"/>
                  </a:lnTo>
                  <a:lnTo>
                    <a:pt x="262" y="327"/>
                  </a:lnTo>
                  <a:lnTo>
                    <a:pt x="417" y="254"/>
                  </a:lnTo>
                  <a:lnTo>
                    <a:pt x="597" y="176"/>
                  </a:lnTo>
                  <a:lnTo>
                    <a:pt x="776" y="97"/>
                  </a:lnTo>
                  <a:lnTo>
                    <a:pt x="933" y="35"/>
                  </a:lnTo>
                  <a:lnTo>
                    <a:pt x="1044" y="0"/>
                  </a:lnTo>
                  <a:lnTo>
                    <a:pt x="1088" y="4"/>
                  </a:lnTo>
                  <a:lnTo>
                    <a:pt x="1026" y="91"/>
                  </a:lnTo>
                  <a:lnTo>
                    <a:pt x="867" y="195"/>
                  </a:lnTo>
                  <a:lnTo>
                    <a:pt x="646" y="302"/>
                  </a:lnTo>
                  <a:lnTo>
                    <a:pt x="407" y="397"/>
                  </a:lnTo>
                  <a:lnTo>
                    <a:pt x="192" y="465"/>
                  </a:lnTo>
                  <a:lnTo>
                    <a:pt x="43" y="498"/>
                  </a:lnTo>
                  <a:lnTo>
                    <a:pt x="0" y="480"/>
                  </a:lnTo>
                  <a:lnTo>
                    <a:pt x="111" y="401"/>
                  </a:lnTo>
                  <a:close/>
                </a:path>
              </a:pathLst>
            </a:custGeom>
            <a:solidFill>
              <a:srgbClr val="FA9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15" name="Freeform 154"/>
            <p:cNvSpPr>
              <a:spLocks/>
            </p:cNvSpPr>
            <p:nvPr/>
          </p:nvSpPr>
          <p:spPr bwMode="auto">
            <a:xfrm>
              <a:off x="3122" y="2774"/>
              <a:ext cx="445" cy="205"/>
            </a:xfrm>
            <a:custGeom>
              <a:avLst/>
              <a:gdLst>
                <a:gd name="T0" fmla="*/ 89 w 890"/>
                <a:gd name="T1" fmla="*/ 329 h 409"/>
                <a:gd name="T2" fmla="*/ 122 w 890"/>
                <a:gd name="T3" fmla="*/ 312 h 409"/>
                <a:gd name="T4" fmla="*/ 213 w 890"/>
                <a:gd name="T5" fmla="*/ 269 h 409"/>
                <a:gd name="T6" fmla="*/ 341 w 890"/>
                <a:gd name="T7" fmla="*/ 209 h 409"/>
                <a:gd name="T8" fmla="*/ 489 w 890"/>
                <a:gd name="T9" fmla="*/ 143 h 409"/>
                <a:gd name="T10" fmla="*/ 634 w 890"/>
                <a:gd name="T11" fmla="*/ 79 h 409"/>
                <a:gd name="T12" fmla="*/ 762 w 890"/>
                <a:gd name="T13" fmla="*/ 29 h 409"/>
                <a:gd name="T14" fmla="*/ 853 w 890"/>
                <a:gd name="T15" fmla="*/ 0 h 409"/>
                <a:gd name="T16" fmla="*/ 890 w 890"/>
                <a:gd name="T17" fmla="*/ 6 h 409"/>
                <a:gd name="T18" fmla="*/ 840 w 890"/>
                <a:gd name="T19" fmla="*/ 77 h 409"/>
                <a:gd name="T20" fmla="*/ 708 w 890"/>
                <a:gd name="T21" fmla="*/ 163 h 409"/>
                <a:gd name="T22" fmla="*/ 525 w 890"/>
                <a:gd name="T23" fmla="*/ 248 h 409"/>
                <a:gd name="T24" fmla="*/ 331 w 890"/>
                <a:gd name="T25" fmla="*/ 327 h 409"/>
                <a:gd name="T26" fmla="*/ 155 w 890"/>
                <a:gd name="T27" fmla="*/ 382 h 409"/>
                <a:gd name="T28" fmla="*/ 33 w 890"/>
                <a:gd name="T29" fmla="*/ 409 h 409"/>
                <a:gd name="T30" fmla="*/ 0 w 890"/>
                <a:gd name="T31" fmla="*/ 395 h 409"/>
                <a:gd name="T32" fmla="*/ 89 w 890"/>
                <a:gd name="T33" fmla="*/ 329 h 4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90"/>
                <a:gd name="T52" fmla="*/ 0 h 409"/>
                <a:gd name="T53" fmla="*/ 890 w 890"/>
                <a:gd name="T54" fmla="*/ 409 h 40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90" h="409">
                  <a:moveTo>
                    <a:pt x="89" y="329"/>
                  </a:moveTo>
                  <a:lnTo>
                    <a:pt x="122" y="312"/>
                  </a:lnTo>
                  <a:lnTo>
                    <a:pt x="213" y="269"/>
                  </a:lnTo>
                  <a:lnTo>
                    <a:pt x="341" y="209"/>
                  </a:lnTo>
                  <a:lnTo>
                    <a:pt x="489" y="143"/>
                  </a:lnTo>
                  <a:lnTo>
                    <a:pt x="634" y="79"/>
                  </a:lnTo>
                  <a:lnTo>
                    <a:pt x="762" y="29"/>
                  </a:lnTo>
                  <a:lnTo>
                    <a:pt x="853" y="0"/>
                  </a:lnTo>
                  <a:lnTo>
                    <a:pt x="890" y="6"/>
                  </a:lnTo>
                  <a:lnTo>
                    <a:pt x="840" y="77"/>
                  </a:lnTo>
                  <a:lnTo>
                    <a:pt x="708" y="163"/>
                  </a:lnTo>
                  <a:lnTo>
                    <a:pt x="525" y="248"/>
                  </a:lnTo>
                  <a:lnTo>
                    <a:pt x="331" y="327"/>
                  </a:lnTo>
                  <a:lnTo>
                    <a:pt x="155" y="382"/>
                  </a:lnTo>
                  <a:lnTo>
                    <a:pt x="33" y="409"/>
                  </a:lnTo>
                  <a:lnTo>
                    <a:pt x="0" y="395"/>
                  </a:lnTo>
                  <a:lnTo>
                    <a:pt x="89" y="329"/>
                  </a:lnTo>
                  <a:close/>
                </a:path>
              </a:pathLst>
            </a:custGeom>
            <a:solidFill>
              <a:srgbClr val="FA8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16" name="Freeform 155"/>
            <p:cNvSpPr>
              <a:spLocks/>
            </p:cNvSpPr>
            <p:nvPr/>
          </p:nvSpPr>
          <p:spPr bwMode="auto">
            <a:xfrm>
              <a:off x="3189" y="2790"/>
              <a:ext cx="349" cy="159"/>
            </a:xfrm>
            <a:custGeom>
              <a:avLst/>
              <a:gdLst>
                <a:gd name="T0" fmla="*/ 71 w 698"/>
                <a:gd name="T1" fmla="*/ 256 h 318"/>
                <a:gd name="T2" fmla="*/ 97 w 698"/>
                <a:gd name="T3" fmla="*/ 242 h 318"/>
                <a:gd name="T4" fmla="*/ 168 w 698"/>
                <a:gd name="T5" fmla="*/ 209 h 318"/>
                <a:gd name="T6" fmla="*/ 267 w 698"/>
                <a:gd name="T7" fmla="*/ 163 h 318"/>
                <a:gd name="T8" fmla="*/ 382 w 698"/>
                <a:gd name="T9" fmla="*/ 112 h 318"/>
                <a:gd name="T10" fmla="*/ 496 w 698"/>
                <a:gd name="T11" fmla="*/ 62 h 318"/>
                <a:gd name="T12" fmla="*/ 597 w 698"/>
                <a:gd name="T13" fmla="*/ 23 h 318"/>
                <a:gd name="T14" fmla="*/ 669 w 698"/>
                <a:gd name="T15" fmla="*/ 0 h 318"/>
                <a:gd name="T16" fmla="*/ 698 w 698"/>
                <a:gd name="T17" fmla="*/ 4 h 318"/>
                <a:gd name="T18" fmla="*/ 657 w 698"/>
                <a:gd name="T19" fmla="*/ 60 h 318"/>
                <a:gd name="T20" fmla="*/ 554 w 698"/>
                <a:gd name="T21" fmla="*/ 126 h 318"/>
                <a:gd name="T22" fmla="*/ 411 w 698"/>
                <a:gd name="T23" fmla="*/ 194 h 318"/>
                <a:gd name="T24" fmla="*/ 260 w 698"/>
                <a:gd name="T25" fmla="*/ 254 h 318"/>
                <a:gd name="T26" fmla="*/ 120 w 698"/>
                <a:gd name="T27" fmla="*/ 296 h 318"/>
                <a:gd name="T28" fmla="*/ 27 w 698"/>
                <a:gd name="T29" fmla="*/ 318 h 318"/>
                <a:gd name="T30" fmla="*/ 0 w 698"/>
                <a:gd name="T31" fmla="*/ 306 h 318"/>
                <a:gd name="T32" fmla="*/ 71 w 698"/>
                <a:gd name="T33" fmla="*/ 256 h 3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98"/>
                <a:gd name="T52" fmla="*/ 0 h 318"/>
                <a:gd name="T53" fmla="*/ 698 w 698"/>
                <a:gd name="T54" fmla="*/ 318 h 3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98" h="318">
                  <a:moveTo>
                    <a:pt x="71" y="256"/>
                  </a:moveTo>
                  <a:lnTo>
                    <a:pt x="97" y="242"/>
                  </a:lnTo>
                  <a:lnTo>
                    <a:pt x="168" y="209"/>
                  </a:lnTo>
                  <a:lnTo>
                    <a:pt x="267" y="163"/>
                  </a:lnTo>
                  <a:lnTo>
                    <a:pt x="382" y="112"/>
                  </a:lnTo>
                  <a:lnTo>
                    <a:pt x="496" y="62"/>
                  </a:lnTo>
                  <a:lnTo>
                    <a:pt x="597" y="23"/>
                  </a:lnTo>
                  <a:lnTo>
                    <a:pt x="669" y="0"/>
                  </a:lnTo>
                  <a:lnTo>
                    <a:pt x="698" y="4"/>
                  </a:lnTo>
                  <a:lnTo>
                    <a:pt x="657" y="60"/>
                  </a:lnTo>
                  <a:lnTo>
                    <a:pt x="554" y="126"/>
                  </a:lnTo>
                  <a:lnTo>
                    <a:pt x="411" y="194"/>
                  </a:lnTo>
                  <a:lnTo>
                    <a:pt x="260" y="254"/>
                  </a:lnTo>
                  <a:lnTo>
                    <a:pt x="120" y="296"/>
                  </a:lnTo>
                  <a:lnTo>
                    <a:pt x="27" y="318"/>
                  </a:lnTo>
                  <a:lnTo>
                    <a:pt x="0" y="306"/>
                  </a:lnTo>
                  <a:lnTo>
                    <a:pt x="71" y="256"/>
                  </a:lnTo>
                  <a:close/>
                </a:path>
              </a:pathLst>
            </a:custGeom>
            <a:solidFill>
              <a:srgbClr val="F78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17" name="Freeform 156"/>
            <p:cNvSpPr>
              <a:spLocks/>
            </p:cNvSpPr>
            <p:nvPr/>
          </p:nvSpPr>
          <p:spPr bwMode="auto">
            <a:xfrm>
              <a:off x="3257" y="2805"/>
              <a:ext cx="251" cy="115"/>
            </a:xfrm>
            <a:custGeom>
              <a:avLst/>
              <a:gdLst>
                <a:gd name="T0" fmla="*/ 53 w 503"/>
                <a:gd name="T1" fmla="*/ 184 h 228"/>
                <a:gd name="T2" fmla="*/ 70 w 503"/>
                <a:gd name="T3" fmla="*/ 174 h 228"/>
                <a:gd name="T4" fmla="*/ 121 w 503"/>
                <a:gd name="T5" fmla="*/ 149 h 228"/>
                <a:gd name="T6" fmla="*/ 192 w 503"/>
                <a:gd name="T7" fmla="*/ 116 h 228"/>
                <a:gd name="T8" fmla="*/ 276 w 503"/>
                <a:gd name="T9" fmla="*/ 81 h 228"/>
                <a:gd name="T10" fmla="*/ 357 w 503"/>
                <a:gd name="T11" fmla="*/ 44 h 228"/>
                <a:gd name="T12" fmla="*/ 429 w 503"/>
                <a:gd name="T13" fmla="*/ 15 h 228"/>
                <a:gd name="T14" fmla="*/ 479 w 503"/>
                <a:gd name="T15" fmla="*/ 0 h 228"/>
                <a:gd name="T16" fmla="*/ 503 w 503"/>
                <a:gd name="T17" fmla="*/ 4 h 228"/>
                <a:gd name="T18" fmla="*/ 474 w 503"/>
                <a:gd name="T19" fmla="*/ 44 h 228"/>
                <a:gd name="T20" fmla="*/ 400 w 503"/>
                <a:gd name="T21" fmla="*/ 93 h 228"/>
                <a:gd name="T22" fmla="*/ 297 w 503"/>
                <a:gd name="T23" fmla="*/ 141 h 228"/>
                <a:gd name="T24" fmla="*/ 189 w 503"/>
                <a:gd name="T25" fmla="*/ 184 h 228"/>
                <a:gd name="T26" fmla="*/ 88 w 503"/>
                <a:gd name="T27" fmla="*/ 215 h 228"/>
                <a:gd name="T28" fmla="*/ 20 w 503"/>
                <a:gd name="T29" fmla="*/ 228 h 228"/>
                <a:gd name="T30" fmla="*/ 0 w 503"/>
                <a:gd name="T31" fmla="*/ 221 h 228"/>
                <a:gd name="T32" fmla="*/ 53 w 503"/>
                <a:gd name="T33" fmla="*/ 184 h 2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03"/>
                <a:gd name="T52" fmla="*/ 0 h 228"/>
                <a:gd name="T53" fmla="*/ 503 w 503"/>
                <a:gd name="T54" fmla="*/ 228 h 2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03" h="228">
                  <a:moveTo>
                    <a:pt x="53" y="184"/>
                  </a:moveTo>
                  <a:lnTo>
                    <a:pt x="70" y="174"/>
                  </a:lnTo>
                  <a:lnTo>
                    <a:pt x="121" y="149"/>
                  </a:lnTo>
                  <a:lnTo>
                    <a:pt x="192" y="116"/>
                  </a:lnTo>
                  <a:lnTo>
                    <a:pt x="276" y="81"/>
                  </a:lnTo>
                  <a:lnTo>
                    <a:pt x="357" y="44"/>
                  </a:lnTo>
                  <a:lnTo>
                    <a:pt x="429" y="15"/>
                  </a:lnTo>
                  <a:lnTo>
                    <a:pt x="479" y="0"/>
                  </a:lnTo>
                  <a:lnTo>
                    <a:pt x="503" y="4"/>
                  </a:lnTo>
                  <a:lnTo>
                    <a:pt x="474" y="44"/>
                  </a:lnTo>
                  <a:lnTo>
                    <a:pt x="400" y="93"/>
                  </a:lnTo>
                  <a:lnTo>
                    <a:pt x="297" y="141"/>
                  </a:lnTo>
                  <a:lnTo>
                    <a:pt x="189" y="184"/>
                  </a:lnTo>
                  <a:lnTo>
                    <a:pt x="88" y="215"/>
                  </a:lnTo>
                  <a:lnTo>
                    <a:pt x="20" y="228"/>
                  </a:lnTo>
                  <a:lnTo>
                    <a:pt x="0" y="221"/>
                  </a:lnTo>
                  <a:lnTo>
                    <a:pt x="53" y="184"/>
                  </a:lnTo>
                  <a:close/>
                </a:path>
              </a:pathLst>
            </a:custGeom>
            <a:solidFill>
              <a:srgbClr val="F58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18" name="Freeform 157"/>
            <p:cNvSpPr>
              <a:spLocks/>
            </p:cNvSpPr>
            <p:nvPr/>
          </p:nvSpPr>
          <p:spPr bwMode="auto">
            <a:xfrm>
              <a:off x="3326" y="2821"/>
              <a:ext cx="152" cy="70"/>
            </a:xfrm>
            <a:custGeom>
              <a:avLst/>
              <a:gdLst>
                <a:gd name="T0" fmla="*/ 31 w 305"/>
                <a:gd name="T1" fmla="*/ 114 h 139"/>
                <a:gd name="T2" fmla="*/ 41 w 305"/>
                <a:gd name="T3" fmla="*/ 106 h 139"/>
                <a:gd name="T4" fmla="*/ 72 w 305"/>
                <a:gd name="T5" fmla="*/ 93 h 139"/>
                <a:gd name="T6" fmla="*/ 116 w 305"/>
                <a:gd name="T7" fmla="*/ 71 h 139"/>
                <a:gd name="T8" fmla="*/ 167 w 305"/>
                <a:gd name="T9" fmla="*/ 50 h 139"/>
                <a:gd name="T10" fmla="*/ 215 w 305"/>
                <a:gd name="T11" fmla="*/ 27 h 139"/>
                <a:gd name="T12" fmla="*/ 260 w 305"/>
                <a:gd name="T13" fmla="*/ 9 h 139"/>
                <a:gd name="T14" fmla="*/ 291 w 305"/>
                <a:gd name="T15" fmla="*/ 0 h 139"/>
                <a:gd name="T16" fmla="*/ 305 w 305"/>
                <a:gd name="T17" fmla="*/ 2 h 139"/>
                <a:gd name="T18" fmla="*/ 287 w 305"/>
                <a:gd name="T19" fmla="*/ 25 h 139"/>
                <a:gd name="T20" fmla="*/ 241 w 305"/>
                <a:gd name="T21" fmla="*/ 56 h 139"/>
                <a:gd name="T22" fmla="*/ 179 w 305"/>
                <a:gd name="T23" fmla="*/ 85 h 139"/>
                <a:gd name="T24" fmla="*/ 113 w 305"/>
                <a:gd name="T25" fmla="*/ 112 h 139"/>
                <a:gd name="T26" fmla="*/ 51 w 305"/>
                <a:gd name="T27" fmla="*/ 130 h 139"/>
                <a:gd name="T28" fmla="*/ 10 w 305"/>
                <a:gd name="T29" fmla="*/ 139 h 139"/>
                <a:gd name="T30" fmla="*/ 0 w 305"/>
                <a:gd name="T31" fmla="*/ 135 h 139"/>
                <a:gd name="T32" fmla="*/ 31 w 305"/>
                <a:gd name="T33" fmla="*/ 114 h 1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5"/>
                <a:gd name="T52" fmla="*/ 0 h 139"/>
                <a:gd name="T53" fmla="*/ 305 w 305"/>
                <a:gd name="T54" fmla="*/ 139 h 1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5" h="139">
                  <a:moveTo>
                    <a:pt x="31" y="114"/>
                  </a:moveTo>
                  <a:lnTo>
                    <a:pt x="41" y="106"/>
                  </a:lnTo>
                  <a:lnTo>
                    <a:pt x="72" y="93"/>
                  </a:lnTo>
                  <a:lnTo>
                    <a:pt x="116" y="71"/>
                  </a:lnTo>
                  <a:lnTo>
                    <a:pt x="167" y="50"/>
                  </a:lnTo>
                  <a:lnTo>
                    <a:pt x="215" y="27"/>
                  </a:lnTo>
                  <a:lnTo>
                    <a:pt x="260" y="9"/>
                  </a:lnTo>
                  <a:lnTo>
                    <a:pt x="291" y="0"/>
                  </a:lnTo>
                  <a:lnTo>
                    <a:pt x="305" y="2"/>
                  </a:lnTo>
                  <a:lnTo>
                    <a:pt x="287" y="25"/>
                  </a:lnTo>
                  <a:lnTo>
                    <a:pt x="241" y="56"/>
                  </a:lnTo>
                  <a:lnTo>
                    <a:pt x="179" y="85"/>
                  </a:lnTo>
                  <a:lnTo>
                    <a:pt x="113" y="112"/>
                  </a:lnTo>
                  <a:lnTo>
                    <a:pt x="51" y="130"/>
                  </a:lnTo>
                  <a:lnTo>
                    <a:pt x="10" y="139"/>
                  </a:lnTo>
                  <a:lnTo>
                    <a:pt x="0" y="135"/>
                  </a:lnTo>
                  <a:lnTo>
                    <a:pt x="31" y="114"/>
                  </a:lnTo>
                  <a:close/>
                </a:path>
              </a:pathLst>
            </a:custGeom>
            <a:solidFill>
              <a:srgbClr val="F5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19" name="Freeform 158"/>
            <p:cNvSpPr>
              <a:spLocks/>
            </p:cNvSpPr>
            <p:nvPr/>
          </p:nvSpPr>
          <p:spPr bwMode="auto">
            <a:xfrm>
              <a:off x="1681" y="3295"/>
              <a:ext cx="52" cy="99"/>
            </a:xfrm>
            <a:custGeom>
              <a:avLst/>
              <a:gdLst>
                <a:gd name="T0" fmla="*/ 0 w 105"/>
                <a:gd name="T1" fmla="*/ 11 h 197"/>
                <a:gd name="T2" fmla="*/ 27 w 105"/>
                <a:gd name="T3" fmla="*/ 0 h 197"/>
                <a:gd name="T4" fmla="*/ 105 w 105"/>
                <a:gd name="T5" fmla="*/ 186 h 197"/>
                <a:gd name="T6" fmla="*/ 78 w 105"/>
                <a:gd name="T7" fmla="*/ 197 h 197"/>
                <a:gd name="T8" fmla="*/ 0 w 105"/>
                <a:gd name="T9" fmla="*/ 11 h 1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197"/>
                <a:gd name="T17" fmla="*/ 105 w 105"/>
                <a:gd name="T18" fmla="*/ 197 h 1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197">
                  <a:moveTo>
                    <a:pt x="0" y="11"/>
                  </a:moveTo>
                  <a:lnTo>
                    <a:pt x="27" y="0"/>
                  </a:lnTo>
                  <a:lnTo>
                    <a:pt x="105" y="186"/>
                  </a:lnTo>
                  <a:lnTo>
                    <a:pt x="78" y="19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20" name="Freeform 159"/>
            <p:cNvSpPr>
              <a:spLocks/>
            </p:cNvSpPr>
            <p:nvPr/>
          </p:nvSpPr>
          <p:spPr bwMode="auto">
            <a:xfrm>
              <a:off x="1764" y="3260"/>
              <a:ext cx="52" cy="97"/>
            </a:xfrm>
            <a:custGeom>
              <a:avLst/>
              <a:gdLst>
                <a:gd name="T0" fmla="*/ 0 w 103"/>
                <a:gd name="T1" fmla="*/ 10 h 194"/>
                <a:gd name="T2" fmla="*/ 11 w 103"/>
                <a:gd name="T3" fmla="*/ 4 h 194"/>
                <a:gd name="T4" fmla="*/ 23 w 103"/>
                <a:gd name="T5" fmla="*/ 0 h 194"/>
                <a:gd name="T6" fmla="*/ 33 w 103"/>
                <a:gd name="T7" fmla="*/ 21 h 194"/>
                <a:gd name="T8" fmla="*/ 42 w 103"/>
                <a:gd name="T9" fmla="*/ 45 h 194"/>
                <a:gd name="T10" fmla="*/ 52 w 103"/>
                <a:gd name="T11" fmla="*/ 68 h 194"/>
                <a:gd name="T12" fmla="*/ 62 w 103"/>
                <a:gd name="T13" fmla="*/ 91 h 194"/>
                <a:gd name="T14" fmla="*/ 71 w 103"/>
                <a:gd name="T15" fmla="*/ 112 h 194"/>
                <a:gd name="T16" fmla="*/ 81 w 103"/>
                <a:gd name="T17" fmla="*/ 136 h 194"/>
                <a:gd name="T18" fmla="*/ 91 w 103"/>
                <a:gd name="T19" fmla="*/ 159 h 194"/>
                <a:gd name="T20" fmla="*/ 103 w 103"/>
                <a:gd name="T21" fmla="*/ 182 h 194"/>
                <a:gd name="T22" fmla="*/ 89 w 103"/>
                <a:gd name="T23" fmla="*/ 188 h 194"/>
                <a:gd name="T24" fmla="*/ 77 w 103"/>
                <a:gd name="T25" fmla="*/ 194 h 194"/>
                <a:gd name="T26" fmla="*/ 66 w 103"/>
                <a:gd name="T27" fmla="*/ 171 h 194"/>
                <a:gd name="T28" fmla="*/ 56 w 103"/>
                <a:gd name="T29" fmla="*/ 147 h 194"/>
                <a:gd name="T30" fmla="*/ 46 w 103"/>
                <a:gd name="T31" fmla="*/ 124 h 194"/>
                <a:gd name="T32" fmla="*/ 37 w 103"/>
                <a:gd name="T33" fmla="*/ 101 h 194"/>
                <a:gd name="T34" fmla="*/ 25 w 103"/>
                <a:gd name="T35" fmla="*/ 77 h 194"/>
                <a:gd name="T36" fmla="*/ 17 w 103"/>
                <a:gd name="T37" fmla="*/ 54 h 194"/>
                <a:gd name="T38" fmla="*/ 7 w 103"/>
                <a:gd name="T39" fmla="*/ 31 h 194"/>
                <a:gd name="T40" fmla="*/ 0 w 103"/>
                <a:gd name="T41" fmla="*/ 10 h 1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3"/>
                <a:gd name="T64" fmla="*/ 0 h 194"/>
                <a:gd name="T65" fmla="*/ 103 w 103"/>
                <a:gd name="T66" fmla="*/ 194 h 1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3" h="194">
                  <a:moveTo>
                    <a:pt x="0" y="10"/>
                  </a:moveTo>
                  <a:lnTo>
                    <a:pt x="11" y="4"/>
                  </a:lnTo>
                  <a:lnTo>
                    <a:pt x="23" y="0"/>
                  </a:lnTo>
                  <a:lnTo>
                    <a:pt x="33" y="21"/>
                  </a:lnTo>
                  <a:lnTo>
                    <a:pt x="42" y="45"/>
                  </a:lnTo>
                  <a:lnTo>
                    <a:pt x="52" y="68"/>
                  </a:lnTo>
                  <a:lnTo>
                    <a:pt x="62" y="91"/>
                  </a:lnTo>
                  <a:lnTo>
                    <a:pt x="71" y="112"/>
                  </a:lnTo>
                  <a:lnTo>
                    <a:pt x="81" y="136"/>
                  </a:lnTo>
                  <a:lnTo>
                    <a:pt x="91" y="159"/>
                  </a:lnTo>
                  <a:lnTo>
                    <a:pt x="103" y="182"/>
                  </a:lnTo>
                  <a:lnTo>
                    <a:pt x="89" y="188"/>
                  </a:lnTo>
                  <a:lnTo>
                    <a:pt x="77" y="194"/>
                  </a:lnTo>
                  <a:lnTo>
                    <a:pt x="66" y="171"/>
                  </a:lnTo>
                  <a:lnTo>
                    <a:pt x="56" y="147"/>
                  </a:lnTo>
                  <a:lnTo>
                    <a:pt x="46" y="124"/>
                  </a:lnTo>
                  <a:lnTo>
                    <a:pt x="37" y="101"/>
                  </a:lnTo>
                  <a:lnTo>
                    <a:pt x="25" y="77"/>
                  </a:lnTo>
                  <a:lnTo>
                    <a:pt x="17" y="54"/>
                  </a:lnTo>
                  <a:lnTo>
                    <a:pt x="7" y="3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21" name="Freeform 160"/>
            <p:cNvSpPr>
              <a:spLocks/>
            </p:cNvSpPr>
            <p:nvPr/>
          </p:nvSpPr>
          <p:spPr bwMode="auto">
            <a:xfrm>
              <a:off x="1847" y="3225"/>
              <a:ext cx="52" cy="97"/>
            </a:xfrm>
            <a:custGeom>
              <a:avLst/>
              <a:gdLst>
                <a:gd name="T0" fmla="*/ 0 w 104"/>
                <a:gd name="T1" fmla="*/ 10 h 194"/>
                <a:gd name="T2" fmla="*/ 13 w 104"/>
                <a:gd name="T3" fmla="*/ 4 h 194"/>
                <a:gd name="T4" fmla="*/ 27 w 104"/>
                <a:gd name="T5" fmla="*/ 0 h 194"/>
                <a:gd name="T6" fmla="*/ 34 w 104"/>
                <a:gd name="T7" fmla="*/ 21 h 194"/>
                <a:gd name="T8" fmla="*/ 46 w 104"/>
                <a:gd name="T9" fmla="*/ 43 h 194"/>
                <a:gd name="T10" fmla="*/ 54 w 104"/>
                <a:gd name="T11" fmla="*/ 66 h 194"/>
                <a:gd name="T12" fmla="*/ 66 w 104"/>
                <a:gd name="T13" fmla="*/ 89 h 194"/>
                <a:gd name="T14" fmla="*/ 73 w 104"/>
                <a:gd name="T15" fmla="*/ 113 h 194"/>
                <a:gd name="T16" fmla="*/ 83 w 104"/>
                <a:gd name="T17" fmla="*/ 136 h 194"/>
                <a:gd name="T18" fmla="*/ 93 w 104"/>
                <a:gd name="T19" fmla="*/ 159 h 194"/>
                <a:gd name="T20" fmla="*/ 104 w 104"/>
                <a:gd name="T21" fmla="*/ 182 h 194"/>
                <a:gd name="T22" fmla="*/ 91 w 104"/>
                <a:gd name="T23" fmla="*/ 188 h 194"/>
                <a:gd name="T24" fmla="*/ 77 w 104"/>
                <a:gd name="T25" fmla="*/ 194 h 194"/>
                <a:gd name="T26" fmla="*/ 67 w 104"/>
                <a:gd name="T27" fmla="*/ 171 h 194"/>
                <a:gd name="T28" fmla="*/ 58 w 104"/>
                <a:gd name="T29" fmla="*/ 147 h 194"/>
                <a:gd name="T30" fmla="*/ 48 w 104"/>
                <a:gd name="T31" fmla="*/ 124 h 194"/>
                <a:gd name="T32" fmla="*/ 38 w 104"/>
                <a:gd name="T33" fmla="*/ 101 h 194"/>
                <a:gd name="T34" fmla="*/ 29 w 104"/>
                <a:gd name="T35" fmla="*/ 78 h 194"/>
                <a:gd name="T36" fmla="*/ 19 w 104"/>
                <a:gd name="T37" fmla="*/ 54 h 194"/>
                <a:gd name="T38" fmla="*/ 9 w 104"/>
                <a:gd name="T39" fmla="*/ 31 h 194"/>
                <a:gd name="T40" fmla="*/ 0 w 104"/>
                <a:gd name="T41" fmla="*/ 10 h 1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4"/>
                <a:gd name="T64" fmla="*/ 0 h 194"/>
                <a:gd name="T65" fmla="*/ 104 w 104"/>
                <a:gd name="T66" fmla="*/ 194 h 1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4" h="194">
                  <a:moveTo>
                    <a:pt x="0" y="10"/>
                  </a:moveTo>
                  <a:lnTo>
                    <a:pt x="13" y="4"/>
                  </a:lnTo>
                  <a:lnTo>
                    <a:pt x="27" y="0"/>
                  </a:lnTo>
                  <a:lnTo>
                    <a:pt x="34" y="21"/>
                  </a:lnTo>
                  <a:lnTo>
                    <a:pt x="46" y="43"/>
                  </a:lnTo>
                  <a:lnTo>
                    <a:pt x="54" y="66"/>
                  </a:lnTo>
                  <a:lnTo>
                    <a:pt x="66" y="89"/>
                  </a:lnTo>
                  <a:lnTo>
                    <a:pt x="73" y="113"/>
                  </a:lnTo>
                  <a:lnTo>
                    <a:pt x="83" y="136"/>
                  </a:lnTo>
                  <a:lnTo>
                    <a:pt x="93" y="159"/>
                  </a:lnTo>
                  <a:lnTo>
                    <a:pt x="104" y="182"/>
                  </a:lnTo>
                  <a:lnTo>
                    <a:pt x="91" y="188"/>
                  </a:lnTo>
                  <a:lnTo>
                    <a:pt x="77" y="194"/>
                  </a:lnTo>
                  <a:lnTo>
                    <a:pt x="67" y="171"/>
                  </a:lnTo>
                  <a:lnTo>
                    <a:pt x="58" y="147"/>
                  </a:lnTo>
                  <a:lnTo>
                    <a:pt x="48" y="124"/>
                  </a:lnTo>
                  <a:lnTo>
                    <a:pt x="38" y="101"/>
                  </a:lnTo>
                  <a:lnTo>
                    <a:pt x="29" y="78"/>
                  </a:lnTo>
                  <a:lnTo>
                    <a:pt x="19" y="54"/>
                  </a:lnTo>
                  <a:lnTo>
                    <a:pt x="9" y="3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22" name="Freeform 161"/>
            <p:cNvSpPr>
              <a:spLocks/>
            </p:cNvSpPr>
            <p:nvPr/>
          </p:nvSpPr>
          <p:spPr bwMode="auto">
            <a:xfrm>
              <a:off x="1930" y="3188"/>
              <a:ext cx="53" cy="99"/>
            </a:xfrm>
            <a:custGeom>
              <a:avLst/>
              <a:gdLst>
                <a:gd name="T0" fmla="*/ 0 w 105"/>
                <a:gd name="T1" fmla="*/ 14 h 198"/>
                <a:gd name="T2" fmla="*/ 12 w 105"/>
                <a:gd name="T3" fmla="*/ 6 h 198"/>
                <a:gd name="T4" fmla="*/ 26 w 105"/>
                <a:gd name="T5" fmla="*/ 0 h 198"/>
                <a:gd name="T6" fmla="*/ 33 w 105"/>
                <a:gd name="T7" fmla="*/ 24 h 198"/>
                <a:gd name="T8" fmla="*/ 43 w 105"/>
                <a:gd name="T9" fmla="*/ 47 h 198"/>
                <a:gd name="T10" fmla="*/ 53 w 105"/>
                <a:gd name="T11" fmla="*/ 70 h 198"/>
                <a:gd name="T12" fmla="*/ 64 w 105"/>
                <a:gd name="T13" fmla="*/ 94 h 198"/>
                <a:gd name="T14" fmla="*/ 74 w 105"/>
                <a:gd name="T15" fmla="*/ 117 h 198"/>
                <a:gd name="T16" fmla="*/ 84 w 105"/>
                <a:gd name="T17" fmla="*/ 140 h 198"/>
                <a:gd name="T18" fmla="*/ 93 w 105"/>
                <a:gd name="T19" fmla="*/ 163 h 198"/>
                <a:gd name="T20" fmla="*/ 105 w 105"/>
                <a:gd name="T21" fmla="*/ 187 h 198"/>
                <a:gd name="T22" fmla="*/ 90 w 105"/>
                <a:gd name="T23" fmla="*/ 192 h 198"/>
                <a:gd name="T24" fmla="*/ 78 w 105"/>
                <a:gd name="T25" fmla="*/ 198 h 198"/>
                <a:gd name="T26" fmla="*/ 66 w 105"/>
                <a:gd name="T27" fmla="*/ 175 h 198"/>
                <a:gd name="T28" fmla="*/ 57 w 105"/>
                <a:gd name="T29" fmla="*/ 152 h 198"/>
                <a:gd name="T30" fmla="*/ 47 w 105"/>
                <a:gd name="T31" fmla="*/ 128 h 198"/>
                <a:gd name="T32" fmla="*/ 37 w 105"/>
                <a:gd name="T33" fmla="*/ 105 h 198"/>
                <a:gd name="T34" fmla="*/ 28 w 105"/>
                <a:gd name="T35" fmla="*/ 82 h 198"/>
                <a:gd name="T36" fmla="*/ 18 w 105"/>
                <a:gd name="T37" fmla="*/ 59 h 198"/>
                <a:gd name="T38" fmla="*/ 8 w 105"/>
                <a:gd name="T39" fmla="*/ 35 h 198"/>
                <a:gd name="T40" fmla="*/ 0 w 105"/>
                <a:gd name="T41" fmla="*/ 14 h 1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5"/>
                <a:gd name="T64" fmla="*/ 0 h 198"/>
                <a:gd name="T65" fmla="*/ 105 w 105"/>
                <a:gd name="T66" fmla="*/ 198 h 19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5" h="198">
                  <a:moveTo>
                    <a:pt x="0" y="14"/>
                  </a:moveTo>
                  <a:lnTo>
                    <a:pt x="12" y="6"/>
                  </a:lnTo>
                  <a:lnTo>
                    <a:pt x="26" y="0"/>
                  </a:lnTo>
                  <a:lnTo>
                    <a:pt x="33" y="24"/>
                  </a:lnTo>
                  <a:lnTo>
                    <a:pt x="43" y="47"/>
                  </a:lnTo>
                  <a:lnTo>
                    <a:pt x="53" y="70"/>
                  </a:lnTo>
                  <a:lnTo>
                    <a:pt x="64" y="94"/>
                  </a:lnTo>
                  <a:lnTo>
                    <a:pt x="74" y="117"/>
                  </a:lnTo>
                  <a:lnTo>
                    <a:pt x="84" y="140"/>
                  </a:lnTo>
                  <a:lnTo>
                    <a:pt x="93" y="163"/>
                  </a:lnTo>
                  <a:lnTo>
                    <a:pt x="105" y="187"/>
                  </a:lnTo>
                  <a:lnTo>
                    <a:pt x="90" y="192"/>
                  </a:lnTo>
                  <a:lnTo>
                    <a:pt x="78" y="198"/>
                  </a:lnTo>
                  <a:lnTo>
                    <a:pt x="66" y="175"/>
                  </a:lnTo>
                  <a:lnTo>
                    <a:pt x="57" y="152"/>
                  </a:lnTo>
                  <a:lnTo>
                    <a:pt x="47" y="128"/>
                  </a:lnTo>
                  <a:lnTo>
                    <a:pt x="37" y="105"/>
                  </a:lnTo>
                  <a:lnTo>
                    <a:pt x="28" y="82"/>
                  </a:lnTo>
                  <a:lnTo>
                    <a:pt x="18" y="59"/>
                  </a:lnTo>
                  <a:lnTo>
                    <a:pt x="8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23" name="Freeform 162"/>
            <p:cNvSpPr>
              <a:spLocks/>
            </p:cNvSpPr>
            <p:nvPr/>
          </p:nvSpPr>
          <p:spPr bwMode="auto">
            <a:xfrm>
              <a:off x="2014" y="3153"/>
              <a:ext cx="51" cy="99"/>
            </a:xfrm>
            <a:custGeom>
              <a:avLst/>
              <a:gdLst>
                <a:gd name="T0" fmla="*/ 0 w 103"/>
                <a:gd name="T1" fmla="*/ 11 h 197"/>
                <a:gd name="T2" fmla="*/ 12 w 103"/>
                <a:gd name="T3" fmla="*/ 6 h 197"/>
                <a:gd name="T4" fmla="*/ 25 w 103"/>
                <a:gd name="T5" fmla="*/ 0 h 197"/>
                <a:gd name="T6" fmla="*/ 33 w 103"/>
                <a:gd name="T7" fmla="*/ 23 h 197"/>
                <a:gd name="T8" fmla="*/ 45 w 103"/>
                <a:gd name="T9" fmla="*/ 46 h 197"/>
                <a:gd name="T10" fmla="*/ 53 w 103"/>
                <a:gd name="T11" fmla="*/ 69 h 197"/>
                <a:gd name="T12" fmla="*/ 64 w 103"/>
                <a:gd name="T13" fmla="*/ 93 h 197"/>
                <a:gd name="T14" fmla="*/ 72 w 103"/>
                <a:gd name="T15" fmla="*/ 116 h 197"/>
                <a:gd name="T16" fmla="*/ 82 w 103"/>
                <a:gd name="T17" fmla="*/ 139 h 197"/>
                <a:gd name="T18" fmla="*/ 91 w 103"/>
                <a:gd name="T19" fmla="*/ 163 h 197"/>
                <a:gd name="T20" fmla="*/ 103 w 103"/>
                <a:gd name="T21" fmla="*/ 186 h 197"/>
                <a:gd name="T22" fmla="*/ 89 w 103"/>
                <a:gd name="T23" fmla="*/ 190 h 197"/>
                <a:gd name="T24" fmla="*/ 76 w 103"/>
                <a:gd name="T25" fmla="*/ 197 h 197"/>
                <a:gd name="T26" fmla="*/ 66 w 103"/>
                <a:gd name="T27" fmla="*/ 174 h 197"/>
                <a:gd name="T28" fmla="*/ 56 w 103"/>
                <a:gd name="T29" fmla="*/ 151 h 197"/>
                <a:gd name="T30" fmla="*/ 47 w 103"/>
                <a:gd name="T31" fmla="*/ 128 h 197"/>
                <a:gd name="T32" fmla="*/ 37 w 103"/>
                <a:gd name="T33" fmla="*/ 104 h 197"/>
                <a:gd name="T34" fmla="*/ 27 w 103"/>
                <a:gd name="T35" fmla="*/ 81 h 197"/>
                <a:gd name="T36" fmla="*/ 18 w 103"/>
                <a:gd name="T37" fmla="*/ 58 h 197"/>
                <a:gd name="T38" fmla="*/ 8 w 103"/>
                <a:gd name="T39" fmla="*/ 35 h 197"/>
                <a:gd name="T40" fmla="*/ 0 w 103"/>
                <a:gd name="T41" fmla="*/ 11 h 19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3"/>
                <a:gd name="T64" fmla="*/ 0 h 197"/>
                <a:gd name="T65" fmla="*/ 103 w 103"/>
                <a:gd name="T66" fmla="*/ 197 h 19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3" h="197">
                  <a:moveTo>
                    <a:pt x="0" y="11"/>
                  </a:moveTo>
                  <a:lnTo>
                    <a:pt x="12" y="6"/>
                  </a:lnTo>
                  <a:lnTo>
                    <a:pt x="25" y="0"/>
                  </a:lnTo>
                  <a:lnTo>
                    <a:pt x="33" y="23"/>
                  </a:lnTo>
                  <a:lnTo>
                    <a:pt x="45" y="46"/>
                  </a:lnTo>
                  <a:lnTo>
                    <a:pt x="53" y="69"/>
                  </a:lnTo>
                  <a:lnTo>
                    <a:pt x="64" y="93"/>
                  </a:lnTo>
                  <a:lnTo>
                    <a:pt x="72" y="116"/>
                  </a:lnTo>
                  <a:lnTo>
                    <a:pt x="82" y="139"/>
                  </a:lnTo>
                  <a:lnTo>
                    <a:pt x="91" y="163"/>
                  </a:lnTo>
                  <a:lnTo>
                    <a:pt x="103" y="186"/>
                  </a:lnTo>
                  <a:lnTo>
                    <a:pt x="89" y="190"/>
                  </a:lnTo>
                  <a:lnTo>
                    <a:pt x="76" y="197"/>
                  </a:lnTo>
                  <a:lnTo>
                    <a:pt x="66" y="174"/>
                  </a:lnTo>
                  <a:lnTo>
                    <a:pt x="56" y="151"/>
                  </a:lnTo>
                  <a:lnTo>
                    <a:pt x="47" y="128"/>
                  </a:lnTo>
                  <a:lnTo>
                    <a:pt x="37" y="104"/>
                  </a:lnTo>
                  <a:lnTo>
                    <a:pt x="27" y="81"/>
                  </a:lnTo>
                  <a:lnTo>
                    <a:pt x="18" y="58"/>
                  </a:lnTo>
                  <a:lnTo>
                    <a:pt x="8" y="3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24" name="Freeform 163"/>
            <p:cNvSpPr>
              <a:spLocks/>
            </p:cNvSpPr>
            <p:nvPr/>
          </p:nvSpPr>
          <p:spPr bwMode="auto">
            <a:xfrm>
              <a:off x="2096" y="3118"/>
              <a:ext cx="52" cy="98"/>
            </a:xfrm>
            <a:custGeom>
              <a:avLst/>
              <a:gdLst>
                <a:gd name="T0" fmla="*/ 0 w 105"/>
                <a:gd name="T1" fmla="*/ 10 h 196"/>
                <a:gd name="T2" fmla="*/ 14 w 105"/>
                <a:gd name="T3" fmla="*/ 6 h 196"/>
                <a:gd name="T4" fmla="*/ 27 w 105"/>
                <a:gd name="T5" fmla="*/ 0 h 196"/>
                <a:gd name="T6" fmla="*/ 35 w 105"/>
                <a:gd name="T7" fmla="*/ 23 h 196"/>
                <a:gd name="T8" fmla="*/ 47 w 105"/>
                <a:gd name="T9" fmla="*/ 46 h 196"/>
                <a:gd name="T10" fmla="*/ 54 w 105"/>
                <a:gd name="T11" fmla="*/ 70 h 196"/>
                <a:gd name="T12" fmla="*/ 66 w 105"/>
                <a:gd name="T13" fmla="*/ 93 h 196"/>
                <a:gd name="T14" fmla="*/ 74 w 105"/>
                <a:gd name="T15" fmla="*/ 116 h 196"/>
                <a:gd name="T16" fmla="*/ 83 w 105"/>
                <a:gd name="T17" fmla="*/ 139 h 196"/>
                <a:gd name="T18" fmla="*/ 93 w 105"/>
                <a:gd name="T19" fmla="*/ 163 h 196"/>
                <a:gd name="T20" fmla="*/ 105 w 105"/>
                <a:gd name="T21" fmla="*/ 186 h 196"/>
                <a:gd name="T22" fmla="*/ 91 w 105"/>
                <a:gd name="T23" fmla="*/ 190 h 196"/>
                <a:gd name="T24" fmla="*/ 78 w 105"/>
                <a:gd name="T25" fmla="*/ 196 h 196"/>
                <a:gd name="T26" fmla="*/ 68 w 105"/>
                <a:gd name="T27" fmla="*/ 172 h 196"/>
                <a:gd name="T28" fmla="*/ 58 w 105"/>
                <a:gd name="T29" fmla="*/ 149 h 196"/>
                <a:gd name="T30" fmla="*/ 48 w 105"/>
                <a:gd name="T31" fmla="*/ 126 h 196"/>
                <a:gd name="T32" fmla="*/ 39 w 105"/>
                <a:gd name="T33" fmla="*/ 103 h 196"/>
                <a:gd name="T34" fmla="*/ 29 w 105"/>
                <a:gd name="T35" fmla="*/ 79 h 196"/>
                <a:gd name="T36" fmla="*/ 19 w 105"/>
                <a:gd name="T37" fmla="*/ 56 h 196"/>
                <a:gd name="T38" fmla="*/ 10 w 105"/>
                <a:gd name="T39" fmla="*/ 33 h 196"/>
                <a:gd name="T40" fmla="*/ 0 w 105"/>
                <a:gd name="T41" fmla="*/ 10 h 1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5"/>
                <a:gd name="T64" fmla="*/ 0 h 196"/>
                <a:gd name="T65" fmla="*/ 105 w 105"/>
                <a:gd name="T66" fmla="*/ 196 h 19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5" h="196">
                  <a:moveTo>
                    <a:pt x="0" y="10"/>
                  </a:moveTo>
                  <a:lnTo>
                    <a:pt x="14" y="6"/>
                  </a:lnTo>
                  <a:lnTo>
                    <a:pt x="27" y="0"/>
                  </a:lnTo>
                  <a:lnTo>
                    <a:pt x="35" y="23"/>
                  </a:lnTo>
                  <a:lnTo>
                    <a:pt x="47" y="46"/>
                  </a:lnTo>
                  <a:lnTo>
                    <a:pt x="54" y="70"/>
                  </a:lnTo>
                  <a:lnTo>
                    <a:pt x="66" y="93"/>
                  </a:lnTo>
                  <a:lnTo>
                    <a:pt x="74" y="116"/>
                  </a:lnTo>
                  <a:lnTo>
                    <a:pt x="83" y="139"/>
                  </a:lnTo>
                  <a:lnTo>
                    <a:pt x="93" y="163"/>
                  </a:lnTo>
                  <a:lnTo>
                    <a:pt x="105" y="186"/>
                  </a:lnTo>
                  <a:lnTo>
                    <a:pt x="91" y="190"/>
                  </a:lnTo>
                  <a:lnTo>
                    <a:pt x="78" y="196"/>
                  </a:lnTo>
                  <a:lnTo>
                    <a:pt x="68" y="172"/>
                  </a:lnTo>
                  <a:lnTo>
                    <a:pt x="58" y="149"/>
                  </a:lnTo>
                  <a:lnTo>
                    <a:pt x="48" y="126"/>
                  </a:lnTo>
                  <a:lnTo>
                    <a:pt x="39" y="103"/>
                  </a:lnTo>
                  <a:lnTo>
                    <a:pt x="29" y="79"/>
                  </a:lnTo>
                  <a:lnTo>
                    <a:pt x="19" y="56"/>
                  </a:lnTo>
                  <a:lnTo>
                    <a:pt x="10" y="33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25" name="Freeform 164"/>
            <p:cNvSpPr>
              <a:spLocks/>
            </p:cNvSpPr>
            <p:nvPr/>
          </p:nvSpPr>
          <p:spPr bwMode="auto">
            <a:xfrm>
              <a:off x="2179" y="3084"/>
              <a:ext cx="52" cy="96"/>
            </a:xfrm>
            <a:custGeom>
              <a:avLst/>
              <a:gdLst>
                <a:gd name="T0" fmla="*/ 0 w 103"/>
                <a:gd name="T1" fmla="*/ 10 h 194"/>
                <a:gd name="T2" fmla="*/ 11 w 103"/>
                <a:gd name="T3" fmla="*/ 4 h 194"/>
                <a:gd name="T4" fmla="*/ 25 w 103"/>
                <a:gd name="T5" fmla="*/ 0 h 194"/>
                <a:gd name="T6" fmla="*/ 35 w 103"/>
                <a:gd name="T7" fmla="*/ 21 h 194"/>
                <a:gd name="T8" fmla="*/ 44 w 103"/>
                <a:gd name="T9" fmla="*/ 45 h 194"/>
                <a:gd name="T10" fmla="*/ 54 w 103"/>
                <a:gd name="T11" fmla="*/ 68 h 194"/>
                <a:gd name="T12" fmla="*/ 64 w 103"/>
                <a:gd name="T13" fmla="*/ 91 h 194"/>
                <a:gd name="T14" fmla="*/ 73 w 103"/>
                <a:gd name="T15" fmla="*/ 113 h 194"/>
                <a:gd name="T16" fmla="*/ 83 w 103"/>
                <a:gd name="T17" fmla="*/ 136 h 194"/>
                <a:gd name="T18" fmla="*/ 93 w 103"/>
                <a:gd name="T19" fmla="*/ 159 h 194"/>
                <a:gd name="T20" fmla="*/ 103 w 103"/>
                <a:gd name="T21" fmla="*/ 182 h 194"/>
                <a:gd name="T22" fmla="*/ 91 w 103"/>
                <a:gd name="T23" fmla="*/ 188 h 194"/>
                <a:gd name="T24" fmla="*/ 79 w 103"/>
                <a:gd name="T25" fmla="*/ 194 h 194"/>
                <a:gd name="T26" fmla="*/ 68 w 103"/>
                <a:gd name="T27" fmla="*/ 171 h 194"/>
                <a:gd name="T28" fmla="*/ 58 w 103"/>
                <a:gd name="T29" fmla="*/ 147 h 194"/>
                <a:gd name="T30" fmla="*/ 48 w 103"/>
                <a:gd name="T31" fmla="*/ 124 h 194"/>
                <a:gd name="T32" fmla="*/ 39 w 103"/>
                <a:gd name="T33" fmla="*/ 101 h 194"/>
                <a:gd name="T34" fmla="*/ 27 w 103"/>
                <a:gd name="T35" fmla="*/ 78 h 194"/>
                <a:gd name="T36" fmla="*/ 17 w 103"/>
                <a:gd name="T37" fmla="*/ 54 h 194"/>
                <a:gd name="T38" fmla="*/ 8 w 103"/>
                <a:gd name="T39" fmla="*/ 31 h 194"/>
                <a:gd name="T40" fmla="*/ 0 w 103"/>
                <a:gd name="T41" fmla="*/ 10 h 1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3"/>
                <a:gd name="T64" fmla="*/ 0 h 194"/>
                <a:gd name="T65" fmla="*/ 103 w 103"/>
                <a:gd name="T66" fmla="*/ 194 h 1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3" h="194">
                  <a:moveTo>
                    <a:pt x="0" y="10"/>
                  </a:moveTo>
                  <a:lnTo>
                    <a:pt x="11" y="4"/>
                  </a:lnTo>
                  <a:lnTo>
                    <a:pt x="25" y="0"/>
                  </a:lnTo>
                  <a:lnTo>
                    <a:pt x="35" y="21"/>
                  </a:lnTo>
                  <a:lnTo>
                    <a:pt x="44" y="45"/>
                  </a:lnTo>
                  <a:lnTo>
                    <a:pt x="54" y="68"/>
                  </a:lnTo>
                  <a:lnTo>
                    <a:pt x="64" y="91"/>
                  </a:lnTo>
                  <a:lnTo>
                    <a:pt x="73" y="113"/>
                  </a:lnTo>
                  <a:lnTo>
                    <a:pt x="83" y="136"/>
                  </a:lnTo>
                  <a:lnTo>
                    <a:pt x="93" y="159"/>
                  </a:lnTo>
                  <a:lnTo>
                    <a:pt x="103" y="182"/>
                  </a:lnTo>
                  <a:lnTo>
                    <a:pt x="91" y="188"/>
                  </a:lnTo>
                  <a:lnTo>
                    <a:pt x="79" y="194"/>
                  </a:lnTo>
                  <a:lnTo>
                    <a:pt x="68" y="171"/>
                  </a:lnTo>
                  <a:lnTo>
                    <a:pt x="58" y="147"/>
                  </a:lnTo>
                  <a:lnTo>
                    <a:pt x="48" y="124"/>
                  </a:lnTo>
                  <a:lnTo>
                    <a:pt x="39" y="101"/>
                  </a:lnTo>
                  <a:lnTo>
                    <a:pt x="27" y="78"/>
                  </a:lnTo>
                  <a:lnTo>
                    <a:pt x="17" y="54"/>
                  </a:lnTo>
                  <a:lnTo>
                    <a:pt x="8" y="3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26" name="Freeform 165"/>
            <p:cNvSpPr>
              <a:spLocks/>
            </p:cNvSpPr>
            <p:nvPr/>
          </p:nvSpPr>
          <p:spPr bwMode="auto">
            <a:xfrm>
              <a:off x="2262" y="3049"/>
              <a:ext cx="52" cy="97"/>
            </a:xfrm>
            <a:custGeom>
              <a:avLst/>
              <a:gdLst>
                <a:gd name="T0" fmla="*/ 0 w 104"/>
                <a:gd name="T1" fmla="*/ 10 h 194"/>
                <a:gd name="T2" fmla="*/ 13 w 104"/>
                <a:gd name="T3" fmla="*/ 4 h 194"/>
                <a:gd name="T4" fmla="*/ 27 w 104"/>
                <a:gd name="T5" fmla="*/ 0 h 194"/>
                <a:gd name="T6" fmla="*/ 35 w 104"/>
                <a:gd name="T7" fmla="*/ 22 h 194"/>
                <a:gd name="T8" fmla="*/ 44 w 104"/>
                <a:gd name="T9" fmla="*/ 43 h 194"/>
                <a:gd name="T10" fmla="*/ 54 w 104"/>
                <a:gd name="T11" fmla="*/ 66 h 194"/>
                <a:gd name="T12" fmla="*/ 64 w 104"/>
                <a:gd name="T13" fmla="*/ 89 h 194"/>
                <a:gd name="T14" fmla="*/ 73 w 104"/>
                <a:gd name="T15" fmla="*/ 113 h 194"/>
                <a:gd name="T16" fmla="*/ 83 w 104"/>
                <a:gd name="T17" fmla="*/ 136 h 194"/>
                <a:gd name="T18" fmla="*/ 93 w 104"/>
                <a:gd name="T19" fmla="*/ 159 h 194"/>
                <a:gd name="T20" fmla="*/ 104 w 104"/>
                <a:gd name="T21" fmla="*/ 183 h 194"/>
                <a:gd name="T22" fmla="*/ 91 w 104"/>
                <a:gd name="T23" fmla="*/ 188 h 194"/>
                <a:gd name="T24" fmla="*/ 77 w 104"/>
                <a:gd name="T25" fmla="*/ 194 h 194"/>
                <a:gd name="T26" fmla="*/ 67 w 104"/>
                <a:gd name="T27" fmla="*/ 171 h 194"/>
                <a:gd name="T28" fmla="*/ 58 w 104"/>
                <a:gd name="T29" fmla="*/ 148 h 194"/>
                <a:gd name="T30" fmla="*/ 48 w 104"/>
                <a:gd name="T31" fmla="*/ 124 h 194"/>
                <a:gd name="T32" fmla="*/ 38 w 104"/>
                <a:gd name="T33" fmla="*/ 101 h 194"/>
                <a:gd name="T34" fmla="*/ 29 w 104"/>
                <a:gd name="T35" fmla="*/ 78 h 194"/>
                <a:gd name="T36" fmla="*/ 19 w 104"/>
                <a:gd name="T37" fmla="*/ 55 h 194"/>
                <a:gd name="T38" fmla="*/ 9 w 104"/>
                <a:gd name="T39" fmla="*/ 31 h 194"/>
                <a:gd name="T40" fmla="*/ 0 w 104"/>
                <a:gd name="T41" fmla="*/ 10 h 1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4"/>
                <a:gd name="T64" fmla="*/ 0 h 194"/>
                <a:gd name="T65" fmla="*/ 104 w 104"/>
                <a:gd name="T66" fmla="*/ 194 h 1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4" h="194">
                  <a:moveTo>
                    <a:pt x="0" y="10"/>
                  </a:moveTo>
                  <a:lnTo>
                    <a:pt x="13" y="4"/>
                  </a:lnTo>
                  <a:lnTo>
                    <a:pt x="27" y="0"/>
                  </a:lnTo>
                  <a:lnTo>
                    <a:pt x="35" y="22"/>
                  </a:lnTo>
                  <a:lnTo>
                    <a:pt x="44" y="43"/>
                  </a:lnTo>
                  <a:lnTo>
                    <a:pt x="54" y="66"/>
                  </a:lnTo>
                  <a:lnTo>
                    <a:pt x="64" y="89"/>
                  </a:lnTo>
                  <a:lnTo>
                    <a:pt x="73" y="113"/>
                  </a:lnTo>
                  <a:lnTo>
                    <a:pt x="83" y="136"/>
                  </a:lnTo>
                  <a:lnTo>
                    <a:pt x="93" y="159"/>
                  </a:lnTo>
                  <a:lnTo>
                    <a:pt x="104" y="183"/>
                  </a:lnTo>
                  <a:lnTo>
                    <a:pt x="91" y="188"/>
                  </a:lnTo>
                  <a:lnTo>
                    <a:pt x="77" y="194"/>
                  </a:lnTo>
                  <a:lnTo>
                    <a:pt x="67" y="171"/>
                  </a:lnTo>
                  <a:lnTo>
                    <a:pt x="58" y="148"/>
                  </a:lnTo>
                  <a:lnTo>
                    <a:pt x="48" y="124"/>
                  </a:lnTo>
                  <a:lnTo>
                    <a:pt x="38" y="101"/>
                  </a:lnTo>
                  <a:lnTo>
                    <a:pt x="29" y="78"/>
                  </a:lnTo>
                  <a:lnTo>
                    <a:pt x="19" y="55"/>
                  </a:lnTo>
                  <a:lnTo>
                    <a:pt x="9" y="3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27" name="Freeform 166"/>
            <p:cNvSpPr>
              <a:spLocks/>
            </p:cNvSpPr>
            <p:nvPr/>
          </p:nvSpPr>
          <p:spPr bwMode="auto">
            <a:xfrm>
              <a:off x="2345" y="3012"/>
              <a:ext cx="52" cy="99"/>
            </a:xfrm>
            <a:custGeom>
              <a:avLst/>
              <a:gdLst>
                <a:gd name="T0" fmla="*/ 0 w 103"/>
                <a:gd name="T1" fmla="*/ 11 h 197"/>
                <a:gd name="T2" fmla="*/ 12 w 103"/>
                <a:gd name="T3" fmla="*/ 5 h 197"/>
                <a:gd name="T4" fmla="*/ 28 w 103"/>
                <a:gd name="T5" fmla="*/ 0 h 197"/>
                <a:gd name="T6" fmla="*/ 35 w 103"/>
                <a:gd name="T7" fmla="*/ 23 h 197"/>
                <a:gd name="T8" fmla="*/ 45 w 103"/>
                <a:gd name="T9" fmla="*/ 46 h 197"/>
                <a:gd name="T10" fmla="*/ 55 w 103"/>
                <a:gd name="T11" fmla="*/ 69 h 197"/>
                <a:gd name="T12" fmla="*/ 64 w 103"/>
                <a:gd name="T13" fmla="*/ 93 h 197"/>
                <a:gd name="T14" fmla="*/ 74 w 103"/>
                <a:gd name="T15" fmla="*/ 116 h 197"/>
                <a:gd name="T16" fmla="*/ 84 w 103"/>
                <a:gd name="T17" fmla="*/ 139 h 197"/>
                <a:gd name="T18" fmla="*/ 93 w 103"/>
                <a:gd name="T19" fmla="*/ 162 h 197"/>
                <a:gd name="T20" fmla="*/ 103 w 103"/>
                <a:gd name="T21" fmla="*/ 186 h 197"/>
                <a:gd name="T22" fmla="*/ 92 w 103"/>
                <a:gd name="T23" fmla="*/ 190 h 197"/>
                <a:gd name="T24" fmla="*/ 80 w 103"/>
                <a:gd name="T25" fmla="*/ 197 h 197"/>
                <a:gd name="T26" fmla="*/ 68 w 103"/>
                <a:gd name="T27" fmla="*/ 174 h 197"/>
                <a:gd name="T28" fmla="*/ 59 w 103"/>
                <a:gd name="T29" fmla="*/ 151 h 197"/>
                <a:gd name="T30" fmla="*/ 49 w 103"/>
                <a:gd name="T31" fmla="*/ 128 h 197"/>
                <a:gd name="T32" fmla="*/ 39 w 103"/>
                <a:gd name="T33" fmla="*/ 104 h 197"/>
                <a:gd name="T34" fmla="*/ 28 w 103"/>
                <a:gd name="T35" fmla="*/ 81 h 197"/>
                <a:gd name="T36" fmla="*/ 20 w 103"/>
                <a:gd name="T37" fmla="*/ 58 h 197"/>
                <a:gd name="T38" fmla="*/ 8 w 103"/>
                <a:gd name="T39" fmla="*/ 35 h 197"/>
                <a:gd name="T40" fmla="*/ 0 w 103"/>
                <a:gd name="T41" fmla="*/ 11 h 19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3"/>
                <a:gd name="T64" fmla="*/ 0 h 197"/>
                <a:gd name="T65" fmla="*/ 103 w 103"/>
                <a:gd name="T66" fmla="*/ 197 h 19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3" h="197">
                  <a:moveTo>
                    <a:pt x="0" y="11"/>
                  </a:moveTo>
                  <a:lnTo>
                    <a:pt x="12" y="5"/>
                  </a:lnTo>
                  <a:lnTo>
                    <a:pt x="28" y="0"/>
                  </a:lnTo>
                  <a:lnTo>
                    <a:pt x="35" y="23"/>
                  </a:lnTo>
                  <a:lnTo>
                    <a:pt x="45" y="46"/>
                  </a:lnTo>
                  <a:lnTo>
                    <a:pt x="55" y="69"/>
                  </a:lnTo>
                  <a:lnTo>
                    <a:pt x="64" y="93"/>
                  </a:lnTo>
                  <a:lnTo>
                    <a:pt x="74" y="116"/>
                  </a:lnTo>
                  <a:lnTo>
                    <a:pt x="84" y="139"/>
                  </a:lnTo>
                  <a:lnTo>
                    <a:pt x="93" y="162"/>
                  </a:lnTo>
                  <a:lnTo>
                    <a:pt x="103" y="186"/>
                  </a:lnTo>
                  <a:lnTo>
                    <a:pt x="92" y="190"/>
                  </a:lnTo>
                  <a:lnTo>
                    <a:pt x="80" y="197"/>
                  </a:lnTo>
                  <a:lnTo>
                    <a:pt x="68" y="174"/>
                  </a:lnTo>
                  <a:lnTo>
                    <a:pt x="59" y="151"/>
                  </a:lnTo>
                  <a:lnTo>
                    <a:pt x="49" y="128"/>
                  </a:lnTo>
                  <a:lnTo>
                    <a:pt x="39" y="104"/>
                  </a:lnTo>
                  <a:lnTo>
                    <a:pt x="28" y="81"/>
                  </a:lnTo>
                  <a:lnTo>
                    <a:pt x="20" y="58"/>
                  </a:lnTo>
                  <a:lnTo>
                    <a:pt x="8" y="3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28" name="Freeform 167"/>
            <p:cNvSpPr>
              <a:spLocks/>
            </p:cNvSpPr>
            <p:nvPr/>
          </p:nvSpPr>
          <p:spPr bwMode="auto">
            <a:xfrm>
              <a:off x="2428" y="2977"/>
              <a:ext cx="52" cy="98"/>
            </a:xfrm>
            <a:custGeom>
              <a:avLst/>
              <a:gdLst>
                <a:gd name="T0" fmla="*/ 0 w 105"/>
                <a:gd name="T1" fmla="*/ 10 h 196"/>
                <a:gd name="T2" fmla="*/ 14 w 105"/>
                <a:gd name="T3" fmla="*/ 6 h 196"/>
                <a:gd name="T4" fmla="*/ 27 w 105"/>
                <a:gd name="T5" fmla="*/ 0 h 196"/>
                <a:gd name="T6" fmla="*/ 37 w 105"/>
                <a:gd name="T7" fmla="*/ 23 h 196"/>
                <a:gd name="T8" fmla="*/ 47 w 105"/>
                <a:gd name="T9" fmla="*/ 46 h 196"/>
                <a:gd name="T10" fmla="*/ 56 w 105"/>
                <a:gd name="T11" fmla="*/ 70 h 196"/>
                <a:gd name="T12" fmla="*/ 66 w 105"/>
                <a:gd name="T13" fmla="*/ 93 h 196"/>
                <a:gd name="T14" fmla="*/ 76 w 105"/>
                <a:gd name="T15" fmla="*/ 116 h 196"/>
                <a:gd name="T16" fmla="*/ 86 w 105"/>
                <a:gd name="T17" fmla="*/ 139 h 196"/>
                <a:gd name="T18" fmla="*/ 95 w 105"/>
                <a:gd name="T19" fmla="*/ 163 h 196"/>
                <a:gd name="T20" fmla="*/ 105 w 105"/>
                <a:gd name="T21" fmla="*/ 186 h 196"/>
                <a:gd name="T22" fmla="*/ 93 w 105"/>
                <a:gd name="T23" fmla="*/ 190 h 196"/>
                <a:gd name="T24" fmla="*/ 82 w 105"/>
                <a:gd name="T25" fmla="*/ 196 h 196"/>
                <a:gd name="T26" fmla="*/ 70 w 105"/>
                <a:gd name="T27" fmla="*/ 172 h 196"/>
                <a:gd name="T28" fmla="*/ 60 w 105"/>
                <a:gd name="T29" fmla="*/ 149 h 196"/>
                <a:gd name="T30" fmla="*/ 51 w 105"/>
                <a:gd name="T31" fmla="*/ 126 h 196"/>
                <a:gd name="T32" fmla="*/ 41 w 105"/>
                <a:gd name="T33" fmla="*/ 103 h 196"/>
                <a:gd name="T34" fmla="*/ 29 w 105"/>
                <a:gd name="T35" fmla="*/ 79 h 196"/>
                <a:gd name="T36" fmla="*/ 20 w 105"/>
                <a:gd name="T37" fmla="*/ 56 h 196"/>
                <a:gd name="T38" fmla="*/ 10 w 105"/>
                <a:gd name="T39" fmla="*/ 33 h 196"/>
                <a:gd name="T40" fmla="*/ 0 w 105"/>
                <a:gd name="T41" fmla="*/ 10 h 1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5"/>
                <a:gd name="T64" fmla="*/ 0 h 196"/>
                <a:gd name="T65" fmla="*/ 105 w 105"/>
                <a:gd name="T66" fmla="*/ 196 h 19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5" h="196">
                  <a:moveTo>
                    <a:pt x="0" y="10"/>
                  </a:moveTo>
                  <a:lnTo>
                    <a:pt x="14" y="6"/>
                  </a:lnTo>
                  <a:lnTo>
                    <a:pt x="27" y="0"/>
                  </a:lnTo>
                  <a:lnTo>
                    <a:pt x="37" y="23"/>
                  </a:lnTo>
                  <a:lnTo>
                    <a:pt x="47" y="46"/>
                  </a:lnTo>
                  <a:lnTo>
                    <a:pt x="56" y="70"/>
                  </a:lnTo>
                  <a:lnTo>
                    <a:pt x="66" y="93"/>
                  </a:lnTo>
                  <a:lnTo>
                    <a:pt x="76" y="116"/>
                  </a:lnTo>
                  <a:lnTo>
                    <a:pt x="86" y="139"/>
                  </a:lnTo>
                  <a:lnTo>
                    <a:pt x="95" y="163"/>
                  </a:lnTo>
                  <a:lnTo>
                    <a:pt x="105" y="186"/>
                  </a:lnTo>
                  <a:lnTo>
                    <a:pt x="93" y="190"/>
                  </a:lnTo>
                  <a:lnTo>
                    <a:pt x="82" y="196"/>
                  </a:lnTo>
                  <a:lnTo>
                    <a:pt x="70" y="172"/>
                  </a:lnTo>
                  <a:lnTo>
                    <a:pt x="60" y="149"/>
                  </a:lnTo>
                  <a:lnTo>
                    <a:pt x="51" y="126"/>
                  </a:lnTo>
                  <a:lnTo>
                    <a:pt x="41" y="103"/>
                  </a:lnTo>
                  <a:lnTo>
                    <a:pt x="29" y="79"/>
                  </a:lnTo>
                  <a:lnTo>
                    <a:pt x="20" y="56"/>
                  </a:lnTo>
                  <a:lnTo>
                    <a:pt x="10" y="33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29" name="Freeform 168"/>
            <p:cNvSpPr>
              <a:spLocks/>
            </p:cNvSpPr>
            <p:nvPr/>
          </p:nvSpPr>
          <p:spPr bwMode="auto">
            <a:xfrm>
              <a:off x="2511" y="2942"/>
              <a:ext cx="53" cy="98"/>
            </a:xfrm>
            <a:custGeom>
              <a:avLst/>
              <a:gdLst>
                <a:gd name="T0" fmla="*/ 0 w 107"/>
                <a:gd name="T1" fmla="*/ 10 h 196"/>
                <a:gd name="T2" fmla="*/ 14 w 107"/>
                <a:gd name="T3" fmla="*/ 4 h 196"/>
                <a:gd name="T4" fmla="*/ 27 w 107"/>
                <a:gd name="T5" fmla="*/ 0 h 196"/>
                <a:gd name="T6" fmla="*/ 35 w 107"/>
                <a:gd name="T7" fmla="*/ 23 h 196"/>
                <a:gd name="T8" fmla="*/ 45 w 107"/>
                <a:gd name="T9" fmla="*/ 47 h 196"/>
                <a:gd name="T10" fmla="*/ 54 w 107"/>
                <a:gd name="T11" fmla="*/ 70 h 196"/>
                <a:gd name="T12" fmla="*/ 66 w 107"/>
                <a:gd name="T13" fmla="*/ 93 h 196"/>
                <a:gd name="T14" fmla="*/ 76 w 107"/>
                <a:gd name="T15" fmla="*/ 116 h 196"/>
                <a:gd name="T16" fmla="*/ 85 w 107"/>
                <a:gd name="T17" fmla="*/ 140 h 196"/>
                <a:gd name="T18" fmla="*/ 95 w 107"/>
                <a:gd name="T19" fmla="*/ 163 h 196"/>
                <a:gd name="T20" fmla="*/ 107 w 107"/>
                <a:gd name="T21" fmla="*/ 186 h 196"/>
                <a:gd name="T22" fmla="*/ 91 w 107"/>
                <a:gd name="T23" fmla="*/ 188 h 196"/>
                <a:gd name="T24" fmla="*/ 80 w 107"/>
                <a:gd name="T25" fmla="*/ 196 h 196"/>
                <a:gd name="T26" fmla="*/ 68 w 107"/>
                <a:gd name="T27" fmla="*/ 173 h 196"/>
                <a:gd name="T28" fmla="*/ 58 w 107"/>
                <a:gd name="T29" fmla="*/ 149 h 196"/>
                <a:gd name="T30" fmla="*/ 49 w 107"/>
                <a:gd name="T31" fmla="*/ 126 h 196"/>
                <a:gd name="T32" fmla="*/ 39 w 107"/>
                <a:gd name="T33" fmla="*/ 103 h 196"/>
                <a:gd name="T34" fmla="*/ 27 w 107"/>
                <a:gd name="T35" fmla="*/ 80 h 196"/>
                <a:gd name="T36" fmla="*/ 19 w 107"/>
                <a:gd name="T37" fmla="*/ 56 h 196"/>
                <a:gd name="T38" fmla="*/ 8 w 107"/>
                <a:gd name="T39" fmla="*/ 33 h 196"/>
                <a:gd name="T40" fmla="*/ 0 w 107"/>
                <a:gd name="T41" fmla="*/ 10 h 1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7"/>
                <a:gd name="T64" fmla="*/ 0 h 196"/>
                <a:gd name="T65" fmla="*/ 107 w 107"/>
                <a:gd name="T66" fmla="*/ 196 h 19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7" h="196">
                  <a:moveTo>
                    <a:pt x="0" y="10"/>
                  </a:moveTo>
                  <a:lnTo>
                    <a:pt x="14" y="4"/>
                  </a:lnTo>
                  <a:lnTo>
                    <a:pt x="27" y="0"/>
                  </a:lnTo>
                  <a:lnTo>
                    <a:pt x="35" y="23"/>
                  </a:lnTo>
                  <a:lnTo>
                    <a:pt x="45" y="47"/>
                  </a:lnTo>
                  <a:lnTo>
                    <a:pt x="54" y="70"/>
                  </a:lnTo>
                  <a:lnTo>
                    <a:pt x="66" y="93"/>
                  </a:lnTo>
                  <a:lnTo>
                    <a:pt x="76" y="116"/>
                  </a:lnTo>
                  <a:lnTo>
                    <a:pt x="85" y="140"/>
                  </a:lnTo>
                  <a:lnTo>
                    <a:pt x="95" y="163"/>
                  </a:lnTo>
                  <a:lnTo>
                    <a:pt x="107" y="186"/>
                  </a:lnTo>
                  <a:lnTo>
                    <a:pt x="91" y="188"/>
                  </a:lnTo>
                  <a:lnTo>
                    <a:pt x="80" y="196"/>
                  </a:lnTo>
                  <a:lnTo>
                    <a:pt x="68" y="173"/>
                  </a:lnTo>
                  <a:lnTo>
                    <a:pt x="58" y="149"/>
                  </a:lnTo>
                  <a:lnTo>
                    <a:pt x="49" y="126"/>
                  </a:lnTo>
                  <a:lnTo>
                    <a:pt x="39" y="103"/>
                  </a:lnTo>
                  <a:lnTo>
                    <a:pt x="27" y="80"/>
                  </a:lnTo>
                  <a:lnTo>
                    <a:pt x="19" y="56"/>
                  </a:lnTo>
                  <a:lnTo>
                    <a:pt x="8" y="33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30" name="Freeform 169"/>
            <p:cNvSpPr>
              <a:spLocks/>
            </p:cNvSpPr>
            <p:nvPr/>
          </p:nvSpPr>
          <p:spPr bwMode="auto">
            <a:xfrm>
              <a:off x="2595" y="2907"/>
              <a:ext cx="51" cy="97"/>
            </a:xfrm>
            <a:custGeom>
              <a:avLst/>
              <a:gdLst>
                <a:gd name="T0" fmla="*/ 0 w 101"/>
                <a:gd name="T1" fmla="*/ 10 h 194"/>
                <a:gd name="T2" fmla="*/ 11 w 101"/>
                <a:gd name="T3" fmla="*/ 4 h 194"/>
                <a:gd name="T4" fmla="*/ 25 w 101"/>
                <a:gd name="T5" fmla="*/ 0 h 194"/>
                <a:gd name="T6" fmla="*/ 33 w 101"/>
                <a:gd name="T7" fmla="*/ 22 h 194"/>
                <a:gd name="T8" fmla="*/ 42 w 101"/>
                <a:gd name="T9" fmla="*/ 45 h 194"/>
                <a:gd name="T10" fmla="*/ 52 w 101"/>
                <a:gd name="T11" fmla="*/ 68 h 194"/>
                <a:gd name="T12" fmla="*/ 62 w 101"/>
                <a:gd name="T13" fmla="*/ 91 h 194"/>
                <a:gd name="T14" fmla="*/ 72 w 101"/>
                <a:gd name="T15" fmla="*/ 113 h 194"/>
                <a:gd name="T16" fmla="*/ 81 w 101"/>
                <a:gd name="T17" fmla="*/ 136 h 194"/>
                <a:gd name="T18" fmla="*/ 91 w 101"/>
                <a:gd name="T19" fmla="*/ 159 h 194"/>
                <a:gd name="T20" fmla="*/ 101 w 101"/>
                <a:gd name="T21" fmla="*/ 183 h 194"/>
                <a:gd name="T22" fmla="*/ 89 w 101"/>
                <a:gd name="T23" fmla="*/ 188 h 194"/>
                <a:gd name="T24" fmla="*/ 77 w 101"/>
                <a:gd name="T25" fmla="*/ 194 h 194"/>
                <a:gd name="T26" fmla="*/ 66 w 101"/>
                <a:gd name="T27" fmla="*/ 171 h 194"/>
                <a:gd name="T28" fmla="*/ 56 w 101"/>
                <a:gd name="T29" fmla="*/ 148 h 194"/>
                <a:gd name="T30" fmla="*/ 46 w 101"/>
                <a:gd name="T31" fmla="*/ 124 h 194"/>
                <a:gd name="T32" fmla="*/ 37 w 101"/>
                <a:gd name="T33" fmla="*/ 101 h 194"/>
                <a:gd name="T34" fmla="*/ 27 w 101"/>
                <a:gd name="T35" fmla="*/ 78 h 194"/>
                <a:gd name="T36" fmla="*/ 17 w 101"/>
                <a:gd name="T37" fmla="*/ 55 h 194"/>
                <a:gd name="T38" fmla="*/ 8 w 101"/>
                <a:gd name="T39" fmla="*/ 31 h 194"/>
                <a:gd name="T40" fmla="*/ 0 w 101"/>
                <a:gd name="T41" fmla="*/ 10 h 1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1"/>
                <a:gd name="T64" fmla="*/ 0 h 194"/>
                <a:gd name="T65" fmla="*/ 101 w 101"/>
                <a:gd name="T66" fmla="*/ 194 h 1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1" h="194">
                  <a:moveTo>
                    <a:pt x="0" y="10"/>
                  </a:moveTo>
                  <a:lnTo>
                    <a:pt x="11" y="4"/>
                  </a:lnTo>
                  <a:lnTo>
                    <a:pt x="25" y="0"/>
                  </a:lnTo>
                  <a:lnTo>
                    <a:pt x="33" y="22"/>
                  </a:lnTo>
                  <a:lnTo>
                    <a:pt x="42" y="45"/>
                  </a:lnTo>
                  <a:lnTo>
                    <a:pt x="52" y="68"/>
                  </a:lnTo>
                  <a:lnTo>
                    <a:pt x="62" y="91"/>
                  </a:lnTo>
                  <a:lnTo>
                    <a:pt x="72" y="113"/>
                  </a:lnTo>
                  <a:lnTo>
                    <a:pt x="81" y="136"/>
                  </a:lnTo>
                  <a:lnTo>
                    <a:pt x="91" y="159"/>
                  </a:lnTo>
                  <a:lnTo>
                    <a:pt x="101" y="183"/>
                  </a:lnTo>
                  <a:lnTo>
                    <a:pt x="89" y="188"/>
                  </a:lnTo>
                  <a:lnTo>
                    <a:pt x="77" y="194"/>
                  </a:lnTo>
                  <a:lnTo>
                    <a:pt x="66" y="171"/>
                  </a:lnTo>
                  <a:lnTo>
                    <a:pt x="56" y="148"/>
                  </a:lnTo>
                  <a:lnTo>
                    <a:pt x="46" y="124"/>
                  </a:lnTo>
                  <a:lnTo>
                    <a:pt x="37" y="101"/>
                  </a:lnTo>
                  <a:lnTo>
                    <a:pt x="27" y="78"/>
                  </a:lnTo>
                  <a:lnTo>
                    <a:pt x="17" y="55"/>
                  </a:lnTo>
                  <a:lnTo>
                    <a:pt x="8" y="3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31" name="Freeform 170"/>
            <p:cNvSpPr>
              <a:spLocks/>
            </p:cNvSpPr>
            <p:nvPr/>
          </p:nvSpPr>
          <p:spPr bwMode="auto">
            <a:xfrm>
              <a:off x="2677" y="2871"/>
              <a:ext cx="53" cy="98"/>
            </a:xfrm>
            <a:custGeom>
              <a:avLst/>
              <a:gdLst>
                <a:gd name="T0" fmla="*/ 0 w 106"/>
                <a:gd name="T1" fmla="*/ 11 h 195"/>
                <a:gd name="T2" fmla="*/ 13 w 106"/>
                <a:gd name="T3" fmla="*/ 5 h 195"/>
                <a:gd name="T4" fmla="*/ 27 w 106"/>
                <a:gd name="T5" fmla="*/ 0 h 195"/>
                <a:gd name="T6" fmla="*/ 35 w 106"/>
                <a:gd name="T7" fmla="*/ 21 h 195"/>
                <a:gd name="T8" fmla="*/ 44 w 106"/>
                <a:gd name="T9" fmla="*/ 44 h 195"/>
                <a:gd name="T10" fmla="*/ 54 w 106"/>
                <a:gd name="T11" fmla="*/ 67 h 195"/>
                <a:gd name="T12" fmla="*/ 66 w 106"/>
                <a:gd name="T13" fmla="*/ 91 h 195"/>
                <a:gd name="T14" fmla="*/ 75 w 106"/>
                <a:gd name="T15" fmla="*/ 114 h 195"/>
                <a:gd name="T16" fmla="*/ 85 w 106"/>
                <a:gd name="T17" fmla="*/ 137 h 195"/>
                <a:gd name="T18" fmla="*/ 95 w 106"/>
                <a:gd name="T19" fmla="*/ 160 h 195"/>
                <a:gd name="T20" fmla="*/ 106 w 106"/>
                <a:gd name="T21" fmla="*/ 184 h 195"/>
                <a:gd name="T22" fmla="*/ 91 w 106"/>
                <a:gd name="T23" fmla="*/ 190 h 195"/>
                <a:gd name="T24" fmla="*/ 79 w 106"/>
                <a:gd name="T25" fmla="*/ 195 h 195"/>
                <a:gd name="T26" fmla="*/ 68 w 106"/>
                <a:gd name="T27" fmla="*/ 172 h 195"/>
                <a:gd name="T28" fmla="*/ 58 w 106"/>
                <a:gd name="T29" fmla="*/ 149 h 195"/>
                <a:gd name="T30" fmla="*/ 48 w 106"/>
                <a:gd name="T31" fmla="*/ 126 h 195"/>
                <a:gd name="T32" fmla="*/ 38 w 106"/>
                <a:gd name="T33" fmla="*/ 102 h 195"/>
                <a:gd name="T34" fmla="*/ 27 w 106"/>
                <a:gd name="T35" fmla="*/ 79 h 195"/>
                <a:gd name="T36" fmla="*/ 19 w 106"/>
                <a:gd name="T37" fmla="*/ 56 h 195"/>
                <a:gd name="T38" fmla="*/ 7 w 106"/>
                <a:gd name="T39" fmla="*/ 33 h 195"/>
                <a:gd name="T40" fmla="*/ 0 w 106"/>
                <a:gd name="T41" fmla="*/ 11 h 19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6"/>
                <a:gd name="T64" fmla="*/ 0 h 195"/>
                <a:gd name="T65" fmla="*/ 106 w 106"/>
                <a:gd name="T66" fmla="*/ 195 h 19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6" h="195">
                  <a:moveTo>
                    <a:pt x="0" y="11"/>
                  </a:moveTo>
                  <a:lnTo>
                    <a:pt x="13" y="5"/>
                  </a:lnTo>
                  <a:lnTo>
                    <a:pt x="27" y="0"/>
                  </a:lnTo>
                  <a:lnTo>
                    <a:pt x="35" y="21"/>
                  </a:lnTo>
                  <a:lnTo>
                    <a:pt x="44" y="44"/>
                  </a:lnTo>
                  <a:lnTo>
                    <a:pt x="54" y="67"/>
                  </a:lnTo>
                  <a:lnTo>
                    <a:pt x="66" y="91"/>
                  </a:lnTo>
                  <a:lnTo>
                    <a:pt x="75" y="114"/>
                  </a:lnTo>
                  <a:lnTo>
                    <a:pt x="85" y="137"/>
                  </a:lnTo>
                  <a:lnTo>
                    <a:pt x="95" y="160"/>
                  </a:lnTo>
                  <a:lnTo>
                    <a:pt x="106" y="184"/>
                  </a:lnTo>
                  <a:lnTo>
                    <a:pt x="91" y="190"/>
                  </a:lnTo>
                  <a:lnTo>
                    <a:pt x="79" y="195"/>
                  </a:lnTo>
                  <a:lnTo>
                    <a:pt x="68" y="172"/>
                  </a:lnTo>
                  <a:lnTo>
                    <a:pt x="58" y="149"/>
                  </a:lnTo>
                  <a:lnTo>
                    <a:pt x="48" y="126"/>
                  </a:lnTo>
                  <a:lnTo>
                    <a:pt x="38" y="102"/>
                  </a:lnTo>
                  <a:lnTo>
                    <a:pt x="27" y="79"/>
                  </a:lnTo>
                  <a:lnTo>
                    <a:pt x="19" y="56"/>
                  </a:lnTo>
                  <a:lnTo>
                    <a:pt x="7" y="3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32" name="Freeform 171"/>
            <p:cNvSpPr>
              <a:spLocks/>
            </p:cNvSpPr>
            <p:nvPr/>
          </p:nvSpPr>
          <p:spPr bwMode="auto">
            <a:xfrm>
              <a:off x="2761" y="2836"/>
              <a:ext cx="51" cy="97"/>
            </a:xfrm>
            <a:custGeom>
              <a:avLst/>
              <a:gdLst>
                <a:gd name="T0" fmla="*/ 0 w 101"/>
                <a:gd name="T1" fmla="*/ 11 h 194"/>
                <a:gd name="T2" fmla="*/ 12 w 101"/>
                <a:gd name="T3" fmla="*/ 6 h 194"/>
                <a:gd name="T4" fmla="*/ 24 w 101"/>
                <a:gd name="T5" fmla="*/ 0 h 194"/>
                <a:gd name="T6" fmla="*/ 31 w 101"/>
                <a:gd name="T7" fmla="*/ 21 h 194"/>
                <a:gd name="T8" fmla="*/ 43 w 101"/>
                <a:gd name="T9" fmla="*/ 44 h 194"/>
                <a:gd name="T10" fmla="*/ 51 w 101"/>
                <a:gd name="T11" fmla="*/ 68 h 194"/>
                <a:gd name="T12" fmla="*/ 62 w 101"/>
                <a:gd name="T13" fmla="*/ 91 h 194"/>
                <a:gd name="T14" fmla="*/ 70 w 101"/>
                <a:gd name="T15" fmla="*/ 114 h 194"/>
                <a:gd name="T16" fmla="*/ 82 w 101"/>
                <a:gd name="T17" fmla="*/ 137 h 194"/>
                <a:gd name="T18" fmla="*/ 90 w 101"/>
                <a:gd name="T19" fmla="*/ 161 h 194"/>
                <a:gd name="T20" fmla="*/ 101 w 101"/>
                <a:gd name="T21" fmla="*/ 184 h 194"/>
                <a:gd name="T22" fmla="*/ 88 w 101"/>
                <a:gd name="T23" fmla="*/ 188 h 194"/>
                <a:gd name="T24" fmla="*/ 76 w 101"/>
                <a:gd name="T25" fmla="*/ 194 h 194"/>
                <a:gd name="T26" fmla="*/ 64 w 101"/>
                <a:gd name="T27" fmla="*/ 170 h 194"/>
                <a:gd name="T28" fmla="*/ 55 w 101"/>
                <a:gd name="T29" fmla="*/ 147 h 194"/>
                <a:gd name="T30" fmla="*/ 45 w 101"/>
                <a:gd name="T31" fmla="*/ 124 h 194"/>
                <a:gd name="T32" fmla="*/ 37 w 101"/>
                <a:gd name="T33" fmla="*/ 103 h 194"/>
                <a:gd name="T34" fmla="*/ 26 w 101"/>
                <a:gd name="T35" fmla="*/ 79 h 194"/>
                <a:gd name="T36" fmla="*/ 18 w 101"/>
                <a:gd name="T37" fmla="*/ 56 h 194"/>
                <a:gd name="T38" fmla="*/ 8 w 101"/>
                <a:gd name="T39" fmla="*/ 33 h 194"/>
                <a:gd name="T40" fmla="*/ 0 w 101"/>
                <a:gd name="T41" fmla="*/ 11 h 1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1"/>
                <a:gd name="T64" fmla="*/ 0 h 194"/>
                <a:gd name="T65" fmla="*/ 101 w 101"/>
                <a:gd name="T66" fmla="*/ 194 h 1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1" h="194">
                  <a:moveTo>
                    <a:pt x="0" y="11"/>
                  </a:moveTo>
                  <a:lnTo>
                    <a:pt x="12" y="6"/>
                  </a:lnTo>
                  <a:lnTo>
                    <a:pt x="24" y="0"/>
                  </a:lnTo>
                  <a:lnTo>
                    <a:pt x="31" y="21"/>
                  </a:lnTo>
                  <a:lnTo>
                    <a:pt x="43" y="44"/>
                  </a:lnTo>
                  <a:lnTo>
                    <a:pt x="51" y="68"/>
                  </a:lnTo>
                  <a:lnTo>
                    <a:pt x="62" y="91"/>
                  </a:lnTo>
                  <a:lnTo>
                    <a:pt x="70" y="114"/>
                  </a:lnTo>
                  <a:lnTo>
                    <a:pt x="82" y="137"/>
                  </a:lnTo>
                  <a:lnTo>
                    <a:pt x="90" y="161"/>
                  </a:lnTo>
                  <a:lnTo>
                    <a:pt x="101" y="184"/>
                  </a:lnTo>
                  <a:lnTo>
                    <a:pt x="88" y="188"/>
                  </a:lnTo>
                  <a:lnTo>
                    <a:pt x="76" y="194"/>
                  </a:lnTo>
                  <a:lnTo>
                    <a:pt x="64" y="170"/>
                  </a:lnTo>
                  <a:lnTo>
                    <a:pt x="55" y="147"/>
                  </a:lnTo>
                  <a:lnTo>
                    <a:pt x="45" y="124"/>
                  </a:lnTo>
                  <a:lnTo>
                    <a:pt x="37" y="103"/>
                  </a:lnTo>
                  <a:lnTo>
                    <a:pt x="26" y="79"/>
                  </a:lnTo>
                  <a:lnTo>
                    <a:pt x="18" y="56"/>
                  </a:lnTo>
                  <a:lnTo>
                    <a:pt x="8" y="3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33" name="Freeform 172"/>
            <p:cNvSpPr>
              <a:spLocks/>
            </p:cNvSpPr>
            <p:nvPr/>
          </p:nvSpPr>
          <p:spPr bwMode="auto">
            <a:xfrm>
              <a:off x="2843" y="2801"/>
              <a:ext cx="53" cy="97"/>
            </a:xfrm>
            <a:custGeom>
              <a:avLst/>
              <a:gdLst>
                <a:gd name="T0" fmla="*/ 0 w 107"/>
                <a:gd name="T1" fmla="*/ 14 h 196"/>
                <a:gd name="T2" fmla="*/ 14 w 107"/>
                <a:gd name="T3" fmla="*/ 6 h 196"/>
                <a:gd name="T4" fmla="*/ 27 w 107"/>
                <a:gd name="T5" fmla="*/ 0 h 196"/>
                <a:gd name="T6" fmla="*/ 35 w 107"/>
                <a:gd name="T7" fmla="*/ 23 h 196"/>
                <a:gd name="T8" fmla="*/ 47 w 107"/>
                <a:gd name="T9" fmla="*/ 47 h 196"/>
                <a:gd name="T10" fmla="*/ 55 w 107"/>
                <a:gd name="T11" fmla="*/ 70 h 196"/>
                <a:gd name="T12" fmla="*/ 66 w 107"/>
                <a:gd name="T13" fmla="*/ 93 h 196"/>
                <a:gd name="T14" fmla="*/ 76 w 107"/>
                <a:gd name="T15" fmla="*/ 116 h 196"/>
                <a:gd name="T16" fmla="*/ 86 w 107"/>
                <a:gd name="T17" fmla="*/ 140 h 196"/>
                <a:gd name="T18" fmla="*/ 95 w 107"/>
                <a:gd name="T19" fmla="*/ 163 h 196"/>
                <a:gd name="T20" fmla="*/ 107 w 107"/>
                <a:gd name="T21" fmla="*/ 186 h 196"/>
                <a:gd name="T22" fmla="*/ 91 w 107"/>
                <a:gd name="T23" fmla="*/ 190 h 196"/>
                <a:gd name="T24" fmla="*/ 80 w 107"/>
                <a:gd name="T25" fmla="*/ 196 h 196"/>
                <a:gd name="T26" fmla="*/ 68 w 107"/>
                <a:gd name="T27" fmla="*/ 173 h 196"/>
                <a:gd name="T28" fmla="*/ 58 w 107"/>
                <a:gd name="T29" fmla="*/ 149 h 196"/>
                <a:gd name="T30" fmla="*/ 49 w 107"/>
                <a:gd name="T31" fmla="*/ 126 h 196"/>
                <a:gd name="T32" fmla="*/ 39 w 107"/>
                <a:gd name="T33" fmla="*/ 103 h 196"/>
                <a:gd name="T34" fmla="*/ 29 w 107"/>
                <a:gd name="T35" fmla="*/ 80 h 196"/>
                <a:gd name="T36" fmla="*/ 20 w 107"/>
                <a:gd name="T37" fmla="*/ 56 h 196"/>
                <a:gd name="T38" fmla="*/ 10 w 107"/>
                <a:gd name="T39" fmla="*/ 35 h 196"/>
                <a:gd name="T40" fmla="*/ 0 w 107"/>
                <a:gd name="T41" fmla="*/ 14 h 1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7"/>
                <a:gd name="T64" fmla="*/ 0 h 196"/>
                <a:gd name="T65" fmla="*/ 107 w 107"/>
                <a:gd name="T66" fmla="*/ 196 h 19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7" h="196">
                  <a:moveTo>
                    <a:pt x="0" y="14"/>
                  </a:moveTo>
                  <a:lnTo>
                    <a:pt x="14" y="6"/>
                  </a:lnTo>
                  <a:lnTo>
                    <a:pt x="27" y="0"/>
                  </a:lnTo>
                  <a:lnTo>
                    <a:pt x="35" y="23"/>
                  </a:lnTo>
                  <a:lnTo>
                    <a:pt x="47" y="47"/>
                  </a:lnTo>
                  <a:lnTo>
                    <a:pt x="55" y="70"/>
                  </a:lnTo>
                  <a:lnTo>
                    <a:pt x="66" y="93"/>
                  </a:lnTo>
                  <a:lnTo>
                    <a:pt x="76" y="116"/>
                  </a:lnTo>
                  <a:lnTo>
                    <a:pt x="86" y="140"/>
                  </a:lnTo>
                  <a:lnTo>
                    <a:pt x="95" y="163"/>
                  </a:lnTo>
                  <a:lnTo>
                    <a:pt x="107" y="186"/>
                  </a:lnTo>
                  <a:lnTo>
                    <a:pt x="91" y="190"/>
                  </a:lnTo>
                  <a:lnTo>
                    <a:pt x="80" y="196"/>
                  </a:lnTo>
                  <a:lnTo>
                    <a:pt x="68" y="173"/>
                  </a:lnTo>
                  <a:lnTo>
                    <a:pt x="58" y="149"/>
                  </a:lnTo>
                  <a:lnTo>
                    <a:pt x="49" y="126"/>
                  </a:lnTo>
                  <a:lnTo>
                    <a:pt x="39" y="103"/>
                  </a:lnTo>
                  <a:lnTo>
                    <a:pt x="29" y="80"/>
                  </a:lnTo>
                  <a:lnTo>
                    <a:pt x="2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34" name="Freeform 173"/>
            <p:cNvSpPr>
              <a:spLocks/>
            </p:cNvSpPr>
            <p:nvPr/>
          </p:nvSpPr>
          <p:spPr bwMode="auto">
            <a:xfrm>
              <a:off x="2927" y="2766"/>
              <a:ext cx="51" cy="98"/>
            </a:xfrm>
            <a:custGeom>
              <a:avLst/>
              <a:gdLst>
                <a:gd name="T0" fmla="*/ 0 w 103"/>
                <a:gd name="T1" fmla="*/ 10 h 196"/>
                <a:gd name="T2" fmla="*/ 12 w 103"/>
                <a:gd name="T3" fmla="*/ 4 h 196"/>
                <a:gd name="T4" fmla="*/ 23 w 103"/>
                <a:gd name="T5" fmla="*/ 0 h 196"/>
                <a:gd name="T6" fmla="*/ 33 w 103"/>
                <a:gd name="T7" fmla="*/ 24 h 196"/>
                <a:gd name="T8" fmla="*/ 43 w 103"/>
                <a:gd name="T9" fmla="*/ 47 h 196"/>
                <a:gd name="T10" fmla="*/ 52 w 103"/>
                <a:gd name="T11" fmla="*/ 70 h 196"/>
                <a:gd name="T12" fmla="*/ 62 w 103"/>
                <a:gd name="T13" fmla="*/ 93 h 196"/>
                <a:gd name="T14" fmla="*/ 72 w 103"/>
                <a:gd name="T15" fmla="*/ 117 h 196"/>
                <a:gd name="T16" fmla="*/ 81 w 103"/>
                <a:gd name="T17" fmla="*/ 140 h 196"/>
                <a:gd name="T18" fmla="*/ 91 w 103"/>
                <a:gd name="T19" fmla="*/ 163 h 196"/>
                <a:gd name="T20" fmla="*/ 103 w 103"/>
                <a:gd name="T21" fmla="*/ 186 h 196"/>
                <a:gd name="T22" fmla="*/ 89 w 103"/>
                <a:gd name="T23" fmla="*/ 188 h 196"/>
                <a:gd name="T24" fmla="*/ 78 w 103"/>
                <a:gd name="T25" fmla="*/ 196 h 196"/>
                <a:gd name="T26" fmla="*/ 66 w 103"/>
                <a:gd name="T27" fmla="*/ 173 h 196"/>
                <a:gd name="T28" fmla="*/ 56 w 103"/>
                <a:gd name="T29" fmla="*/ 150 h 196"/>
                <a:gd name="T30" fmla="*/ 47 w 103"/>
                <a:gd name="T31" fmla="*/ 126 h 196"/>
                <a:gd name="T32" fmla="*/ 37 w 103"/>
                <a:gd name="T33" fmla="*/ 103 h 196"/>
                <a:gd name="T34" fmla="*/ 25 w 103"/>
                <a:gd name="T35" fmla="*/ 80 h 196"/>
                <a:gd name="T36" fmla="*/ 17 w 103"/>
                <a:gd name="T37" fmla="*/ 56 h 196"/>
                <a:gd name="T38" fmla="*/ 8 w 103"/>
                <a:gd name="T39" fmla="*/ 33 h 196"/>
                <a:gd name="T40" fmla="*/ 0 w 103"/>
                <a:gd name="T41" fmla="*/ 10 h 1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3"/>
                <a:gd name="T64" fmla="*/ 0 h 196"/>
                <a:gd name="T65" fmla="*/ 103 w 103"/>
                <a:gd name="T66" fmla="*/ 196 h 19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3" h="196">
                  <a:moveTo>
                    <a:pt x="0" y="10"/>
                  </a:moveTo>
                  <a:lnTo>
                    <a:pt x="12" y="4"/>
                  </a:lnTo>
                  <a:lnTo>
                    <a:pt x="23" y="0"/>
                  </a:lnTo>
                  <a:lnTo>
                    <a:pt x="33" y="24"/>
                  </a:lnTo>
                  <a:lnTo>
                    <a:pt x="43" y="47"/>
                  </a:lnTo>
                  <a:lnTo>
                    <a:pt x="52" y="70"/>
                  </a:lnTo>
                  <a:lnTo>
                    <a:pt x="62" y="93"/>
                  </a:lnTo>
                  <a:lnTo>
                    <a:pt x="72" y="117"/>
                  </a:lnTo>
                  <a:lnTo>
                    <a:pt x="81" y="140"/>
                  </a:lnTo>
                  <a:lnTo>
                    <a:pt x="91" y="163"/>
                  </a:lnTo>
                  <a:lnTo>
                    <a:pt x="103" y="186"/>
                  </a:lnTo>
                  <a:lnTo>
                    <a:pt x="89" y="188"/>
                  </a:lnTo>
                  <a:lnTo>
                    <a:pt x="78" y="196"/>
                  </a:lnTo>
                  <a:lnTo>
                    <a:pt x="66" y="173"/>
                  </a:lnTo>
                  <a:lnTo>
                    <a:pt x="56" y="150"/>
                  </a:lnTo>
                  <a:lnTo>
                    <a:pt x="47" y="126"/>
                  </a:lnTo>
                  <a:lnTo>
                    <a:pt x="37" y="103"/>
                  </a:lnTo>
                  <a:lnTo>
                    <a:pt x="25" y="80"/>
                  </a:lnTo>
                  <a:lnTo>
                    <a:pt x="17" y="56"/>
                  </a:lnTo>
                  <a:lnTo>
                    <a:pt x="8" y="33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35" name="Freeform 174"/>
            <p:cNvSpPr>
              <a:spLocks/>
            </p:cNvSpPr>
            <p:nvPr/>
          </p:nvSpPr>
          <p:spPr bwMode="auto">
            <a:xfrm>
              <a:off x="3010" y="2730"/>
              <a:ext cx="52" cy="99"/>
            </a:xfrm>
            <a:custGeom>
              <a:avLst/>
              <a:gdLst>
                <a:gd name="T0" fmla="*/ 0 w 103"/>
                <a:gd name="T1" fmla="*/ 11 h 197"/>
                <a:gd name="T2" fmla="*/ 11 w 103"/>
                <a:gd name="T3" fmla="*/ 5 h 197"/>
                <a:gd name="T4" fmla="*/ 23 w 103"/>
                <a:gd name="T5" fmla="*/ 0 h 197"/>
                <a:gd name="T6" fmla="*/ 31 w 103"/>
                <a:gd name="T7" fmla="*/ 23 h 197"/>
                <a:gd name="T8" fmla="*/ 42 w 103"/>
                <a:gd name="T9" fmla="*/ 46 h 197"/>
                <a:gd name="T10" fmla="*/ 50 w 103"/>
                <a:gd name="T11" fmla="*/ 69 h 197"/>
                <a:gd name="T12" fmla="*/ 62 w 103"/>
                <a:gd name="T13" fmla="*/ 93 h 197"/>
                <a:gd name="T14" fmla="*/ 72 w 103"/>
                <a:gd name="T15" fmla="*/ 116 h 197"/>
                <a:gd name="T16" fmla="*/ 81 w 103"/>
                <a:gd name="T17" fmla="*/ 139 h 197"/>
                <a:gd name="T18" fmla="*/ 91 w 103"/>
                <a:gd name="T19" fmla="*/ 162 h 197"/>
                <a:gd name="T20" fmla="*/ 103 w 103"/>
                <a:gd name="T21" fmla="*/ 186 h 197"/>
                <a:gd name="T22" fmla="*/ 89 w 103"/>
                <a:gd name="T23" fmla="*/ 190 h 197"/>
                <a:gd name="T24" fmla="*/ 75 w 103"/>
                <a:gd name="T25" fmla="*/ 197 h 197"/>
                <a:gd name="T26" fmla="*/ 64 w 103"/>
                <a:gd name="T27" fmla="*/ 174 h 197"/>
                <a:gd name="T28" fmla="*/ 54 w 103"/>
                <a:gd name="T29" fmla="*/ 151 h 197"/>
                <a:gd name="T30" fmla="*/ 44 w 103"/>
                <a:gd name="T31" fmla="*/ 127 h 197"/>
                <a:gd name="T32" fmla="*/ 37 w 103"/>
                <a:gd name="T33" fmla="*/ 104 h 197"/>
                <a:gd name="T34" fmla="*/ 25 w 103"/>
                <a:gd name="T35" fmla="*/ 81 h 197"/>
                <a:gd name="T36" fmla="*/ 17 w 103"/>
                <a:gd name="T37" fmla="*/ 58 h 197"/>
                <a:gd name="T38" fmla="*/ 8 w 103"/>
                <a:gd name="T39" fmla="*/ 34 h 197"/>
                <a:gd name="T40" fmla="*/ 0 w 103"/>
                <a:gd name="T41" fmla="*/ 11 h 19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3"/>
                <a:gd name="T64" fmla="*/ 0 h 197"/>
                <a:gd name="T65" fmla="*/ 103 w 103"/>
                <a:gd name="T66" fmla="*/ 197 h 19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3" h="197">
                  <a:moveTo>
                    <a:pt x="0" y="11"/>
                  </a:moveTo>
                  <a:lnTo>
                    <a:pt x="11" y="5"/>
                  </a:lnTo>
                  <a:lnTo>
                    <a:pt x="23" y="0"/>
                  </a:lnTo>
                  <a:lnTo>
                    <a:pt x="31" y="23"/>
                  </a:lnTo>
                  <a:lnTo>
                    <a:pt x="42" y="46"/>
                  </a:lnTo>
                  <a:lnTo>
                    <a:pt x="50" y="69"/>
                  </a:lnTo>
                  <a:lnTo>
                    <a:pt x="62" y="93"/>
                  </a:lnTo>
                  <a:lnTo>
                    <a:pt x="72" y="116"/>
                  </a:lnTo>
                  <a:lnTo>
                    <a:pt x="81" y="139"/>
                  </a:lnTo>
                  <a:lnTo>
                    <a:pt x="91" y="162"/>
                  </a:lnTo>
                  <a:lnTo>
                    <a:pt x="103" y="186"/>
                  </a:lnTo>
                  <a:lnTo>
                    <a:pt x="89" y="190"/>
                  </a:lnTo>
                  <a:lnTo>
                    <a:pt x="75" y="197"/>
                  </a:lnTo>
                  <a:lnTo>
                    <a:pt x="64" y="174"/>
                  </a:lnTo>
                  <a:lnTo>
                    <a:pt x="54" y="151"/>
                  </a:lnTo>
                  <a:lnTo>
                    <a:pt x="44" y="127"/>
                  </a:lnTo>
                  <a:lnTo>
                    <a:pt x="37" y="104"/>
                  </a:lnTo>
                  <a:lnTo>
                    <a:pt x="25" y="81"/>
                  </a:lnTo>
                  <a:lnTo>
                    <a:pt x="17" y="58"/>
                  </a:lnTo>
                  <a:lnTo>
                    <a:pt x="8" y="3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36" name="Freeform 175"/>
            <p:cNvSpPr>
              <a:spLocks/>
            </p:cNvSpPr>
            <p:nvPr/>
          </p:nvSpPr>
          <p:spPr bwMode="auto">
            <a:xfrm>
              <a:off x="3093" y="2695"/>
              <a:ext cx="52" cy="97"/>
            </a:xfrm>
            <a:custGeom>
              <a:avLst/>
              <a:gdLst>
                <a:gd name="T0" fmla="*/ 0 w 104"/>
                <a:gd name="T1" fmla="*/ 11 h 194"/>
                <a:gd name="T2" fmla="*/ 11 w 104"/>
                <a:gd name="T3" fmla="*/ 6 h 194"/>
                <a:gd name="T4" fmla="*/ 27 w 104"/>
                <a:gd name="T5" fmla="*/ 0 h 194"/>
                <a:gd name="T6" fmla="*/ 35 w 104"/>
                <a:gd name="T7" fmla="*/ 21 h 194"/>
                <a:gd name="T8" fmla="*/ 44 w 104"/>
                <a:gd name="T9" fmla="*/ 44 h 194"/>
                <a:gd name="T10" fmla="*/ 52 w 104"/>
                <a:gd name="T11" fmla="*/ 68 h 194"/>
                <a:gd name="T12" fmla="*/ 64 w 104"/>
                <a:gd name="T13" fmla="*/ 91 h 194"/>
                <a:gd name="T14" fmla="*/ 73 w 104"/>
                <a:gd name="T15" fmla="*/ 114 h 194"/>
                <a:gd name="T16" fmla="*/ 83 w 104"/>
                <a:gd name="T17" fmla="*/ 137 h 194"/>
                <a:gd name="T18" fmla="*/ 93 w 104"/>
                <a:gd name="T19" fmla="*/ 161 h 194"/>
                <a:gd name="T20" fmla="*/ 104 w 104"/>
                <a:gd name="T21" fmla="*/ 184 h 194"/>
                <a:gd name="T22" fmla="*/ 89 w 104"/>
                <a:gd name="T23" fmla="*/ 190 h 194"/>
                <a:gd name="T24" fmla="*/ 77 w 104"/>
                <a:gd name="T25" fmla="*/ 194 h 194"/>
                <a:gd name="T26" fmla="*/ 66 w 104"/>
                <a:gd name="T27" fmla="*/ 170 h 194"/>
                <a:gd name="T28" fmla="*/ 56 w 104"/>
                <a:gd name="T29" fmla="*/ 147 h 194"/>
                <a:gd name="T30" fmla="*/ 46 w 104"/>
                <a:gd name="T31" fmla="*/ 124 h 194"/>
                <a:gd name="T32" fmla="*/ 38 w 104"/>
                <a:gd name="T33" fmla="*/ 102 h 194"/>
                <a:gd name="T34" fmla="*/ 27 w 104"/>
                <a:gd name="T35" fmla="*/ 79 h 194"/>
                <a:gd name="T36" fmla="*/ 19 w 104"/>
                <a:gd name="T37" fmla="*/ 56 h 194"/>
                <a:gd name="T38" fmla="*/ 7 w 104"/>
                <a:gd name="T39" fmla="*/ 33 h 194"/>
                <a:gd name="T40" fmla="*/ 0 w 104"/>
                <a:gd name="T41" fmla="*/ 11 h 1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4"/>
                <a:gd name="T64" fmla="*/ 0 h 194"/>
                <a:gd name="T65" fmla="*/ 104 w 104"/>
                <a:gd name="T66" fmla="*/ 194 h 1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4" h="194">
                  <a:moveTo>
                    <a:pt x="0" y="11"/>
                  </a:moveTo>
                  <a:lnTo>
                    <a:pt x="11" y="6"/>
                  </a:lnTo>
                  <a:lnTo>
                    <a:pt x="27" y="0"/>
                  </a:lnTo>
                  <a:lnTo>
                    <a:pt x="35" y="21"/>
                  </a:lnTo>
                  <a:lnTo>
                    <a:pt x="44" y="44"/>
                  </a:lnTo>
                  <a:lnTo>
                    <a:pt x="52" y="68"/>
                  </a:lnTo>
                  <a:lnTo>
                    <a:pt x="64" y="91"/>
                  </a:lnTo>
                  <a:lnTo>
                    <a:pt x="73" y="114"/>
                  </a:lnTo>
                  <a:lnTo>
                    <a:pt x="83" y="137"/>
                  </a:lnTo>
                  <a:lnTo>
                    <a:pt x="93" y="161"/>
                  </a:lnTo>
                  <a:lnTo>
                    <a:pt x="104" y="184"/>
                  </a:lnTo>
                  <a:lnTo>
                    <a:pt x="89" y="190"/>
                  </a:lnTo>
                  <a:lnTo>
                    <a:pt x="77" y="194"/>
                  </a:lnTo>
                  <a:lnTo>
                    <a:pt x="66" y="170"/>
                  </a:lnTo>
                  <a:lnTo>
                    <a:pt x="56" y="147"/>
                  </a:lnTo>
                  <a:lnTo>
                    <a:pt x="46" y="124"/>
                  </a:lnTo>
                  <a:lnTo>
                    <a:pt x="38" y="102"/>
                  </a:lnTo>
                  <a:lnTo>
                    <a:pt x="27" y="79"/>
                  </a:lnTo>
                  <a:lnTo>
                    <a:pt x="19" y="56"/>
                  </a:lnTo>
                  <a:lnTo>
                    <a:pt x="7" y="3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37" name="Freeform 176"/>
            <p:cNvSpPr>
              <a:spLocks/>
            </p:cNvSpPr>
            <p:nvPr/>
          </p:nvSpPr>
          <p:spPr bwMode="auto">
            <a:xfrm>
              <a:off x="3176" y="2660"/>
              <a:ext cx="52" cy="97"/>
            </a:xfrm>
            <a:custGeom>
              <a:avLst/>
              <a:gdLst>
                <a:gd name="T0" fmla="*/ 0 w 103"/>
                <a:gd name="T1" fmla="*/ 12 h 194"/>
                <a:gd name="T2" fmla="*/ 12 w 103"/>
                <a:gd name="T3" fmla="*/ 4 h 194"/>
                <a:gd name="T4" fmla="*/ 24 w 103"/>
                <a:gd name="T5" fmla="*/ 0 h 194"/>
                <a:gd name="T6" fmla="*/ 33 w 103"/>
                <a:gd name="T7" fmla="*/ 21 h 194"/>
                <a:gd name="T8" fmla="*/ 43 w 103"/>
                <a:gd name="T9" fmla="*/ 45 h 194"/>
                <a:gd name="T10" fmla="*/ 53 w 103"/>
                <a:gd name="T11" fmla="*/ 68 h 194"/>
                <a:gd name="T12" fmla="*/ 63 w 103"/>
                <a:gd name="T13" fmla="*/ 91 h 194"/>
                <a:gd name="T14" fmla="*/ 72 w 103"/>
                <a:gd name="T15" fmla="*/ 114 h 194"/>
                <a:gd name="T16" fmla="*/ 82 w 103"/>
                <a:gd name="T17" fmla="*/ 138 h 194"/>
                <a:gd name="T18" fmla="*/ 92 w 103"/>
                <a:gd name="T19" fmla="*/ 161 h 194"/>
                <a:gd name="T20" fmla="*/ 103 w 103"/>
                <a:gd name="T21" fmla="*/ 184 h 194"/>
                <a:gd name="T22" fmla="*/ 90 w 103"/>
                <a:gd name="T23" fmla="*/ 188 h 194"/>
                <a:gd name="T24" fmla="*/ 78 w 103"/>
                <a:gd name="T25" fmla="*/ 194 h 194"/>
                <a:gd name="T26" fmla="*/ 66 w 103"/>
                <a:gd name="T27" fmla="*/ 171 h 194"/>
                <a:gd name="T28" fmla="*/ 57 w 103"/>
                <a:gd name="T29" fmla="*/ 147 h 194"/>
                <a:gd name="T30" fmla="*/ 47 w 103"/>
                <a:gd name="T31" fmla="*/ 124 h 194"/>
                <a:gd name="T32" fmla="*/ 37 w 103"/>
                <a:gd name="T33" fmla="*/ 101 h 194"/>
                <a:gd name="T34" fmla="*/ 26 w 103"/>
                <a:gd name="T35" fmla="*/ 77 h 194"/>
                <a:gd name="T36" fmla="*/ 18 w 103"/>
                <a:gd name="T37" fmla="*/ 54 h 194"/>
                <a:gd name="T38" fmla="*/ 8 w 103"/>
                <a:gd name="T39" fmla="*/ 33 h 194"/>
                <a:gd name="T40" fmla="*/ 0 w 103"/>
                <a:gd name="T41" fmla="*/ 12 h 1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3"/>
                <a:gd name="T64" fmla="*/ 0 h 194"/>
                <a:gd name="T65" fmla="*/ 103 w 103"/>
                <a:gd name="T66" fmla="*/ 194 h 1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3" h="194">
                  <a:moveTo>
                    <a:pt x="0" y="12"/>
                  </a:moveTo>
                  <a:lnTo>
                    <a:pt x="12" y="4"/>
                  </a:lnTo>
                  <a:lnTo>
                    <a:pt x="24" y="0"/>
                  </a:lnTo>
                  <a:lnTo>
                    <a:pt x="33" y="21"/>
                  </a:lnTo>
                  <a:lnTo>
                    <a:pt x="43" y="45"/>
                  </a:lnTo>
                  <a:lnTo>
                    <a:pt x="53" y="68"/>
                  </a:lnTo>
                  <a:lnTo>
                    <a:pt x="63" y="91"/>
                  </a:lnTo>
                  <a:lnTo>
                    <a:pt x="72" y="114"/>
                  </a:lnTo>
                  <a:lnTo>
                    <a:pt x="82" y="138"/>
                  </a:lnTo>
                  <a:lnTo>
                    <a:pt x="92" y="161"/>
                  </a:lnTo>
                  <a:lnTo>
                    <a:pt x="103" y="184"/>
                  </a:lnTo>
                  <a:lnTo>
                    <a:pt x="90" y="188"/>
                  </a:lnTo>
                  <a:lnTo>
                    <a:pt x="78" y="194"/>
                  </a:lnTo>
                  <a:lnTo>
                    <a:pt x="66" y="171"/>
                  </a:lnTo>
                  <a:lnTo>
                    <a:pt x="57" y="147"/>
                  </a:lnTo>
                  <a:lnTo>
                    <a:pt x="47" y="124"/>
                  </a:lnTo>
                  <a:lnTo>
                    <a:pt x="37" y="101"/>
                  </a:lnTo>
                  <a:lnTo>
                    <a:pt x="26" y="77"/>
                  </a:lnTo>
                  <a:lnTo>
                    <a:pt x="18" y="54"/>
                  </a:lnTo>
                  <a:lnTo>
                    <a:pt x="8" y="33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38" name="Freeform 177"/>
            <p:cNvSpPr>
              <a:spLocks/>
            </p:cNvSpPr>
            <p:nvPr/>
          </p:nvSpPr>
          <p:spPr bwMode="auto">
            <a:xfrm>
              <a:off x="3259" y="2624"/>
              <a:ext cx="52" cy="98"/>
            </a:xfrm>
            <a:custGeom>
              <a:avLst/>
              <a:gdLst>
                <a:gd name="T0" fmla="*/ 0 w 105"/>
                <a:gd name="T1" fmla="*/ 10 h 196"/>
                <a:gd name="T2" fmla="*/ 12 w 105"/>
                <a:gd name="T3" fmla="*/ 4 h 196"/>
                <a:gd name="T4" fmla="*/ 27 w 105"/>
                <a:gd name="T5" fmla="*/ 0 h 196"/>
                <a:gd name="T6" fmla="*/ 35 w 105"/>
                <a:gd name="T7" fmla="*/ 23 h 196"/>
                <a:gd name="T8" fmla="*/ 45 w 105"/>
                <a:gd name="T9" fmla="*/ 47 h 196"/>
                <a:gd name="T10" fmla="*/ 53 w 105"/>
                <a:gd name="T11" fmla="*/ 70 h 196"/>
                <a:gd name="T12" fmla="*/ 64 w 105"/>
                <a:gd name="T13" fmla="*/ 93 h 196"/>
                <a:gd name="T14" fmla="*/ 74 w 105"/>
                <a:gd name="T15" fmla="*/ 117 h 196"/>
                <a:gd name="T16" fmla="*/ 84 w 105"/>
                <a:gd name="T17" fmla="*/ 140 h 196"/>
                <a:gd name="T18" fmla="*/ 93 w 105"/>
                <a:gd name="T19" fmla="*/ 163 h 196"/>
                <a:gd name="T20" fmla="*/ 105 w 105"/>
                <a:gd name="T21" fmla="*/ 186 h 196"/>
                <a:gd name="T22" fmla="*/ 91 w 105"/>
                <a:gd name="T23" fmla="*/ 190 h 196"/>
                <a:gd name="T24" fmla="*/ 78 w 105"/>
                <a:gd name="T25" fmla="*/ 196 h 196"/>
                <a:gd name="T26" fmla="*/ 66 w 105"/>
                <a:gd name="T27" fmla="*/ 173 h 196"/>
                <a:gd name="T28" fmla="*/ 57 w 105"/>
                <a:gd name="T29" fmla="*/ 149 h 196"/>
                <a:gd name="T30" fmla="*/ 47 w 105"/>
                <a:gd name="T31" fmla="*/ 126 h 196"/>
                <a:gd name="T32" fmla="*/ 39 w 105"/>
                <a:gd name="T33" fmla="*/ 103 h 196"/>
                <a:gd name="T34" fmla="*/ 27 w 105"/>
                <a:gd name="T35" fmla="*/ 80 h 196"/>
                <a:gd name="T36" fmla="*/ 20 w 105"/>
                <a:gd name="T37" fmla="*/ 56 h 196"/>
                <a:gd name="T38" fmla="*/ 8 w 105"/>
                <a:gd name="T39" fmla="*/ 33 h 196"/>
                <a:gd name="T40" fmla="*/ 0 w 105"/>
                <a:gd name="T41" fmla="*/ 10 h 1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5"/>
                <a:gd name="T64" fmla="*/ 0 h 196"/>
                <a:gd name="T65" fmla="*/ 105 w 105"/>
                <a:gd name="T66" fmla="*/ 196 h 19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5" h="196">
                  <a:moveTo>
                    <a:pt x="0" y="10"/>
                  </a:moveTo>
                  <a:lnTo>
                    <a:pt x="12" y="4"/>
                  </a:lnTo>
                  <a:lnTo>
                    <a:pt x="27" y="0"/>
                  </a:lnTo>
                  <a:lnTo>
                    <a:pt x="35" y="23"/>
                  </a:lnTo>
                  <a:lnTo>
                    <a:pt x="45" y="47"/>
                  </a:lnTo>
                  <a:lnTo>
                    <a:pt x="53" y="70"/>
                  </a:lnTo>
                  <a:lnTo>
                    <a:pt x="64" y="93"/>
                  </a:lnTo>
                  <a:lnTo>
                    <a:pt x="74" y="117"/>
                  </a:lnTo>
                  <a:lnTo>
                    <a:pt x="84" y="140"/>
                  </a:lnTo>
                  <a:lnTo>
                    <a:pt x="93" y="163"/>
                  </a:lnTo>
                  <a:lnTo>
                    <a:pt x="105" y="186"/>
                  </a:lnTo>
                  <a:lnTo>
                    <a:pt x="91" y="190"/>
                  </a:lnTo>
                  <a:lnTo>
                    <a:pt x="78" y="196"/>
                  </a:lnTo>
                  <a:lnTo>
                    <a:pt x="66" y="173"/>
                  </a:lnTo>
                  <a:lnTo>
                    <a:pt x="57" y="149"/>
                  </a:lnTo>
                  <a:lnTo>
                    <a:pt x="47" y="126"/>
                  </a:lnTo>
                  <a:lnTo>
                    <a:pt x="39" y="103"/>
                  </a:lnTo>
                  <a:lnTo>
                    <a:pt x="27" y="80"/>
                  </a:lnTo>
                  <a:lnTo>
                    <a:pt x="20" y="56"/>
                  </a:lnTo>
                  <a:lnTo>
                    <a:pt x="8" y="33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39" name="Freeform 178"/>
            <p:cNvSpPr>
              <a:spLocks/>
            </p:cNvSpPr>
            <p:nvPr/>
          </p:nvSpPr>
          <p:spPr bwMode="auto">
            <a:xfrm>
              <a:off x="3342" y="2588"/>
              <a:ext cx="51" cy="99"/>
            </a:xfrm>
            <a:custGeom>
              <a:avLst/>
              <a:gdLst>
                <a:gd name="T0" fmla="*/ 0 w 103"/>
                <a:gd name="T1" fmla="*/ 12 h 198"/>
                <a:gd name="T2" fmla="*/ 12 w 103"/>
                <a:gd name="T3" fmla="*/ 6 h 198"/>
                <a:gd name="T4" fmla="*/ 27 w 103"/>
                <a:gd name="T5" fmla="*/ 0 h 198"/>
                <a:gd name="T6" fmla="*/ 35 w 103"/>
                <a:gd name="T7" fmla="*/ 24 h 198"/>
                <a:gd name="T8" fmla="*/ 45 w 103"/>
                <a:gd name="T9" fmla="*/ 47 h 198"/>
                <a:gd name="T10" fmla="*/ 52 w 103"/>
                <a:gd name="T11" fmla="*/ 70 h 198"/>
                <a:gd name="T12" fmla="*/ 64 w 103"/>
                <a:gd name="T13" fmla="*/ 94 h 198"/>
                <a:gd name="T14" fmla="*/ 72 w 103"/>
                <a:gd name="T15" fmla="*/ 117 h 198"/>
                <a:gd name="T16" fmla="*/ 82 w 103"/>
                <a:gd name="T17" fmla="*/ 140 h 198"/>
                <a:gd name="T18" fmla="*/ 91 w 103"/>
                <a:gd name="T19" fmla="*/ 163 h 198"/>
                <a:gd name="T20" fmla="*/ 103 w 103"/>
                <a:gd name="T21" fmla="*/ 187 h 198"/>
                <a:gd name="T22" fmla="*/ 89 w 103"/>
                <a:gd name="T23" fmla="*/ 190 h 198"/>
                <a:gd name="T24" fmla="*/ 78 w 103"/>
                <a:gd name="T25" fmla="*/ 198 h 198"/>
                <a:gd name="T26" fmla="*/ 66 w 103"/>
                <a:gd name="T27" fmla="*/ 175 h 198"/>
                <a:gd name="T28" fmla="*/ 56 w 103"/>
                <a:gd name="T29" fmla="*/ 152 h 198"/>
                <a:gd name="T30" fmla="*/ 47 w 103"/>
                <a:gd name="T31" fmla="*/ 128 h 198"/>
                <a:gd name="T32" fmla="*/ 39 w 103"/>
                <a:gd name="T33" fmla="*/ 105 h 198"/>
                <a:gd name="T34" fmla="*/ 27 w 103"/>
                <a:gd name="T35" fmla="*/ 82 h 198"/>
                <a:gd name="T36" fmla="*/ 19 w 103"/>
                <a:gd name="T37" fmla="*/ 59 h 198"/>
                <a:gd name="T38" fmla="*/ 8 w 103"/>
                <a:gd name="T39" fmla="*/ 35 h 198"/>
                <a:gd name="T40" fmla="*/ 0 w 103"/>
                <a:gd name="T41" fmla="*/ 12 h 1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3"/>
                <a:gd name="T64" fmla="*/ 0 h 198"/>
                <a:gd name="T65" fmla="*/ 103 w 103"/>
                <a:gd name="T66" fmla="*/ 198 h 19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3" h="198">
                  <a:moveTo>
                    <a:pt x="0" y="12"/>
                  </a:moveTo>
                  <a:lnTo>
                    <a:pt x="12" y="6"/>
                  </a:lnTo>
                  <a:lnTo>
                    <a:pt x="27" y="0"/>
                  </a:lnTo>
                  <a:lnTo>
                    <a:pt x="35" y="24"/>
                  </a:lnTo>
                  <a:lnTo>
                    <a:pt x="45" y="47"/>
                  </a:lnTo>
                  <a:lnTo>
                    <a:pt x="52" y="70"/>
                  </a:lnTo>
                  <a:lnTo>
                    <a:pt x="64" y="94"/>
                  </a:lnTo>
                  <a:lnTo>
                    <a:pt x="72" y="117"/>
                  </a:lnTo>
                  <a:lnTo>
                    <a:pt x="82" y="140"/>
                  </a:lnTo>
                  <a:lnTo>
                    <a:pt x="91" y="163"/>
                  </a:lnTo>
                  <a:lnTo>
                    <a:pt x="103" y="187"/>
                  </a:lnTo>
                  <a:lnTo>
                    <a:pt x="89" y="190"/>
                  </a:lnTo>
                  <a:lnTo>
                    <a:pt x="78" y="198"/>
                  </a:lnTo>
                  <a:lnTo>
                    <a:pt x="66" y="175"/>
                  </a:lnTo>
                  <a:lnTo>
                    <a:pt x="56" y="152"/>
                  </a:lnTo>
                  <a:lnTo>
                    <a:pt x="47" y="128"/>
                  </a:lnTo>
                  <a:lnTo>
                    <a:pt x="39" y="105"/>
                  </a:lnTo>
                  <a:lnTo>
                    <a:pt x="27" y="82"/>
                  </a:lnTo>
                  <a:lnTo>
                    <a:pt x="19" y="59"/>
                  </a:lnTo>
                  <a:lnTo>
                    <a:pt x="8" y="3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40" name="Freeform 179"/>
            <p:cNvSpPr>
              <a:spLocks/>
            </p:cNvSpPr>
            <p:nvPr/>
          </p:nvSpPr>
          <p:spPr bwMode="auto">
            <a:xfrm>
              <a:off x="3424" y="2553"/>
              <a:ext cx="53" cy="99"/>
            </a:xfrm>
            <a:custGeom>
              <a:avLst/>
              <a:gdLst>
                <a:gd name="T0" fmla="*/ 0 w 105"/>
                <a:gd name="T1" fmla="*/ 11 h 197"/>
                <a:gd name="T2" fmla="*/ 14 w 105"/>
                <a:gd name="T3" fmla="*/ 6 h 197"/>
                <a:gd name="T4" fmla="*/ 27 w 105"/>
                <a:gd name="T5" fmla="*/ 0 h 197"/>
                <a:gd name="T6" fmla="*/ 35 w 105"/>
                <a:gd name="T7" fmla="*/ 23 h 197"/>
                <a:gd name="T8" fmla="*/ 46 w 105"/>
                <a:gd name="T9" fmla="*/ 46 h 197"/>
                <a:gd name="T10" fmla="*/ 54 w 105"/>
                <a:gd name="T11" fmla="*/ 69 h 197"/>
                <a:gd name="T12" fmla="*/ 66 w 105"/>
                <a:gd name="T13" fmla="*/ 93 h 197"/>
                <a:gd name="T14" fmla="*/ 74 w 105"/>
                <a:gd name="T15" fmla="*/ 116 h 197"/>
                <a:gd name="T16" fmla="*/ 83 w 105"/>
                <a:gd name="T17" fmla="*/ 139 h 197"/>
                <a:gd name="T18" fmla="*/ 93 w 105"/>
                <a:gd name="T19" fmla="*/ 163 h 197"/>
                <a:gd name="T20" fmla="*/ 105 w 105"/>
                <a:gd name="T21" fmla="*/ 186 h 197"/>
                <a:gd name="T22" fmla="*/ 91 w 105"/>
                <a:gd name="T23" fmla="*/ 190 h 197"/>
                <a:gd name="T24" fmla="*/ 78 w 105"/>
                <a:gd name="T25" fmla="*/ 197 h 197"/>
                <a:gd name="T26" fmla="*/ 68 w 105"/>
                <a:gd name="T27" fmla="*/ 174 h 197"/>
                <a:gd name="T28" fmla="*/ 58 w 105"/>
                <a:gd name="T29" fmla="*/ 151 h 197"/>
                <a:gd name="T30" fmla="*/ 48 w 105"/>
                <a:gd name="T31" fmla="*/ 128 h 197"/>
                <a:gd name="T32" fmla="*/ 39 w 105"/>
                <a:gd name="T33" fmla="*/ 104 h 197"/>
                <a:gd name="T34" fmla="*/ 29 w 105"/>
                <a:gd name="T35" fmla="*/ 81 h 197"/>
                <a:gd name="T36" fmla="*/ 19 w 105"/>
                <a:gd name="T37" fmla="*/ 58 h 197"/>
                <a:gd name="T38" fmla="*/ 10 w 105"/>
                <a:gd name="T39" fmla="*/ 35 h 197"/>
                <a:gd name="T40" fmla="*/ 0 w 105"/>
                <a:gd name="T41" fmla="*/ 11 h 19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5"/>
                <a:gd name="T64" fmla="*/ 0 h 197"/>
                <a:gd name="T65" fmla="*/ 105 w 105"/>
                <a:gd name="T66" fmla="*/ 197 h 19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5" h="197">
                  <a:moveTo>
                    <a:pt x="0" y="11"/>
                  </a:moveTo>
                  <a:lnTo>
                    <a:pt x="14" y="6"/>
                  </a:lnTo>
                  <a:lnTo>
                    <a:pt x="27" y="0"/>
                  </a:lnTo>
                  <a:lnTo>
                    <a:pt x="35" y="23"/>
                  </a:lnTo>
                  <a:lnTo>
                    <a:pt x="46" y="46"/>
                  </a:lnTo>
                  <a:lnTo>
                    <a:pt x="54" y="69"/>
                  </a:lnTo>
                  <a:lnTo>
                    <a:pt x="66" y="93"/>
                  </a:lnTo>
                  <a:lnTo>
                    <a:pt x="74" y="116"/>
                  </a:lnTo>
                  <a:lnTo>
                    <a:pt x="83" y="139"/>
                  </a:lnTo>
                  <a:lnTo>
                    <a:pt x="93" y="163"/>
                  </a:lnTo>
                  <a:lnTo>
                    <a:pt x="105" y="186"/>
                  </a:lnTo>
                  <a:lnTo>
                    <a:pt x="91" y="190"/>
                  </a:lnTo>
                  <a:lnTo>
                    <a:pt x="78" y="197"/>
                  </a:lnTo>
                  <a:lnTo>
                    <a:pt x="68" y="174"/>
                  </a:lnTo>
                  <a:lnTo>
                    <a:pt x="58" y="151"/>
                  </a:lnTo>
                  <a:lnTo>
                    <a:pt x="48" y="128"/>
                  </a:lnTo>
                  <a:lnTo>
                    <a:pt x="39" y="104"/>
                  </a:lnTo>
                  <a:lnTo>
                    <a:pt x="29" y="81"/>
                  </a:lnTo>
                  <a:lnTo>
                    <a:pt x="19" y="58"/>
                  </a:lnTo>
                  <a:lnTo>
                    <a:pt x="10" y="3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41" name="Freeform 180"/>
            <p:cNvSpPr>
              <a:spLocks/>
            </p:cNvSpPr>
            <p:nvPr/>
          </p:nvSpPr>
          <p:spPr bwMode="auto">
            <a:xfrm>
              <a:off x="3508" y="2518"/>
              <a:ext cx="52" cy="97"/>
            </a:xfrm>
            <a:custGeom>
              <a:avLst/>
              <a:gdLst>
                <a:gd name="T0" fmla="*/ 0 w 104"/>
                <a:gd name="T1" fmla="*/ 12 h 194"/>
                <a:gd name="T2" fmla="*/ 11 w 104"/>
                <a:gd name="T3" fmla="*/ 4 h 194"/>
                <a:gd name="T4" fmla="*/ 27 w 104"/>
                <a:gd name="T5" fmla="*/ 0 h 194"/>
                <a:gd name="T6" fmla="*/ 35 w 104"/>
                <a:gd name="T7" fmla="*/ 21 h 194"/>
                <a:gd name="T8" fmla="*/ 44 w 104"/>
                <a:gd name="T9" fmla="*/ 44 h 194"/>
                <a:gd name="T10" fmla="*/ 52 w 104"/>
                <a:gd name="T11" fmla="*/ 68 h 194"/>
                <a:gd name="T12" fmla="*/ 64 w 104"/>
                <a:gd name="T13" fmla="*/ 91 h 194"/>
                <a:gd name="T14" fmla="*/ 73 w 104"/>
                <a:gd name="T15" fmla="*/ 114 h 194"/>
                <a:gd name="T16" fmla="*/ 83 w 104"/>
                <a:gd name="T17" fmla="*/ 138 h 194"/>
                <a:gd name="T18" fmla="*/ 93 w 104"/>
                <a:gd name="T19" fmla="*/ 161 h 194"/>
                <a:gd name="T20" fmla="*/ 104 w 104"/>
                <a:gd name="T21" fmla="*/ 184 h 194"/>
                <a:gd name="T22" fmla="*/ 91 w 104"/>
                <a:gd name="T23" fmla="*/ 188 h 194"/>
                <a:gd name="T24" fmla="*/ 77 w 104"/>
                <a:gd name="T25" fmla="*/ 194 h 194"/>
                <a:gd name="T26" fmla="*/ 66 w 104"/>
                <a:gd name="T27" fmla="*/ 170 h 194"/>
                <a:gd name="T28" fmla="*/ 56 w 104"/>
                <a:gd name="T29" fmla="*/ 147 h 194"/>
                <a:gd name="T30" fmla="*/ 46 w 104"/>
                <a:gd name="T31" fmla="*/ 124 h 194"/>
                <a:gd name="T32" fmla="*/ 39 w 104"/>
                <a:gd name="T33" fmla="*/ 103 h 194"/>
                <a:gd name="T34" fmla="*/ 27 w 104"/>
                <a:gd name="T35" fmla="*/ 79 h 194"/>
                <a:gd name="T36" fmla="*/ 19 w 104"/>
                <a:gd name="T37" fmla="*/ 56 h 194"/>
                <a:gd name="T38" fmla="*/ 7 w 104"/>
                <a:gd name="T39" fmla="*/ 33 h 194"/>
                <a:gd name="T40" fmla="*/ 0 w 104"/>
                <a:gd name="T41" fmla="*/ 12 h 1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4"/>
                <a:gd name="T64" fmla="*/ 0 h 194"/>
                <a:gd name="T65" fmla="*/ 104 w 104"/>
                <a:gd name="T66" fmla="*/ 194 h 1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4" h="194">
                  <a:moveTo>
                    <a:pt x="0" y="12"/>
                  </a:moveTo>
                  <a:lnTo>
                    <a:pt x="11" y="4"/>
                  </a:lnTo>
                  <a:lnTo>
                    <a:pt x="27" y="0"/>
                  </a:lnTo>
                  <a:lnTo>
                    <a:pt x="35" y="21"/>
                  </a:lnTo>
                  <a:lnTo>
                    <a:pt x="44" y="44"/>
                  </a:lnTo>
                  <a:lnTo>
                    <a:pt x="52" y="68"/>
                  </a:lnTo>
                  <a:lnTo>
                    <a:pt x="64" y="91"/>
                  </a:lnTo>
                  <a:lnTo>
                    <a:pt x="73" y="114"/>
                  </a:lnTo>
                  <a:lnTo>
                    <a:pt x="83" y="138"/>
                  </a:lnTo>
                  <a:lnTo>
                    <a:pt x="93" y="161"/>
                  </a:lnTo>
                  <a:lnTo>
                    <a:pt x="104" y="184"/>
                  </a:lnTo>
                  <a:lnTo>
                    <a:pt x="91" y="188"/>
                  </a:lnTo>
                  <a:lnTo>
                    <a:pt x="77" y="194"/>
                  </a:lnTo>
                  <a:lnTo>
                    <a:pt x="66" y="170"/>
                  </a:lnTo>
                  <a:lnTo>
                    <a:pt x="56" y="147"/>
                  </a:lnTo>
                  <a:lnTo>
                    <a:pt x="46" y="124"/>
                  </a:lnTo>
                  <a:lnTo>
                    <a:pt x="39" y="103"/>
                  </a:lnTo>
                  <a:lnTo>
                    <a:pt x="27" y="79"/>
                  </a:lnTo>
                  <a:lnTo>
                    <a:pt x="19" y="56"/>
                  </a:lnTo>
                  <a:lnTo>
                    <a:pt x="7" y="33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42" name="Freeform 181"/>
            <p:cNvSpPr>
              <a:spLocks/>
            </p:cNvSpPr>
            <p:nvPr/>
          </p:nvSpPr>
          <p:spPr bwMode="auto">
            <a:xfrm>
              <a:off x="3591" y="2484"/>
              <a:ext cx="52" cy="96"/>
            </a:xfrm>
            <a:custGeom>
              <a:avLst/>
              <a:gdLst>
                <a:gd name="T0" fmla="*/ 0 w 102"/>
                <a:gd name="T1" fmla="*/ 10 h 194"/>
                <a:gd name="T2" fmla="*/ 11 w 102"/>
                <a:gd name="T3" fmla="*/ 4 h 194"/>
                <a:gd name="T4" fmla="*/ 25 w 102"/>
                <a:gd name="T5" fmla="*/ 0 h 194"/>
                <a:gd name="T6" fmla="*/ 34 w 102"/>
                <a:gd name="T7" fmla="*/ 21 h 194"/>
                <a:gd name="T8" fmla="*/ 44 w 102"/>
                <a:gd name="T9" fmla="*/ 45 h 194"/>
                <a:gd name="T10" fmla="*/ 54 w 102"/>
                <a:gd name="T11" fmla="*/ 68 h 194"/>
                <a:gd name="T12" fmla="*/ 63 w 102"/>
                <a:gd name="T13" fmla="*/ 91 h 194"/>
                <a:gd name="T14" fmla="*/ 73 w 102"/>
                <a:gd name="T15" fmla="*/ 113 h 194"/>
                <a:gd name="T16" fmla="*/ 83 w 102"/>
                <a:gd name="T17" fmla="*/ 136 h 194"/>
                <a:gd name="T18" fmla="*/ 93 w 102"/>
                <a:gd name="T19" fmla="*/ 159 h 194"/>
                <a:gd name="T20" fmla="*/ 102 w 102"/>
                <a:gd name="T21" fmla="*/ 182 h 194"/>
                <a:gd name="T22" fmla="*/ 91 w 102"/>
                <a:gd name="T23" fmla="*/ 188 h 194"/>
                <a:gd name="T24" fmla="*/ 79 w 102"/>
                <a:gd name="T25" fmla="*/ 194 h 194"/>
                <a:gd name="T26" fmla="*/ 67 w 102"/>
                <a:gd name="T27" fmla="*/ 171 h 194"/>
                <a:gd name="T28" fmla="*/ 58 w 102"/>
                <a:gd name="T29" fmla="*/ 147 h 194"/>
                <a:gd name="T30" fmla="*/ 48 w 102"/>
                <a:gd name="T31" fmla="*/ 124 h 194"/>
                <a:gd name="T32" fmla="*/ 38 w 102"/>
                <a:gd name="T33" fmla="*/ 101 h 194"/>
                <a:gd name="T34" fmla="*/ 27 w 102"/>
                <a:gd name="T35" fmla="*/ 78 h 194"/>
                <a:gd name="T36" fmla="*/ 17 w 102"/>
                <a:gd name="T37" fmla="*/ 54 h 194"/>
                <a:gd name="T38" fmla="*/ 7 w 102"/>
                <a:gd name="T39" fmla="*/ 31 h 194"/>
                <a:gd name="T40" fmla="*/ 0 w 102"/>
                <a:gd name="T41" fmla="*/ 10 h 1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94"/>
                <a:gd name="T65" fmla="*/ 102 w 102"/>
                <a:gd name="T66" fmla="*/ 194 h 1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94">
                  <a:moveTo>
                    <a:pt x="0" y="10"/>
                  </a:moveTo>
                  <a:lnTo>
                    <a:pt x="11" y="4"/>
                  </a:lnTo>
                  <a:lnTo>
                    <a:pt x="25" y="0"/>
                  </a:lnTo>
                  <a:lnTo>
                    <a:pt x="34" y="21"/>
                  </a:lnTo>
                  <a:lnTo>
                    <a:pt x="44" y="45"/>
                  </a:lnTo>
                  <a:lnTo>
                    <a:pt x="54" y="68"/>
                  </a:lnTo>
                  <a:lnTo>
                    <a:pt x="63" y="91"/>
                  </a:lnTo>
                  <a:lnTo>
                    <a:pt x="73" y="113"/>
                  </a:lnTo>
                  <a:lnTo>
                    <a:pt x="83" y="136"/>
                  </a:lnTo>
                  <a:lnTo>
                    <a:pt x="93" y="159"/>
                  </a:lnTo>
                  <a:lnTo>
                    <a:pt x="102" y="182"/>
                  </a:lnTo>
                  <a:lnTo>
                    <a:pt x="91" y="188"/>
                  </a:lnTo>
                  <a:lnTo>
                    <a:pt x="79" y="194"/>
                  </a:lnTo>
                  <a:lnTo>
                    <a:pt x="67" y="171"/>
                  </a:lnTo>
                  <a:lnTo>
                    <a:pt x="58" y="147"/>
                  </a:lnTo>
                  <a:lnTo>
                    <a:pt x="48" y="124"/>
                  </a:lnTo>
                  <a:lnTo>
                    <a:pt x="38" y="101"/>
                  </a:lnTo>
                  <a:lnTo>
                    <a:pt x="27" y="78"/>
                  </a:lnTo>
                  <a:lnTo>
                    <a:pt x="17" y="54"/>
                  </a:lnTo>
                  <a:lnTo>
                    <a:pt x="7" y="3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43" name="Freeform 182"/>
            <p:cNvSpPr>
              <a:spLocks/>
            </p:cNvSpPr>
            <p:nvPr/>
          </p:nvSpPr>
          <p:spPr bwMode="auto">
            <a:xfrm>
              <a:off x="3674" y="2447"/>
              <a:ext cx="52" cy="99"/>
            </a:xfrm>
            <a:custGeom>
              <a:avLst/>
              <a:gdLst>
                <a:gd name="T0" fmla="*/ 0 w 105"/>
                <a:gd name="T1" fmla="*/ 12 h 198"/>
                <a:gd name="T2" fmla="*/ 14 w 105"/>
                <a:gd name="T3" fmla="*/ 6 h 198"/>
                <a:gd name="T4" fmla="*/ 27 w 105"/>
                <a:gd name="T5" fmla="*/ 0 h 198"/>
                <a:gd name="T6" fmla="*/ 35 w 105"/>
                <a:gd name="T7" fmla="*/ 24 h 198"/>
                <a:gd name="T8" fmla="*/ 47 w 105"/>
                <a:gd name="T9" fmla="*/ 47 h 198"/>
                <a:gd name="T10" fmla="*/ 55 w 105"/>
                <a:gd name="T11" fmla="*/ 70 h 198"/>
                <a:gd name="T12" fmla="*/ 66 w 105"/>
                <a:gd name="T13" fmla="*/ 93 h 198"/>
                <a:gd name="T14" fmla="*/ 74 w 105"/>
                <a:gd name="T15" fmla="*/ 117 h 198"/>
                <a:gd name="T16" fmla="*/ 84 w 105"/>
                <a:gd name="T17" fmla="*/ 140 h 198"/>
                <a:gd name="T18" fmla="*/ 93 w 105"/>
                <a:gd name="T19" fmla="*/ 163 h 198"/>
                <a:gd name="T20" fmla="*/ 105 w 105"/>
                <a:gd name="T21" fmla="*/ 187 h 198"/>
                <a:gd name="T22" fmla="*/ 91 w 105"/>
                <a:gd name="T23" fmla="*/ 192 h 198"/>
                <a:gd name="T24" fmla="*/ 78 w 105"/>
                <a:gd name="T25" fmla="*/ 198 h 198"/>
                <a:gd name="T26" fmla="*/ 68 w 105"/>
                <a:gd name="T27" fmla="*/ 175 h 198"/>
                <a:gd name="T28" fmla="*/ 59 w 105"/>
                <a:gd name="T29" fmla="*/ 152 h 198"/>
                <a:gd name="T30" fmla="*/ 49 w 105"/>
                <a:gd name="T31" fmla="*/ 128 h 198"/>
                <a:gd name="T32" fmla="*/ 39 w 105"/>
                <a:gd name="T33" fmla="*/ 105 h 198"/>
                <a:gd name="T34" fmla="*/ 29 w 105"/>
                <a:gd name="T35" fmla="*/ 82 h 198"/>
                <a:gd name="T36" fmla="*/ 20 w 105"/>
                <a:gd name="T37" fmla="*/ 59 h 198"/>
                <a:gd name="T38" fmla="*/ 10 w 105"/>
                <a:gd name="T39" fmla="*/ 35 h 198"/>
                <a:gd name="T40" fmla="*/ 0 w 105"/>
                <a:gd name="T41" fmla="*/ 12 h 1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5"/>
                <a:gd name="T64" fmla="*/ 0 h 198"/>
                <a:gd name="T65" fmla="*/ 105 w 105"/>
                <a:gd name="T66" fmla="*/ 198 h 19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5" h="198">
                  <a:moveTo>
                    <a:pt x="0" y="12"/>
                  </a:moveTo>
                  <a:lnTo>
                    <a:pt x="14" y="6"/>
                  </a:lnTo>
                  <a:lnTo>
                    <a:pt x="27" y="0"/>
                  </a:lnTo>
                  <a:lnTo>
                    <a:pt x="35" y="24"/>
                  </a:lnTo>
                  <a:lnTo>
                    <a:pt x="47" y="47"/>
                  </a:lnTo>
                  <a:lnTo>
                    <a:pt x="55" y="70"/>
                  </a:lnTo>
                  <a:lnTo>
                    <a:pt x="66" y="93"/>
                  </a:lnTo>
                  <a:lnTo>
                    <a:pt x="74" y="117"/>
                  </a:lnTo>
                  <a:lnTo>
                    <a:pt x="84" y="140"/>
                  </a:lnTo>
                  <a:lnTo>
                    <a:pt x="93" y="163"/>
                  </a:lnTo>
                  <a:lnTo>
                    <a:pt x="105" y="187"/>
                  </a:lnTo>
                  <a:lnTo>
                    <a:pt x="91" y="192"/>
                  </a:lnTo>
                  <a:lnTo>
                    <a:pt x="78" y="198"/>
                  </a:lnTo>
                  <a:lnTo>
                    <a:pt x="68" y="175"/>
                  </a:lnTo>
                  <a:lnTo>
                    <a:pt x="59" y="152"/>
                  </a:lnTo>
                  <a:lnTo>
                    <a:pt x="49" y="128"/>
                  </a:lnTo>
                  <a:lnTo>
                    <a:pt x="39" y="105"/>
                  </a:lnTo>
                  <a:lnTo>
                    <a:pt x="29" y="82"/>
                  </a:lnTo>
                  <a:lnTo>
                    <a:pt x="20" y="59"/>
                  </a:lnTo>
                  <a:lnTo>
                    <a:pt x="10" y="3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44" name="Freeform 183"/>
            <p:cNvSpPr>
              <a:spLocks/>
            </p:cNvSpPr>
            <p:nvPr/>
          </p:nvSpPr>
          <p:spPr bwMode="auto">
            <a:xfrm>
              <a:off x="3757" y="2412"/>
              <a:ext cx="51" cy="99"/>
            </a:xfrm>
            <a:custGeom>
              <a:avLst/>
              <a:gdLst>
                <a:gd name="T0" fmla="*/ 0 w 103"/>
                <a:gd name="T1" fmla="*/ 11 h 197"/>
                <a:gd name="T2" fmla="*/ 12 w 103"/>
                <a:gd name="T3" fmla="*/ 5 h 197"/>
                <a:gd name="T4" fmla="*/ 25 w 103"/>
                <a:gd name="T5" fmla="*/ 0 h 197"/>
                <a:gd name="T6" fmla="*/ 35 w 103"/>
                <a:gd name="T7" fmla="*/ 23 h 197"/>
                <a:gd name="T8" fmla="*/ 45 w 103"/>
                <a:gd name="T9" fmla="*/ 46 h 197"/>
                <a:gd name="T10" fmla="*/ 54 w 103"/>
                <a:gd name="T11" fmla="*/ 69 h 197"/>
                <a:gd name="T12" fmla="*/ 64 w 103"/>
                <a:gd name="T13" fmla="*/ 93 h 197"/>
                <a:gd name="T14" fmla="*/ 74 w 103"/>
                <a:gd name="T15" fmla="*/ 116 h 197"/>
                <a:gd name="T16" fmla="*/ 84 w 103"/>
                <a:gd name="T17" fmla="*/ 139 h 197"/>
                <a:gd name="T18" fmla="*/ 93 w 103"/>
                <a:gd name="T19" fmla="*/ 162 h 197"/>
                <a:gd name="T20" fmla="*/ 103 w 103"/>
                <a:gd name="T21" fmla="*/ 186 h 197"/>
                <a:gd name="T22" fmla="*/ 91 w 103"/>
                <a:gd name="T23" fmla="*/ 190 h 197"/>
                <a:gd name="T24" fmla="*/ 80 w 103"/>
                <a:gd name="T25" fmla="*/ 197 h 197"/>
                <a:gd name="T26" fmla="*/ 68 w 103"/>
                <a:gd name="T27" fmla="*/ 174 h 197"/>
                <a:gd name="T28" fmla="*/ 58 w 103"/>
                <a:gd name="T29" fmla="*/ 151 h 197"/>
                <a:gd name="T30" fmla="*/ 49 w 103"/>
                <a:gd name="T31" fmla="*/ 128 h 197"/>
                <a:gd name="T32" fmla="*/ 39 w 103"/>
                <a:gd name="T33" fmla="*/ 104 h 197"/>
                <a:gd name="T34" fmla="*/ 27 w 103"/>
                <a:gd name="T35" fmla="*/ 81 h 197"/>
                <a:gd name="T36" fmla="*/ 18 w 103"/>
                <a:gd name="T37" fmla="*/ 58 h 197"/>
                <a:gd name="T38" fmla="*/ 8 w 103"/>
                <a:gd name="T39" fmla="*/ 35 h 197"/>
                <a:gd name="T40" fmla="*/ 0 w 103"/>
                <a:gd name="T41" fmla="*/ 11 h 19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3"/>
                <a:gd name="T64" fmla="*/ 0 h 197"/>
                <a:gd name="T65" fmla="*/ 103 w 103"/>
                <a:gd name="T66" fmla="*/ 197 h 19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3" h="197">
                  <a:moveTo>
                    <a:pt x="0" y="11"/>
                  </a:moveTo>
                  <a:lnTo>
                    <a:pt x="12" y="5"/>
                  </a:lnTo>
                  <a:lnTo>
                    <a:pt x="25" y="0"/>
                  </a:lnTo>
                  <a:lnTo>
                    <a:pt x="35" y="23"/>
                  </a:lnTo>
                  <a:lnTo>
                    <a:pt x="45" y="46"/>
                  </a:lnTo>
                  <a:lnTo>
                    <a:pt x="54" y="69"/>
                  </a:lnTo>
                  <a:lnTo>
                    <a:pt x="64" y="93"/>
                  </a:lnTo>
                  <a:lnTo>
                    <a:pt x="74" y="116"/>
                  </a:lnTo>
                  <a:lnTo>
                    <a:pt x="84" y="139"/>
                  </a:lnTo>
                  <a:lnTo>
                    <a:pt x="93" y="162"/>
                  </a:lnTo>
                  <a:lnTo>
                    <a:pt x="103" y="186"/>
                  </a:lnTo>
                  <a:lnTo>
                    <a:pt x="91" y="190"/>
                  </a:lnTo>
                  <a:lnTo>
                    <a:pt x="80" y="197"/>
                  </a:lnTo>
                  <a:lnTo>
                    <a:pt x="68" y="174"/>
                  </a:lnTo>
                  <a:lnTo>
                    <a:pt x="58" y="151"/>
                  </a:lnTo>
                  <a:lnTo>
                    <a:pt x="49" y="128"/>
                  </a:lnTo>
                  <a:lnTo>
                    <a:pt x="39" y="104"/>
                  </a:lnTo>
                  <a:lnTo>
                    <a:pt x="27" y="81"/>
                  </a:lnTo>
                  <a:lnTo>
                    <a:pt x="18" y="58"/>
                  </a:lnTo>
                  <a:lnTo>
                    <a:pt x="8" y="3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45" name="Freeform 184"/>
            <p:cNvSpPr>
              <a:spLocks/>
            </p:cNvSpPr>
            <p:nvPr/>
          </p:nvSpPr>
          <p:spPr bwMode="auto">
            <a:xfrm>
              <a:off x="3841" y="2377"/>
              <a:ext cx="51" cy="99"/>
            </a:xfrm>
            <a:custGeom>
              <a:avLst/>
              <a:gdLst>
                <a:gd name="T0" fmla="*/ 0 w 101"/>
                <a:gd name="T1" fmla="*/ 11 h 198"/>
                <a:gd name="T2" fmla="*/ 23 w 101"/>
                <a:gd name="T3" fmla="*/ 0 h 198"/>
                <a:gd name="T4" fmla="*/ 101 w 101"/>
                <a:gd name="T5" fmla="*/ 186 h 198"/>
                <a:gd name="T6" fmla="*/ 74 w 101"/>
                <a:gd name="T7" fmla="*/ 198 h 198"/>
                <a:gd name="T8" fmla="*/ 0 w 101"/>
                <a:gd name="T9" fmla="*/ 11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198"/>
                <a:gd name="T17" fmla="*/ 101 w 101"/>
                <a:gd name="T18" fmla="*/ 198 h 1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198">
                  <a:moveTo>
                    <a:pt x="0" y="11"/>
                  </a:moveTo>
                  <a:lnTo>
                    <a:pt x="23" y="0"/>
                  </a:lnTo>
                  <a:lnTo>
                    <a:pt x="101" y="186"/>
                  </a:lnTo>
                  <a:lnTo>
                    <a:pt x="74" y="198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46" name="Freeform 185"/>
            <p:cNvSpPr>
              <a:spLocks noEditPoints="1"/>
            </p:cNvSpPr>
            <p:nvPr/>
          </p:nvSpPr>
          <p:spPr bwMode="auto">
            <a:xfrm>
              <a:off x="1711" y="3401"/>
              <a:ext cx="66" cy="89"/>
            </a:xfrm>
            <a:custGeom>
              <a:avLst/>
              <a:gdLst>
                <a:gd name="T0" fmla="*/ 37 w 132"/>
                <a:gd name="T1" fmla="*/ 16 h 178"/>
                <a:gd name="T2" fmla="*/ 58 w 132"/>
                <a:gd name="T3" fmla="*/ 21 h 178"/>
                <a:gd name="T4" fmla="*/ 82 w 132"/>
                <a:gd name="T5" fmla="*/ 39 h 178"/>
                <a:gd name="T6" fmla="*/ 103 w 132"/>
                <a:gd name="T7" fmla="*/ 62 h 178"/>
                <a:gd name="T8" fmla="*/ 118 w 132"/>
                <a:gd name="T9" fmla="*/ 91 h 178"/>
                <a:gd name="T10" fmla="*/ 120 w 132"/>
                <a:gd name="T11" fmla="*/ 99 h 178"/>
                <a:gd name="T12" fmla="*/ 120 w 132"/>
                <a:gd name="T13" fmla="*/ 95 h 178"/>
                <a:gd name="T14" fmla="*/ 118 w 132"/>
                <a:gd name="T15" fmla="*/ 83 h 178"/>
                <a:gd name="T16" fmla="*/ 107 w 132"/>
                <a:gd name="T17" fmla="*/ 60 h 178"/>
                <a:gd name="T18" fmla="*/ 89 w 132"/>
                <a:gd name="T19" fmla="*/ 37 h 178"/>
                <a:gd name="T20" fmla="*/ 68 w 132"/>
                <a:gd name="T21" fmla="*/ 21 h 178"/>
                <a:gd name="T22" fmla="*/ 47 w 132"/>
                <a:gd name="T23" fmla="*/ 14 h 178"/>
                <a:gd name="T24" fmla="*/ 6 w 132"/>
                <a:gd name="T25" fmla="*/ 70 h 178"/>
                <a:gd name="T26" fmla="*/ 6 w 132"/>
                <a:gd name="T27" fmla="*/ 78 h 178"/>
                <a:gd name="T28" fmla="*/ 14 w 132"/>
                <a:gd name="T29" fmla="*/ 105 h 178"/>
                <a:gd name="T30" fmla="*/ 23 w 132"/>
                <a:gd name="T31" fmla="*/ 132 h 178"/>
                <a:gd name="T32" fmla="*/ 39 w 132"/>
                <a:gd name="T33" fmla="*/ 155 h 178"/>
                <a:gd name="T34" fmla="*/ 60 w 132"/>
                <a:gd name="T35" fmla="*/ 169 h 178"/>
                <a:gd name="T36" fmla="*/ 82 w 132"/>
                <a:gd name="T37" fmla="*/ 173 h 178"/>
                <a:gd name="T38" fmla="*/ 93 w 132"/>
                <a:gd name="T39" fmla="*/ 173 h 178"/>
                <a:gd name="T40" fmla="*/ 70 w 132"/>
                <a:gd name="T41" fmla="*/ 167 h 178"/>
                <a:gd name="T42" fmla="*/ 50 w 132"/>
                <a:gd name="T43" fmla="*/ 155 h 178"/>
                <a:gd name="T44" fmla="*/ 31 w 132"/>
                <a:gd name="T45" fmla="*/ 134 h 178"/>
                <a:gd name="T46" fmla="*/ 18 w 132"/>
                <a:gd name="T47" fmla="*/ 107 h 178"/>
                <a:gd name="T48" fmla="*/ 12 w 132"/>
                <a:gd name="T49" fmla="*/ 87 h 178"/>
                <a:gd name="T50" fmla="*/ 6 w 132"/>
                <a:gd name="T51" fmla="*/ 70 h 178"/>
                <a:gd name="T52" fmla="*/ 107 w 132"/>
                <a:gd name="T53" fmla="*/ 78 h 178"/>
                <a:gd name="T54" fmla="*/ 87 w 132"/>
                <a:gd name="T55" fmla="*/ 50 h 178"/>
                <a:gd name="T56" fmla="*/ 62 w 132"/>
                <a:gd name="T57" fmla="*/ 27 h 178"/>
                <a:gd name="T58" fmla="*/ 39 w 132"/>
                <a:gd name="T59" fmla="*/ 21 h 178"/>
                <a:gd name="T60" fmla="*/ 18 w 132"/>
                <a:gd name="T61" fmla="*/ 31 h 178"/>
                <a:gd name="T62" fmla="*/ 14 w 132"/>
                <a:gd name="T63" fmla="*/ 52 h 178"/>
                <a:gd name="T64" fmla="*/ 18 w 132"/>
                <a:gd name="T65" fmla="*/ 74 h 178"/>
                <a:gd name="T66" fmla="*/ 29 w 132"/>
                <a:gd name="T67" fmla="*/ 101 h 178"/>
                <a:gd name="T68" fmla="*/ 50 w 132"/>
                <a:gd name="T69" fmla="*/ 128 h 178"/>
                <a:gd name="T70" fmla="*/ 83 w 132"/>
                <a:gd name="T71" fmla="*/ 155 h 178"/>
                <a:gd name="T72" fmla="*/ 114 w 132"/>
                <a:gd name="T73" fmla="*/ 143 h 178"/>
                <a:gd name="T74" fmla="*/ 120 w 132"/>
                <a:gd name="T75" fmla="*/ 124 h 178"/>
                <a:gd name="T76" fmla="*/ 116 w 132"/>
                <a:gd name="T77" fmla="*/ 105 h 178"/>
                <a:gd name="T78" fmla="*/ 12 w 132"/>
                <a:gd name="T79" fmla="*/ 124 h 178"/>
                <a:gd name="T80" fmla="*/ 2 w 132"/>
                <a:gd name="T81" fmla="*/ 83 h 178"/>
                <a:gd name="T82" fmla="*/ 4 w 132"/>
                <a:gd name="T83" fmla="*/ 50 h 178"/>
                <a:gd name="T84" fmla="*/ 14 w 132"/>
                <a:gd name="T85" fmla="*/ 21 h 178"/>
                <a:gd name="T86" fmla="*/ 37 w 132"/>
                <a:gd name="T87" fmla="*/ 4 h 178"/>
                <a:gd name="T88" fmla="*/ 60 w 132"/>
                <a:gd name="T89" fmla="*/ 2 h 178"/>
                <a:gd name="T90" fmla="*/ 85 w 132"/>
                <a:gd name="T91" fmla="*/ 10 h 178"/>
                <a:gd name="T92" fmla="*/ 107 w 132"/>
                <a:gd name="T93" fmla="*/ 29 h 178"/>
                <a:gd name="T94" fmla="*/ 122 w 132"/>
                <a:gd name="T95" fmla="*/ 56 h 178"/>
                <a:gd name="T96" fmla="*/ 130 w 132"/>
                <a:gd name="T97" fmla="*/ 93 h 178"/>
                <a:gd name="T98" fmla="*/ 130 w 132"/>
                <a:gd name="T99" fmla="*/ 128 h 178"/>
                <a:gd name="T100" fmla="*/ 120 w 132"/>
                <a:gd name="T101" fmla="*/ 159 h 178"/>
                <a:gd name="T102" fmla="*/ 99 w 132"/>
                <a:gd name="T103" fmla="*/ 176 h 178"/>
                <a:gd name="T104" fmla="*/ 74 w 132"/>
                <a:gd name="T105" fmla="*/ 178 h 178"/>
                <a:gd name="T106" fmla="*/ 52 w 132"/>
                <a:gd name="T107" fmla="*/ 173 h 178"/>
                <a:gd name="T108" fmla="*/ 29 w 132"/>
                <a:gd name="T109" fmla="*/ 151 h 178"/>
                <a:gd name="T110" fmla="*/ 12 w 132"/>
                <a:gd name="T111" fmla="*/ 124 h 17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32"/>
                <a:gd name="T169" fmla="*/ 0 h 178"/>
                <a:gd name="T170" fmla="*/ 132 w 132"/>
                <a:gd name="T171" fmla="*/ 178 h 17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32" h="178">
                  <a:moveTo>
                    <a:pt x="37" y="16"/>
                  </a:moveTo>
                  <a:lnTo>
                    <a:pt x="37" y="16"/>
                  </a:lnTo>
                  <a:lnTo>
                    <a:pt x="47" y="16"/>
                  </a:lnTo>
                  <a:lnTo>
                    <a:pt x="58" y="21"/>
                  </a:lnTo>
                  <a:lnTo>
                    <a:pt x="70" y="27"/>
                  </a:lnTo>
                  <a:lnTo>
                    <a:pt x="82" y="39"/>
                  </a:lnTo>
                  <a:lnTo>
                    <a:pt x="91" y="49"/>
                  </a:lnTo>
                  <a:lnTo>
                    <a:pt x="103" y="62"/>
                  </a:lnTo>
                  <a:lnTo>
                    <a:pt x="111" y="74"/>
                  </a:lnTo>
                  <a:lnTo>
                    <a:pt x="118" y="91"/>
                  </a:lnTo>
                  <a:lnTo>
                    <a:pt x="120" y="97"/>
                  </a:lnTo>
                  <a:lnTo>
                    <a:pt x="120" y="99"/>
                  </a:lnTo>
                  <a:lnTo>
                    <a:pt x="122" y="105"/>
                  </a:lnTo>
                  <a:lnTo>
                    <a:pt x="120" y="95"/>
                  </a:lnTo>
                  <a:lnTo>
                    <a:pt x="120" y="91"/>
                  </a:lnTo>
                  <a:lnTo>
                    <a:pt x="118" y="83"/>
                  </a:lnTo>
                  <a:lnTo>
                    <a:pt x="114" y="78"/>
                  </a:lnTo>
                  <a:lnTo>
                    <a:pt x="107" y="60"/>
                  </a:lnTo>
                  <a:lnTo>
                    <a:pt x="99" y="49"/>
                  </a:lnTo>
                  <a:lnTo>
                    <a:pt x="89" y="37"/>
                  </a:lnTo>
                  <a:lnTo>
                    <a:pt x="80" y="29"/>
                  </a:lnTo>
                  <a:lnTo>
                    <a:pt x="68" y="21"/>
                  </a:lnTo>
                  <a:lnTo>
                    <a:pt x="58" y="16"/>
                  </a:lnTo>
                  <a:lnTo>
                    <a:pt x="47" y="14"/>
                  </a:lnTo>
                  <a:lnTo>
                    <a:pt x="37" y="16"/>
                  </a:lnTo>
                  <a:close/>
                  <a:moveTo>
                    <a:pt x="6" y="70"/>
                  </a:moveTo>
                  <a:lnTo>
                    <a:pt x="6" y="70"/>
                  </a:lnTo>
                  <a:lnTo>
                    <a:pt x="6" y="78"/>
                  </a:lnTo>
                  <a:lnTo>
                    <a:pt x="10" y="91"/>
                  </a:lnTo>
                  <a:lnTo>
                    <a:pt x="14" y="105"/>
                  </a:lnTo>
                  <a:lnTo>
                    <a:pt x="18" y="120"/>
                  </a:lnTo>
                  <a:lnTo>
                    <a:pt x="23" y="132"/>
                  </a:lnTo>
                  <a:lnTo>
                    <a:pt x="31" y="145"/>
                  </a:lnTo>
                  <a:lnTo>
                    <a:pt x="39" y="155"/>
                  </a:lnTo>
                  <a:lnTo>
                    <a:pt x="50" y="163"/>
                  </a:lnTo>
                  <a:lnTo>
                    <a:pt x="60" y="169"/>
                  </a:lnTo>
                  <a:lnTo>
                    <a:pt x="72" y="173"/>
                  </a:lnTo>
                  <a:lnTo>
                    <a:pt x="82" y="173"/>
                  </a:lnTo>
                  <a:lnTo>
                    <a:pt x="93" y="175"/>
                  </a:lnTo>
                  <a:lnTo>
                    <a:pt x="93" y="173"/>
                  </a:lnTo>
                  <a:lnTo>
                    <a:pt x="82" y="171"/>
                  </a:lnTo>
                  <a:lnTo>
                    <a:pt x="70" y="167"/>
                  </a:lnTo>
                  <a:lnTo>
                    <a:pt x="60" y="161"/>
                  </a:lnTo>
                  <a:lnTo>
                    <a:pt x="50" y="155"/>
                  </a:lnTo>
                  <a:lnTo>
                    <a:pt x="39" y="145"/>
                  </a:lnTo>
                  <a:lnTo>
                    <a:pt x="31" y="134"/>
                  </a:lnTo>
                  <a:lnTo>
                    <a:pt x="23" y="120"/>
                  </a:lnTo>
                  <a:lnTo>
                    <a:pt x="18" y="107"/>
                  </a:lnTo>
                  <a:lnTo>
                    <a:pt x="14" y="97"/>
                  </a:lnTo>
                  <a:lnTo>
                    <a:pt x="12" y="87"/>
                  </a:lnTo>
                  <a:lnTo>
                    <a:pt x="8" y="80"/>
                  </a:lnTo>
                  <a:lnTo>
                    <a:pt x="6" y="70"/>
                  </a:lnTo>
                  <a:close/>
                  <a:moveTo>
                    <a:pt x="114" y="93"/>
                  </a:moveTo>
                  <a:lnTo>
                    <a:pt x="107" y="78"/>
                  </a:lnTo>
                  <a:lnTo>
                    <a:pt x="99" y="64"/>
                  </a:lnTo>
                  <a:lnTo>
                    <a:pt x="87" y="50"/>
                  </a:lnTo>
                  <a:lnTo>
                    <a:pt x="78" y="39"/>
                  </a:lnTo>
                  <a:lnTo>
                    <a:pt x="62" y="27"/>
                  </a:lnTo>
                  <a:lnTo>
                    <a:pt x="50" y="23"/>
                  </a:lnTo>
                  <a:lnTo>
                    <a:pt x="39" y="21"/>
                  </a:lnTo>
                  <a:lnTo>
                    <a:pt x="29" y="23"/>
                  </a:lnTo>
                  <a:lnTo>
                    <a:pt x="18" y="31"/>
                  </a:lnTo>
                  <a:lnTo>
                    <a:pt x="16" y="45"/>
                  </a:lnTo>
                  <a:lnTo>
                    <a:pt x="14" y="52"/>
                  </a:lnTo>
                  <a:lnTo>
                    <a:pt x="14" y="62"/>
                  </a:lnTo>
                  <a:lnTo>
                    <a:pt x="18" y="74"/>
                  </a:lnTo>
                  <a:lnTo>
                    <a:pt x="23" y="85"/>
                  </a:lnTo>
                  <a:lnTo>
                    <a:pt x="29" y="101"/>
                  </a:lnTo>
                  <a:lnTo>
                    <a:pt x="41" y="116"/>
                  </a:lnTo>
                  <a:lnTo>
                    <a:pt x="50" y="128"/>
                  </a:lnTo>
                  <a:lnTo>
                    <a:pt x="64" y="142"/>
                  </a:lnTo>
                  <a:lnTo>
                    <a:pt x="83" y="155"/>
                  </a:lnTo>
                  <a:lnTo>
                    <a:pt x="105" y="155"/>
                  </a:lnTo>
                  <a:lnTo>
                    <a:pt x="114" y="143"/>
                  </a:lnTo>
                  <a:lnTo>
                    <a:pt x="120" y="134"/>
                  </a:lnTo>
                  <a:lnTo>
                    <a:pt x="120" y="124"/>
                  </a:lnTo>
                  <a:lnTo>
                    <a:pt x="120" y="116"/>
                  </a:lnTo>
                  <a:lnTo>
                    <a:pt x="116" y="105"/>
                  </a:lnTo>
                  <a:lnTo>
                    <a:pt x="114" y="93"/>
                  </a:lnTo>
                  <a:close/>
                  <a:moveTo>
                    <a:pt x="12" y="124"/>
                  </a:moveTo>
                  <a:lnTo>
                    <a:pt x="4" y="103"/>
                  </a:lnTo>
                  <a:lnTo>
                    <a:pt x="2" y="83"/>
                  </a:lnTo>
                  <a:lnTo>
                    <a:pt x="0" y="66"/>
                  </a:lnTo>
                  <a:lnTo>
                    <a:pt x="4" y="50"/>
                  </a:lnTo>
                  <a:lnTo>
                    <a:pt x="6" y="33"/>
                  </a:lnTo>
                  <a:lnTo>
                    <a:pt x="14" y="21"/>
                  </a:lnTo>
                  <a:lnTo>
                    <a:pt x="23" y="10"/>
                  </a:lnTo>
                  <a:lnTo>
                    <a:pt x="37" y="4"/>
                  </a:lnTo>
                  <a:lnTo>
                    <a:pt x="49" y="0"/>
                  </a:lnTo>
                  <a:lnTo>
                    <a:pt x="60" y="2"/>
                  </a:lnTo>
                  <a:lnTo>
                    <a:pt x="72" y="4"/>
                  </a:lnTo>
                  <a:lnTo>
                    <a:pt x="85" y="10"/>
                  </a:lnTo>
                  <a:lnTo>
                    <a:pt x="95" y="17"/>
                  </a:lnTo>
                  <a:lnTo>
                    <a:pt x="107" y="29"/>
                  </a:lnTo>
                  <a:lnTo>
                    <a:pt x="114" y="41"/>
                  </a:lnTo>
                  <a:lnTo>
                    <a:pt x="122" y="56"/>
                  </a:lnTo>
                  <a:lnTo>
                    <a:pt x="128" y="74"/>
                  </a:lnTo>
                  <a:lnTo>
                    <a:pt x="130" y="93"/>
                  </a:lnTo>
                  <a:lnTo>
                    <a:pt x="132" y="109"/>
                  </a:lnTo>
                  <a:lnTo>
                    <a:pt x="130" y="128"/>
                  </a:lnTo>
                  <a:lnTo>
                    <a:pt x="126" y="143"/>
                  </a:lnTo>
                  <a:lnTo>
                    <a:pt x="120" y="159"/>
                  </a:lnTo>
                  <a:lnTo>
                    <a:pt x="111" y="169"/>
                  </a:lnTo>
                  <a:lnTo>
                    <a:pt x="99" y="176"/>
                  </a:lnTo>
                  <a:lnTo>
                    <a:pt x="85" y="178"/>
                  </a:lnTo>
                  <a:lnTo>
                    <a:pt x="74" y="178"/>
                  </a:lnTo>
                  <a:lnTo>
                    <a:pt x="62" y="176"/>
                  </a:lnTo>
                  <a:lnTo>
                    <a:pt x="52" y="173"/>
                  </a:lnTo>
                  <a:lnTo>
                    <a:pt x="41" y="161"/>
                  </a:lnTo>
                  <a:lnTo>
                    <a:pt x="29" y="151"/>
                  </a:lnTo>
                  <a:lnTo>
                    <a:pt x="19" y="138"/>
                  </a:lnTo>
                  <a:lnTo>
                    <a:pt x="12" y="124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47" name="Freeform 186"/>
            <p:cNvSpPr>
              <a:spLocks noEditPoints="1"/>
            </p:cNvSpPr>
            <p:nvPr/>
          </p:nvSpPr>
          <p:spPr bwMode="auto">
            <a:xfrm>
              <a:off x="2133" y="3214"/>
              <a:ext cx="61" cy="102"/>
            </a:xfrm>
            <a:custGeom>
              <a:avLst/>
              <a:gdLst>
                <a:gd name="T0" fmla="*/ 29 w 122"/>
                <a:gd name="T1" fmla="*/ 118 h 203"/>
                <a:gd name="T2" fmla="*/ 37 w 122"/>
                <a:gd name="T3" fmla="*/ 112 h 203"/>
                <a:gd name="T4" fmla="*/ 44 w 122"/>
                <a:gd name="T5" fmla="*/ 106 h 203"/>
                <a:gd name="T6" fmla="*/ 77 w 122"/>
                <a:gd name="T7" fmla="*/ 105 h 203"/>
                <a:gd name="T8" fmla="*/ 101 w 122"/>
                <a:gd name="T9" fmla="*/ 126 h 203"/>
                <a:gd name="T10" fmla="*/ 104 w 122"/>
                <a:gd name="T11" fmla="*/ 147 h 203"/>
                <a:gd name="T12" fmla="*/ 99 w 122"/>
                <a:gd name="T13" fmla="*/ 167 h 203"/>
                <a:gd name="T14" fmla="*/ 106 w 122"/>
                <a:gd name="T15" fmla="*/ 145 h 203"/>
                <a:gd name="T16" fmla="*/ 104 w 122"/>
                <a:gd name="T17" fmla="*/ 120 h 203"/>
                <a:gd name="T18" fmla="*/ 83 w 122"/>
                <a:gd name="T19" fmla="*/ 99 h 203"/>
                <a:gd name="T20" fmla="*/ 48 w 122"/>
                <a:gd name="T21" fmla="*/ 101 h 203"/>
                <a:gd name="T22" fmla="*/ 37 w 122"/>
                <a:gd name="T23" fmla="*/ 106 h 203"/>
                <a:gd name="T24" fmla="*/ 25 w 122"/>
                <a:gd name="T25" fmla="*/ 114 h 203"/>
                <a:gd name="T26" fmla="*/ 13 w 122"/>
                <a:gd name="T27" fmla="*/ 37 h 203"/>
                <a:gd name="T28" fmla="*/ 7 w 122"/>
                <a:gd name="T29" fmla="*/ 41 h 203"/>
                <a:gd name="T30" fmla="*/ 9 w 122"/>
                <a:gd name="T31" fmla="*/ 44 h 203"/>
                <a:gd name="T32" fmla="*/ 13 w 122"/>
                <a:gd name="T33" fmla="*/ 44 h 203"/>
                <a:gd name="T34" fmla="*/ 52 w 122"/>
                <a:gd name="T35" fmla="*/ 27 h 203"/>
                <a:gd name="T36" fmla="*/ 62 w 122"/>
                <a:gd name="T37" fmla="*/ 21 h 203"/>
                <a:gd name="T38" fmla="*/ 64 w 122"/>
                <a:gd name="T39" fmla="*/ 13 h 203"/>
                <a:gd name="T40" fmla="*/ 58 w 122"/>
                <a:gd name="T41" fmla="*/ 17 h 203"/>
                <a:gd name="T42" fmla="*/ 52 w 122"/>
                <a:gd name="T43" fmla="*/ 21 h 203"/>
                <a:gd name="T44" fmla="*/ 69 w 122"/>
                <a:gd name="T45" fmla="*/ 8 h 203"/>
                <a:gd name="T46" fmla="*/ 71 w 122"/>
                <a:gd name="T47" fmla="*/ 29 h 203"/>
                <a:gd name="T48" fmla="*/ 68 w 122"/>
                <a:gd name="T49" fmla="*/ 35 h 203"/>
                <a:gd name="T50" fmla="*/ 21 w 122"/>
                <a:gd name="T51" fmla="*/ 56 h 203"/>
                <a:gd name="T52" fmla="*/ 15 w 122"/>
                <a:gd name="T53" fmla="*/ 62 h 203"/>
                <a:gd name="T54" fmla="*/ 15 w 122"/>
                <a:gd name="T55" fmla="*/ 70 h 203"/>
                <a:gd name="T56" fmla="*/ 21 w 122"/>
                <a:gd name="T57" fmla="*/ 91 h 203"/>
                <a:gd name="T58" fmla="*/ 23 w 122"/>
                <a:gd name="T59" fmla="*/ 95 h 203"/>
                <a:gd name="T60" fmla="*/ 25 w 122"/>
                <a:gd name="T61" fmla="*/ 97 h 203"/>
                <a:gd name="T62" fmla="*/ 35 w 122"/>
                <a:gd name="T63" fmla="*/ 91 h 203"/>
                <a:gd name="T64" fmla="*/ 48 w 122"/>
                <a:gd name="T65" fmla="*/ 85 h 203"/>
                <a:gd name="T66" fmla="*/ 69 w 122"/>
                <a:gd name="T67" fmla="*/ 77 h 203"/>
                <a:gd name="T68" fmla="*/ 91 w 122"/>
                <a:gd name="T69" fmla="*/ 79 h 203"/>
                <a:gd name="T70" fmla="*/ 104 w 122"/>
                <a:gd name="T71" fmla="*/ 89 h 203"/>
                <a:gd name="T72" fmla="*/ 118 w 122"/>
                <a:gd name="T73" fmla="*/ 110 h 203"/>
                <a:gd name="T74" fmla="*/ 122 w 122"/>
                <a:gd name="T75" fmla="*/ 134 h 203"/>
                <a:gd name="T76" fmla="*/ 118 w 122"/>
                <a:gd name="T77" fmla="*/ 161 h 203"/>
                <a:gd name="T78" fmla="*/ 101 w 122"/>
                <a:gd name="T79" fmla="*/ 182 h 203"/>
                <a:gd name="T80" fmla="*/ 77 w 122"/>
                <a:gd name="T81" fmla="*/ 200 h 203"/>
                <a:gd name="T82" fmla="*/ 48 w 122"/>
                <a:gd name="T83" fmla="*/ 203 h 203"/>
                <a:gd name="T84" fmla="*/ 35 w 122"/>
                <a:gd name="T85" fmla="*/ 201 h 203"/>
                <a:gd name="T86" fmla="*/ 35 w 122"/>
                <a:gd name="T87" fmla="*/ 196 h 203"/>
                <a:gd name="T88" fmla="*/ 38 w 122"/>
                <a:gd name="T89" fmla="*/ 196 h 203"/>
                <a:gd name="T90" fmla="*/ 58 w 122"/>
                <a:gd name="T91" fmla="*/ 192 h 203"/>
                <a:gd name="T92" fmla="*/ 83 w 122"/>
                <a:gd name="T93" fmla="*/ 178 h 203"/>
                <a:gd name="T94" fmla="*/ 99 w 122"/>
                <a:gd name="T95" fmla="*/ 147 h 203"/>
                <a:gd name="T96" fmla="*/ 87 w 122"/>
                <a:gd name="T97" fmla="*/ 116 h 203"/>
                <a:gd name="T98" fmla="*/ 60 w 122"/>
                <a:gd name="T99" fmla="*/ 106 h 203"/>
                <a:gd name="T100" fmla="*/ 37 w 122"/>
                <a:gd name="T101" fmla="*/ 116 h 203"/>
                <a:gd name="T102" fmla="*/ 25 w 122"/>
                <a:gd name="T103" fmla="*/ 122 h 203"/>
                <a:gd name="T104" fmla="*/ 23 w 122"/>
                <a:gd name="T105" fmla="*/ 124 h 203"/>
                <a:gd name="T106" fmla="*/ 19 w 122"/>
                <a:gd name="T107" fmla="*/ 122 h 203"/>
                <a:gd name="T108" fmla="*/ 17 w 122"/>
                <a:gd name="T109" fmla="*/ 118 h 203"/>
                <a:gd name="T110" fmla="*/ 2 w 122"/>
                <a:gd name="T111" fmla="*/ 48 h 203"/>
                <a:gd name="T112" fmla="*/ 2 w 122"/>
                <a:gd name="T113" fmla="*/ 37 h 203"/>
                <a:gd name="T114" fmla="*/ 48 w 122"/>
                <a:gd name="T115" fmla="*/ 17 h 203"/>
                <a:gd name="T116" fmla="*/ 62 w 122"/>
                <a:gd name="T117" fmla="*/ 8 h 203"/>
                <a:gd name="T118" fmla="*/ 66 w 122"/>
                <a:gd name="T119" fmla="*/ 0 h 203"/>
                <a:gd name="T120" fmla="*/ 69 w 122"/>
                <a:gd name="T121" fmla="*/ 2 h 203"/>
                <a:gd name="T122" fmla="*/ 69 w 122"/>
                <a:gd name="T123" fmla="*/ 8 h 20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2"/>
                <a:gd name="T187" fmla="*/ 0 h 203"/>
                <a:gd name="T188" fmla="*/ 122 w 122"/>
                <a:gd name="T189" fmla="*/ 203 h 20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2" h="203">
                  <a:moveTo>
                    <a:pt x="25" y="114"/>
                  </a:moveTo>
                  <a:lnTo>
                    <a:pt x="29" y="118"/>
                  </a:lnTo>
                  <a:lnTo>
                    <a:pt x="33" y="112"/>
                  </a:lnTo>
                  <a:lnTo>
                    <a:pt x="37" y="112"/>
                  </a:lnTo>
                  <a:lnTo>
                    <a:pt x="40" y="108"/>
                  </a:lnTo>
                  <a:lnTo>
                    <a:pt x="44" y="106"/>
                  </a:lnTo>
                  <a:lnTo>
                    <a:pt x="62" y="101"/>
                  </a:lnTo>
                  <a:lnTo>
                    <a:pt x="77" y="105"/>
                  </a:lnTo>
                  <a:lnTo>
                    <a:pt x="91" y="112"/>
                  </a:lnTo>
                  <a:lnTo>
                    <a:pt x="101" y="126"/>
                  </a:lnTo>
                  <a:lnTo>
                    <a:pt x="102" y="136"/>
                  </a:lnTo>
                  <a:lnTo>
                    <a:pt x="104" y="147"/>
                  </a:lnTo>
                  <a:lnTo>
                    <a:pt x="101" y="157"/>
                  </a:lnTo>
                  <a:lnTo>
                    <a:pt x="99" y="167"/>
                  </a:lnTo>
                  <a:lnTo>
                    <a:pt x="104" y="155"/>
                  </a:lnTo>
                  <a:lnTo>
                    <a:pt x="106" y="145"/>
                  </a:lnTo>
                  <a:lnTo>
                    <a:pt x="106" y="132"/>
                  </a:lnTo>
                  <a:lnTo>
                    <a:pt x="104" y="120"/>
                  </a:lnTo>
                  <a:lnTo>
                    <a:pt x="95" y="106"/>
                  </a:lnTo>
                  <a:lnTo>
                    <a:pt x="83" y="99"/>
                  </a:lnTo>
                  <a:lnTo>
                    <a:pt x="66" y="97"/>
                  </a:lnTo>
                  <a:lnTo>
                    <a:pt x="48" y="101"/>
                  </a:lnTo>
                  <a:lnTo>
                    <a:pt x="42" y="103"/>
                  </a:lnTo>
                  <a:lnTo>
                    <a:pt x="37" y="106"/>
                  </a:lnTo>
                  <a:lnTo>
                    <a:pt x="31" y="110"/>
                  </a:lnTo>
                  <a:lnTo>
                    <a:pt x="25" y="114"/>
                  </a:lnTo>
                  <a:close/>
                  <a:moveTo>
                    <a:pt x="15" y="37"/>
                  </a:moveTo>
                  <a:lnTo>
                    <a:pt x="13" y="37"/>
                  </a:lnTo>
                  <a:lnTo>
                    <a:pt x="9" y="39"/>
                  </a:lnTo>
                  <a:lnTo>
                    <a:pt x="7" y="41"/>
                  </a:lnTo>
                  <a:lnTo>
                    <a:pt x="9" y="42"/>
                  </a:lnTo>
                  <a:lnTo>
                    <a:pt x="9" y="44"/>
                  </a:lnTo>
                  <a:lnTo>
                    <a:pt x="11" y="44"/>
                  </a:lnTo>
                  <a:lnTo>
                    <a:pt x="13" y="44"/>
                  </a:lnTo>
                  <a:lnTo>
                    <a:pt x="13" y="42"/>
                  </a:lnTo>
                  <a:lnTo>
                    <a:pt x="52" y="27"/>
                  </a:lnTo>
                  <a:lnTo>
                    <a:pt x="58" y="23"/>
                  </a:lnTo>
                  <a:lnTo>
                    <a:pt x="62" y="21"/>
                  </a:lnTo>
                  <a:lnTo>
                    <a:pt x="62" y="15"/>
                  </a:lnTo>
                  <a:lnTo>
                    <a:pt x="64" y="13"/>
                  </a:lnTo>
                  <a:lnTo>
                    <a:pt x="60" y="13"/>
                  </a:lnTo>
                  <a:lnTo>
                    <a:pt x="58" y="17"/>
                  </a:lnTo>
                  <a:lnTo>
                    <a:pt x="56" y="17"/>
                  </a:lnTo>
                  <a:lnTo>
                    <a:pt x="52" y="21"/>
                  </a:lnTo>
                  <a:lnTo>
                    <a:pt x="15" y="37"/>
                  </a:lnTo>
                  <a:close/>
                  <a:moveTo>
                    <a:pt x="69" y="8"/>
                  </a:moveTo>
                  <a:lnTo>
                    <a:pt x="71" y="27"/>
                  </a:lnTo>
                  <a:lnTo>
                    <a:pt x="71" y="29"/>
                  </a:lnTo>
                  <a:lnTo>
                    <a:pt x="71" y="35"/>
                  </a:lnTo>
                  <a:lnTo>
                    <a:pt x="68" y="35"/>
                  </a:lnTo>
                  <a:lnTo>
                    <a:pt x="64" y="41"/>
                  </a:lnTo>
                  <a:lnTo>
                    <a:pt x="21" y="56"/>
                  </a:lnTo>
                  <a:lnTo>
                    <a:pt x="17" y="58"/>
                  </a:lnTo>
                  <a:lnTo>
                    <a:pt x="15" y="62"/>
                  </a:lnTo>
                  <a:lnTo>
                    <a:pt x="15" y="64"/>
                  </a:lnTo>
                  <a:lnTo>
                    <a:pt x="15" y="70"/>
                  </a:lnTo>
                  <a:lnTo>
                    <a:pt x="21" y="89"/>
                  </a:lnTo>
                  <a:lnTo>
                    <a:pt x="21" y="91"/>
                  </a:lnTo>
                  <a:lnTo>
                    <a:pt x="23" y="93"/>
                  </a:lnTo>
                  <a:lnTo>
                    <a:pt x="23" y="95"/>
                  </a:lnTo>
                  <a:lnTo>
                    <a:pt x="23" y="97"/>
                  </a:lnTo>
                  <a:lnTo>
                    <a:pt x="25" y="97"/>
                  </a:lnTo>
                  <a:lnTo>
                    <a:pt x="27" y="93"/>
                  </a:lnTo>
                  <a:lnTo>
                    <a:pt x="35" y="91"/>
                  </a:lnTo>
                  <a:lnTo>
                    <a:pt x="40" y="87"/>
                  </a:lnTo>
                  <a:lnTo>
                    <a:pt x="48" y="85"/>
                  </a:lnTo>
                  <a:lnTo>
                    <a:pt x="58" y="79"/>
                  </a:lnTo>
                  <a:lnTo>
                    <a:pt x="69" y="77"/>
                  </a:lnTo>
                  <a:lnTo>
                    <a:pt x="79" y="77"/>
                  </a:lnTo>
                  <a:lnTo>
                    <a:pt x="91" y="79"/>
                  </a:lnTo>
                  <a:lnTo>
                    <a:pt x="97" y="83"/>
                  </a:lnTo>
                  <a:lnTo>
                    <a:pt x="104" y="89"/>
                  </a:lnTo>
                  <a:lnTo>
                    <a:pt x="110" y="97"/>
                  </a:lnTo>
                  <a:lnTo>
                    <a:pt x="118" y="110"/>
                  </a:lnTo>
                  <a:lnTo>
                    <a:pt x="120" y="122"/>
                  </a:lnTo>
                  <a:lnTo>
                    <a:pt x="122" y="134"/>
                  </a:lnTo>
                  <a:lnTo>
                    <a:pt x="120" y="145"/>
                  </a:lnTo>
                  <a:lnTo>
                    <a:pt x="118" y="161"/>
                  </a:lnTo>
                  <a:lnTo>
                    <a:pt x="110" y="170"/>
                  </a:lnTo>
                  <a:lnTo>
                    <a:pt x="101" y="182"/>
                  </a:lnTo>
                  <a:lnTo>
                    <a:pt x="89" y="190"/>
                  </a:lnTo>
                  <a:lnTo>
                    <a:pt x="77" y="200"/>
                  </a:lnTo>
                  <a:lnTo>
                    <a:pt x="62" y="201"/>
                  </a:lnTo>
                  <a:lnTo>
                    <a:pt x="48" y="203"/>
                  </a:lnTo>
                  <a:lnTo>
                    <a:pt x="38" y="201"/>
                  </a:lnTo>
                  <a:lnTo>
                    <a:pt x="35" y="201"/>
                  </a:lnTo>
                  <a:lnTo>
                    <a:pt x="35" y="200"/>
                  </a:lnTo>
                  <a:lnTo>
                    <a:pt x="35" y="196"/>
                  </a:lnTo>
                  <a:lnTo>
                    <a:pt x="37" y="196"/>
                  </a:lnTo>
                  <a:lnTo>
                    <a:pt x="38" y="196"/>
                  </a:lnTo>
                  <a:lnTo>
                    <a:pt x="48" y="196"/>
                  </a:lnTo>
                  <a:lnTo>
                    <a:pt x="58" y="192"/>
                  </a:lnTo>
                  <a:lnTo>
                    <a:pt x="66" y="190"/>
                  </a:lnTo>
                  <a:lnTo>
                    <a:pt x="83" y="178"/>
                  </a:lnTo>
                  <a:lnTo>
                    <a:pt x="97" y="163"/>
                  </a:lnTo>
                  <a:lnTo>
                    <a:pt x="99" y="147"/>
                  </a:lnTo>
                  <a:lnTo>
                    <a:pt x="97" y="132"/>
                  </a:lnTo>
                  <a:lnTo>
                    <a:pt x="87" y="116"/>
                  </a:lnTo>
                  <a:lnTo>
                    <a:pt x="77" y="110"/>
                  </a:lnTo>
                  <a:lnTo>
                    <a:pt x="60" y="106"/>
                  </a:lnTo>
                  <a:lnTo>
                    <a:pt x="44" y="112"/>
                  </a:lnTo>
                  <a:lnTo>
                    <a:pt x="37" y="116"/>
                  </a:lnTo>
                  <a:lnTo>
                    <a:pt x="29" y="120"/>
                  </a:lnTo>
                  <a:lnTo>
                    <a:pt x="25" y="122"/>
                  </a:lnTo>
                  <a:lnTo>
                    <a:pt x="25" y="124"/>
                  </a:lnTo>
                  <a:lnTo>
                    <a:pt x="23" y="124"/>
                  </a:lnTo>
                  <a:lnTo>
                    <a:pt x="21" y="124"/>
                  </a:lnTo>
                  <a:lnTo>
                    <a:pt x="19" y="122"/>
                  </a:lnTo>
                  <a:lnTo>
                    <a:pt x="17" y="120"/>
                  </a:lnTo>
                  <a:lnTo>
                    <a:pt x="17" y="118"/>
                  </a:lnTo>
                  <a:lnTo>
                    <a:pt x="17" y="114"/>
                  </a:lnTo>
                  <a:lnTo>
                    <a:pt x="2" y="48"/>
                  </a:lnTo>
                  <a:lnTo>
                    <a:pt x="0" y="41"/>
                  </a:lnTo>
                  <a:lnTo>
                    <a:pt x="2" y="37"/>
                  </a:lnTo>
                  <a:lnTo>
                    <a:pt x="7" y="35"/>
                  </a:lnTo>
                  <a:lnTo>
                    <a:pt x="48" y="17"/>
                  </a:lnTo>
                  <a:lnTo>
                    <a:pt x="56" y="11"/>
                  </a:lnTo>
                  <a:lnTo>
                    <a:pt x="62" y="8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69" y="0"/>
                  </a:lnTo>
                  <a:lnTo>
                    <a:pt x="69" y="2"/>
                  </a:lnTo>
                  <a:lnTo>
                    <a:pt x="69" y="4"/>
                  </a:lnTo>
                  <a:lnTo>
                    <a:pt x="69" y="8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48" name="Freeform 187"/>
            <p:cNvSpPr>
              <a:spLocks noEditPoints="1"/>
            </p:cNvSpPr>
            <p:nvPr/>
          </p:nvSpPr>
          <p:spPr bwMode="auto">
            <a:xfrm>
              <a:off x="2530" y="3057"/>
              <a:ext cx="67" cy="92"/>
            </a:xfrm>
            <a:custGeom>
              <a:avLst/>
              <a:gdLst>
                <a:gd name="T0" fmla="*/ 27 w 134"/>
                <a:gd name="T1" fmla="*/ 35 h 184"/>
                <a:gd name="T2" fmla="*/ 33 w 134"/>
                <a:gd name="T3" fmla="*/ 44 h 184"/>
                <a:gd name="T4" fmla="*/ 41 w 134"/>
                <a:gd name="T5" fmla="*/ 58 h 184"/>
                <a:gd name="T6" fmla="*/ 75 w 134"/>
                <a:gd name="T7" fmla="*/ 147 h 184"/>
                <a:gd name="T8" fmla="*/ 79 w 134"/>
                <a:gd name="T9" fmla="*/ 159 h 184"/>
                <a:gd name="T10" fmla="*/ 81 w 134"/>
                <a:gd name="T11" fmla="*/ 165 h 184"/>
                <a:gd name="T12" fmla="*/ 83 w 134"/>
                <a:gd name="T13" fmla="*/ 155 h 184"/>
                <a:gd name="T14" fmla="*/ 81 w 134"/>
                <a:gd name="T15" fmla="*/ 135 h 184"/>
                <a:gd name="T16" fmla="*/ 41 w 134"/>
                <a:gd name="T17" fmla="*/ 46 h 184"/>
                <a:gd name="T18" fmla="*/ 31 w 134"/>
                <a:gd name="T19" fmla="*/ 37 h 184"/>
                <a:gd name="T20" fmla="*/ 50 w 134"/>
                <a:gd name="T21" fmla="*/ 27 h 184"/>
                <a:gd name="T22" fmla="*/ 99 w 134"/>
                <a:gd name="T23" fmla="*/ 141 h 184"/>
                <a:gd name="T24" fmla="*/ 105 w 134"/>
                <a:gd name="T25" fmla="*/ 149 h 184"/>
                <a:gd name="T26" fmla="*/ 118 w 134"/>
                <a:gd name="T27" fmla="*/ 149 h 184"/>
                <a:gd name="T28" fmla="*/ 130 w 134"/>
                <a:gd name="T29" fmla="*/ 145 h 184"/>
                <a:gd name="T30" fmla="*/ 134 w 134"/>
                <a:gd name="T31" fmla="*/ 151 h 184"/>
                <a:gd name="T32" fmla="*/ 132 w 134"/>
                <a:gd name="T33" fmla="*/ 155 h 184"/>
                <a:gd name="T34" fmla="*/ 126 w 134"/>
                <a:gd name="T35" fmla="*/ 157 h 184"/>
                <a:gd name="T36" fmla="*/ 105 w 134"/>
                <a:gd name="T37" fmla="*/ 166 h 184"/>
                <a:gd name="T38" fmla="*/ 79 w 134"/>
                <a:gd name="T39" fmla="*/ 176 h 184"/>
                <a:gd name="T40" fmla="*/ 62 w 134"/>
                <a:gd name="T41" fmla="*/ 184 h 184"/>
                <a:gd name="T42" fmla="*/ 58 w 134"/>
                <a:gd name="T43" fmla="*/ 184 h 184"/>
                <a:gd name="T44" fmla="*/ 56 w 134"/>
                <a:gd name="T45" fmla="*/ 176 h 184"/>
                <a:gd name="T46" fmla="*/ 66 w 134"/>
                <a:gd name="T47" fmla="*/ 170 h 184"/>
                <a:gd name="T48" fmla="*/ 72 w 134"/>
                <a:gd name="T49" fmla="*/ 163 h 184"/>
                <a:gd name="T50" fmla="*/ 72 w 134"/>
                <a:gd name="T51" fmla="*/ 153 h 184"/>
                <a:gd name="T52" fmla="*/ 33 w 134"/>
                <a:gd name="T53" fmla="*/ 52 h 184"/>
                <a:gd name="T54" fmla="*/ 27 w 134"/>
                <a:gd name="T55" fmla="*/ 40 h 184"/>
                <a:gd name="T56" fmla="*/ 19 w 134"/>
                <a:gd name="T57" fmla="*/ 40 h 184"/>
                <a:gd name="T58" fmla="*/ 10 w 134"/>
                <a:gd name="T59" fmla="*/ 46 h 184"/>
                <a:gd name="T60" fmla="*/ 6 w 134"/>
                <a:gd name="T61" fmla="*/ 52 h 184"/>
                <a:gd name="T62" fmla="*/ 2 w 134"/>
                <a:gd name="T63" fmla="*/ 48 h 184"/>
                <a:gd name="T64" fmla="*/ 2 w 134"/>
                <a:gd name="T65" fmla="*/ 42 h 184"/>
                <a:gd name="T66" fmla="*/ 17 w 134"/>
                <a:gd name="T67" fmla="*/ 29 h 184"/>
                <a:gd name="T68" fmla="*/ 29 w 134"/>
                <a:gd name="T69" fmla="*/ 17 h 184"/>
                <a:gd name="T70" fmla="*/ 37 w 134"/>
                <a:gd name="T71" fmla="*/ 2 h 184"/>
                <a:gd name="T72" fmla="*/ 42 w 134"/>
                <a:gd name="T73" fmla="*/ 0 h 184"/>
                <a:gd name="T74" fmla="*/ 44 w 134"/>
                <a:gd name="T75" fmla="*/ 6 h 184"/>
                <a:gd name="T76" fmla="*/ 46 w 134"/>
                <a:gd name="T77" fmla="*/ 17 h 18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4"/>
                <a:gd name="T118" fmla="*/ 0 h 184"/>
                <a:gd name="T119" fmla="*/ 134 w 134"/>
                <a:gd name="T120" fmla="*/ 184 h 18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4" h="184">
                  <a:moveTo>
                    <a:pt x="27" y="35"/>
                  </a:moveTo>
                  <a:lnTo>
                    <a:pt x="27" y="35"/>
                  </a:lnTo>
                  <a:lnTo>
                    <a:pt x="29" y="39"/>
                  </a:lnTo>
                  <a:lnTo>
                    <a:pt x="33" y="44"/>
                  </a:lnTo>
                  <a:lnTo>
                    <a:pt x="35" y="48"/>
                  </a:lnTo>
                  <a:lnTo>
                    <a:pt x="41" y="58"/>
                  </a:lnTo>
                  <a:lnTo>
                    <a:pt x="72" y="137"/>
                  </a:lnTo>
                  <a:lnTo>
                    <a:pt x="75" y="147"/>
                  </a:lnTo>
                  <a:lnTo>
                    <a:pt x="81" y="155"/>
                  </a:lnTo>
                  <a:lnTo>
                    <a:pt x="79" y="159"/>
                  </a:lnTo>
                  <a:lnTo>
                    <a:pt x="77" y="165"/>
                  </a:lnTo>
                  <a:lnTo>
                    <a:pt x="81" y="165"/>
                  </a:lnTo>
                  <a:lnTo>
                    <a:pt x="81" y="159"/>
                  </a:lnTo>
                  <a:lnTo>
                    <a:pt x="83" y="155"/>
                  </a:lnTo>
                  <a:lnTo>
                    <a:pt x="81" y="145"/>
                  </a:lnTo>
                  <a:lnTo>
                    <a:pt x="81" y="135"/>
                  </a:lnTo>
                  <a:lnTo>
                    <a:pt x="48" y="62"/>
                  </a:lnTo>
                  <a:lnTo>
                    <a:pt x="41" y="46"/>
                  </a:lnTo>
                  <a:lnTo>
                    <a:pt x="37" y="40"/>
                  </a:lnTo>
                  <a:lnTo>
                    <a:pt x="31" y="37"/>
                  </a:lnTo>
                  <a:lnTo>
                    <a:pt x="27" y="35"/>
                  </a:lnTo>
                  <a:close/>
                  <a:moveTo>
                    <a:pt x="50" y="27"/>
                  </a:moveTo>
                  <a:lnTo>
                    <a:pt x="97" y="132"/>
                  </a:lnTo>
                  <a:lnTo>
                    <a:pt x="99" y="141"/>
                  </a:lnTo>
                  <a:lnTo>
                    <a:pt x="103" y="149"/>
                  </a:lnTo>
                  <a:lnTo>
                    <a:pt x="105" y="149"/>
                  </a:lnTo>
                  <a:lnTo>
                    <a:pt x="112" y="151"/>
                  </a:lnTo>
                  <a:lnTo>
                    <a:pt x="118" y="149"/>
                  </a:lnTo>
                  <a:lnTo>
                    <a:pt x="126" y="149"/>
                  </a:lnTo>
                  <a:lnTo>
                    <a:pt x="130" y="145"/>
                  </a:lnTo>
                  <a:lnTo>
                    <a:pt x="134" y="149"/>
                  </a:lnTo>
                  <a:lnTo>
                    <a:pt x="134" y="151"/>
                  </a:lnTo>
                  <a:lnTo>
                    <a:pt x="134" y="155"/>
                  </a:lnTo>
                  <a:lnTo>
                    <a:pt x="132" y="155"/>
                  </a:lnTo>
                  <a:lnTo>
                    <a:pt x="130" y="157"/>
                  </a:lnTo>
                  <a:lnTo>
                    <a:pt x="126" y="157"/>
                  </a:lnTo>
                  <a:lnTo>
                    <a:pt x="116" y="163"/>
                  </a:lnTo>
                  <a:lnTo>
                    <a:pt x="105" y="166"/>
                  </a:lnTo>
                  <a:lnTo>
                    <a:pt x="93" y="170"/>
                  </a:lnTo>
                  <a:lnTo>
                    <a:pt x="79" y="176"/>
                  </a:lnTo>
                  <a:lnTo>
                    <a:pt x="64" y="184"/>
                  </a:lnTo>
                  <a:lnTo>
                    <a:pt x="62" y="184"/>
                  </a:lnTo>
                  <a:lnTo>
                    <a:pt x="60" y="184"/>
                  </a:lnTo>
                  <a:lnTo>
                    <a:pt x="58" y="184"/>
                  </a:lnTo>
                  <a:lnTo>
                    <a:pt x="58" y="182"/>
                  </a:lnTo>
                  <a:lnTo>
                    <a:pt x="56" y="176"/>
                  </a:lnTo>
                  <a:lnTo>
                    <a:pt x="62" y="172"/>
                  </a:lnTo>
                  <a:lnTo>
                    <a:pt x="66" y="170"/>
                  </a:lnTo>
                  <a:lnTo>
                    <a:pt x="70" y="168"/>
                  </a:lnTo>
                  <a:lnTo>
                    <a:pt x="72" y="163"/>
                  </a:lnTo>
                  <a:lnTo>
                    <a:pt x="75" y="159"/>
                  </a:lnTo>
                  <a:lnTo>
                    <a:pt x="72" y="153"/>
                  </a:lnTo>
                  <a:lnTo>
                    <a:pt x="70" y="143"/>
                  </a:lnTo>
                  <a:lnTo>
                    <a:pt x="33" y="52"/>
                  </a:lnTo>
                  <a:lnTo>
                    <a:pt x="27" y="44"/>
                  </a:lnTo>
                  <a:lnTo>
                    <a:pt x="27" y="40"/>
                  </a:lnTo>
                  <a:lnTo>
                    <a:pt x="21" y="40"/>
                  </a:lnTo>
                  <a:lnTo>
                    <a:pt x="19" y="40"/>
                  </a:lnTo>
                  <a:lnTo>
                    <a:pt x="13" y="42"/>
                  </a:lnTo>
                  <a:lnTo>
                    <a:pt x="10" y="46"/>
                  </a:lnTo>
                  <a:lnTo>
                    <a:pt x="6" y="48"/>
                  </a:lnTo>
                  <a:lnTo>
                    <a:pt x="6" y="52"/>
                  </a:lnTo>
                  <a:lnTo>
                    <a:pt x="4" y="50"/>
                  </a:lnTo>
                  <a:lnTo>
                    <a:pt x="2" y="48"/>
                  </a:lnTo>
                  <a:lnTo>
                    <a:pt x="0" y="46"/>
                  </a:lnTo>
                  <a:lnTo>
                    <a:pt x="2" y="42"/>
                  </a:lnTo>
                  <a:lnTo>
                    <a:pt x="10" y="35"/>
                  </a:lnTo>
                  <a:lnTo>
                    <a:pt x="17" y="29"/>
                  </a:lnTo>
                  <a:lnTo>
                    <a:pt x="23" y="25"/>
                  </a:lnTo>
                  <a:lnTo>
                    <a:pt x="29" y="17"/>
                  </a:lnTo>
                  <a:lnTo>
                    <a:pt x="35" y="11"/>
                  </a:lnTo>
                  <a:lnTo>
                    <a:pt x="37" y="2"/>
                  </a:lnTo>
                  <a:lnTo>
                    <a:pt x="41" y="0"/>
                  </a:lnTo>
                  <a:lnTo>
                    <a:pt x="42" y="0"/>
                  </a:lnTo>
                  <a:lnTo>
                    <a:pt x="42" y="2"/>
                  </a:lnTo>
                  <a:lnTo>
                    <a:pt x="44" y="6"/>
                  </a:lnTo>
                  <a:lnTo>
                    <a:pt x="44" y="9"/>
                  </a:lnTo>
                  <a:lnTo>
                    <a:pt x="46" y="17"/>
                  </a:lnTo>
                  <a:lnTo>
                    <a:pt x="50" y="27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49" name="Freeform 188"/>
            <p:cNvSpPr>
              <a:spLocks noEditPoints="1"/>
            </p:cNvSpPr>
            <p:nvPr/>
          </p:nvSpPr>
          <p:spPr bwMode="auto">
            <a:xfrm>
              <a:off x="2592" y="3030"/>
              <a:ext cx="66" cy="89"/>
            </a:xfrm>
            <a:custGeom>
              <a:avLst/>
              <a:gdLst>
                <a:gd name="T0" fmla="*/ 39 w 134"/>
                <a:gd name="T1" fmla="*/ 14 h 179"/>
                <a:gd name="T2" fmla="*/ 58 w 134"/>
                <a:gd name="T3" fmla="*/ 22 h 179"/>
                <a:gd name="T4" fmla="*/ 83 w 134"/>
                <a:gd name="T5" fmla="*/ 39 h 179"/>
                <a:gd name="T6" fmla="*/ 103 w 134"/>
                <a:gd name="T7" fmla="*/ 61 h 179"/>
                <a:gd name="T8" fmla="*/ 118 w 134"/>
                <a:gd name="T9" fmla="*/ 90 h 179"/>
                <a:gd name="T10" fmla="*/ 120 w 134"/>
                <a:gd name="T11" fmla="*/ 95 h 179"/>
                <a:gd name="T12" fmla="*/ 122 w 134"/>
                <a:gd name="T13" fmla="*/ 103 h 179"/>
                <a:gd name="T14" fmla="*/ 120 w 134"/>
                <a:gd name="T15" fmla="*/ 90 h 179"/>
                <a:gd name="T16" fmla="*/ 114 w 134"/>
                <a:gd name="T17" fmla="*/ 76 h 179"/>
                <a:gd name="T18" fmla="*/ 99 w 134"/>
                <a:gd name="T19" fmla="*/ 47 h 179"/>
                <a:gd name="T20" fmla="*/ 83 w 134"/>
                <a:gd name="T21" fmla="*/ 28 h 179"/>
                <a:gd name="T22" fmla="*/ 58 w 134"/>
                <a:gd name="T23" fmla="*/ 16 h 179"/>
                <a:gd name="T24" fmla="*/ 39 w 134"/>
                <a:gd name="T25" fmla="*/ 14 h 179"/>
                <a:gd name="T26" fmla="*/ 8 w 134"/>
                <a:gd name="T27" fmla="*/ 68 h 179"/>
                <a:gd name="T28" fmla="*/ 10 w 134"/>
                <a:gd name="T29" fmla="*/ 90 h 179"/>
                <a:gd name="T30" fmla="*/ 21 w 134"/>
                <a:gd name="T31" fmla="*/ 121 h 179"/>
                <a:gd name="T32" fmla="*/ 33 w 134"/>
                <a:gd name="T33" fmla="*/ 144 h 179"/>
                <a:gd name="T34" fmla="*/ 52 w 134"/>
                <a:gd name="T35" fmla="*/ 163 h 179"/>
                <a:gd name="T36" fmla="*/ 72 w 134"/>
                <a:gd name="T37" fmla="*/ 173 h 179"/>
                <a:gd name="T38" fmla="*/ 95 w 134"/>
                <a:gd name="T39" fmla="*/ 175 h 179"/>
                <a:gd name="T40" fmla="*/ 81 w 134"/>
                <a:gd name="T41" fmla="*/ 169 h 179"/>
                <a:gd name="T42" fmla="*/ 60 w 134"/>
                <a:gd name="T43" fmla="*/ 159 h 179"/>
                <a:gd name="T44" fmla="*/ 41 w 134"/>
                <a:gd name="T45" fmla="*/ 144 h 179"/>
                <a:gd name="T46" fmla="*/ 23 w 134"/>
                <a:gd name="T47" fmla="*/ 121 h 179"/>
                <a:gd name="T48" fmla="*/ 14 w 134"/>
                <a:gd name="T49" fmla="*/ 97 h 179"/>
                <a:gd name="T50" fmla="*/ 10 w 134"/>
                <a:gd name="T51" fmla="*/ 78 h 179"/>
                <a:gd name="T52" fmla="*/ 114 w 134"/>
                <a:gd name="T53" fmla="*/ 94 h 179"/>
                <a:gd name="T54" fmla="*/ 99 w 134"/>
                <a:gd name="T55" fmla="*/ 64 h 179"/>
                <a:gd name="T56" fmla="*/ 78 w 134"/>
                <a:gd name="T57" fmla="*/ 39 h 179"/>
                <a:gd name="T58" fmla="*/ 52 w 134"/>
                <a:gd name="T59" fmla="*/ 24 h 179"/>
                <a:gd name="T60" fmla="*/ 29 w 134"/>
                <a:gd name="T61" fmla="*/ 24 h 179"/>
                <a:gd name="T62" fmla="*/ 16 w 134"/>
                <a:gd name="T63" fmla="*/ 45 h 179"/>
                <a:gd name="T64" fmla="*/ 16 w 134"/>
                <a:gd name="T65" fmla="*/ 63 h 179"/>
                <a:gd name="T66" fmla="*/ 23 w 134"/>
                <a:gd name="T67" fmla="*/ 86 h 179"/>
                <a:gd name="T68" fmla="*/ 41 w 134"/>
                <a:gd name="T69" fmla="*/ 117 h 179"/>
                <a:gd name="T70" fmla="*/ 64 w 134"/>
                <a:gd name="T71" fmla="*/ 142 h 179"/>
                <a:gd name="T72" fmla="*/ 85 w 134"/>
                <a:gd name="T73" fmla="*/ 156 h 179"/>
                <a:gd name="T74" fmla="*/ 105 w 134"/>
                <a:gd name="T75" fmla="*/ 156 h 179"/>
                <a:gd name="T76" fmla="*/ 122 w 134"/>
                <a:gd name="T77" fmla="*/ 134 h 179"/>
                <a:gd name="T78" fmla="*/ 120 w 134"/>
                <a:gd name="T79" fmla="*/ 115 h 179"/>
                <a:gd name="T80" fmla="*/ 114 w 134"/>
                <a:gd name="T81" fmla="*/ 94 h 179"/>
                <a:gd name="T82" fmla="*/ 6 w 134"/>
                <a:gd name="T83" fmla="*/ 101 h 179"/>
                <a:gd name="T84" fmla="*/ 0 w 134"/>
                <a:gd name="T85" fmla="*/ 66 h 179"/>
                <a:gd name="T86" fmla="*/ 8 w 134"/>
                <a:gd name="T87" fmla="*/ 33 h 179"/>
                <a:gd name="T88" fmla="*/ 25 w 134"/>
                <a:gd name="T89" fmla="*/ 10 h 179"/>
                <a:gd name="T90" fmla="*/ 48 w 134"/>
                <a:gd name="T91" fmla="*/ 0 h 179"/>
                <a:gd name="T92" fmla="*/ 72 w 134"/>
                <a:gd name="T93" fmla="*/ 4 h 179"/>
                <a:gd name="T94" fmla="*/ 95 w 134"/>
                <a:gd name="T95" fmla="*/ 18 h 179"/>
                <a:gd name="T96" fmla="*/ 114 w 134"/>
                <a:gd name="T97" fmla="*/ 41 h 179"/>
                <a:gd name="T98" fmla="*/ 128 w 134"/>
                <a:gd name="T99" fmla="*/ 74 h 179"/>
                <a:gd name="T100" fmla="*/ 134 w 134"/>
                <a:gd name="T101" fmla="*/ 109 h 179"/>
                <a:gd name="T102" fmla="*/ 128 w 134"/>
                <a:gd name="T103" fmla="*/ 142 h 179"/>
                <a:gd name="T104" fmla="*/ 109 w 134"/>
                <a:gd name="T105" fmla="*/ 167 h 179"/>
                <a:gd name="T106" fmla="*/ 87 w 134"/>
                <a:gd name="T107" fmla="*/ 179 h 179"/>
                <a:gd name="T108" fmla="*/ 64 w 134"/>
                <a:gd name="T109" fmla="*/ 177 h 179"/>
                <a:gd name="T110" fmla="*/ 41 w 134"/>
                <a:gd name="T111" fmla="*/ 161 h 179"/>
                <a:gd name="T112" fmla="*/ 21 w 134"/>
                <a:gd name="T113" fmla="*/ 136 h 1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4"/>
                <a:gd name="T172" fmla="*/ 0 h 179"/>
                <a:gd name="T173" fmla="*/ 134 w 134"/>
                <a:gd name="T174" fmla="*/ 179 h 17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4" h="179">
                  <a:moveTo>
                    <a:pt x="39" y="14"/>
                  </a:moveTo>
                  <a:lnTo>
                    <a:pt x="39" y="14"/>
                  </a:lnTo>
                  <a:lnTo>
                    <a:pt x="48" y="16"/>
                  </a:lnTo>
                  <a:lnTo>
                    <a:pt x="58" y="22"/>
                  </a:lnTo>
                  <a:lnTo>
                    <a:pt x="70" y="28"/>
                  </a:lnTo>
                  <a:lnTo>
                    <a:pt x="83" y="39"/>
                  </a:lnTo>
                  <a:lnTo>
                    <a:pt x="93" y="49"/>
                  </a:lnTo>
                  <a:lnTo>
                    <a:pt x="103" y="61"/>
                  </a:lnTo>
                  <a:lnTo>
                    <a:pt x="111" y="72"/>
                  </a:lnTo>
                  <a:lnTo>
                    <a:pt x="118" y="90"/>
                  </a:lnTo>
                  <a:lnTo>
                    <a:pt x="118" y="92"/>
                  </a:lnTo>
                  <a:lnTo>
                    <a:pt x="120" y="95"/>
                  </a:lnTo>
                  <a:lnTo>
                    <a:pt x="120" y="99"/>
                  </a:lnTo>
                  <a:lnTo>
                    <a:pt x="122" y="103"/>
                  </a:lnTo>
                  <a:lnTo>
                    <a:pt x="120" y="95"/>
                  </a:lnTo>
                  <a:lnTo>
                    <a:pt x="120" y="90"/>
                  </a:lnTo>
                  <a:lnTo>
                    <a:pt x="116" y="82"/>
                  </a:lnTo>
                  <a:lnTo>
                    <a:pt x="114" y="76"/>
                  </a:lnTo>
                  <a:lnTo>
                    <a:pt x="107" y="59"/>
                  </a:lnTo>
                  <a:lnTo>
                    <a:pt x="99" y="47"/>
                  </a:lnTo>
                  <a:lnTo>
                    <a:pt x="91" y="35"/>
                  </a:lnTo>
                  <a:lnTo>
                    <a:pt x="83" y="28"/>
                  </a:lnTo>
                  <a:lnTo>
                    <a:pt x="70" y="20"/>
                  </a:lnTo>
                  <a:lnTo>
                    <a:pt x="58" y="16"/>
                  </a:lnTo>
                  <a:lnTo>
                    <a:pt x="48" y="12"/>
                  </a:lnTo>
                  <a:lnTo>
                    <a:pt x="39" y="14"/>
                  </a:lnTo>
                  <a:close/>
                  <a:moveTo>
                    <a:pt x="8" y="68"/>
                  </a:moveTo>
                  <a:lnTo>
                    <a:pt x="8" y="68"/>
                  </a:lnTo>
                  <a:lnTo>
                    <a:pt x="8" y="78"/>
                  </a:lnTo>
                  <a:lnTo>
                    <a:pt x="10" y="90"/>
                  </a:lnTo>
                  <a:lnTo>
                    <a:pt x="14" y="105"/>
                  </a:lnTo>
                  <a:lnTo>
                    <a:pt x="21" y="121"/>
                  </a:lnTo>
                  <a:lnTo>
                    <a:pt x="25" y="132"/>
                  </a:lnTo>
                  <a:lnTo>
                    <a:pt x="33" y="144"/>
                  </a:lnTo>
                  <a:lnTo>
                    <a:pt x="41" y="154"/>
                  </a:lnTo>
                  <a:lnTo>
                    <a:pt x="52" y="163"/>
                  </a:lnTo>
                  <a:lnTo>
                    <a:pt x="62" y="169"/>
                  </a:lnTo>
                  <a:lnTo>
                    <a:pt x="72" y="173"/>
                  </a:lnTo>
                  <a:lnTo>
                    <a:pt x="83" y="173"/>
                  </a:lnTo>
                  <a:lnTo>
                    <a:pt x="95" y="175"/>
                  </a:lnTo>
                  <a:lnTo>
                    <a:pt x="95" y="171"/>
                  </a:lnTo>
                  <a:lnTo>
                    <a:pt x="81" y="169"/>
                  </a:lnTo>
                  <a:lnTo>
                    <a:pt x="70" y="165"/>
                  </a:lnTo>
                  <a:lnTo>
                    <a:pt x="60" y="159"/>
                  </a:lnTo>
                  <a:lnTo>
                    <a:pt x="50" y="156"/>
                  </a:lnTo>
                  <a:lnTo>
                    <a:pt x="41" y="144"/>
                  </a:lnTo>
                  <a:lnTo>
                    <a:pt x="31" y="134"/>
                  </a:lnTo>
                  <a:lnTo>
                    <a:pt x="23" y="121"/>
                  </a:lnTo>
                  <a:lnTo>
                    <a:pt x="17" y="107"/>
                  </a:lnTo>
                  <a:lnTo>
                    <a:pt x="14" y="97"/>
                  </a:lnTo>
                  <a:lnTo>
                    <a:pt x="12" y="90"/>
                  </a:lnTo>
                  <a:lnTo>
                    <a:pt x="10" y="78"/>
                  </a:lnTo>
                  <a:lnTo>
                    <a:pt x="8" y="68"/>
                  </a:lnTo>
                  <a:close/>
                  <a:moveTo>
                    <a:pt x="114" y="94"/>
                  </a:moveTo>
                  <a:lnTo>
                    <a:pt x="109" y="78"/>
                  </a:lnTo>
                  <a:lnTo>
                    <a:pt x="99" y="64"/>
                  </a:lnTo>
                  <a:lnTo>
                    <a:pt x="87" y="51"/>
                  </a:lnTo>
                  <a:lnTo>
                    <a:pt x="78" y="39"/>
                  </a:lnTo>
                  <a:lnTo>
                    <a:pt x="64" y="28"/>
                  </a:lnTo>
                  <a:lnTo>
                    <a:pt x="52" y="24"/>
                  </a:lnTo>
                  <a:lnTo>
                    <a:pt x="41" y="20"/>
                  </a:lnTo>
                  <a:lnTo>
                    <a:pt x="29" y="24"/>
                  </a:lnTo>
                  <a:lnTo>
                    <a:pt x="19" y="32"/>
                  </a:lnTo>
                  <a:lnTo>
                    <a:pt x="16" y="45"/>
                  </a:lnTo>
                  <a:lnTo>
                    <a:pt x="16" y="51"/>
                  </a:lnTo>
                  <a:lnTo>
                    <a:pt x="16" y="63"/>
                  </a:lnTo>
                  <a:lnTo>
                    <a:pt x="17" y="72"/>
                  </a:lnTo>
                  <a:lnTo>
                    <a:pt x="23" y="86"/>
                  </a:lnTo>
                  <a:lnTo>
                    <a:pt x="29" y="101"/>
                  </a:lnTo>
                  <a:lnTo>
                    <a:pt x="41" y="117"/>
                  </a:lnTo>
                  <a:lnTo>
                    <a:pt x="50" y="128"/>
                  </a:lnTo>
                  <a:lnTo>
                    <a:pt x="64" y="142"/>
                  </a:lnTo>
                  <a:lnTo>
                    <a:pt x="74" y="150"/>
                  </a:lnTo>
                  <a:lnTo>
                    <a:pt x="85" y="156"/>
                  </a:lnTo>
                  <a:lnTo>
                    <a:pt x="95" y="156"/>
                  </a:lnTo>
                  <a:lnTo>
                    <a:pt x="105" y="156"/>
                  </a:lnTo>
                  <a:lnTo>
                    <a:pt x="116" y="146"/>
                  </a:lnTo>
                  <a:lnTo>
                    <a:pt x="122" y="134"/>
                  </a:lnTo>
                  <a:lnTo>
                    <a:pt x="120" y="125"/>
                  </a:lnTo>
                  <a:lnTo>
                    <a:pt x="120" y="115"/>
                  </a:lnTo>
                  <a:lnTo>
                    <a:pt x="116" y="103"/>
                  </a:lnTo>
                  <a:lnTo>
                    <a:pt x="114" y="94"/>
                  </a:lnTo>
                  <a:close/>
                  <a:moveTo>
                    <a:pt x="16" y="123"/>
                  </a:moveTo>
                  <a:lnTo>
                    <a:pt x="6" y="101"/>
                  </a:lnTo>
                  <a:lnTo>
                    <a:pt x="2" y="84"/>
                  </a:lnTo>
                  <a:lnTo>
                    <a:pt x="0" y="66"/>
                  </a:lnTo>
                  <a:lnTo>
                    <a:pt x="4" y="51"/>
                  </a:lnTo>
                  <a:lnTo>
                    <a:pt x="8" y="33"/>
                  </a:lnTo>
                  <a:lnTo>
                    <a:pt x="16" y="22"/>
                  </a:lnTo>
                  <a:lnTo>
                    <a:pt x="25" y="10"/>
                  </a:lnTo>
                  <a:lnTo>
                    <a:pt x="37" y="6"/>
                  </a:lnTo>
                  <a:lnTo>
                    <a:pt x="48" y="0"/>
                  </a:lnTo>
                  <a:lnTo>
                    <a:pt x="60" y="2"/>
                  </a:lnTo>
                  <a:lnTo>
                    <a:pt x="72" y="4"/>
                  </a:lnTo>
                  <a:lnTo>
                    <a:pt x="85" y="10"/>
                  </a:lnTo>
                  <a:lnTo>
                    <a:pt x="95" y="18"/>
                  </a:lnTo>
                  <a:lnTo>
                    <a:pt x="107" y="30"/>
                  </a:lnTo>
                  <a:lnTo>
                    <a:pt x="114" y="41"/>
                  </a:lnTo>
                  <a:lnTo>
                    <a:pt x="122" y="59"/>
                  </a:lnTo>
                  <a:lnTo>
                    <a:pt x="128" y="74"/>
                  </a:lnTo>
                  <a:lnTo>
                    <a:pt x="134" y="94"/>
                  </a:lnTo>
                  <a:lnTo>
                    <a:pt x="134" y="109"/>
                  </a:lnTo>
                  <a:lnTo>
                    <a:pt x="134" y="128"/>
                  </a:lnTo>
                  <a:lnTo>
                    <a:pt x="128" y="142"/>
                  </a:lnTo>
                  <a:lnTo>
                    <a:pt x="120" y="158"/>
                  </a:lnTo>
                  <a:lnTo>
                    <a:pt x="109" y="167"/>
                  </a:lnTo>
                  <a:lnTo>
                    <a:pt x="99" y="177"/>
                  </a:lnTo>
                  <a:lnTo>
                    <a:pt x="87" y="179"/>
                  </a:lnTo>
                  <a:lnTo>
                    <a:pt x="76" y="179"/>
                  </a:lnTo>
                  <a:lnTo>
                    <a:pt x="64" y="177"/>
                  </a:lnTo>
                  <a:lnTo>
                    <a:pt x="52" y="171"/>
                  </a:lnTo>
                  <a:lnTo>
                    <a:pt x="41" y="161"/>
                  </a:lnTo>
                  <a:lnTo>
                    <a:pt x="31" y="150"/>
                  </a:lnTo>
                  <a:lnTo>
                    <a:pt x="21" y="136"/>
                  </a:lnTo>
                  <a:lnTo>
                    <a:pt x="16" y="123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50" name="Freeform 189"/>
            <p:cNvSpPr>
              <a:spLocks noEditPoints="1"/>
            </p:cNvSpPr>
            <p:nvPr/>
          </p:nvSpPr>
          <p:spPr bwMode="auto">
            <a:xfrm>
              <a:off x="2935" y="2890"/>
              <a:ext cx="68" cy="91"/>
            </a:xfrm>
            <a:custGeom>
              <a:avLst/>
              <a:gdLst>
                <a:gd name="T0" fmla="*/ 27 w 135"/>
                <a:gd name="T1" fmla="*/ 35 h 183"/>
                <a:gd name="T2" fmla="*/ 33 w 135"/>
                <a:gd name="T3" fmla="*/ 39 h 183"/>
                <a:gd name="T4" fmla="*/ 40 w 135"/>
                <a:gd name="T5" fmla="*/ 57 h 183"/>
                <a:gd name="T6" fmla="*/ 77 w 135"/>
                <a:gd name="T7" fmla="*/ 144 h 183"/>
                <a:gd name="T8" fmla="*/ 79 w 135"/>
                <a:gd name="T9" fmla="*/ 157 h 183"/>
                <a:gd name="T10" fmla="*/ 81 w 135"/>
                <a:gd name="T11" fmla="*/ 161 h 183"/>
                <a:gd name="T12" fmla="*/ 83 w 135"/>
                <a:gd name="T13" fmla="*/ 150 h 183"/>
                <a:gd name="T14" fmla="*/ 77 w 135"/>
                <a:gd name="T15" fmla="*/ 132 h 183"/>
                <a:gd name="T16" fmla="*/ 40 w 135"/>
                <a:gd name="T17" fmla="*/ 43 h 183"/>
                <a:gd name="T18" fmla="*/ 31 w 135"/>
                <a:gd name="T19" fmla="*/ 35 h 183"/>
                <a:gd name="T20" fmla="*/ 50 w 135"/>
                <a:gd name="T21" fmla="*/ 24 h 183"/>
                <a:gd name="T22" fmla="*/ 100 w 135"/>
                <a:gd name="T23" fmla="*/ 138 h 183"/>
                <a:gd name="T24" fmla="*/ 106 w 135"/>
                <a:gd name="T25" fmla="*/ 146 h 183"/>
                <a:gd name="T26" fmla="*/ 118 w 135"/>
                <a:gd name="T27" fmla="*/ 146 h 183"/>
                <a:gd name="T28" fmla="*/ 131 w 135"/>
                <a:gd name="T29" fmla="*/ 142 h 183"/>
                <a:gd name="T30" fmla="*/ 135 w 135"/>
                <a:gd name="T31" fmla="*/ 150 h 183"/>
                <a:gd name="T32" fmla="*/ 129 w 135"/>
                <a:gd name="T33" fmla="*/ 154 h 183"/>
                <a:gd name="T34" fmla="*/ 116 w 135"/>
                <a:gd name="T35" fmla="*/ 159 h 183"/>
                <a:gd name="T36" fmla="*/ 95 w 135"/>
                <a:gd name="T37" fmla="*/ 167 h 183"/>
                <a:gd name="T38" fmla="*/ 64 w 135"/>
                <a:gd name="T39" fmla="*/ 181 h 183"/>
                <a:gd name="T40" fmla="*/ 62 w 135"/>
                <a:gd name="T41" fmla="*/ 183 h 183"/>
                <a:gd name="T42" fmla="*/ 60 w 135"/>
                <a:gd name="T43" fmla="*/ 179 h 183"/>
                <a:gd name="T44" fmla="*/ 58 w 135"/>
                <a:gd name="T45" fmla="*/ 175 h 183"/>
                <a:gd name="T46" fmla="*/ 65 w 135"/>
                <a:gd name="T47" fmla="*/ 167 h 183"/>
                <a:gd name="T48" fmla="*/ 73 w 135"/>
                <a:gd name="T49" fmla="*/ 161 h 183"/>
                <a:gd name="T50" fmla="*/ 73 w 135"/>
                <a:gd name="T51" fmla="*/ 150 h 183"/>
                <a:gd name="T52" fmla="*/ 33 w 135"/>
                <a:gd name="T53" fmla="*/ 49 h 183"/>
                <a:gd name="T54" fmla="*/ 27 w 135"/>
                <a:gd name="T55" fmla="*/ 39 h 183"/>
                <a:gd name="T56" fmla="*/ 19 w 135"/>
                <a:gd name="T57" fmla="*/ 39 h 183"/>
                <a:gd name="T58" fmla="*/ 11 w 135"/>
                <a:gd name="T59" fmla="*/ 43 h 183"/>
                <a:gd name="T60" fmla="*/ 5 w 135"/>
                <a:gd name="T61" fmla="*/ 49 h 183"/>
                <a:gd name="T62" fmla="*/ 1 w 135"/>
                <a:gd name="T63" fmla="*/ 49 h 183"/>
                <a:gd name="T64" fmla="*/ 1 w 135"/>
                <a:gd name="T65" fmla="*/ 39 h 183"/>
                <a:gd name="T66" fmla="*/ 17 w 135"/>
                <a:gd name="T67" fmla="*/ 26 h 183"/>
                <a:gd name="T68" fmla="*/ 31 w 135"/>
                <a:gd name="T69" fmla="*/ 14 h 183"/>
                <a:gd name="T70" fmla="*/ 36 w 135"/>
                <a:gd name="T71" fmla="*/ 0 h 183"/>
                <a:gd name="T72" fmla="*/ 42 w 135"/>
                <a:gd name="T73" fmla="*/ 0 h 183"/>
                <a:gd name="T74" fmla="*/ 46 w 135"/>
                <a:gd name="T75" fmla="*/ 4 h 183"/>
                <a:gd name="T76" fmla="*/ 50 w 135"/>
                <a:gd name="T77" fmla="*/ 24 h 18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5"/>
                <a:gd name="T118" fmla="*/ 0 h 183"/>
                <a:gd name="T119" fmla="*/ 135 w 135"/>
                <a:gd name="T120" fmla="*/ 183 h 18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5" h="183">
                  <a:moveTo>
                    <a:pt x="27" y="35"/>
                  </a:moveTo>
                  <a:lnTo>
                    <a:pt x="27" y="35"/>
                  </a:lnTo>
                  <a:lnTo>
                    <a:pt x="29" y="35"/>
                  </a:lnTo>
                  <a:lnTo>
                    <a:pt x="33" y="39"/>
                  </a:lnTo>
                  <a:lnTo>
                    <a:pt x="34" y="45"/>
                  </a:lnTo>
                  <a:lnTo>
                    <a:pt x="40" y="57"/>
                  </a:lnTo>
                  <a:lnTo>
                    <a:pt x="73" y="134"/>
                  </a:lnTo>
                  <a:lnTo>
                    <a:pt x="77" y="144"/>
                  </a:lnTo>
                  <a:lnTo>
                    <a:pt x="81" y="154"/>
                  </a:lnTo>
                  <a:lnTo>
                    <a:pt x="79" y="157"/>
                  </a:lnTo>
                  <a:lnTo>
                    <a:pt x="77" y="161"/>
                  </a:lnTo>
                  <a:lnTo>
                    <a:pt x="81" y="161"/>
                  </a:lnTo>
                  <a:lnTo>
                    <a:pt x="81" y="155"/>
                  </a:lnTo>
                  <a:lnTo>
                    <a:pt x="83" y="150"/>
                  </a:lnTo>
                  <a:lnTo>
                    <a:pt x="81" y="142"/>
                  </a:lnTo>
                  <a:lnTo>
                    <a:pt x="77" y="132"/>
                  </a:lnTo>
                  <a:lnTo>
                    <a:pt x="48" y="59"/>
                  </a:lnTo>
                  <a:lnTo>
                    <a:pt x="40" y="43"/>
                  </a:lnTo>
                  <a:lnTo>
                    <a:pt x="36" y="37"/>
                  </a:lnTo>
                  <a:lnTo>
                    <a:pt x="31" y="35"/>
                  </a:lnTo>
                  <a:lnTo>
                    <a:pt x="27" y="35"/>
                  </a:lnTo>
                  <a:close/>
                  <a:moveTo>
                    <a:pt x="50" y="24"/>
                  </a:moveTo>
                  <a:lnTo>
                    <a:pt x="97" y="132"/>
                  </a:lnTo>
                  <a:lnTo>
                    <a:pt x="100" y="138"/>
                  </a:lnTo>
                  <a:lnTo>
                    <a:pt x="104" y="146"/>
                  </a:lnTo>
                  <a:lnTo>
                    <a:pt x="106" y="146"/>
                  </a:lnTo>
                  <a:lnTo>
                    <a:pt x="112" y="148"/>
                  </a:lnTo>
                  <a:lnTo>
                    <a:pt x="118" y="146"/>
                  </a:lnTo>
                  <a:lnTo>
                    <a:pt x="126" y="146"/>
                  </a:lnTo>
                  <a:lnTo>
                    <a:pt x="131" y="142"/>
                  </a:lnTo>
                  <a:lnTo>
                    <a:pt x="135" y="148"/>
                  </a:lnTo>
                  <a:lnTo>
                    <a:pt x="135" y="150"/>
                  </a:lnTo>
                  <a:lnTo>
                    <a:pt x="131" y="152"/>
                  </a:lnTo>
                  <a:lnTo>
                    <a:pt x="129" y="154"/>
                  </a:lnTo>
                  <a:lnTo>
                    <a:pt x="126" y="154"/>
                  </a:lnTo>
                  <a:lnTo>
                    <a:pt x="116" y="159"/>
                  </a:lnTo>
                  <a:lnTo>
                    <a:pt x="104" y="161"/>
                  </a:lnTo>
                  <a:lnTo>
                    <a:pt x="95" y="167"/>
                  </a:lnTo>
                  <a:lnTo>
                    <a:pt x="79" y="173"/>
                  </a:lnTo>
                  <a:lnTo>
                    <a:pt x="64" y="181"/>
                  </a:lnTo>
                  <a:lnTo>
                    <a:pt x="62" y="181"/>
                  </a:lnTo>
                  <a:lnTo>
                    <a:pt x="62" y="183"/>
                  </a:lnTo>
                  <a:lnTo>
                    <a:pt x="60" y="183"/>
                  </a:lnTo>
                  <a:lnTo>
                    <a:pt x="60" y="179"/>
                  </a:lnTo>
                  <a:lnTo>
                    <a:pt x="60" y="177"/>
                  </a:lnTo>
                  <a:lnTo>
                    <a:pt x="58" y="175"/>
                  </a:lnTo>
                  <a:lnTo>
                    <a:pt x="62" y="173"/>
                  </a:lnTo>
                  <a:lnTo>
                    <a:pt x="65" y="167"/>
                  </a:lnTo>
                  <a:lnTo>
                    <a:pt x="69" y="167"/>
                  </a:lnTo>
                  <a:lnTo>
                    <a:pt x="73" y="161"/>
                  </a:lnTo>
                  <a:lnTo>
                    <a:pt x="75" y="155"/>
                  </a:lnTo>
                  <a:lnTo>
                    <a:pt x="73" y="150"/>
                  </a:lnTo>
                  <a:lnTo>
                    <a:pt x="69" y="140"/>
                  </a:lnTo>
                  <a:lnTo>
                    <a:pt x="33" y="49"/>
                  </a:lnTo>
                  <a:lnTo>
                    <a:pt x="27" y="41"/>
                  </a:lnTo>
                  <a:lnTo>
                    <a:pt x="27" y="39"/>
                  </a:lnTo>
                  <a:lnTo>
                    <a:pt x="23" y="37"/>
                  </a:lnTo>
                  <a:lnTo>
                    <a:pt x="19" y="39"/>
                  </a:lnTo>
                  <a:lnTo>
                    <a:pt x="13" y="41"/>
                  </a:lnTo>
                  <a:lnTo>
                    <a:pt x="11" y="43"/>
                  </a:lnTo>
                  <a:lnTo>
                    <a:pt x="7" y="45"/>
                  </a:lnTo>
                  <a:lnTo>
                    <a:pt x="5" y="49"/>
                  </a:lnTo>
                  <a:lnTo>
                    <a:pt x="3" y="49"/>
                  </a:lnTo>
                  <a:lnTo>
                    <a:pt x="1" y="49"/>
                  </a:lnTo>
                  <a:lnTo>
                    <a:pt x="0" y="45"/>
                  </a:lnTo>
                  <a:lnTo>
                    <a:pt x="1" y="39"/>
                  </a:lnTo>
                  <a:lnTo>
                    <a:pt x="11" y="31"/>
                  </a:lnTo>
                  <a:lnTo>
                    <a:pt x="17" y="26"/>
                  </a:lnTo>
                  <a:lnTo>
                    <a:pt x="27" y="22"/>
                  </a:lnTo>
                  <a:lnTo>
                    <a:pt x="31" y="14"/>
                  </a:lnTo>
                  <a:lnTo>
                    <a:pt x="34" y="8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8" y="14"/>
                  </a:lnTo>
                  <a:lnTo>
                    <a:pt x="50" y="24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51" name="Freeform 190"/>
            <p:cNvSpPr>
              <a:spLocks noEditPoints="1"/>
            </p:cNvSpPr>
            <p:nvPr/>
          </p:nvSpPr>
          <p:spPr bwMode="auto">
            <a:xfrm>
              <a:off x="3000" y="2853"/>
              <a:ext cx="61" cy="103"/>
            </a:xfrm>
            <a:custGeom>
              <a:avLst/>
              <a:gdLst>
                <a:gd name="T0" fmla="*/ 28 w 123"/>
                <a:gd name="T1" fmla="*/ 116 h 205"/>
                <a:gd name="T2" fmla="*/ 35 w 123"/>
                <a:gd name="T3" fmla="*/ 112 h 205"/>
                <a:gd name="T4" fmla="*/ 43 w 123"/>
                <a:gd name="T5" fmla="*/ 108 h 205"/>
                <a:gd name="T6" fmla="*/ 78 w 123"/>
                <a:gd name="T7" fmla="*/ 104 h 205"/>
                <a:gd name="T8" fmla="*/ 99 w 123"/>
                <a:gd name="T9" fmla="*/ 126 h 205"/>
                <a:gd name="T10" fmla="*/ 103 w 123"/>
                <a:gd name="T11" fmla="*/ 145 h 205"/>
                <a:gd name="T12" fmla="*/ 97 w 123"/>
                <a:gd name="T13" fmla="*/ 166 h 205"/>
                <a:gd name="T14" fmla="*/ 107 w 123"/>
                <a:gd name="T15" fmla="*/ 145 h 205"/>
                <a:gd name="T16" fmla="*/ 103 w 123"/>
                <a:gd name="T17" fmla="*/ 122 h 205"/>
                <a:gd name="T18" fmla="*/ 80 w 123"/>
                <a:gd name="T19" fmla="*/ 99 h 205"/>
                <a:gd name="T20" fmla="*/ 45 w 123"/>
                <a:gd name="T21" fmla="*/ 102 h 205"/>
                <a:gd name="T22" fmla="*/ 37 w 123"/>
                <a:gd name="T23" fmla="*/ 108 h 205"/>
                <a:gd name="T24" fmla="*/ 28 w 123"/>
                <a:gd name="T25" fmla="*/ 116 h 205"/>
                <a:gd name="T26" fmla="*/ 10 w 123"/>
                <a:gd name="T27" fmla="*/ 37 h 205"/>
                <a:gd name="T28" fmla="*/ 8 w 123"/>
                <a:gd name="T29" fmla="*/ 40 h 205"/>
                <a:gd name="T30" fmla="*/ 8 w 123"/>
                <a:gd name="T31" fmla="*/ 44 h 205"/>
                <a:gd name="T32" fmla="*/ 14 w 123"/>
                <a:gd name="T33" fmla="*/ 42 h 205"/>
                <a:gd name="T34" fmla="*/ 57 w 123"/>
                <a:gd name="T35" fmla="*/ 23 h 205"/>
                <a:gd name="T36" fmla="*/ 63 w 123"/>
                <a:gd name="T37" fmla="*/ 17 h 205"/>
                <a:gd name="T38" fmla="*/ 61 w 123"/>
                <a:gd name="T39" fmla="*/ 13 h 205"/>
                <a:gd name="T40" fmla="*/ 55 w 123"/>
                <a:gd name="T41" fmla="*/ 19 h 205"/>
                <a:gd name="T42" fmla="*/ 14 w 123"/>
                <a:gd name="T43" fmla="*/ 37 h 205"/>
                <a:gd name="T44" fmla="*/ 72 w 123"/>
                <a:gd name="T45" fmla="*/ 27 h 205"/>
                <a:gd name="T46" fmla="*/ 70 w 123"/>
                <a:gd name="T47" fmla="*/ 35 h 205"/>
                <a:gd name="T48" fmla="*/ 63 w 123"/>
                <a:gd name="T49" fmla="*/ 40 h 205"/>
                <a:gd name="T50" fmla="*/ 16 w 123"/>
                <a:gd name="T51" fmla="*/ 58 h 205"/>
                <a:gd name="T52" fmla="*/ 14 w 123"/>
                <a:gd name="T53" fmla="*/ 66 h 205"/>
                <a:gd name="T54" fmla="*/ 18 w 123"/>
                <a:gd name="T55" fmla="*/ 89 h 205"/>
                <a:gd name="T56" fmla="*/ 22 w 123"/>
                <a:gd name="T57" fmla="*/ 91 h 205"/>
                <a:gd name="T58" fmla="*/ 22 w 123"/>
                <a:gd name="T59" fmla="*/ 95 h 205"/>
                <a:gd name="T60" fmla="*/ 28 w 123"/>
                <a:gd name="T61" fmla="*/ 97 h 205"/>
                <a:gd name="T62" fmla="*/ 32 w 123"/>
                <a:gd name="T63" fmla="*/ 91 h 205"/>
                <a:gd name="T64" fmla="*/ 49 w 123"/>
                <a:gd name="T65" fmla="*/ 85 h 205"/>
                <a:gd name="T66" fmla="*/ 70 w 123"/>
                <a:gd name="T67" fmla="*/ 77 h 205"/>
                <a:gd name="T68" fmla="*/ 90 w 123"/>
                <a:gd name="T69" fmla="*/ 81 h 205"/>
                <a:gd name="T70" fmla="*/ 105 w 123"/>
                <a:gd name="T71" fmla="*/ 91 h 205"/>
                <a:gd name="T72" fmla="*/ 117 w 123"/>
                <a:gd name="T73" fmla="*/ 110 h 205"/>
                <a:gd name="T74" fmla="*/ 123 w 123"/>
                <a:gd name="T75" fmla="*/ 133 h 205"/>
                <a:gd name="T76" fmla="*/ 117 w 123"/>
                <a:gd name="T77" fmla="*/ 161 h 205"/>
                <a:gd name="T78" fmla="*/ 99 w 123"/>
                <a:gd name="T79" fmla="*/ 180 h 205"/>
                <a:gd name="T80" fmla="*/ 78 w 123"/>
                <a:gd name="T81" fmla="*/ 196 h 205"/>
                <a:gd name="T82" fmla="*/ 49 w 123"/>
                <a:gd name="T83" fmla="*/ 205 h 205"/>
                <a:gd name="T84" fmla="*/ 32 w 123"/>
                <a:gd name="T85" fmla="*/ 199 h 205"/>
                <a:gd name="T86" fmla="*/ 35 w 123"/>
                <a:gd name="T87" fmla="*/ 196 h 205"/>
                <a:gd name="T88" fmla="*/ 49 w 123"/>
                <a:gd name="T89" fmla="*/ 194 h 205"/>
                <a:gd name="T90" fmla="*/ 64 w 123"/>
                <a:gd name="T91" fmla="*/ 192 h 205"/>
                <a:gd name="T92" fmla="*/ 94 w 123"/>
                <a:gd name="T93" fmla="*/ 165 h 205"/>
                <a:gd name="T94" fmla="*/ 94 w 123"/>
                <a:gd name="T95" fmla="*/ 130 h 205"/>
                <a:gd name="T96" fmla="*/ 76 w 123"/>
                <a:gd name="T97" fmla="*/ 110 h 205"/>
                <a:gd name="T98" fmla="*/ 45 w 123"/>
                <a:gd name="T99" fmla="*/ 112 h 205"/>
                <a:gd name="T100" fmla="*/ 28 w 123"/>
                <a:gd name="T101" fmla="*/ 122 h 205"/>
                <a:gd name="T102" fmla="*/ 24 w 123"/>
                <a:gd name="T103" fmla="*/ 122 h 205"/>
                <a:gd name="T104" fmla="*/ 22 w 123"/>
                <a:gd name="T105" fmla="*/ 124 h 205"/>
                <a:gd name="T106" fmla="*/ 16 w 123"/>
                <a:gd name="T107" fmla="*/ 118 h 205"/>
                <a:gd name="T108" fmla="*/ 0 w 123"/>
                <a:gd name="T109" fmla="*/ 48 h 205"/>
                <a:gd name="T110" fmla="*/ 0 w 123"/>
                <a:gd name="T111" fmla="*/ 37 h 205"/>
                <a:gd name="T112" fmla="*/ 45 w 123"/>
                <a:gd name="T113" fmla="*/ 19 h 205"/>
                <a:gd name="T114" fmla="*/ 63 w 123"/>
                <a:gd name="T115" fmla="*/ 7 h 205"/>
                <a:gd name="T116" fmla="*/ 64 w 123"/>
                <a:gd name="T117" fmla="*/ 0 h 205"/>
                <a:gd name="T118" fmla="*/ 68 w 123"/>
                <a:gd name="T119" fmla="*/ 0 h 205"/>
                <a:gd name="T120" fmla="*/ 70 w 123"/>
                <a:gd name="T121" fmla="*/ 2 h 205"/>
                <a:gd name="T122" fmla="*/ 70 w 123"/>
                <a:gd name="T123" fmla="*/ 7 h 20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3"/>
                <a:gd name="T187" fmla="*/ 0 h 205"/>
                <a:gd name="T188" fmla="*/ 123 w 123"/>
                <a:gd name="T189" fmla="*/ 205 h 20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3" h="205">
                  <a:moveTo>
                    <a:pt x="28" y="116"/>
                  </a:moveTo>
                  <a:lnTo>
                    <a:pt x="28" y="116"/>
                  </a:lnTo>
                  <a:lnTo>
                    <a:pt x="30" y="114"/>
                  </a:lnTo>
                  <a:lnTo>
                    <a:pt x="35" y="112"/>
                  </a:lnTo>
                  <a:lnTo>
                    <a:pt x="39" y="110"/>
                  </a:lnTo>
                  <a:lnTo>
                    <a:pt x="43" y="108"/>
                  </a:lnTo>
                  <a:lnTo>
                    <a:pt x="61" y="102"/>
                  </a:lnTo>
                  <a:lnTo>
                    <a:pt x="78" y="104"/>
                  </a:lnTo>
                  <a:lnTo>
                    <a:pt x="90" y="112"/>
                  </a:lnTo>
                  <a:lnTo>
                    <a:pt x="99" y="126"/>
                  </a:lnTo>
                  <a:lnTo>
                    <a:pt x="101" y="135"/>
                  </a:lnTo>
                  <a:lnTo>
                    <a:pt x="103" y="145"/>
                  </a:lnTo>
                  <a:lnTo>
                    <a:pt x="99" y="155"/>
                  </a:lnTo>
                  <a:lnTo>
                    <a:pt x="97" y="166"/>
                  </a:lnTo>
                  <a:lnTo>
                    <a:pt x="103" y="155"/>
                  </a:lnTo>
                  <a:lnTo>
                    <a:pt x="107" y="145"/>
                  </a:lnTo>
                  <a:lnTo>
                    <a:pt x="105" y="132"/>
                  </a:lnTo>
                  <a:lnTo>
                    <a:pt x="103" y="122"/>
                  </a:lnTo>
                  <a:lnTo>
                    <a:pt x="94" y="106"/>
                  </a:lnTo>
                  <a:lnTo>
                    <a:pt x="80" y="99"/>
                  </a:lnTo>
                  <a:lnTo>
                    <a:pt x="63" y="97"/>
                  </a:lnTo>
                  <a:lnTo>
                    <a:pt x="45" y="102"/>
                  </a:lnTo>
                  <a:lnTo>
                    <a:pt x="41" y="102"/>
                  </a:lnTo>
                  <a:lnTo>
                    <a:pt x="37" y="108"/>
                  </a:lnTo>
                  <a:lnTo>
                    <a:pt x="30" y="110"/>
                  </a:lnTo>
                  <a:lnTo>
                    <a:pt x="28" y="116"/>
                  </a:lnTo>
                  <a:close/>
                  <a:moveTo>
                    <a:pt x="14" y="37"/>
                  </a:moveTo>
                  <a:lnTo>
                    <a:pt x="10" y="37"/>
                  </a:lnTo>
                  <a:lnTo>
                    <a:pt x="8" y="38"/>
                  </a:lnTo>
                  <a:lnTo>
                    <a:pt x="8" y="40"/>
                  </a:lnTo>
                  <a:lnTo>
                    <a:pt x="8" y="42"/>
                  </a:lnTo>
                  <a:lnTo>
                    <a:pt x="8" y="44"/>
                  </a:lnTo>
                  <a:lnTo>
                    <a:pt x="10" y="46"/>
                  </a:lnTo>
                  <a:lnTo>
                    <a:pt x="14" y="42"/>
                  </a:lnTo>
                  <a:lnTo>
                    <a:pt x="55" y="27"/>
                  </a:lnTo>
                  <a:lnTo>
                    <a:pt x="57" y="23"/>
                  </a:lnTo>
                  <a:lnTo>
                    <a:pt x="63" y="21"/>
                  </a:lnTo>
                  <a:lnTo>
                    <a:pt x="63" y="17"/>
                  </a:lnTo>
                  <a:lnTo>
                    <a:pt x="63" y="13"/>
                  </a:lnTo>
                  <a:lnTo>
                    <a:pt x="61" y="13"/>
                  </a:lnTo>
                  <a:lnTo>
                    <a:pt x="59" y="15"/>
                  </a:lnTo>
                  <a:lnTo>
                    <a:pt x="55" y="19"/>
                  </a:lnTo>
                  <a:lnTo>
                    <a:pt x="51" y="21"/>
                  </a:lnTo>
                  <a:lnTo>
                    <a:pt x="14" y="37"/>
                  </a:lnTo>
                  <a:close/>
                  <a:moveTo>
                    <a:pt x="70" y="7"/>
                  </a:moveTo>
                  <a:lnTo>
                    <a:pt x="72" y="27"/>
                  </a:lnTo>
                  <a:lnTo>
                    <a:pt x="70" y="31"/>
                  </a:lnTo>
                  <a:lnTo>
                    <a:pt x="70" y="35"/>
                  </a:lnTo>
                  <a:lnTo>
                    <a:pt x="68" y="35"/>
                  </a:lnTo>
                  <a:lnTo>
                    <a:pt x="63" y="40"/>
                  </a:lnTo>
                  <a:lnTo>
                    <a:pt x="22" y="56"/>
                  </a:lnTo>
                  <a:lnTo>
                    <a:pt x="16" y="58"/>
                  </a:lnTo>
                  <a:lnTo>
                    <a:pt x="16" y="62"/>
                  </a:lnTo>
                  <a:lnTo>
                    <a:pt x="14" y="66"/>
                  </a:lnTo>
                  <a:lnTo>
                    <a:pt x="16" y="70"/>
                  </a:lnTo>
                  <a:lnTo>
                    <a:pt x="18" y="89"/>
                  </a:lnTo>
                  <a:lnTo>
                    <a:pt x="20" y="89"/>
                  </a:lnTo>
                  <a:lnTo>
                    <a:pt x="22" y="91"/>
                  </a:lnTo>
                  <a:lnTo>
                    <a:pt x="22" y="93"/>
                  </a:lnTo>
                  <a:lnTo>
                    <a:pt x="22" y="95"/>
                  </a:lnTo>
                  <a:lnTo>
                    <a:pt x="24" y="97"/>
                  </a:lnTo>
                  <a:lnTo>
                    <a:pt x="28" y="97"/>
                  </a:lnTo>
                  <a:lnTo>
                    <a:pt x="28" y="95"/>
                  </a:lnTo>
                  <a:lnTo>
                    <a:pt x="32" y="91"/>
                  </a:lnTo>
                  <a:lnTo>
                    <a:pt x="39" y="87"/>
                  </a:lnTo>
                  <a:lnTo>
                    <a:pt x="49" y="85"/>
                  </a:lnTo>
                  <a:lnTo>
                    <a:pt x="59" y="79"/>
                  </a:lnTo>
                  <a:lnTo>
                    <a:pt x="70" y="77"/>
                  </a:lnTo>
                  <a:lnTo>
                    <a:pt x="80" y="77"/>
                  </a:lnTo>
                  <a:lnTo>
                    <a:pt x="90" y="81"/>
                  </a:lnTo>
                  <a:lnTo>
                    <a:pt x="97" y="83"/>
                  </a:lnTo>
                  <a:lnTo>
                    <a:pt x="105" y="91"/>
                  </a:lnTo>
                  <a:lnTo>
                    <a:pt x="111" y="99"/>
                  </a:lnTo>
                  <a:lnTo>
                    <a:pt x="117" y="110"/>
                  </a:lnTo>
                  <a:lnTo>
                    <a:pt x="121" y="122"/>
                  </a:lnTo>
                  <a:lnTo>
                    <a:pt x="123" y="133"/>
                  </a:lnTo>
                  <a:lnTo>
                    <a:pt x="121" y="147"/>
                  </a:lnTo>
                  <a:lnTo>
                    <a:pt x="117" y="161"/>
                  </a:lnTo>
                  <a:lnTo>
                    <a:pt x="107" y="170"/>
                  </a:lnTo>
                  <a:lnTo>
                    <a:pt x="99" y="180"/>
                  </a:lnTo>
                  <a:lnTo>
                    <a:pt x="90" y="188"/>
                  </a:lnTo>
                  <a:lnTo>
                    <a:pt x="78" y="196"/>
                  </a:lnTo>
                  <a:lnTo>
                    <a:pt x="63" y="201"/>
                  </a:lnTo>
                  <a:lnTo>
                    <a:pt x="49" y="205"/>
                  </a:lnTo>
                  <a:lnTo>
                    <a:pt x="37" y="203"/>
                  </a:lnTo>
                  <a:lnTo>
                    <a:pt x="32" y="199"/>
                  </a:lnTo>
                  <a:lnTo>
                    <a:pt x="33" y="196"/>
                  </a:lnTo>
                  <a:lnTo>
                    <a:pt x="35" y="196"/>
                  </a:lnTo>
                  <a:lnTo>
                    <a:pt x="39" y="194"/>
                  </a:lnTo>
                  <a:lnTo>
                    <a:pt x="49" y="194"/>
                  </a:lnTo>
                  <a:lnTo>
                    <a:pt x="57" y="192"/>
                  </a:lnTo>
                  <a:lnTo>
                    <a:pt x="64" y="192"/>
                  </a:lnTo>
                  <a:lnTo>
                    <a:pt x="82" y="178"/>
                  </a:lnTo>
                  <a:lnTo>
                    <a:pt x="94" y="165"/>
                  </a:lnTo>
                  <a:lnTo>
                    <a:pt x="97" y="147"/>
                  </a:lnTo>
                  <a:lnTo>
                    <a:pt x="94" y="130"/>
                  </a:lnTo>
                  <a:lnTo>
                    <a:pt x="86" y="116"/>
                  </a:lnTo>
                  <a:lnTo>
                    <a:pt x="76" y="110"/>
                  </a:lnTo>
                  <a:lnTo>
                    <a:pt x="61" y="108"/>
                  </a:lnTo>
                  <a:lnTo>
                    <a:pt x="45" y="112"/>
                  </a:lnTo>
                  <a:lnTo>
                    <a:pt x="33" y="116"/>
                  </a:lnTo>
                  <a:lnTo>
                    <a:pt x="28" y="122"/>
                  </a:lnTo>
                  <a:lnTo>
                    <a:pt x="26" y="122"/>
                  </a:lnTo>
                  <a:lnTo>
                    <a:pt x="24" y="122"/>
                  </a:lnTo>
                  <a:lnTo>
                    <a:pt x="22" y="122"/>
                  </a:lnTo>
                  <a:lnTo>
                    <a:pt x="22" y="124"/>
                  </a:lnTo>
                  <a:lnTo>
                    <a:pt x="18" y="122"/>
                  </a:lnTo>
                  <a:lnTo>
                    <a:pt x="16" y="118"/>
                  </a:lnTo>
                  <a:lnTo>
                    <a:pt x="16" y="116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6" y="35"/>
                  </a:lnTo>
                  <a:lnTo>
                    <a:pt x="45" y="19"/>
                  </a:lnTo>
                  <a:lnTo>
                    <a:pt x="55" y="13"/>
                  </a:lnTo>
                  <a:lnTo>
                    <a:pt x="63" y="7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70" y="4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52" name="Freeform 191"/>
            <p:cNvSpPr>
              <a:spLocks noEditPoints="1"/>
            </p:cNvSpPr>
            <p:nvPr/>
          </p:nvSpPr>
          <p:spPr bwMode="auto">
            <a:xfrm>
              <a:off x="3345" y="2708"/>
              <a:ext cx="71" cy="96"/>
            </a:xfrm>
            <a:custGeom>
              <a:avLst/>
              <a:gdLst>
                <a:gd name="T0" fmla="*/ 68 w 141"/>
                <a:gd name="T1" fmla="*/ 161 h 192"/>
                <a:gd name="T2" fmla="*/ 79 w 141"/>
                <a:gd name="T3" fmla="*/ 163 h 192"/>
                <a:gd name="T4" fmla="*/ 118 w 141"/>
                <a:gd name="T5" fmla="*/ 145 h 192"/>
                <a:gd name="T6" fmla="*/ 132 w 141"/>
                <a:gd name="T7" fmla="*/ 130 h 192"/>
                <a:gd name="T8" fmla="*/ 118 w 141"/>
                <a:gd name="T9" fmla="*/ 138 h 192"/>
                <a:gd name="T10" fmla="*/ 91 w 141"/>
                <a:gd name="T11" fmla="*/ 151 h 192"/>
                <a:gd name="T12" fmla="*/ 70 w 141"/>
                <a:gd name="T13" fmla="*/ 157 h 192"/>
                <a:gd name="T14" fmla="*/ 31 w 141"/>
                <a:gd name="T15" fmla="*/ 25 h 192"/>
                <a:gd name="T16" fmla="*/ 66 w 141"/>
                <a:gd name="T17" fmla="*/ 29 h 192"/>
                <a:gd name="T18" fmla="*/ 79 w 141"/>
                <a:gd name="T19" fmla="*/ 62 h 192"/>
                <a:gd name="T20" fmla="*/ 77 w 141"/>
                <a:gd name="T21" fmla="*/ 95 h 192"/>
                <a:gd name="T22" fmla="*/ 79 w 141"/>
                <a:gd name="T23" fmla="*/ 46 h 192"/>
                <a:gd name="T24" fmla="*/ 62 w 141"/>
                <a:gd name="T25" fmla="*/ 17 h 192"/>
                <a:gd name="T26" fmla="*/ 37 w 141"/>
                <a:gd name="T27" fmla="*/ 17 h 192"/>
                <a:gd name="T28" fmla="*/ 29 w 141"/>
                <a:gd name="T29" fmla="*/ 25 h 192"/>
                <a:gd name="T30" fmla="*/ 112 w 141"/>
                <a:gd name="T31" fmla="*/ 134 h 192"/>
                <a:gd name="T32" fmla="*/ 130 w 141"/>
                <a:gd name="T33" fmla="*/ 122 h 192"/>
                <a:gd name="T34" fmla="*/ 134 w 141"/>
                <a:gd name="T35" fmla="*/ 106 h 192"/>
                <a:gd name="T36" fmla="*/ 140 w 141"/>
                <a:gd name="T37" fmla="*/ 105 h 192"/>
                <a:gd name="T38" fmla="*/ 141 w 141"/>
                <a:gd name="T39" fmla="*/ 110 h 192"/>
                <a:gd name="T40" fmla="*/ 141 w 141"/>
                <a:gd name="T41" fmla="*/ 139 h 192"/>
                <a:gd name="T42" fmla="*/ 134 w 141"/>
                <a:gd name="T43" fmla="*/ 155 h 192"/>
                <a:gd name="T44" fmla="*/ 120 w 141"/>
                <a:gd name="T45" fmla="*/ 161 h 192"/>
                <a:gd name="T46" fmla="*/ 83 w 141"/>
                <a:gd name="T47" fmla="*/ 174 h 192"/>
                <a:gd name="T48" fmla="*/ 56 w 141"/>
                <a:gd name="T49" fmla="*/ 190 h 192"/>
                <a:gd name="T50" fmla="*/ 52 w 141"/>
                <a:gd name="T51" fmla="*/ 192 h 192"/>
                <a:gd name="T52" fmla="*/ 48 w 141"/>
                <a:gd name="T53" fmla="*/ 186 h 192"/>
                <a:gd name="T54" fmla="*/ 48 w 141"/>
                <a:gd name="T55" fmla="*/ 170 h 192"/>
                <a:gd name="T56" fmla="*/ 64 w 141"/>
                <a:gd name="T57" fmla="*/ 122 h 192"/>
                <a:gd name="T58" fmla="*/ 72 w 141"/>
                <a:gd name="T59" fmla="*/ 81 h 192"/>
                <a:gd name="T60" fmla="*/ 70 w 141"/>
                <a:gd name="T61" fmla="*/ 50 h 192"/>
                <a:gd name="T62" fmla="*/ 54 w 141"/>
                <a:gd name="T63" fmla="*/ 27 h 192"/>
                <a:gd name="T64" fmla="*/ 19 w 141"/>
                <a:gd name="T65" fmla="*/ 35 h 192"/>
                <a:gd name="T66" fmla="*/ 2 w 141"/>
                <a:gd name="T67" fmla="*/ 60 h 192"/>
                <a:gd name="T68" fmla="*/ 0 w 141"/>
                <a:gd name="T69" fmla="*/ 56 h 192"/>
                <a:gd name="T70" fmla="*/ 2 w 141"/>
                <a:gd name="T71" fmla="*/ 41 h 192"/>
                <a:gd name="T72" fmla="*/ 17 w 141"/>
                <a:gd name="T73" fmla="*/ 17 h 192"/>
                <a:gd name="T74" fmla="*/ 52 w 141"/>
                <a:gd name="T75" fmla="*/ 0 h 192"/>
                <a:gd name="T76" fmla="*/ 91 w 141"/>
                <a:gd name="T77" fmla="*/ 25 h 192"/>
                <a:gd name="T78" fmla="*/ 91 w 141"/>
                <a:gd name="T79" fmla="*/ 58 h 192"/>
                <a:gd name="T80" fmla="*/ 83 w 141"/>
                <a:gd name="T81" fmla="*/ 101 h 192"/>
                <a:gd name="T82" fmla="*/ 70 w 141"/>
                <a:gd name="T83" fmla="*/ 139 h 192"/>
                <a:gd name="T84" fmla="*/ 76 w 141"/>
                <a:gd name="T85" fmla="*/ 149 h 1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1"/>
                <a:gd name="T130" fmla="*/ 0 h 192"/>
                <a:gd name="T131" fmla="*/ 141 w 141"/>
                <a:gd name="T132" fmla="*/ 192 h 19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1" h="192">
                  <a:moveTo>
                    <a:pt x="70" y="157"/>
                  </a:moveTo>
                  <a:lnTo>
                    <a:pt x="70" y="159"/>
                  </a:lnTo>
                  <a:lnTo>
                    <a:pt x="68" y="161"/>
                  </a:lnTo>
                  <a:lnTo>
                    <a:pt x="68" y="163"/>
                  </a:lnTo>
                  <a:lnTo>
                    <a:pt x="70" y="163"/>
                  </a:lnTo>
                  <a:lnTo>
                    <a:pt x="79" y="163"/>
                  </a:lnTo>
                  <a:lnTo>
                    <a:pt x="91" y="157"/>
                  </a:lnTo>
                  <a:lnTo>
                    <a:pt x="105" y="151"/>
                  </a:lnTo>
                  <a:lnTo>
                    <a:pt x="118" y="145"/>
                  </a:lnTo>
                  <a:lnTo>
                    <a:pt x="126" y="139"/>
                  </a:lnTo>
                  <a:lnTo>
                    <a:pt x="130" y="134"/>
                  </a:lnTo>
                  <a:lnTo>
                    <a:pt x="132" y="130"/>
                  </a:lnTo>
                  <a:lnTo>
                    <a:pt x="130" y="130"/>
                  </a:lnTo>
                  <a:lnTo>
                    <a:pt x="124" y="134"/>
                  </a:lnTo>
                  <a:lnTo>
                    <a:pt x="118" y="138"/>
                  </a:lnTo>
                  <a:lnTo>
                    <a:pt x="110" y="141"/>
                  </a:lnTo>
                  <a:lnTo>
                    <a:pt x="99" y="149"/>
                  </a:lnTo>
                  <a:lnTo>
                    <a:pt x="91" y="151"/>
                  </a:lnTo>
                  <a:lnTo>
                    <a:pt x="83" y="153"/>
                  </a:lnTo>
                  <a:lnTo>
                    <a:pt x="76" y="155"/>
                  </a:lnTo>
                  <a:lnTo>
                    <a:pt x="70" y="157"/>
                  </a:lnTo>
                  <a:close/>
                  <a:moveTo>
                    <a:pt x="29" y="25"/>
                  </a:moveTo>
                  <a:lnTo>
                    <a:pt x="29" y="25"/>
                  </a:lnTo>
                  <a:lnTo>
                    <a:pt x="31" y="25"/>
                  </a:lnTo>
                  <a:lnTo>
                    <a:pt x="45" y="19"/>
                  </a:lnTo>
                  <a:lnTo>
                    <a:pt x="56" y="21"/>
                  </a:lnTo>
                  <a:lnTo>
                    <a:pt x="66" y="29"/>
                  </a:lnTo>
                  <a:lnTo>
                    <a:pt x="76" y="41"/>
                  </a:lnTo>
                  <a:lnTo>
                    <a:pt x="77" y="50"/>
                  </a:lnTo>
                  <a:lnTo>
                    <a:pt x="79" y="62"/>
                  </a:lnTo>
                  <a:lnTo>
                    <a:pt x="77" y="75"/>
                  </a:lnTo>
                  <a:lnTo>
                    <a:pt x="76" y="95"/>
                  </a:lnTo>
                  <a:lnTo>
                    <a:pt x="77" y="95"/>
                  </a:lnTo>
                  <a:lnTo>
                    <a:pt x="79" y="75"/>
                  </a:lnTo>
                  <a:lnTo>
                    <a:pt x="83" y="60"/>
                  </a:lnTo>
                  <a:lnTo>
                    <a:pt x="79" y="46"/>
                  </a:lnTo>
                  <a:lnTo>
                    <a:pt x="77" y="35"/>
                  </a:lnTo>
                  <a:lnTo>
                    <a:pt x="72" y="23"/>
                  </a:lnTo>
                  <a:lnTo>
                    <a:pt x="62" y="17"/>
                  </a:lnTo>
                  <a:lnTo>
                    <a:pt x="50" y="13"/>
                  </a:lnTo>
                  <a:lnTo>
                    <a:pt x="41" y="17"/>
                  </a:lnTo>
                  <a:lnTo>
                    <a:pt x="37" y="17"/>
                  </a:lnTo>
                  <a:lnTo>
                    <a:pt x="35" y="19"/>
                  </a:lnTo>
                  <a:lnTo>
                    <a:pt x="31" y="21"/>
                  </a:lnTo>
                  <a:lnTo>
                    <a:pt x="29" y="25"/>
                  </a:lnTo>
                  <a:close/>
                  <a:moveTo>
                    <a:pt x="79" y="149"/>
                  </a:moveTo>
                  <a:lnTo>
                    <a:pt x="107" y="138"/>
                  </a:lnTo>
                  <a:lnTo>
                    <a:pt x="112" y="134"/>
                  </a:lnTo>
                  <a:lnTo>
                    <a:pt x="120" y="130"/>
                  </a:lnTo>
                  <a:lnTo>
                    <a:pt x="124" y="126"/>
                  </a:lnTo>
                  <a:lnTo>
                    <a:pt x="130" y="122"/>
                  </a:lnTo>
                  <a:lnTo>
                    <a:pt x="130" y="116"/>
                  </a:lnTo>
                  <a:lnTo>
                    <a:pt x="132" y="110"/>
                  </a:lnTo>
                  <a:lnTo>
                    <a:pt x="134" y="106"/>
                  </a:lnTo>
                  <a:lnTo>
                    <a:pt x="138" y="105"/>
                  </a:lnTo>
                  <a:lnTo>
                    <a:pt x="138" y="103"/>
                  </a:lnTo>
                  <a:lnTo>
                    <a:pt x="140" y="105"/>
                  </a:lnTo>
                  <a:lnTo>
                    <a:pt x="141" y="105"/>
                  </a:lnTo>
                  <a:lnTo>
                    <a:pt x="141" y="106"/>
                  </a:lnTo>
                  <a:lnTo>
                    <a:pt x="141" y="110"/>
                  </a:lnTo>
                  <a:lnTo>
                    <a:pt x="141" y="112"/>
                  </a:lnTo>
                  <a:lnTo>
                    <a:pt x="141" y="116"/>
                  </a:lnTo>
                  <a:lnTo>
                    <a:pt x="141" y="139"/>
                  </a:lnTo>
                  <a:lnTo>
                    <a:pt x="140" y="147"/>
                  </a:lnTo>
                  <a:lnTo>
                    <a:pt x="140" y="151"/>
                  </a:lnTo>
                  <a:lnTo>
                    <a:pt x="134" y="155"/>
                  </a:lnTo>
                  <a:lnTo>
                    <a:pt x="130" y="159"/>
                  </a:lnTo>
                  <a:lnTo>
                    <a:pt x="124" y="159"/>
                  </a:lnTo>
                  <a:lnTo>
                    <a:pt x="120" y="161"/>
                  </a:lnTo>
                  <a:lnTo>
                    <a:pt x="112" y="163"/>
                  </a:lnTo>
                  <a:lnTo>
                    <a:pt x="103" y="167"/>
                  </a:lnTo>
                  <a:lnTo>
                    <a:pt x="83" y="174"/>
                  </a:lnTo>
                  <a:lnTo>
                    <a:pt x="68" y="180"/>
                  </a:lnTo>
                  <a:lnTo>
                    <a:pt x="60" y="184"/>
                  </a:lnTo>
                  <a:lnTo>
                    <a:pt x="56" y="190"/>
                  </a:lnTo>
                  <a:lnTo>
                    <a:pt x="54" y="190"/>
                  </a:lnTo>
                  <a:lnTo>
                    <a:pt x="54" y="192"/>
                  </a:lnTo>
                  <a:lnTo>
                    <a:pt x="52" y="192"/>
                  </a:lnTo>
                  <a:lnTo>
                    <a:pt x="50" y="192"/>
                  </a:lnTo>
                  <a:lnTo>
                    <a:pt x="48" y="188"/>
                  </a:lnTo>
                  <a:lnTo>
                    <a:pt x="48" y="186"/>
                  </a:lnTo>
                  <a:lnTo>
                    <a:pt x="46" y="182"/>
                  </a:lnTo>
                  <a:lnTo>
                    <a:pt x="48" y="178"/>
                  </a:lnTo>
                  <a:lnTo>
                    <a:pt x="48" y="170"/>
                  </a:lnTo>
                  <a:lnTo>
                    <a:pt x="50" y="170"/>
                  </a:lnTo>
                  <a:lnTo>
                    <a:pt x="62" y="139"/>
                  </a:lnTo>
                  <a:lnTo>
                    <a:pt x="64" y="122"/>
                  </a:lnTo>
                  <a:lnTo>
                    <a:pt x="68" y="106"/>
                  </a:lnTo>
                  <a:lnTo>
                    <a:pt x="70" y="91"/>
                  </a:lnTo>
                  <a:lnTo>
                    <a:pt x="72" y="81"/>
                  </a:lnTo>
                  <a:lnTo>
                    <a:pt x="70" y="70"/>
                  </a:lnTo>
                  <a:lnTo>
                    <a:pt x="70" y="60"/>
                  </a:lnTo>
                  <a:lnTo>
                    <a:pt x="70" y="50"/>
                  </a:lnTo>
                  <a:lnTo>
                    <a:pt x="70" y="43"/>
                  </a:lnTo>
                  <a:lnTo>
                    <a:pt x="64" y="31"/>
                  </a:lnTo>
                  <a:lnTo>
                    <a:pt x="54" y="27"/>
                  </a:lnTo>
                  <a:lnTo>
                    <a:pt x="43" y="25"/>
                  </a:lnTo>
                  <a:lnTo>
                    <a:pt x="31" y="29"/>
                  </a:lnTo>
                  <a:lnTo>
                    <a:pt x="19" y="35"/>
                  </a:lnTo>
                  <a:lnTo>
                    <a:pt x="10" y="46"/>
                  </a:lnTo>
                  <a:lnTo>
                    <a:pt x="6" y="56"/>
                  </a:lnTo>
                  <a:lnTo>
                    <a:pt x="2" y="60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0" y="48"/>
                  </a:lnTo>
                  <a:lnTo>
                    <a:pt x="2" y="41"/>
                  </a:lnTo>
                  <a:lnTo>
                    <a:pt x="6" y="35"/>
                  </a:lnTo>
                  <a:lnTo>
                    <a:pt x="12" y="23"/>
                  </a:lnTo>
                  <a:lnTo>
                    <a:pt x="17" y="17"/>
                  </a:lnTo>
                  <a:lnTo>
                    <a:pt x="25" y="10"/>
                  </a:lnTo>
                  <a:lnTo>
                    <a:pt x="35" y="6"/>
                  </a:lnTo>
                  <a:lnTo>
                    <a:pt x="52" y="0"/>
                  </a:lnTo>
                  <a:lnTo>
                    <a:pt x="70" y="4"/>
                  </a:lnTo>
                  <a:lnTo>
                    <a:pt x="81" y="10"/>
                  </a:lnTo>
                  <a:lnTo>
                    <a:pt x="91" y="25"/>
                  </a:lnTo>
                  <a:lnTo>
                    <a:pt x="93" y="35"/>
                  </a:lnTo>
                  <a:lnTo>
                    <a:pt x="93" y="52"/>
                  </a:lnTo>
                  <a:lnTo>
                    <a:pt x="91" y="58"/>
                  </a:lnTo>
                  <a:lnTo>
                    <a:pt x="91" y="70"/>
                  </a:lnTo>
                  <a:lnTo>
                    <a:pt x="87" y="81"/>
                  </a:lnTo>
                  <a:lnTo>
                    <a:pt x="83" y="101"/>
                  </a:lnTo>
                  <a:lnTo>
                    <a:pt x="79" y="108"/>
                  </a:lnTo>
                  <a:lnTo>
                    <a:pt x="76" y="124"/>
                  </a:lnTo>
                  <a:lnTo>
                    <a:pt x="70" y="139"/>
                  </a:lnTo>
                  <a:lnTo>
                    <a:pt x="70" y="149"/>
                  </a:lnTo>
                  <a:lnTo>
                    <a:pt x="72" y="151"/>
                  </a:lnTo>
                  <a:lnTo>
                    <a:pt x="76" y="149"/>
                  </a:lnTo>
                  <a:lnTo>
                    <a:pt x="79" y="149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53" name="Freeform 192"/>
            <p:cNvSpPr>
              <a:spLocks noEditPoints="1"/>
            </p:cNvSpPr>
            <p:nvPr/>
          </p:nvSpPr>
          <p:spPr bwMode="auto">
            <a:xfrm>
              <a:off x="3412" y="2681"/>
              <a:ext cx="65" cy="89"/>
            </a:xfrm>
            <a:custGeom>
              <a:avLst/>
              <a:gdLst>
                <a:gd name="T0" fmla="*/ 35 w 130"/>
                <a:gd name="T1" fmla="*/ 13 h 176"/>
                <a:gd name="T2" fmla="*/ 56 w 130"/>
                <a:gd name="T3" fmla="*/ 17 h 176"/>
                <a:gd name="T4" fmla="*/ 81 w 130"/>
                <a:gd name="T5" fmla="*/ 34 h 176"/>
                <a:gd name="T6" fmla="*/ 101 w 130"/>
                <a:gd name="T7" fmla="*/ 60 h 176"/>
                <a:gd name="T8" fmla="*/ 116 w 130"/>
                <a:gd name="T9" fmla="*/ 89 h 176"/>
                <a:gd name="T10" fmla="*/ 116 w 130"/>
                <a:gd name="T11" fmla="*/ 93 h 176"/>
                <a:gd name="T12" fmla="*/ 122 w 130"/>
                <a:gd name="T13" fmla="*/ 102 h 176"/>
                <a:gd name="T14" fmla="*/ 118 w 130"/>
                <a:gd name="T15" fmla="*/ 87 h 176"/>
                <a:gd name="T16" fmla="*/ 114 w 130"/>
                <a:gd name="T17" fmla="*/ 75 h 176"/>
                <a:gd name="T18" fmla="*/ 99 w 130"/>
                <a:gd name="T19" fmla="*/ 46 h 176"/>
                <a:gd name="T20" fmla="*/ 79 w 130"/>
                <a:gd name="T21" fmla="*/ 25 h 176"/>
                <a:gd name="T22" fmla="*/ 56 w 130"/>
                <a:gd name="T23" fmla="*/ 13 h 176"/>
                <a:gd name="T24" fmla="*/ 35 w 130"/>
                <a:gd name="T25" fmla="*/ 13 h 176"/>
                <a:gd name="T26" fmla="*/ 4 w 130"/>
                <a:gd name="T27" fmla="*/ 67 h 176"/>
                <a:gd name="T28" fmla="*/ 6 w 130"/>
                <a:gd name="T29" fmla="*/ 89 h 176"/>
                <a:gd name="T30" fmla="*/ 17 w 130"/>
                <a:gd name="T31" fmla="*/ 116 h 176"/>
                <a:gd name="T32" fmla="*/ 29 w 130"/>
                <a:gd name="T33" fmla="*/ 141 h 176"/>
                <a:gd name="T34" fmla="*/ 48 w 130"/>
                <a:gd name="T35" fmla="*/ 162 h 176"/>
                <a:gd name="T36" fmla="*/ 68 w 130"/>
                <a:gd name="T37" fmla="*/ 170 h 176"/>
                <a:gd name="T38" fmla="*/ 93 w 130"/>
                <a:gd name="T39" fmla="*/ 170 h 176"/>
                <a:gd name="T40" fmla="*/ 68 w 130"/>
                <a:gd name="T41" fmla="*/ 164 h 176"/>
                <a:gd name="T42" fmla="*/ 48 w 130"/>
                <a:gd name="T43" fmla="*/ 155 h 176"/>
                <a:gd name="T44" fmla="*/ 29 w 130"/>
                <a:gd name="T45" fmla="*/ 131 h 176"/>
                <a:gd name="T46" fmla="*/ 17 w 130"/>
                <a:gd name="T47" fmla="*/ 106 h 176"/>
                <a:gd name="T48" fmla="*/ 7 w 130"/>
                <a:gd name="T49" fmla="*/ 87 h 176"/>
                <a:gd name="T50" fmla="*/ 6 w 130"/>
                <a:gd name="T51" fmla="*/ 67 h 176"/>
                <a:gd name="T52" fmla="*/ 104 w 130"/>
                <a:gd name="T53" fmla="*/ 77 h 176"/>
                <a:gd name="T54" fmla="*/ 85 w 130"/>
                <a:gd name="T55" fmla="*/ 48 h 176"/>
                <a:gd name="T56" fmla="*/ 60 w 130"/>
                <a:gd name="T57" fmla="*/ 27 h 176"/>
                <a:gd name="T58" fmla="*/ 37 w 130"/>
                <a:gd name="T59" fmla="*/ 19 h 176"/>
                <a:gd name="T60" fmla="*/ 17 w 130"/>
                <a:gd name="T61" fmla="*/ 29 h 176"/>
                <a:gd name="T62" fmla="*/ 11 w 130"/>
                <a:gd name="T63" fmla="*/ 50 h 176"/>
                <a:gd name="T64" fmla="*/ 13 w 130"/>
                <a:gd name="T65" fmla="*/ 69 h 176"/>
                <a:gd name="T66" fmla="*/ 27 w 130"/>
                <a:gd name="T67" fmla="*/ 97 h 176"/>
                <a:gd name="T68" fmla="*/ 48 w 130"/>
                <a:gd name="T69" fmla="*/ 128 h 176"/>
                <a:gd name="T70" fmla="*/ 70 w 130"/>
                <a:gd name="T71" fmla="*/ 147 h 176"/>
                <a:gd name="T72" fmla="*/ 91 w 130"/>
                <a:gd name="T73" fmla="*/ 153 h 176"/>
                <a:gd name="T74" fmla="*/ 112 w 130"/>
                <a:gd name="T75" fmla="*/ 143 h 176"/>
                <a:gd name="T76" fmla="*/ 118 w 130"/>
                <a:gd name="T77" fmla="*/ 120 h 176"/>
                <a:gd name="T78" fmla="*/ 116 w 130"/>
                <a:gd name="T79" fmla="*/ 102 h 176"/>
                <a:gd name="T80" fmla="*/ 11 w 130"/>
                <a:gd name="T81" fmla="*/ 122 h 176"/>
                <a:gd name="T82" fmla="*/ 0 w 130"/>
                <a:gd name="T83" fmla="*/ 83 h 176"/>
                <a:gd name="T84" fmla="*/ 4 w 130"/>
                <a:gd name="T85" fmla="*/ 46 h 176"/>
                <a:gd name="T86" fmla="*/ 11 w 130"/>
                <a:gd name="T87" fmla="*/ 19 h 176"/>
                <a:gd name="T88" fmla="*/ 33 w 130"/>
                <a:gd name="T89" fmla="*/ 3 h 176"/>
                <a:gd name="T90" fmla="*/ 56 w 130"/>
                <a:gd name="T91" fmla="*/ 0 h 176"/>
                <a:gd name="T92" fmla="*/ 81 w 130"/>
                <a:gd name="T93" fmla="*/ 9 h 176"/>
                <a:gd name="T94" fmla="*/ 104 w 130"/>
                <a:gd name="T95" fmla="*/ 27 h 176"/>
                <a:gd name="T96" fmla="*/ 122 w 130"/>
                <a:gd name="T97" fmla="*/ 54 h 176"/>
                <a:gd name="T98" fmla="*/ 130 w 130"/>
                <a:gd name="T99" fmla="*/ 89 h 176"/>
                <a:gd name="T100" fmla="*/ 130 w 130"/>
                <a:gd name="T101" fmla="*/ 124 h 176"/>
                <a:gd name="T102" fmla="*/ 118 w 130"/>
                <a:gd name="T103" fmla="*/ 157 h 176"/>
                <a:gd name="T104" fmla="*/ 97 w 130"/>
                <a:gd name="T105" fmla="*/ 172 h 176"/>
                <a:gd name="T106" fmla="*/ 71 w 130"/>
                <a:gd name="T107" fmla="*/ 176 h 176"/>
                <a:gd name="T108" fmla="*/ 48 w 130"/>
                <a:gd name="T109" fmla="*/ 168 h 176"/>
                <a:gd name="T110" fmla="*/ 27 w 130"/>
                <a:gd name="T111" fmla="*/ 149 h 176"/>
                <a:gd name="T112" fmla="*/ 11 w 130"/>
                <a:gd name="T113" fmla="*/ 122 h 17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"/>
                <a:gd name="T172" fmla="*/ 0 h 176"/>
                <a:gd name="T173" fmla="*/ 130 w 130"/>
                <a:gd name="T174" fmla="*/ 176 h 17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" h="176">
                  <a:moveTo>
                    <a:pt x="35" y="13"/>
                  </a:moveTo>
                  <a:lnTo>
                    <a:pt x="35" y="13"/>
                  </a:lnTo>
                  <a:lnTo>
                    <a:pt x="44" y="13"/>
                  </a:lnTo>
                  <a:lnTo>
                    <a:pt x="56" y="17"/>
                  </a:lnTo>
                  <a:lnTo>
                    <a:pt x="68" y="23"/>
                  </a:lnTo>
                  <a:lnTo>
                    <a:pt x="81" y="34"/>
                  </a:lnTo>
                  <a:lnTo>
                    <a:pt x="91" y="46"/>
                  </a:lnTo>
                  <a:lnTo>
                    <a:pt x="101" y="60"/>
                  </a:lnTo>
                  <a:lnTo>
                    <a:pt x="108" y="71"/>
                  </a:lnTo>
                  <a:lnTo>
                    <a:pt x="116" y="89"/>
                  </a:lnTo>
                  <a:lnTo>
                    <a:pt x="116" y="91"/>
                  </a:lnTo>
                  <a:lnTo>
                    <a:pt x="116" y="93"/>
                  </a:lnTo>
                  <a:lnTo>
                    <a:pt x="118" y="95"/>
                  </a:lnTo>
                  <a:lnTo>
                    <a:pt x="122" y="102"/>
                  </a:lnTo>
                  <a:lnTo>
                    <a:pt x="120" y="95"/>
                  </a:lnTo>
                  <a:lnTo>
                    <a:pt x="118" y="87"/>
                  </a:lnTo>
                  <a:lnTo>
                    <a:pt x="116" y="81"/>
                  </a:lnTo>
                  <a:lnTo>
                    <a:pt x="114" y="75"/>
                  </a:lnTo>
                  <a:lnTo>
                    <a:pt x="106" y="58"/>
                  </a:lnTo>
                  <a:lnTo>
                    <a:pt x="99" y="46"/>
                  </a:lnTo>
                  <a:lnTo>
                    <a:pt x="89" y="34"/>
                  </a:lnTo>
                  <a:lnTo>
                    <a:pt x="79" y="25"/>
                  </a:lnTo>
                  <a:lnTo>
                    <a:pt x="68" y="17"/>
                  </a:lnTo>
                  <a:lnTo>
                    <a:pt x="56" y="13"/>
                  </a:lnTo>
                  <a:lnTo>
                    <a:pt x="44" y="11"/>
                  </a:lnTo>
                  <a:lnTo>
                    <a:pt x="35" y="13"/>
                  </a:lnTo>
                  <a:close/>
                  <a:moveTo>
                    <a:pt x="6" y="67"/>
                  </a:moveTo>
                  <a:lnTo>
                    <a:pt x="4" y="67"/>
                  </a:lnTo>
                  <a:lnTo>
                    <a:pt x="4" y="77"/>
                  </a:lnTo>
                  <a:lnTo>
                    <a:pt x="6" y="89"/>
                  </a:lnTo>
                  <a:lnTo>
                    <a:pt x="9" y="102"/>
                  </a:lnTo>
                  <a:lnTo>
                    <a:pt x="17" y="116"/>
                  </a:lnTo>
                  <a:lnTo>
                    <a:pt x="23" y="129"/>
                  </a:lnTo>
                  <a:lnTo>
                    <a:pt x="29" y="141"/>
                  </a:lnTo>
                  <a:lnTo>
                    <a:pt x="37" y="151"/>
                  </a:lnTo>
                  <a:lnTo>
                    <a:pt x="48" y="162"/>
                  </a:lnTo>
                  <a:lnTo>
                    <a:pt x="58" y="166"/>
                  </a:lnTo>
                  <a:lnTo>
                    <a:pt x="68" y="170"/>
                  </a:lnTo>
                  <a:lnTo>
                    <a:pt x="79" y="170"/>
                  </a:lnTo>
                  <a:lnTo>
                    <a:pt x="93" y="170"/>
                  </a:lnTo>
                  <a:lnTo>
                    <a:pt x="79" y="168"/>
                  </a:lnTo>
                  <a:lnTo>
                    <a:pt x="68" y="164"/>
                  </a:lnTo>
                  <a:lnTo>
                    <a:pt x="56" y="159"/>
                  </a:lnTo>
                  <a:lnTo>
                    <a:pt x="48" y="155"/>
                  </a:lnTo>
                  <a:lnTo>
                    <a:pt x="37" y="143"/>
                  </a:lnTo>
                  <a:lnTo>
                    <a:pt x="29" y="131"/>
                  </a:lnTo>
                  <a:lnTo>
                    <a:pt x="23" y="118"/>
                  </a:lnTo>
                  <a:lnTo>
                    <a:pt x="17" y="106"/>
                  </a:lnTo>
                  <a:lnTo>
                    <a:pt x="11" y="97"/>
                  </a:lnTo>
                  <a:lnTo>
                    <a:pt x="7" y="87"/>
                  </a:lnTo>
                  <a:lnTo>
                    <a:pt x="6" y="77"/>
                  </a:lnTo>
                  <a:lnTo>
                    <a:pt x="6" y="67"/>
                  </a:lnTo>
                  <a:close/>
                  <a:moveTo>
                    <a:pt x="114" y="93"/>
                  </a:moveTo>
                  <a:lnTo>
                    <a:pt x="104" y="77"/>
                  </a:lnTo>
                  <a:lnTo>
                    <a:pt x="97" y="62"/>
                  </a:lnTo>
                  <a:lnTo>
                    <a:pt x="85" y="48"/>
                  </a:lnTo>
                  <a:lnTo>
                    <a:pt x="73" y="38"/>
                  </a:lnTo>
                  <a:lnTo>
                    <a:pt x="60" y="27"/>
                  </a:lnTo>
                  <a:lnTo>
                    <a:pt x="48" y="21"/>
                  </a:lnTo>
                  <a:lnTo>
                    <a:pt x="37" y="19"/>
                  </a:lnTo>
                  <a:lnTo>
                    <a:pt x="27" y="21"/>
                  </a:lnTo>
                  <a:lnTo>
                    <a:pt x="17" y="29"/>
                  </a:lnTo>
                  <a:lnTo>
                    <a:pt x="13" y="44"/>
                  </a:lnTo>
                  <a:lnTo>
                    <a:pt x="11" y="50"/>
                  </a:lnTo>
                  <a:lnTo>
                    <a:pt x="13" y="60"/>
                  </a:lnTo>
                  <a:lnTo>
                    <a:pt x="13" y="69"/>
                  </a:lnTo>
                  <a:lnTo>
                    <a:pt x="19" y="81"/>
                  </a:lnTo>
                  <a:lnTo>
                    <a:pt x="27" y="97"/>
                  </a:lnTo>
                  <a:lnTo>
                    <a:pt x="37" y="114"/>
                  </a:lnTo>
                  <a:lnTo>
                    <a:pt x="48" y="128"/>
                  </a:lnTo>
                  <a:lnTo>
                    <a:pt x="60" y="141"/>
                  </a:lnTo>
                  <a:lnTo>
                    <a:pt x="70" y="147"/>
                  </a:lnTo>
                  <a:lnTo>
                    <a:pt x="81" y="153"/>
                  </a:lnTo>
                  <a:lnTo>
                    <a:pt x="91" y="153"/>
                  </a:lnTo>
                  <a:lnTo>
                    <a:pt x="103" y="155"/>
                  </a:lnTo>
                  <a:lnTo>
                    <a:pt x="112" y="143"/>
                  </a:lnTo>
                  <a:lnTo>
                    <a:pt x="118" y="129"/>
                  </a:lnTo>
                  <a:lnTo>
                    <a:pt x="118" y="120"/>
                  </a:lnTo>
                  <a:lnTo>
                    <a:pt x="118" y="112"/>
                  </a:lnTo>
                  <a:lnTo>
                    <a:pt x="116" y="102"/>
                  </a:lnTo>
                  <a:lnTo>
                    <a:pt x="114" y="93"/>
                  </a:lnTo>
                  <a:close/>
                  <a:moveTo>
                    <a:pt x="11" y="122"/>
                  </a:moveTo>
                  <a:lnTo>
                    <a:pt x="4" y="100"/>
                  </a:lnTo>
                  <a:lnTo>
                    <a:pt x="0" y="83"/>
                  </a:lnTo>
                  <a:lnTo>
                    <a:pt x="0" y="64"/>
                  </a:lnTo>
                  <a:lnTo>
                    <a:pt x="4" y="46"/>
                  </a:lnTo>
                  <a:lnTo>
                    <a:pt x="6" y="31"/>
                  </a:lnTo>
                  <a:lnTo>
                    <a:pt x="11" y="19"/>
                  </a:lnTo>
                  <a:lnTo>
                    <a:pt x="21" y="9"/>
                  </a:lnTo>
                  <a:lnTo>
                    <a:pt x="33" y="3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8" y="2"/>
                  </a:lnTo>
                  <a:lnTo>
                    <a:pt x="81" y="9"/>
                  </a:lnTo>
                  <a:lnTo>
                    <a:pt x="93" y="15"/>
                  </a:lnTo>
                  <a:lnTo>
                    <a:pt x="104" y="27"/>
                  </a:lnTo>
                  <a:lnTo>
                    <a:pt x="112" y="38"/>
                  </a:lnTo>
                  <a:lnTo>
                    <a:pt x="122" y="54"/>
                  </a:lnTo>
                  <a:lnTo>
                    <a:pt x="128" y="71"/>
                  </a:lnTo>
                  <a:lnTo>
                    <a:pt x="130" y="89"/>
                  </a:lnTo>
                  <a:lnTo>
                    <a:pt x="130" y="106"/>
                  </a:lnTo>
                  <a:lnTo>
                    <a:pt x="130" y="124"/>
                  </a:lnTo>
                  <a:lnTo>
                    <a:pt x="124" y="141"/>
                  </a:lnTo>
                  <a:lnTo>
                    <a:pt x="118" y="157"/>
                  </a:lnTo>
                  <a:lnTo>
                    <a:pt x="108" y="166"/>
                  </a:lnTo>
                  <a:lnTo>
                    <a:pt x="97" y="172"/>
                  </a:lnTo>
                  <a:lnTo>
                    <a:pt x="83" y="176"/>
                  </a:lnTo>
                  <a:lnTo>
                    <a:pt x="71" y="176"/>
                  </a:lnTo>
                  <a:lnTo>
                    <a:pt x="60" y="172"/>
                  </a:lnTo>
                  <a:lnTo>
                    <a:pt x="48" y="168"/>
                  </a:lnTo>
                  <a:lnTo>
                    <a:pt x="37" y="159"/>
                  </a:lnTo>
                  <a:lnTo>
                    <a:pt x="27" y="149"/>
                  </a:lnTo>
                  <a:lnTo>
                    <a:pt x="17" y="135"/>
                  </a:lnTo>
                  <a:lnTo>
                    <a:pt x="11" y="122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54" name="Freeform 193"/>
            <p:cNvSpPr>
              <a:spLocks noEditPoints="1"/>
            </p:cNvSpPr>
            <p:nvPr/>
          </p:nvSpPr>
          <p:spPr bwMode="auto">
            <a:xfrm>
              <a:off x="3768" y="2533"/>
              <a:ext cx="71" cy="96"/>
            </a:xfrm>
            <a:custGeom>
              <a:avLst/>
              <a:gdLst>
                <a:gd name="T0" fmla="*/ 72 w 144"/>
                <a:gd name="T1" fmla="*/ 163 h 192"/>
                <a:gd name="T2" fmla="*/ 74 w 144"/>
                <a:gd name="T3" fmla="*/ 163 h 192"/>
                <a:gd name="T4" fmla="*/ 94 w 144"/>
                <a:gd name="T5" fmla="*/ 157 h 192"/>
                <a:gd name="T6" fmla="*/ 121 w 144"/>
                <a:gd name="T7" fmla="*/ 147 h 192"/>
                <a:gd name="T8" fmla="*/ 130 w 144"/>
                <a:gd name="T9" fmla="*/ 136 h 192"/>
                <a:gd name="T10" fmla="*/ 130 w 144"/>
                <a:gd name="T11" fmla="*/ 130 h 192"/>
                <a:gd name="T12" fmla="*/ 123 w 144"/>
                <a:gd name="T13" fmla="*/ 141 h 192"/>
                <a:gd name="T14" fmla="*/ 101 w 144"/>
                <a:gd name="T15" fmla="*/ 149 h 192"/>
                <a:gd name="T16" fmla="*/ 86 w 144"/>
                <a:gd name="T17" fmla="*/ 155 h 192"/>
                <a:gd name="T18" fmla="*/ 72 w 144"/>
                <a:gd name="T19" fmla="*/ 159 h 192"/>
                <a:gd name="T20" fmla="*/ 31 w 144"/>
                <a:gd name="T21" fmla="*/ 27 h 192"/>
                <a:gd name="T22" fmla="*/ 33 w 144"/>
                <a:gd name="T23" fmla="*/ 25 h 192"/>
                <a:gd name="T24" fmla="*/ 47 w 144"/>
                <a:gd name="T25" fmla="*/ 23 h 192"/>
                <a:gd name="T26" fmla="*/ 70 w 144"/>
                <a:gd name="T27" fmla="*/ 29 h 192"/>
                <a:gd name="T28" fmla="*/ 80 w 144"/>
                <a:gd name="T29" fmla="*/ 50 h 192"/>
                <a:gd name="T30" fmla="*/ 80 w 144"/>
                <a:gd name="T31" fmla="*/ 78 h 192"/>
                <a:gd name="T32" fmla="*/ 84 w 144"/>
                <a:gd name="T33" fmla="*/ 78 h 192"/>
                <a:gd name="T34" fmla="*/ 84 w 144"/>
                <a:gd name="T35" fmla="*/ 48 h 192"/>
                <a:gd name="T36" fmla="*/ 74 w 144"/>
                <a:gd name="T37" fmla="*/ 25 h 192"/>
                <a:gd name="T38" fmla="*/ 53 w 144"/>
                <a:gd name="T39" fmla="*/ 14 h 192"/>
                <a:gd name="T40" fmla="*/ 39 w 144"/>
                <a:gd name="T41" fmla="*/ 19 h 192"/>
                <a:gd name="T42" fmla="*/ 33 w 144"/>
                <a:gd name="T43" fmla="*/ 23 h 192"/>
                <a:gd name="T44" fmla="*/ 82 w 144"/>
                <a:gd name="T45" fmla="*/ 151 h 192"/>
                <a:gd name="T46" fmla="*/ 117 w 144"/>
                <a:gd name="T47" fmla="*/ 136 h 192"/>
                <a:gd name="T48" fmla="*/ 127 w 144"/>
                <a:gd name="T49" fmla="*/ 128 h 192"/>
                <a:gd name="T50" fmla="*/ 132 w 144"/>
                <a:gd name="T51" fmla="*/ 118 h 192"/>
                <a:gd name="T52" fmla="*/ 136 w 144"/>
                <a:gd name="T53" fmla="*/ 107 h 192"/>
                <a:gd name="T54" fmla="*/ 144 w 144"/>
                <a:gd name="T55" fmla="*/ 109 h 192"/>
                <a:gd name="T56" fmla="*/ 144 w 144"/>
                <a:gd name="T57" fmla="*/ 114 h 192"/>
                <a:gd name="T58" fmla="*/ 144 w 144"/>
                <a:gd name="T59" fmla="*/ 143 h 192"/>
                <a:gd name="T60" fmla="*/ 142 w 144"/>
                <a:gd name="T61" fmla="*/ 155 h 192"/>
                <a:gd name="T62" fmla="*/ 130 w 144"/>
                <a:gd name="T63" fmla="*/ 159 h 192"/>
                <a:gd name="T64" fmla="*/ 107 w 144"/>
                <a:gd name="T65" fmla="*/ 171 h 192"/>
                <a:gd name="T66" fmla="*/ 72 w 144"/>
                <a:gd name="T67" fmla="*/ 184 h 192"/>
                <a:gd name="T68" fmla="*/ 59 w 144"/>
                <a:gd name="T69" fmla="*/ 190 h 192"/>
                <a:gd name="T70" fmla="*/ 55 w 144"/>
                <a:gd name="T71" fmla="*/ 192 h 192"/>
                <a:gd name="T72" fmla="*/ 51 w 144"/>
                <a:gd name="T73" fmla="*/ 190 h 192"/>
                <a:gd name="T74" fmla="*/ 49 w 144"/>
                <a:gd name="T75" fmla="*/ 184 h 192"/>
                <a:gd name="T76" fmla="*/ 53 w 144"/>
                <a:gd name="T77" fmla="*/ 174 h 192"/>
                <a:gd name="T78" fmla="*/ 63 w 144"/>
                <a:gd name="T79" fmla="*/ 141 h 192"/>
                <a:gd name="T80" fmla="*/ 70 w 144"/>
                <a:gd name="T81" fmla="*/ 107 h 192"/>
                <a:gd name="T82" fmla="*/ 74 w 144"/>
                <a:gd name="T83" fmla="*/ 81 h 192"/>
                <a:gd name="T84" fmla="*/ 74 w 144"/>
                <a:gd name="T85" fmla="*/ 60 h 192"/>
                <a:gd name="T86" fmla="*/ 72 w 144"/>
                <a:gd name="T87" fmla="*/ 45 h 192"/>
                <a:gd name="T88" fmla="*/ 55 w 144"/>
                <a:gd name="T89" fmla="*/ 31 h 192"/>
                <a:gd name="T90" fmla="*/ 33 w 144"/>
                <a:gd name="T91" fmla="*/ 31 h 192"/>
                <a:gd name="T92" fmla="*/ 14 w 144"/>
                <a:gd name="T93" fmla="*/ 48 h 192"/>
                <a:gd name="T94" fmla="*/ 6 w 144"/>
                <a:gd name="T95" fmla="*/ 60 h 192"/>
                <a:gd name="T96" fmla="*/ 0 w 144"/>
                <a:gd name="T97" fmla="*/ 58 h 192"/>
                <a:gd name="T98" fmla="*/ 0 w 144"/>
                <a:gd name="T99" fmla="*/ 48 h 192"/>
                <a:gd name="T100" fmla="*/ 10 w 144"/>
                <a:gd name="T101" fmla="*/ 35 h 192"/>
                <a:gd name="T102" fmla="*/ 24 w 144"/>
                <a:gd name="T103" fmla="*/ 17 h 192"/>
                <a:gd name="T104" fmla="*/ 39 w 144"/>
                <a:gd name="T105" fmla="*/ 6 h 192"/>
                <a:gd name="T106" fmla="*/ 72 w 144"/>
                <a:gd name="T107" fmla="*/ 4 h 192"/>
                <a:gd name="T108" fmla="*/ 94 w 144"/>
                <a:gd name="T109" fmla="*/ 25 h 192"/>
                <a:gd name="T110" fmla="*/ 95 w 144"/>
                <a:gd name="T111" fmla="*/ 52 h 192"/>
                <a:gd name="T112" fmla="*/ 94 w 144"/>
                <a:gd name="T113" fmla="*/ 72 h 192"/>
                <a:gd name="T114" fmla="*/ 86 w 144"/>
                <a:gd name="T115" fmla="*/ 103 h 192"/>
                <a:gd name="T116" fmla="*/ 80 w 144"/>
                <a:gd name="T117" fmla="*/ 124 h 192"/>
                <a:gd name="T118" fmla="*/ 74 w 144"/>
                <a:gd name="T119" fmla="*/ 141 h 192"/>
                <a:gd name="T120" fmla="*/ 74 w 144"/>
                <a:gd name="T121" fmla="*/ 149 h 192"/>
                <a:gd name="T122" fmla="*/ 78 w 144"/>
                <a:gd name="T123" fmla="*/ 151 h 19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44"/>
                <a:gd name="T187" fmla="*/ 0 h 192"/>
                <a:gd name="T188" fmla="*/ 144 w 144"/>
                <a:gd name="T189" fmla="*/ 192 h 19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44" h="192">
                  <a:moveTo>
                    <a:pt x="72" y="159"/>
                  </a:moveTo>
                  <a:lnTo>
                    <a:pt x="72" y="163"/>
                  </a:lnTo>
                  <a:lnTo>
                    <a:pt x="72" y="165"/>
                  </a:lnTo>
                  <a:lnTo>
                    <a:pt x="74" y="163"/>
                  </a:lnTo>
                  <a:lnTo>
                    <a:pt x="82" y="163"/>
                  </a:lnTo>
                  <a:lnTo>
                    <a:pt x="94" y="157"/>
                  </a:lnTo>
                  <a:lnTo>
                    <a:pt x="109" y="155"/>
                  </a:lnTo>
                  <a:lnTo>
                    <a:pt x="121" y="147"/>
                  </a:lnTo>
                  <a:lnTo>
                    <a:pt x="128" y="141"/>
                  </a:lnTo>
                  <a:lnTo>
                    <a:pt x="130" y="136"/>
                  </a:lnTo>
                  <a:lnTo>
                    <a:pt x="134" y="130"/>
                  </a:lnTo>
                  <a:lnTo>
                    <a:pt x="130" y="130"/>
                  </a:lnTo>
                  <a:lnTo>
                    <a:pt x="127" y="136"/>
                  </a:lnTo>
                  <a:lnTo>
                    <a:pt x="123" y="141"/>
                  </a:lnTo>
                  <a:lnTo>
                    <a:pt x="113" y="143"/>
                  </a:lnTo>
                  <a:lnTo>
                    <a:pt x="101" y="149"/>
                  </a:lnTo>
                  <a:lnTo>
                    <a:pt x="92" y="151"/>
                  </a:lnTo>
                  <a:lnTo>
                    <a:pt x="86" y="155"/>
                  </a:lnTo>
                  <a:lnTo>
                    <a:pt x="78" y="157"/>
                  </a:lnTo>
                  <a:lnTo>
                    <a:pt x="72" y="159"/>
                  </a:lnTo>
                  <a:close/>
                  <a:moveTo>
                    <a:pt x="31" y="25"/>
                  </a:moveTo>
                  <a:lnTo>
                    <a:pt x="31" y="27"/>
                  </a:lnTo>
                  <a:lnTo>
                    <a:pt x="31" y="25"/>
                  </a:lnTo>
                  <a:lnTo>
                    <a:pt x="33" y="25"/>
                  </a:lnTo>
                  <a:lnTo>
                    <a:pt x="35" y="25"/>
                  </a:lnTo>
                  <a:lnTo>
                    <a:pt x="47" y="23"/>
                  </a:lnTo>
                  <a:lnTo>
                    <a:pt x="61" y="25"/>
                  </a:lnTo>
                  <a:lnTo>
                    <a:pt x="70" y="29"/>
                  </a:lnTo>
                  <a:lnTo>
                    <a:pt x="76" y="41"/>
                  </a:lnTo>
                  <a:lnTo>
                    <a:pt x="80" y="50"/>
                  </a:lnTo>
                  <a:lnTo>
                    <a:pt x="82" y="66"/>
                  </a:lnTo>
                  <a:lnTo>
                    <a:pt x="80" y="78"/>
                  </a:lnTo>
                  <a:lnTo>
                    <a:pt x="80" y="95"/>
                  </a:lnTo>
                  <a:lnTo>
                    <a:pt x="84" y="78"/>
                  </a:lnTo>
                  <a:lnTo>
                    <a:pt x="86" y="62"/>
                  </a:lnTo>
                  <a:lnTo>
                    <a:pt x="84" y="48"/>
                  </a:lnTo>
                  <a:lnTo>
                    <a:pt x="82" y="35"/>
                  </a:lnTo>
                  <a:lnTo>
                    <a:pt x="74" y="25"/>
                  </a:lnTo>
                  <a:lnTo>
                    <a:pt x="66" y="17"/>
                  </a:lnTo>
                  <a:lnTo>
                    <a:pt x="53" y="14"/>
                  </a:lnTo>
                  <a:lnTo>
                    <a:pt x="41" y="19"/>
                  </a:lnTo>
                  <a:lnTo>
                    <a:pt x="39" y="19"/>
                  </a:lnTo>
                  <a:lnTo>
                    <a:pt x="35" y="23"/>
                  </a:lnTo>
                  <a:lnTo>
                    <a:pt x="33" y="23"/>
                  </a:lnTo>
                  <a:lnTo>
                    <a:pt x="31" y="25"/>
                  </a:lnTo>
                  <a:close/>
                  <a:moveTo>
                    <a:pt x="82" y="151"/>
                  </a:moveTo>
                  <a:lnTo>
                    <a:pt x="109" y="141"/>
                  </a:lnTo>
                  <a:lnTo>
                    <a:pt x="117" y="136"/>
                  </a:lnTo>
                  <a:lnTo>
                    <a:pt x="123" y="134"/>
                  </a:lnTo>
                  <a:lnTo>
                    <a:pt x="127" y="128"/>
                  </a:lnTo>
                  <a:lnTo>
                    <a:pt x="130" y="124"/>
                  </a:lnTo>
                  <a:lnTo>
                    <a:pt x="132" y="118"/>
                  </a:lnTo>
                  <a:lnTo>
                    <a:pt x="136" y="114"/>
                  </a:lnTo>
                  <a:lnTo>
                    <a:pt x="136" y="107"/>
                  </a:lnTo>
                  <a:lnTo>
                    <a:pt x="142" y="107"/>
                  </a:lnTo>
                  <a:lnTo>
                    <a:pt x="144" y="109"/>
                  </a:lnTo>
                  <a:lnTo>
                    <a:pt x="144" y="110"/>
                  </a:lnTo>
                  <a:lnTo>
                    <a:pt x="144" y="114"/>
                  </a:lnTo>
                  <a:lnTo>
                    <a:pt x="144" y="120"/>
                  </a:lnTo>
                  <a:lnTo>
                    <a:pt x="144" y="143"/>
                  </a:lnTo>
                  <a:lnTo>
                    <a:pt x="142" y="147"/>
                  </a:lnTo>
                  <a:lnTo>
                    <a:pt x="142" y="155"/>
                  </a:lnTo>
                  <a:lnTo>
                    <a:pt x="136" y="157"/>
                  </a:lnTo>
                  <a:lnTo>
                    <a:pt x="130" y="159"/>
                  </a:lnTo>
                  <a:lnTo>
                    <a:pt x="123" y="163"/>
                  </a:lnTo>
                  <a:lnTo>
                    <a:pt x="107" y="171"/>
                  </a:lnTo>
                  <a:lnTo>
                    <a:pt x="86" y="176"/>
                  </a:lnTo>
                  <a:lnTo>
                    <a:pt x="72" y="184"/>
                  </a:lnTo>
                  <a:lnTo>
                    <a:pt x="64" y="184"/>
                  </a:lnTo>
                  <a:lnTo>
                    <a:pt x="59" y="190"/>
                  </a:lnTo>
                  <a:lnTo>
                    <a:pt x="57" y="190"/>
                  </a:lnTo>
                  <a:lnTo>
                    <a:pt x="55" y="192"/>
                  </a:lnTo>
                  <a:lnTo>
                    <a:pt x="53" y="192"/>
                  </a:lnTo>
                  <a:lnTo>
                    <a:pt x="51" y="190"/>
                  </a:lnTo>
                  <a:lnTo>
                    <a:pt x="49" y="190"/>
                  </a:lnTo>
                  <a:lnTo>
                    <a:pt x="49" y="184"/>
                  </a:lnTo>
                  <a:lnTo>
                    <a:pt x="53" y="178"/>
                  </a:lnTo>
                  <a:lnTo>
                    <a:pt x="53" y="174"/>
                  </a:lnTo>
                  <a:lnTo>
                    <a:pt x="55" y="171"/>
                  </a:lnTo>
                  <a:lnTo>
                    <a:pt x="63" y="141"/>
                  </a:lnTo>
                  <a:lnTo>
                    <a:pt x="66" y="122"/>
                  </a:lnTo>
                  <a:lnTo>
                    <a:pt x="70" y="107"/>
                  </a:lnTo>
                  <a:lnTo>
                    <a:pt x="72" y="93"/>
                  </a:lnTo>
                  <a:lnTo>
                    <a:pt x="74" y="81"/>
                  </a:lnTo>
                  <a:lnTo>
                    <a:pt x="74" y="70"/>
                  </a:lnTo>
                  <a:lnTo>
                    <a:pt x="74" y="60"/>
                  </a:lnTo>
                  <a:lnTo>
                    <a:pt x="72" y="50"/>
                  </a:lnTo>
                  <a:lnTo>
                    <a:pt x="72" y="45"/>
                  </a:lnTo>
                  <a:lnTo>
                    <a:pt x="64" y="35"/>
                  </a:lnTo>
                  <a:lnTo>
                    <a:pt x="55" y="31"/>
                  </a:lnTo>
                  <a:lnTo>
                    <a:pt x="43" y="27"/>
                  </a:lnTo>
                  <a:lnTo>
                    <a:pt x="33" y="31"/>
                  </a:lnTo>
                  <a:lnTo>
                    <a:pt x="22" y="37"/>
                  </a:lnTo>
                  <a:lnTo>
                    <a:pt x="14" y="48"/>
                  </a:lnTo>
                  <a:lnTo>
                    <a:pt x="8" y="56"/>
                  </a:lnTo>
                  <a:lnTo>
                    <a:pt x="6" y="60"/>
                  </a:lnTo>
                  <a:lnTo>
                    <a:pt x="4" y="60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4" y="43"/>
                  </a:lnTo>
                  <a:lnTo>
                    <a:pt x="10" y="35"/>
                  </a:lnTo>
                  <a:lnTo>
                    <a:pt x="14" y="25"/>
                  </a:lnTo>
                  <a:lnTo>
                    <a:pt x="24" y="17"/>
                  </a:lnTo>
                  <a:lnTo>
                    <a:pt x="28" y="12"/>
                  </a:lnTo>
                  <a:lnTo>
                    <a:pt x="39" y="6"/>
                  </a:lnTo>
                  <a:lnTo>
                    <a:pt x="55" y="0"/>
                  </a:lnTo>
                  <a:lnTo>
                    <a:pt x="72" y="4"/>
                  </a:lnTo>
                  <a:lnTo>
                    <a:pt x="84" y="12"/>
                  </a:lnTo>
                  <a:lnTo>
                    <a:pt x="94" y="25"/>
                  </a:lnTo>
                  <a:lnTo>
                    <a:pt x="95" y="37"/>
                  </a:lnTo>
                  <a:lnTo>
                    <a:pt x="95" y="52"/>
                  </a:lnTo>
                  <a:lnTo>
                    <a:pt x="94" y="60"/>
                  </a:lnTo>
                  <a:lnTo>
                    <a:pt x="94" y="72"/>
                  </a:lnTo>
                  <a:lnTo>
                    <a:pt x="90" y="85"/>
                  </a:lnTo>
                  <a:lnTo>
                    <a:pt x="86" y="103"/>
                  </a:lnTo>
                  <a:lnTo>
                    <a:pt x="82" y="110"/>
                  </a:lnTo>
                  <a:lnTo>
                    <a:pt x="80" y="124"/>
                  </a:lnTo>
                  <a:lnTo>
                    <a:pt x="74" y="134"/>
                  </a:lnTo>
                  <a:lnTo>
                    <a:pt x="74" y="141"/>
                  </a:lnTo>
                  <a:lnTo>
                    <a:pt x="72" y="147"/>
                  </a:lnTo>
                  <a:lnTo>
                    <a:pt x="74" y="149"/>
                  </a:lnTo>
                  <a:lnTo>
                    <a:pt x="76" y="151"/>
                  </a:lnTo>
                  <a:lnTo>
                    <a:pt x="78" y="151"/>
                  </a:lnTo>
                  <a:lnTo>
                    <a:pt x="82" y="151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55" name="Freeform 194"/>
            <p:cNvSpPr>
              <a:spLocks noEditPoints="1"/>
            </p:cNvSpPr>
            <p:nvPr/>
          </p:nvSpPr>
          <p:spPr bwMode="auto">
            <a:xfrm>
              <a:off x="3837" y="2497"/>
              <a:ext cx="61" cy="104"/>
            </a:xfrm>
            <a:custGeom>
              <a:avLst/>
              <a:gdLst>
                <a:gd name="T0" fmla="*/ 31 w 122"/>
                <a:gd name="T1" fmla="*/ 119 h 208"/>
                <a:gd name="T2" fmla="*/ 39 w 122"/>
                <a:gd name="T3" fmla="*/ 113 h 208"/>
                <a:gd name="T4" fmla="*/ 47 w 122"/>
                <a:gd name="T5" fmla="*/ 111 h 208"/>
                <a:gd name="T6" fmla="*/ 80 w 122"/>
                <a:gd name="T7" fmla="*/ 107 h 208"/>
                <a:gd name="T8" fmla="*/ 103 w 122"/>
                <a:gd name="T9" fmla="*/ 130 h 208"/>
                <a:gd name="T10" fmla="*/ 107 w 122"/>
                <a:gd name="T11" fmla="*/ 148 h 208"/>
                <a:gd name="T12" fmla="*/ 101 w 122"/>
                <a:gd name="T13" fmla="*/ 167 h 208"/>
                <a:gd name="T14" fmla="*/ 107 w 122"/>
                <a:gd name="T15" fmla="*/ 157 h 208"/>
                <a:gd name="T16" fmla="*/ 109 w 122"/>
                <a:gd name="T17" fmla="*/ 132 h 208"/>
                <a:gd name="T18" fmla="*/ 97 w 122"/>
                <a:gd name="T19" fmla="*/ 107 h 208"/>
                <a:gd name="T20" fmla="*/ 66 w 122"/>
                <a:gd name="T21" fmla="*/ 97 h 208"/>
                <a:gd name="T22" fmla="*/ 45 w 122"/>
                <a:gd name="T23" fmla="*/ 105 h 208"/>
                <a:gd name="T24" fmla="*/ 33 w 122"/>
                <a:gd name="T25" fmla="*/ 111 h 208"/>
                <a:gd name="T26" fmla="*/ 18 w 122"/>
                <a:gd name="T27" fmla="*/ 37 h 208"/>
                <a:gd name="T28" fmla="*/ 12 w 122"/>
                <a:gd name="T29" fmla="*/ 41 h 208"/>
                <a:gd name="T30" fmla="*/ 12 w 122"/>
                <a:gd name="T31" fmla="*/ 43 h 208"/>
                <a:gd name="T32" fmla="*/ 14 w 122"/>
                <a:gd name="T33" fmla="*/ 45 h 208"/>
                <a:gd name="T34" fmla="*/ 60 w 122"/>
                <a:gd name="T35" fmla="*/ 25 h 208"/>
                <a:gd name="T36" fmla="*/ 64 w 122"/>
                <a:gd name="T37" fmla="*/ 20 h 208"/>
                <a:gd name="T38" fmla="*/ 62 w 122"/>
                <a:gd name="T39" fmla="*/ 16 h 208"/>
                <a:gd name="T40" fmla="*/ 58 w 122"/>
                <a:gd name="T41" fmla="*/ 20 h 208"/>
                <a:gd name="T42" fmla="*/ 18 w 122"/>
                <a:gd name="T43" fmla="*/ 37 h 208"/>
                <a:gd name="T44" fmla="*/ 74 w 122"/>
                <a:gd name="T45" fmla="*/ 29 h 208"/>
                <a:gd name="T46" fmla="*/ 74 w 122"/>
                <a:gd name="T47" fmla="*/ 35 h 208"/>
                <a:gd name="T48" fmla="*/ 66 w 122"/>
                <a:gd name="T49" fmla="*/ 41 h 208"/>
                <a:gd name="T50" fmla="*/ 20 w 122"/>
                <a:gd name="T51" fmla="*/ 60 h 208"/>
                <a:gd name="T52" fmla="*/ 18 w 122"/>
                <a:gd name="T53" fmla="*/ 66 h 208"/>
                <a:gd name="T54" fmla="*/ 21 w 122"/>
                <a:gd name="T55" fmla="*/ 91 h 208"/>
                <a:gd name="T56" fmla="*/ 21 w 122"/>
                <a:gd name="T57" fmla="*/ 95 h 208"/>
                <a:gd name="T58" fmla="*/ 25 w 122"/>
                <a:gd name="T59" fmla="*/ 97 h 208"/>
                <a:gd name="T60" fmla="*/ 29 w 122"/>
                <a:gd name="T61" fmla="*/ 97 h 208"/>
                <a:gd name="T62" fmla="*/ 43 w 122"/>
                <a:gd name="T63" fmla="*/ 89 h 208"/>
                <a:gd name="T64" fmla="*/ 60 w 122"/>
                <a:gd name="T65" fmla="*/ 82 h 208"/>
                <a:gd name="T66" fmla="*/ 82 w 122"/>
                <a:gd name="T67" fmla="*/ 80 h 208"/>
                <a:gd name="T68" fmla="*/ 107 w 122"/>
                <a:gd name="T69" fmla="*/ 91 h 208"/>
                <a:gd name="T70" fmla="*/ 120 w 122"/>
                <a:gd name="T71" fmla="*/ 122 h 208"/>
                <a:gd name="T72" fmla="*/ 120 w 122"/>
                <a:gd name="T73" fmla="*/ 148 h 208"/>
                <a:gd name="T74" fmla="*/ 111 w 122"/>
                <a:gd name="T75" fmla="*/ 173 h 208"/>
                <a:gd name="T76" fmla="*/ 91 w 122"/>
                <a:gd name="T77" fmla="*/ 192 h 208"/>
                <a:gd name="T78" fmla="*/ 64 w 122"/>
                <a:gd name="T79" fmla="*/ 206 h 208"/>
                <a:gd name="T80" fmla="*/ 39 w 122"/>
                <a:gd name="T81" fmla="*/ 206 h 208"/>
                <a:gd name="T82" fmla="*/ 35 w 122"/>
                <a:gd name="T83" fmla="*/ 200 h 208"/>
                <a:gd name="T84" fmla="*/ 39 w 122"/>
                <a:gd name="T85" fmla="*/ 196 h 208"/>
                <a:gd name="T86" fmla="*/ 49 w 122"/>
                <a:gd name="T87" fmla="*/ 196 h 208"/>
                <a:gd name="T88" fmla="*/ 68 w 122"/>
                <a:gd name="T89" fmla="*/ 192 h 208"/>
                <a:gd name="T90" fmla="*/ 97 w 122"/>
                <a:gd name="T91" fmla="*/ 167 h 208"/>
                <a:gd name="T92" fmla="*/ 97 w 122"/>
                <a:gd name="T93" fmla="*/ 132 h 208"/>
                <a:gd name="T94" fmla="*/ 80 w 122"/>
                <a:gd name="T95" fmla="*/ 111 h 208"/>
                <a:gd name="T96" fmla="*/ 47 w 122"/>
                <a:gd name="T97" fmla="*/ 113 h 208"/>
                <a:gd name="T98" fmla="*/ 31 w 122"/>
                <a:gd name="T99" fmla="*/ 120 h 208"/>
                <a:gd name="T100" fmla="*/ 27 w 122"/>
                <a:gd name="T101" fmla="*/ 124 h 208"/>
                <a:gd name="T102" fmla="*/ 21 w 122"/>
                <a:gd name="T103" fmla="*/ 124 h 208"/>
                <a:gd name="T104" fmla="*/ 21 w 122"/>
                <a:gd name="T105" fmla="*/ 120 h 208"/>
                <a:gd name="T106" fmla="*/ 20 w 122"/>
                <a:gd name="T107" fmla="*/ 117 h 208"/>
                <a:gd name="T108" fmla="*/ 0 w 122"/>
                <a:gd name="T109" fmla="*/ 43 h 208"/>
                <a:gd name="T110" fmla="*/ 4 w 122"/>
                <a:gd name="T111" fmla="*/ 39 h 208"/>
                <a:gd name="T112" fmla="*/ 49 w 122"/>
                <a:gd name="T113" fmla="*/ 20 h 208"/>
                <a:gd name="T114" fmla="*/ 62 w 122"/>
                <a:gd name="T115" fmla="*/ 8 h 208"/>
                <a:gd name="T116" fmla="*/ 68 w 122"/>
                <a:gd name="T117" fmla="*/ 2 h 208"/>
                <a:gd name="T118" fmla="*/ 70 w 122"/>
                <a:gd name="T119" fmla="*/ 2 h 208"/>
                <a:gd name="T120" fmla="*/ 74 w 122"/>
                <a:gd name="T121" fmla="*/ 6 h 20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2"/>
                <a:gd name="T184" fmla="*/ 0 h 208"/>
                <a:gd name="T185" fmla="*/ 122 w 122"/>
                <a:gd name="T186" fmla="*/ 208 h 20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2" h="208">
                  <a:moveTo>
                    <a:pt x="27" y="117"/>
                  </a:moveTo>
                  <a:lnTo>
                    <a:pt x="31" y="119"/>
                  </a:lnTo>
                  <a:lnTo>
                    <a:pt x="33" y="115"/>
                  </a:lnTo>
                  <a:lnTo>
                    <a:pt x="39" y="113"/>
                  </a:lnTo>
                  <a:lnTo>
                    <a:pt x="43" y="111"/>
                  </a:lnTo>
                  <a:lnTo>
                    <a:pt x="47" y="111"/>
                  </a:lnTo>
                  <a:lnTo>
                    <a:pt x="64" y="105"/>
                  </a:lnTo>
                  <a:lnTo>
                    <a:pt x="80" y="107"/>
                  </a:lnTo>
                  <a:lnTo>
                    <a:pt x="91" y="115"/>
                  </a:lnTo>
                  <a:lnTo>
                    <a:pt x="103" y="130"/>
                  </a:lnTo>
                  <a:lnTo>
                    <a:pt x="105" y="136"/>
                  </a:lnTo>
                  <a:lnTo>
                    <a:pt x="107" y="148"/>
                  </a:lnTo>
                  <a:lnTo>
                    <a:pt x="103" y="157"/>
                  </a:lnTo>
                  <a:lnTo>
                    <a:pt x="101" y="167"/>
                  </a:lnTo>
                  <a:lnTo>
                    <a:pt x="101" y="169"/>
                  </a:lnTo>
                  <a:lnTo>
                    <a:pt x="107" y="157"/>
                  </a:lnTo>
                  <a:lnTo>
                    <a:pt x="109" y="146"/>
                  </a:lnTo>
                  <a:lnTo>
                    <a:pt x="109" y="132"/>
                  </a:lnTo>
                  <a:lnTo>
                    <a:pt x="107" y="120"/>
                  </a:lnTo>
                  <a:lnTo>
                    <a:pt x="97" y="107"/>
                  </a:lnTo>
                  <a:lnTo>
                    <a:pt x="84" y="99"/>
                  </a:lnTo>
                  <a:lnTo>
                    <a:pt x="66" y="97"/>
                  </a:lnTo>
                  <a:lnTo>
                    <a:pt x="49" y="103"/>
                  </a:lnTo>
                  <a:lnTo>
                    <a:pt x="45" y="105"/>
                  </a:lnTo>
                  <a:lnTo>
                    <a:pt x="39" y="111"/>
                  </a:lnTo>
                  <a:lnTo>
                    <a:pt x="33" y="111"/>
                  </a:lnTo>
                  <a:lnTo>
                    <a:pt x="27" y="117"/>
                  </a:lnTo>
                  <a:close/>
                  <a:moveTo>
                    <a:pt x="18" y="37"/>
                  </a:moveTo>
                  <a:lnTo>
                    <a:pt x="14" y="41"/>
                  </a:lnTo>
                  <a:lnTo>
                    <a:pt x="12" y="41"/>
                  </a:lnTo>
                  <a:lnTo>
                    <a:pt x="10" y="43"/>
                  </a:lnTo>
                  <a:lnTo>
                    <a:pt x="12" y="43"/>
                  </a:lnTo>
                  <a:lnTo>
                    <a:pt x="12" y="45"/>
                  </a:lnTo>
                  <a:lnTo>
                    <a:pt x="14" y="45"/>
                  </a:lnTo>
                  <a:lnTo>
                    <a:pt x="54" y="29"/>
                  </a:lnTo>
                  <a:lnTo>
                    <a:pt x="60" y="25"/>
                  </a:lnTo>
                  <a:lnTo>
                    <a:pt x="62" y="22"/>
                  </a:lnTo>
                  <a:lnTo>
                    <a:pt x="64" y="20"/>
                  </a:lnTo>
                  <a:lnTo>
                    <a:pt x="66" y="14"/>
                  </a:lnTo>
                  <a:lnTo>
                    <a:pt x="62" y="16"/>
                  </a:lnTo>
                  <a:lnTo>
                    <a:pt x="60" y="20"/>
                  </a:lnTo>
                  <a:lnTo>
                    <a:pt x="58" y="20"/>
                  </a:lnTo>
                  <a:lnTo>
                    <a:pt x="54" y="22"/>
                  </a:lnTo>
                  <a:lnTo>
                    <a:pt x="18" y="37"/>
                  </a:lnTo>
                  <a:close/>
                  <a:moveTo>
                    <a:pt x="74" y="8"/>
                  </a:moveTo>
                  <a:lnTo>
                    <a:pt x="74" y="29"/>
                  </a:lnTo>
                  <a:lnTo>
                    <a:pt x="74" y="33"/>
                  </a:lnTo>
                  <a:lnTo>
                    <a:pt x="74" y="35"/>
                  </a:lnTo>
                  <a:lnTo>
                    <a:pt x="70" y="37"/>
                  </a:lnTo>
                  <a:lnTo>
                    <a:pt x="66" y="41"/>
                  </a:lnTo>
                  <a:lnTo>
                    <a:pt x="21" y="58"/>
                  </a:lnTo>
                  <a:lnTo>
                    <a:pt x="20" y="60"/>
                  </a:lnTo>
                  <a:lnTo>
                    <a:pt x="18" y="62"/>
                  </a:lnTo>
                  <a:lnTo>
                    <a:pt x="18" y="66"/>
                  </a:lnTo>
                  <a:lnTo>
                    <a:pt x="18" y="72"/>
                  </a:lnTo>
                  <a:lnTo>
                    <a:pt x="21" y="91"/>
                  </a:lnTo>
                  <a:lnTo>
                    <a:pt x="21" y="93"/>
                  </a:lnTo>
                  <a:lnTo>
                    <a:pt x="21" y="95"/>
                  </a:lnTo>
                  <a:lnTo>
                    <a:pt x="23" y="95"/>
                  </a:lnTo>
                  <a:lnTo>
                    <a:pt x="25" y="97"/>
                  </a:lnTo>
                  <a:lnTo>
                    <a:pt x="27" y="99"/>
                  </a:lnTo>
                  <a:lnTo>
                    <a:pt x="29" y="97"/>
                  </a:lnTo>
                  <a:lnTo>
                    <a:pt x="35" y="95"/>
                  </a:lnTo>
                  <a:lnTo>
                    <a:pt x="43" y="89"/>
                  </a:lnTo>
                  <a:lnTo>
                    <a:pt x="49" y="86"/>
                  </a:lnTo>
                  <a:lnTo>
                    <a:pt x="60" y="82"/>
                  </a:lnTo>
                  <a:lnTo>
                    <a:pt x="72" y="80"/>
                  </a:lnTo>
                  <a:lnTo>
                    <a:pt x="82" y="80"/>
                  </a:lnTo>
                  <a:lnTo>
                    <a:pt x="93" y="84"/>
                  </a:lnTo>
                  <a:lnTo>
                    <a:pt x="107" y="91"/>
                  </a:lnTo>
                  <a:lnTo>
                    <a:pt x="120" y="111"/>
                  </a:lnTo>
                  <a:lnTo>
                    <a:pt x="120" y="122"/>
                  </a:lnTo>
                  <a:lnTo>
                    <a:pt x="122" y="136"/>
                  </a:lnTo>
                  <a:lnTo>
                    <a:pt x="120" y="148"/>
                  </a:lnTo>
                  <a:lnTo>
                    <a:pt x="120" y="161"/>
                  </a:lnTo>
                  <a:lnTo>
                    <a:pt x="111" y="173"/>
                  </a:lnTo>
                  <a:lnTo>
                    <a:pt x="103" y="184"/>
                  </a:lnTo>
                  <a:lnTo>
                    <a:pt x="91" y="192"/>
                  </a:lnTo>
                  <a:lnTo>
                    <a:pt x="80" y="200"/>
                  </a:lnTo>
                  <a:lnTo>
                    <a:pt x="64" y="206"/>
                  </a:lnTo>
                  <a:lnTo>
                    <a:pt x="49" y="208"/>
                  </a:lnTo>
                  <a:lnTo>
                    <a:pt x="39" y="206"/>
                  </a:lnTo>
                  <a:lnTo>
                    <a:pt x="35" y="202"/>
                  </a:lnTo>
                  <a:lnTo>
                    <a:pt x="35" y="200"/>
                  </a:lnTo>
                  <a:lnTo>
                    <a:pt x="37" y="198"/>
                  </a:lnTo>
                  <a:lnTo>
                    <a:pt x="39" y="196"/>
                  </a:lnTo>
                  <a:lnTo>
                    <a:pt x="41" y="196"/>
                  </a:lnTo>
                  <a:lnTo>
                    <a:pt x="49" y="196"/>
                  </a:lnTo>
                  <a:lnTo>
                    <a:pt x="58" y="194"/>
                  </a:lnTo>
                  <a:lnTo>
                    <a:pt x="68" y="192"/>
                  </a:lnTo>
                  <a:lnTo>
                    <a:pt x="85" y="181"/>
                  </a:lnTo>
                  <a:lnTo>
                    <a:pt x="97" y="167"/>
                  </a:lnTo>
                  <a:lnTo>
                    <a:pt x="101" y="150"/>
                  </a:lnTo>
                  <a:lnTo>
                    <a:pt x="97" y="132"/>
                  </a:lnTo>
                  <a:lnTo>
                    <a:pt x="89" y="117"/>
                  </a:lnTo>
                  <a:lnTo>
                    <a:pt x="80" y="111"/>
                  </a:lnTo>
                  <a:lnTo>
                    <a:pt x="62" y="109"/>
                  </a:lnTo>
                  <a:lnTo>
                    <a:pt x="47" y="113"/>
                  </a:lnTo>
                  <a:lnTo>
                    <a:pt x="37" y="117"/>
                  </a:lnTo>
                  <a:lnTo>
                    <a:pt x="31" y="120"/>
                  </a:lnTo>
                  <a:lnTo>
                    <a:pt x="27" y="122"/>
                  </a:lnTo>
                  <a:lnTo>
                    <a:pt x="27" y="124"/>
                  </a:lnTo>
                  <a:lnTo>
                    <a:pt x="23" y="124"/>
                  </a:lnTo>
                  <a:lnTo>
                    <a:pt x="21" y="124"/>
                  </a:lnTo>
                  <a:lnTo>
                    <a:pt x="21" y="122"/>
                  </a:lnTo>
                  <a:lnTo>
                    <a:pt x="21" y="120"/>
                  </a:lnTo>
                  <a:lnTo>
                    <a:pt x="20" y="119"/>
                  </a:lnTo>
                  <a:lnTo>
                    <a:pt x="20" y="117"/>
                  </a:lnTo>
                  <a:lnTo>
                    <a:pt x="4" y="49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4" y="39"/>
                  </a:lnTo>
                  <a:lnTo>
                    <a:pt x="10" y="37"/>
                  </a:lnTo>
                  <a:lnTo>
                    <a:pt x="49" y="20"/>
                  </a:lnTo>
                  <a:lnTo>
                    <a:pt x="58" y="14"/>
                  </a:lnTo>
                  <a:lnTo>
                    <a:pt x="62" y="8"/>
                  </a:lnTo>
                  <a:lnTo>
                    <a:pt x="66" y="2"/>
                  </a:lnTo>
                  <a:lnTo>
                    <a:pt x="68" y="2"/>
                  </a:lnTo>
                  <a:lnTo>
                    <a:pt x="68" y="0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15555" name="Line 195"/>
          <p:cNvSpPr>
            <a:spLocks noChangeShapeType="1"/>
          </p:cNvSpPr>
          <p:nvPr/>
        </p:nvSpPr>
        <p:spPr bwMode="auto">
          <a:xfrm>
            <a:off x="4191000" y="3429000"/>
            <a:ext cx="1752600" cy="1981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grpSp>
        <p:nvGrpSpPr>
          <p:cNvPr id="5" name="Group 196"/>
          <p:cNvGrpSpPr>
            <a:grpSpLocks/>
          </p:cNvGrpSpPr>
          <p:nvPr/>
        </p:nvGrpSpPr>
        <p:grpSpPr bwMode="auto">
          <a:xfrm>
            <a:off x="5943600" y="533400"/>
            <a:ext cx="2362200" cy="2667000"/>
            <a:chOff x="1056" y="1296"/>
            <a:chExt cx="1920" cy="1680"/>
          </a:xfrm>
        </p:grpSpPr>
        <p:sp>
          <p:nvSpPr>
            <p:cNvPr id="15370" name="AutoShape 197"/>
            <p:cNvSpPr>
              <a:spLocks noChangeArrowheads="1"/>
            </p:cNvSpPr>
            <p:nvPr/>
          </p:nvSpPr>
          <p:spPr bwMode="auto">
            <a:xfrm>
              <a:off x="1056" y="1296"/>
              <a:ext cx="1920" cy="1680"/>
            </a:xfrm>
            <a:prstGeom prst="rtTriangle">
              <a:avLst/>
            </a:prstGeom>
            <a:gradFill rotWithShape="1">
              <a:gsLst>
                <a:gs pos="0">
                  <a:srgbClr val="FFFF66"/>
                </a:gs>
                <a:gs pos="50000">
                  <a:srgbClr val="FF9900"/>
                </a:gs>
                <a:gs pos="100000">
                  <a:srgbClr val="FFFF66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5371" name="AutoShape 198"/>
            <p:cNvSpPr>
              <a:spLocks noChangeArrowheads="1"/>
            </p:cNvSpPr>
            <p:nvPr/>
          </p:nvSpPr>
          <p:spPr bwMode="auto">
            <a:xfrm>
              <a:off x="1248" y="1728"/>
              <a:ext cx="1248" cy="1056"/>
            </a:xfrm>
            <a:prstGeom prst="rtTriangl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3399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8250510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0.20069 0.2701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4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5" y="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069 0.27014 L 0.48402 0.27014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54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00416 0.31667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2" grpId="0" animBg="1"/>
      <p:bldP spid="15469" grpId="0" animBg="1"/>
      <p:bldP spid="1555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reeform 2"/>
          <p:cNvSpPr>
            <a:spLocks/>
          </p:cNvSpPr>
          <p:nvPr/>
        </p:nvSpPr>
        <p:spPr bwMode="auto">
          <a:xfrm>
            <a:off x="1871663" y="1755775"/>
            <a:ext cx="3189287" cy="3281363"/>
          </a:xfrm>
          <a:custGeom>
            <a:avLst/>
            <a:gdLst>
              <a:gd name="T0" fmla="*/ 0 w 2009"/>
              <a:gd name="T1" fmla="*/ 0 h 2067"/>
              <a:gd name="T2" fmla="*/ 238 w 2009"/>
              <a:gd name="T3" fmla="*/ 46 h 2067"/>
              <a:gd name="T4" fmla="*/ 384 w 2009"/>
              <a:gd name="T5" fmla="*/ 92 h 2067"/>
              <a:gd name="T6" fmla="*/ 485 w 2009"/>
              <a:gd name="T7" fmla="*/ 156 h 2067"/>
              <a:gd name="T8" fmla="*/ 631 w 2009"/>
              <a:gd name="T9" fmla="*/ 220 h 2067"/>
              <a:gd name="T10" fmla="*/ 860 w 2009"/>
              <a:gd name="T11" fmla="*/ 375 h 2067"/>
              <a:gd name="T12" fmla="*/ 933 w 2009"/>
              <a:gd name="T13" fmla="*/ 439 h 2067"/>
              <a:gd name="T14" fmla="*/ 951 w 2009"/>
              <a:gd name="T15" fmla="*/ 467 h 2067"/>
              <a:gd name="T16" fmla="*/ 1006 w 2009"/>
              <a:gd name="T17" fmla="*/ 503 h 2067"/>
              <a:gd name="T18" fmla="*/ 1034 w 2009"/>
              <a:gd name="T19" fmla="*/ 540 h 2067"/>
              <a:gd name="T20" fmla="*/ 1070 w 2009"/>
              <a:gd name="T21" fmla="*/ 558 h 2067"/>
              <a:gd name="T22" fmla="*/ 1189 w 2009"/>
              <a:gd name="T23" fmla="*/ 668 h 2067"/>
              <a:gd name="T24" fmla="*/ 1253 w 2009"/>
              <a:gd name="T25" fmla="*/ 704 h 2067"/>
              <a:gd name="T26" fmla="*/ 1427 w 2009"/>
              <a:gd name="T27" fmla="*/ 878 h 2067"/>
              <a:gd name="T28" fmla="*/ 1655 w 2009"/>
              <a:gd name="T29" fmla="*/ 1079 h 2067"/>
              <a:gd name="T30" fmla="*/ 1765 w 2009"/>
              <a:gd name="T31" fmla="*/ 1225 h 2067"/>
              <a:gd name="T32" fmla="*/ 1866 w 2009"/>
              <a:gd name="T33" fmla="*/ 1353 h 2067"/>
              <a:gd name="T34" fmla="*/ 1875 w 2009"/>
              <a:gd name="T35" fmla="*/ 1408 h 2067"/>
              <a:gd name="T36" fmla="*/ 1893 w 2009"/>
              <a:gd name="T37" fmla="*/ 1427 h 2067"/>
              <a:gd name="T38" fmla="*/ 1902 w 2009"/>
              <a:gd name="T39" fmla="*/ 1509 h 2067"/>
              <a:gd name="T40" fmla="*/ 1920 w 2009"/>
              <a:gd name="T41" fmla="*/ 1564 h 2067"/>
              <a:gd name="T42" fmla="*/ 1939 w 2009"/>
              <a:gd name="T43" fmla="*/ 1619 h 2067"/>
              <a:gd name="T44" fmla="*/ 1975 w 2009"/>
              <a:gd name="T45" fmla="*/ 1673 h 2067"/>
              <a:gd name="T46" fmla="*/ 2003 w 2009"/>
              <a:gd name="T47" fmla="*/ 2067 h 2067"/>
              <a:gd name="T48" fmla="*/ 431 w 2009"/>
              <a:gd name="T49" fmla="*/ 1961 h 2067"/>
              <a:gd name="T50" fmla="*/ 0 w 2009"/>
              <a:gd name="T51" fmla="*/ 0 h 206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009"/>
              <a:gd name="T79" fmla="*/ 0 h 2067"/>
              <a:gd name="T80" fmla="*/ 2009 w 2009"/>
              <a:gd name="T81" fmla="*/ 2067 h 206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009" h="2067">
                <a:moveTo>
                  <a:pt x="0" y="0"/>
                </a:moveTo>
                <a:cubicBezTo>
                  <a:pt x="85" y="8"/>
                  <a:pt x="157" y="20"/>
                  <a:pt x="238" y="46"/>
                </a:cubicBezTo>
                <a:cubicBezTo>
                  <a:pt x="285" y="61"/>
                  <a:pt x="340" y="66"/>
                  <a:pt x="384" y="92"/>
                </a:cubicBezTo>
                <a:cubicBezTo>
                  <a:pt x="418" y="112"/>
                  <a:pt x="450" y="137"/>
                  <a:pt x="485" y="156"/>
                </a:cubicBezTo>
                <a:cubicBezTo>
                  <a:pt x="532" y="181"/>
                  <a:pt x="583" y="198"/>
                  <a:pt x="631" y="220"/>
                </a:cubicBezTo>
                <a:cubicBezTo>
                  <a:pt x="713" y="258"/>
                  <a:pt x="788" y="321"/>
                  <a:pt x="860" y="375"/>
                </a:cubicBezTo>
                <a:cubicBezTo>
                  <a:pt x="886" y="394"/>
                  <a:pt x="910" y="416"/>
                  <a:pt x="933" y="439"/>
                </a:cubicBezTo>
                <a:cubicBezTo>
                  <a:pt x="941" y="447"/>
                  <a:pt x="943" y="460"/>
                  <a:pt x="951" y="467"/>
                </a:cubicBezTo>
                <a:cubicBezTo>
                  <a:pt x="967" y="481"/>
                  <a:pt x="988" y="491"/>
                  <a:pt x="1006" y="503"/>
                </a:cubicBezTo>
                <a:cubicBezTo>
                  <a:pt x="1019" y="511"/>
                  <a:pt x="1022" y="530"/>
                  <a:pt x="1034" y="540"/>
                </a:cubicBezTo>
                <a:cubicBezTo>
                  <a:pt x="1044" y="549"/>
                  <a:pt x="1059" y="550"/>
                  <a:pt x="1070" y="558"/>
                </a:cubicBezTo>
                <a:cubicBezTo>
                  <a:pt x="1111" y="590"/>
                  <a:pt x="1146" y="638"/>
                  <a:pt x="1189" y="668"/>
                </a:cubicBezTo>
                <a:cubicBezTo>
                  <a:pt x="1209" y="682"/>
                  <a:pt x="1234" y="689"/>
                  <a:pt x="1253" y="704"/>
                </a:cubicBezTo>
                <a:cubicBezTo>
                  <a:pt x="1316" y="754"/>
                  <a:pt x="1366" y="825"/>
                  <a:pt x="1427" y="878"/>
                </a:cubicBezTo>
                <a:cubicBezTo>
                  <a:pt x="1504" y="945"/>
                  <a:pt x="1583" y="1005"/>
                  <a:pt x="1655" y="1079"/>
                </a:cubicBezTo>
                <a:cubicBezTo>
                  <a:pt x="1697" y="1121"/>
                  <a:pt x="1728" y="1178"/>
                  <a:pt x="1765" y="1225"/>
                </a:cubicBezTo>
                <a:cubicBezTo>
                  <a:pt x="1800" y="1270"/>
                  <a:pt x="1846" y="1298"/>
                  <a:pt x="1866" y="1353"/>
                </a:cubicBezTo>
                <a:cubicBezTo>
                  <a:pt x="1869" y="1371"/>
                  <a:pt x="1869" y="1391"/>
                  <a:pt x="1875" y="1408"/>
                </a:cubicBezTo>
                <a:cubicBezTo>
                  <a:pt x="1878" y="1416"/>
                  <a:pt x="1891" y="1419"/>
                  <a:pt x="1893" y="1427"/>
                </a:cubicBezTo>
                <a:cubicBezTo>
                  <a:pt x="1900" y="1454"/>
                  <a:pt x="1897" y="1482"/>
                  <a:pt x="1902" y="1509"/>
                </a:cubicBezTo>
                <a:cubicBezTo>
                  <a:pt x="1906" y="1528"/>
                  <a:pt x="1913" y="1546"/>
                  <a:pt x="1920" y="1564"/>
                </a:cubicBezTo>
                <a:cubicBezTo>
                  <a:pt x="1927" y="1582"/>
                  <a:pt x="1930" y="1602"/>
                  <a:pt x="1939" y="1619"/>
                </a:cubicBezTo>
                <a:cubicBezTo>
                  <a:pt x="1949" y="1638"/>
                  <a:pt x="1975" y="1673"/>
                  <a:pt x="1975" y="1673"/>
                </a:cubicBezTo>
                <a:cubicBezTo>
                  <a:pt x="2009" y="1848"/>
                  <a:pt x="2003" y="1788"/>
                  <a:pt x="2003" y="2067"/>
                </a:cubicBezTo>
                <a:lnTo>
                  <a:pt x="431" y="1961"/>
                </a:lnTo>
                <a:lnTo>
                  <a:pt x="0" y="0"/>
                </a:lnTo>
                <a:close/>
              </a:path>
            </a:pathLst>
          </a:cu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1619250" y="765175"/>
            <a:ext cx="969963" cy="4106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 flipH="1" flipV="1">
            <a:off x="2589213" y="4872038"/>
            <a:ext cx="5511800" cy="3571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827014" y="5450962"/>
            <a:ext cx="7273999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dirty="0"/>
              <a:t> </a:t>
            </a:r>
            <a:endParaRPr lang="ru-RU" sz="4000" b="1" dirty="0"/>
          </a:p>
          <a:p>
            <a:pPr eaLnBrk="1" hangingPunct="1"/>
            <a:r>
              <a:rPr lang="ru-RU" sz="4000" b="1" dirty="0"/>
              <a:t>Т</a:t>
            </a:r>
            <a:r>
              <a:rPr lang="ru-RU" sz="4000" b="1" dirty="0" smtClean="0"/>
              <a:t>упой угол больше прямого</a:t>
            </a:r>
            <a:endParaRPr lang="ru-RU" sz="4000" b="1" dirty="0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2555875" y="620713"/>
            <a:ext cx="0" cy="4249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 flipH="1">
            <a:off x="2555875" y="4724400"/>
            <a:ext cx="5473700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3516398"/>
      </p:ext>
    </p:extLst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85800" y="5143500"/>
            <a:ext cx="1731963" cy="1714500"/>
            <a:chOff x="6021" y="1854"/>
            <a:chExt cx="2613" cy="2700"/>
          </a:xfrm>
        </p:grpSpPr>
        <p:sp>
          <p:nvSpPr>
            <p:cNvPr id="17588" name="AutoShape 3"/>
            <p:cNvSpPr>
              <a:spLocks noChangeArrowheads="1"/>
            </p:cNvSpPr>
            <p:nvPr/>
          </p:nvSpPr>
          <p:spPr bwMode="auto">
            <a:xfrm rot="2622243">
              <a:off x="6021" y="1854"/>
              <a:ext cx="2613" cy="2583"/>
            </a:xfrm>
            <a:prstGeom prst="irregularSeal2">
              <a:avLst/>
            </a:prstGeom>
            <a:gradFill rotWithShape="1">
              <a:gsLst>
                <a:gs pos="0">
                  <a:srgbClr val="666699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589" name="Oval 4"/>
            <p:cNvSpPr>
              <a:spLocks noChangeArrowheads="1"/>
            </p:cNvSpPr>
            <p:nvPr/>
          </p:nvSpPr>
          <p:spPr bwMode="auto">
            <a:xfrm>
              <a:off x="6381" y="2754"/>
              <a:ext cx="1621" cy="162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590" name="AutoShape 5"/>
            <p:cNvSpPr>
              <a:spLocks noChangeArrowheads="1"/>
            </p:cNvSpPr>
            <p:nvPr/>
          </p:nvSpPr>
          <p:spPr bwMode="auto">
            <a:xfrm rot="5400000">
              <a:off x="7551" y="4104"/>
              <a:ext cx="360" cy="540"/>
            </a:xfrm>
            <a:prstGeom prst="moon">
              <a:avLst>
                <a:gd name="adj" fmla="val 87500"/>
              </a:avLst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591" name="AutoShape 6"/>
            <p:cNvSpPr>
              <a:spLocks noChangeArrowheads="1"/>
            </p:cNvSpPr>
            <p:nvPr/>
          </p:nvSpPr>
          <p:spPr bwMode="auto">
            <a:xfrm rot="5400000">
              <a:off x="6472" y="4103"/>
              <a:ext cx="360" cy="541"/>
            </a:xfrm>
            <a:prstGeom prst="moon">
              <a:avLst>
                <a:gd name="adj" fmla="val 87500"/>
              </a:avLst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592" name="Oval 7"/>
            <p:cNvSpPr>
              <a:spLocks noChangeArrowheads="1"/>
            </p:cNvSpPr>
            <p:nvPr/>
          </p:nvSpPr>
          <p:spPr bwMode="auto">
            <a:xfrm flipH="1">
              <a:off x="7460" y="3294"/>
              <a:ext cx="180" cy="184"/>
            </a:xfrm>
            <a:prstGeom prst="ellipse">
              <a:avLst/>
            </a:prstGeom>
            <a:gradFill rotWithShape="1">
              <a:gsLst>
                <a:gs pos="0">
                  <a:srgbClr val="333333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593" name="Freeform 8"/>
            <p:cNvSpPr>
              <a:spLocks/>
            </p:cNvSpPr>
            <p:nvPr/>
          </p:nvSpPr>
          <p:spPr bwMode="auto">
            <a:xfrm>
              <a:off x="7079" y="3344"/>
              <a:ext cx="745" cy="540"/>
            </a:xfrm>
            <a:custGeom>
              <a:avLst/>
              <a:gdLst>
                <a:gd name="T0" fmla="*/ 100 w 745"/>
                <a:gd name="T1" fmla="*/ 75 h 540"/>
                <a:gd name="T2" fmla="*/ 175 w 745"/>
                <a:gd name="T3" fmla="*/ 150 h 540"/>
                <a:gd name="T4" fmla="*/ 250 w 745"/>
                <a:gd name="T5" fmla="*/ 195 h 540"/>
                <a:gd name="T6" fmla="*/ 385 w 745"/>
                <a:gd name="T7" fmla="*/ 285 h 540"/>
                <a:gd name="T8" fmla="*/ 490 w 745"/>
                <a:gd name="T9" fmla="*/ 360 h 540"/>
                <a:gd name="T10" fmla="*/ 580 w 745"/>
                <a:gd name="T11" fmla="*/ 390 h 540"/>
                <a:gd name="T12" fmla="*/ 730 w 745"/>
                <a:gd name="T13" fmla="*/ 420 h 540"/>
                <a:gd name="T14" fmla="*/ 550 w 745"/>
                <a:gd name="T15" fmla="*/ 465 h 540"/>
                <a:gd name="T16" fmla="*/ 445 w 745"/>
                <a:gd name="T17" fmla="*/ 510 h 540"/>
                <a:gd name="T18" fmla="*/ 190 w 745"/>
                <a:gd name="T19" fmla="*/ 540 h 5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45"/>
                <a:gd name="T31" fmla="*/ 0 h 540"/>
                <a:gd name="T32" fmla="*/ 745 w 745"/>
                <a:gd name="T33" fmla="*/ 540 h 5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45" h="540">
                  <a:moveTo>
                    <a:pt x="100" y="75"/>
                  </a:moveTo>
                  <a:cubicBezTo>
                    <a:pt x="295" y="205"/>
                    <a:pt x="0" y="0"/>
                    <a:pt x="175" y="150"/>
                  </a:cubicBezTo>
                  <a:cubicBezTo>
                    <a:pt x="197" y="169"/>
                    <a:pt x="227" y="177"/>
                    <a:pt x="250" y="195"/>
                  </a:cubicBezTo>
                  <a:cubicBezTo>
                    <a:pt x="431" y="335"/>
                    <a:pt x="187" y="186"/>
                    <a:pt x="385" y="285"/>
                  </a:cubicBezTo>
                  <a:cubicBezTo>
                    <a:pt x="423" y="304"/>
                    <a:pt x="452" y="341"/>
                    <a:pt x="490" y="360"/>
                  </a:cubicBezTo>
                  <a:cubicBezTo>
                    <a:pt x="518" y="374"/>
                    <a:pt x="549" y="384"/>
                    <a:pt x="580" y="390"/>
                  </a:cubicBezTo>
                  <a:cubicBezTo>
                    <a:pt x="630" y="400"/>
                    <a:pt x="730" y="420"/>
                    <a:pt x="730" y="420"/>
                  </a:cubicBezTo>
                  <a:cubicBezTo>
                    <a:pt x="631" y="486"/>
                    <a:pt x="745" y="420"/>
                    <a:pt x="550" y="465"/>
                  </a:cubicBezTo>
                  <a:cubicBezTo>
                    <a:pt x="513" y="474"/>
                    <a:pt x="482" y="500"/>
                    <a:pt x="445" y="510"/>
                  </a:cubicBezTo>
                  <a:cubicBezTo>
                    <a:pt x="360" y="534"/>
                    <a:pt x="278" y="540"/>
                    <a:pt x="190" y="540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594" name="Oval 9"/>
            <p:cNvSpPr>
              <a:spLocks noChangeArrowheads="1"/>
            </p:cNvSpPr>
            <p:nvPr/>
          </p:nvSpPr>
          <p:spPr bwMode="auto">
            <a:xfrm>
              <a:off x="7640" y="3655"/>
              <a:ext cx="181" cy="179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595" name="Freeform 10"/>
            <p:cNvSpPr>
              <a:spLocks/>
            </p:cNvSpPr>
            <p:nvPr/>
          </p:nvSpPr>
          <p:spPr bwMode="auto">
            <a:xfrm>
              <a:off x="7101" y="4014"/>
              <a:ext cx="334" cy="181"/>
            </a:xfrm>
            <a:custGeom>
              <a:avLst/>
              <a:gdLst>
                <a:gd name="T0" fmla="*/ 0 w 514"/>
                <a:gd name="T1" fmla="*/ 30 h 135"/>
                <a:gd name="T2" fmla="*/ 465 w 514"/>
                <a:gd name="T3" fmla="*/ 45 h 135"/>
                <a:gd name="T4" fmla="*/ 510 w 514"/>
                <a:gd name="T5" fmla="*/ 0 h 135"/>
                <a:gd name="T6" fmla="*/ 0 60000 65536"/>
                <a:gd name="T7" fmla="*/ 0 60000 65536"/>
                <a:gd name="T8" fmla="*/ 0 60000 65536"/>
                <a:gd name="T9" fmla="*/ 0 w 514"/>
                <a:gd name="T10" fmla="*/ 0 h 135"/>
                <a:gd name="T11" fmla="*/ 514 w 514"/>
                <a:gd name="T12" fmla="*/ 135 h 1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14" h="135">
                  <a:moveTo>
                    <a:pt x="0" y="30"/>
                  </a:moveTo>
                  <a:cubicBezTo>
                    <a:pt x="157" y="135"/>
                    <a:pt x="62" y="84"/>
                    <a:pt x="465" y="45"/>
                  </a:cubicBezTo>
                  <a:cubicBezTo>
                    <a:pt x="514" y="40"/>
                    <a:pt x="510" y="25"/>
                    <a:pt x="510" y="0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596" name="Oval 11"/>
            <p:cNvSpPr>
              <a:spLocks noChangeArrowheads="1"/>
            </p:cNvSpPr>
            <p:nvPr/>
          </p:nvSpPr>
          <p:spPr bwMode="auto">
            <a:xfrm>
              <a:off x="6742" y="3294"/>
              <a:ext cx="181" cy="181"/>
            </a:xfrm>
            <a:prstGeom prst="ellipse">
              <a:avLst/>
            </a:prstGeom>
            <a:gradFill rotWithShape="1">
              <a:gsLst>
                <a:gs pos="0">
                  <a:srgbClr val="333333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597" name="Freeform 12"/>
            <p:cNvSpPr>
              <a:spLocks/>
            </p:cNvSpPr>
            <p:nvPr/>
          </p:nvSpPr>
          <p:spPr bwMode="auto">
            <a:xfrm rot="1612336">
              <a:off x="6021" y="3654"/>
              <a:ext cx="385" cy="540"/>
            </a:xfrm>
            <a:custGeom>
              <a:avLst/>
              <a:gdLst>
                <a:gd name="T0" fmla="*/ 379 w 544"/>
                <a:gd name="T1" fmla="*/ 2 h 419"/>
                <a:gd name="T2" fmla="*/ 139 w 544"/>
                <a:gd name="T3" fmla="*/ 17 h 419"/>
                <a:gd name="T4" fmla="*/ 19 w 544"/>
                <a:gd name="T5" fmla="*/ 152 h 419"/>
                <a:gd name="T6" fmla="*/ 4 w 544"/>
                <a:gd name="T7" fmla="*/ 197 h 419"/>
                <a:gd name="T8" fmla="*/ 184 w 544"/>
                <a:gd name="T9" fmla="*/ 347 h 419"/>
                <a:gd name="T10" fmla="*/ 544 w 544"/>
                <a:gd name="T11" fmla="*/ 302 h 419"/>
                <a:gd name="T12" fmla="*/ 529 w 544"/>
                <a:gd name="T13" fmla="*/ 242 h 419"/>
                <a:gd name="T14" fmla="*/ 304 w 544"/>
                <a:gd name="T15" fmla="*/ 152 h 419"/>
                <a:gd name="T16" fmla="*/ 274 w 544"/>
                <a:gd name="T17" fmla="*/ 107 h 419"/>
                <a:gd name="T18" fmla="*/ 394 w 544"/>
                <a:gd name="T19" fmla="*/ 62 h 419"/>
                <a:gd name="T20" fmla="*/ 379 w 544"/>
                <a:gd name="T21" fmla="*/ 2 h 4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44"/>
                <a:gd name="T34" fmla="*/ 0 h 419"/>
                <a:gd name="T35" fmla="*/ 544 w 544"/>
                <a:gd name="T36" fmla="*/ 419 h 41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44" h="419">
                  <a:moveTo>
                    <a:pt x="379" y="2"/>
                  </a:moveTo>
                  <a:cubicBezTo>
                    <a:pt x="299" y="7"/>
                    <a:pt x="217" y="0"/>
                    <a:pt x="139" y="17"/>
                  </a:cubicBezTo>
                  <a:cubicBezTo>
                    <a:pt x="125" y="20"/>
                    <a:pt x="35" y="136"/>
                    <a:pt x="19" y="152"/>
                  </a:cubicBezTo>
                  <a:cubicBezTo>
                    <a:pt x="14" y="167"/>
                    <a:pt x="4" y="181"/>
                    <a:pt x="4" y="197"/>
                  </a:cubicBezTo>
                  <a:cubicBezTo>
                    <a:pt x="4" y="385"/>
                    <a:pt x="0" y="330"/>
                    <a:pt x="184" y="347"/>
                  </a:cubicBezTo>
                  <a:cubicBezTo>
                    <a:pt x="307" y="378"/>
                    <a:pt x="466" y="419"/>
                    <a:pt x="544" y="302"/>
                  </a:cubicBezTo>
                  <a:cubicBezTo>
                    <a:pt x="539" y="282"/>
                    <a:pt x="543" y="258"/>
                    <a:pt x="529" y="242"/>
                  </a:cubicBezTo>
                  <a:cubicBezTo>
                    <a:pt x="468" y="172"/>
                    <a:pt x="386" y="173"/>
                    <a:pt x="304" y="152"/>
                  </a:cubicBezTo>
                  <a:cubicBezTo>
                    <a:pt x="294" y="137"/>
                    <a:pt x="270" y="125"/>
                    <a:pt x="274" y="107"/>
                  </a:cubicBezTo>
                  <a:cubicBezTo>
                    <a:pt x="280" y="75"/>
                    <a:pt x="386" y="64"/>
                    <a:pt x="394" y="62"/>
                  </a:cubicBezTo>
                  <a:cubicBezTo>
                    <a:pt x="413" y="6"/>
                    <a:pt x="423" y="24"/>
                    <a:pt x="379" y="2"/>
                  </a:cubicBez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598" name="Freeform 13"/>
            <p:cNvSpPr>
              <a:spLocks/>
            </p:cNvSpPr>
            <p:nvPr/>
          </p:nvSpPr>
          <p:spPr bwMode="auto">
            <a:xfrm rot="19471619" flipH="1">
              <a:off x="8001" y="3654"/>
              <a:ext cx="385" cy="540"/>
            </a:xfrm>
            <a:custGeom>
              <a:avLst/>
              <a:gdLst>
                <a:gd name="T0" fmla="*/ 379 w 544"/>
                <a:gd name="T1" fmla="*/ 2 h 419"/>
                <a:gd name="T2" fmla="*/ 139 w 544"/>
                <a:gd name="T3" fmla="*/ 17 h 419"/>
                <a:gd name="T4" fmla="*/ 19 w 544"/>
                <a:gd name="T5" fmla="*/ 152 h 419"/>
                <a:gd name="T6" fmla="*/ 4 w 544"/>
                <a:gd name="T7" fmla="*/ 197 h 419"/>
                <a:gd name="T8" fmla="*/ 184 w 544"/>
                <a:gd name="T9" fmla="*/ 347 h 419"/>
                <a:gd name="T10" fmla="*/ 544 w 544"/>
                <a:gd name="T11" fmla="*/ 302 h 419"/>
                <a:gd name="T12" fmla="*/ 529 w 544"/>
                <a:gd name="T13" fmla="*/ 242 h 419"/>
                <a:gd name="T14" fmla="*/ 304 w 544"/>
                <a:gd name="T15" fmla="*/ 152 h 419"/>
                <a:gd name="T16" fmla="*/ 274 w 544"/>
                <a:gd name="T17" fmla="*/ 107 h 419"/>
                <a:gd name="T18" fmla="*/ 394 w 544"/>
                <a:gd name="T19" fmla="*/ 62 h 419"/>
                <a:gd name="T20" fmla="*/ 379 w 544"/>
                <a:gd name="T21" fmla="*/ 2 h 4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44"/>
                <a:gd name="T34" fmla="*/ 0 h 419"/>
                <a:gd name="T35" fmla="*/ 544 w 544"/>
                <a:gd name="T36" fmla="*/ 419 h 41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44" h="419">
                  <a:moveTo>
                    <a:pt x="379" y="2"/>
                  </a:moveTo>
                  <a:cubicBezTo>
                    <a:pt x="299" y="7"/>
                    <a:pt x="217" y="0"/>
                    <a:pt x="139" y="17"/>
                  </a:cubicBezTo>
                  <a:cubicBezTo>
                    <a:pt x="125" y="20"/>
                    <a:pt x="35" y="136"/>
                    <a:pt x="19" y="152"/>
                  </a:cubicBezTo>
                  <a:cubicBezTo>
                    <a:pt x="14" y="167"/>
                    <a:pt x="4" y="181"/>
                    <a:pt x="4" y="197"/>
                  </a:cubicBezTo>
                  <a:cubicBezTo>
                    <a:pt x="4" y="385"/>
                    <a:pt x="0" y="330"/>
                    <a:pt x="184" y="347"/>
                  </a:cubicBezTo>
                  <a:cubicBezTo>
                    <a:pt x="307" y="378"/>
                    <a:pt x="466" y="419"/>
                    <a:pt x="544" y="302"/>
                  </a:cubicBezTo>
                  <a:cubicBezTo>
                    <a:pt x="539" y="282"/>
                    <a:pt x="543" y="258"/>
                    <a:pt x="529" y="242"/>
                  </a:cubicBezTo>
                  <a:cubicBezTo>
                    <a:pt x="468" y="172"/>
                    <a:pt x="386" y="173"/>
                    <a:pt x="304" y="152"/>
                  </a:cubicBezTo>
                  <a:cubicBezTo>
                    <a:pt x="294" y="137"/>
                    <a:pt x="270" y="125"/>
                    <a:pt x="274" y="107"/>
                  </a:cubicBezTo>
                  <a:cubicBezTo>
                    <a:pt x="280" y="75"/>
                    <a:pt x="386" y="64"/>
                    <a:pt x="394" y="62"/>
                  </a:cubicBezTo>
                  <a:cubicBezTo>
                    <a:pt x="413" y="6"/>
                    <a:pt x="423" y="24"/>
                    <a:pt x="379" y="2"/>
                  </a:cubicBez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599" name="AutoShape 14"/>
            <p:cNvSpPr>
              <a:spLocks noChangeArrowheads="1"/>
            </p:cNvSpPr>
            <p:nvPr/>
          </p:nvSpPr>
          <p:spPr bwMode="auto">
            <a:xfrm>
              <a:off x="6381" y="2574"/>
              <a:ext cx="1620" cy="720"/>
            </a:xfrm>
            <a:prstGeom prst="irregularSeal1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16399" name="AutoShape 15"/>
          <p:cNvSpPr>
            <a:spLocks noChangeArrowheads="1"/>
          </p:cNvSpPr>
          <p:nvPr/>
        </p:nvSpPr>
        <p:spPr bwMode="auto">
          <a:xfrm>
            <a:off x="220788" y="188639"/>
            <a:ext cx="3810000" cy="4556319"/>
          </a:xfrm>
          <a:prstGeom prst="wedgeRoundRectCallout">
            <a:avLst>
              <a:gd name="adj1" fmla="val 13458"/>
              <a:gd name="adj2" fmla="val 7160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dirty="0"/>
              <a:t>И  я, ребята, вам помогу!  Строим  </a:t>
            </a:r>
          </a:p>
          <a:p>
            <a:pPr algn="ctr"/>
            <a:r>
              <a:rPr lang="ru-RU" sz="3200" dirty="0">
                <a:solidFill>
                  <a:srgbClr val="CC3300"/>
                </a:solidFill>
              </a:rPr>
              <a:t>острый  угол</a:t>
            </a:r>
            <a:endParaRPr lang="ru-RU" sz="1200" dirty="0">
              <a:solidFill>
                <a:srgbClr val="CC3300"/>
              </a:solidFill>
            </a:endParaRPr>
          </a:p>
          <a:p>
            <a:pPr algn="ctr"/>
            <a:endParaRPr lang="ru-RU" sz="1200" dirty="0">
              <a:solidFill>
                <a:srgbClr val="CC3300"/>
              </a:solidFill>
            </a:endParaRPr>
          </a:p>
          <a:p>
            <a:pPr>
              <a:buFontTx/>
              <a:buAutoNum type="arabicPeriod"/>
            </a:pPr>
            <a:r>
              <a:rPr lang="ru-RU" sz="2400" dirty="0"/>
              <a:t> Возьмите  линейку  и  карандаш.</a:t>
            </a:r>
          </a:p>
          <a:p>
            <a:pPr>
              <a:buFontTx/>
              <a:buAutoNum type="arabicPeriod"/>
            </a:pPr>
            <a:r>
              <a:rPr lang="ru-RU" sz="2400" dirty="0"/>
              <a:t> Проведите  прямую  линию</a:t>
            </a:r>
          </a:p>
          <a:p>
            <a:pPr>
              <a:buFontTx/>
              <a:buAutoNum type="arabicPeriod"/>
            </a:pPr>
            <a:r>
              <a:rPr lang="ru-RU" sz="2400" dirty="0"/>
              <a:t> А  затем  ещё  одну,  как  у  меня</a:t>
            </a:r>
          </a:p>
          <a:p>
            <a:pPr>
              <a:buFontTx/>
              <a:buAutoNum type="arabicPeriod"/>
            </a:pPr>
            <a:r>
              <a:rPr lang="ru-RU" sz="2400" dirty="0"/>
              <a:t> Приложите угольник.  Что  скажете?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 rot="1250717">
            <a:off x="5029200" y="3810000"/>
            <a:ext cx="2895600" cy="1406525"/>
            <a:chOff x="1632" y="2352"/>
            <a:chExt cx="2415" cy="1304"/>
          </a:xfrm>
        </p:grpSpPr>
        <p:sp>
          <p:nvSpPr>
            <p:cNvPr id="17504" name="Freeform 17"/>
            <p:cNvSpPr>
              <a:spLocks noEditPoints="1"/>
            </p:cNvSpPr>
            <p:nvPr/>
          </p:nvSpPr>
          <p:spPr bwMode="auto">
            <a:xfrm>
              <a:off x="1632" y="2352"/>
              <a:ext cx="2415" cy="1304"/>
            </a:xfrm>
            <a:custGeom>
              <a:avLst/>
              <a:gdLst>
                <a:gd name="T0" fmla="*/ 0 w 4829"/>
                <a:gd name="T1" fmla="*/ 1914 h 2610"/>
                <a:gd name="T2" fmla="*/ 4536 w 4829"/>
                <a:gd name="T3" fmla="*/ 0 h 2610"/>
                <a:gd name="T4" fmla="*/ 4829 w 4829"/>
                <a:gd name="T5" fmla="*/ 692 h 2610"/>
                <a:gd name="T6" fmla="*/ 293 w 4829"/>
                <a:gd name="T7" fmla="*/ 2610 h 2610"/>
                <a:gd name="T8" fmla="*/ 0 w 4829"/>
                <a:gd name="T9" fmla="*/ 1914 h 2610"/>
                <a:gd name="T10" fmla="*/ 339 w 4829"/>
                <a:gd name="T11" fmla="*/ 2311 h 2610"/>
                <a:gd name="T12" fmla="*/ 314 w 4829"/>
                <a:gd name="T13" fmla="*/ 2290 h 2610"/>
                <a:gd name="T14" fmla="*/ 289 w 4829"/>
                <a:gd name="T15" fmla="*/ 2278 h 2610"/>
                <a:gd name="T16" fmla="*/ 264 w 4829"/>
                <a:gd name="T17" fmla="*/ 2272 h 2610"/>
                <a:gd name="T18" fmla="*/ 242 w 4829"/>
                <a:gd name="T19" fmla="*/ 2274 h 2610"/>
                <a:gd name="T20" fmla="*/ 223 w 4829"/>
                <a:gd name="T21" fmla="*/ 2280 h 2610"/>
                <a:gd name="T22" fmla="*/ 211 w 4829"/>
                <a:gd name="T23" fmla="*/ 2292 h 2610"/>
                <a:gd name="T24" fmla="*/ 206 w 4829"/>
                <a:gd name="T25" fmla="*/ 2307 h 2610"/>
                <a:gd name="T26" fmla="*/ 213 w 4829"/>
                <a:gd name="T27" fmla="*/ 2328 h 2610"/>
                <a:gd name="T28" fmla="*/ 221 w 4829"/>
                <a:gd name="T29" fmla="*/ 2346 h 2610"/>
                <a:gd name="T30" fmla="*/ 231 w 4829"/>
                <a:gd name="T31" fmla="*/ 2363 h 2610"/>
                <a:gd name="T32" fmla="*/ 244 w 4829"/>
                <a:gd name="T33" fmla="*/ 2377 h 2610"/>
                <a:gd name="T34" fmla="*/ 264 w 4829"/>
                <a:gd name="T35" fmla="*/ 2392 h 2610"/>
                <a:gd name="T36" fmla="*/ 287 w 4829"/>
                <a:gd name="T37" fmla="*/ 2408 h 2610"/>
                <a:gd name="T38" fmla="*/ 320 w 4829"/>
                <a:gd name="T39" fmla="*/ 2427 h 2610"/>
                <a:gd name="T40" fmla="*/ 363 w 4829"/>
                <a:gd name="T41" fmla="*/ 2453 h 2610"/>
                <a:gd name="T42" fmla="*/ 421 w 4829"/>
                <a:gd name="T43" fmla="*/ 2486 h 2610"/>
                <a:gd name="T44" fmla="*/ 417 w 4829"/>
                <a:gd name="T45" fmla="*/ 2453 h 2610"/>
                <a:gd name="T46" fmla="*/ 423 w 4829"/>
                <a:gd name="T47" fmla="*/ 2418 h 2610"/>
                <a:gd name="T48" fmla="*/ 432 w 4829"/>
                <a:gd name="T49" fmla="*/ 2381 h 2610"/>
                <a:gd name="T50" fmla="*/ 448 w 4829"/>
                <a:gd name="T51" fmla="*/ 2346 h 2610"/>
                <a:gd name="T52" fmla="*/ 458 w 4829"/>
                <a:gd name="T53" fmla="*/ 2307 h 2610"/>
                <a:gd name="T54" fmla="*/ 465 w 4829"/>
                <a:gd name="T55" fmla="*/ 2274 h 2610"/>
                <a:gd name="T56" fmla="*/ 462 w 4829"/>
                <a:gd name="T57" fmla="*/ 2245 h 2610"/>
                <a:gd name="T58" fmla="*/ 448 w 4829"/>
                <a:gd name="T59" fmla="*/ 2224 h 2610"/>
                <a:gd name="T60" fmla="*/ 425 w 4829"/>
                <a:gd name="T61" fmla="*/ 2208 h 2610"/>
                <a:gd name="T62" fmla="*/ 403 w 4829"/>
                <a:gd name="T63" fmla="*/ 2206 h 2610"/>
                <a:gd name="T64" fmla="*/ 382 w 4829"/>
                <a:gd name="T65" fmla="*/ 2212 h 2610"/>
                <a:gd name="T66" fmla="*/ 367 w 4829"/>
                <a:gd name="T67" fmla="*/ 2226 h 2610"/>
                <a:gd name="T68" fmla="*/ 353 w 4829"/>
                <a:gd name="T69" fmla="*/ 2241 h 2610"/>
                <a:gd name="T70" fmla="*/ 343 w 4829"/>
                <a:gd name="T71" fmla="*/ 2265 h 2610"/>
                <a:gd name="T72" fmla="*/ 337 w 4829"/>
                <a:gd name="T73" fmla="*/ 2288 h 2610"/>
                <a:gd name="T74" fmla="*/ 339 w 4829"/>
                <a:gd name="T75" fmla="*/ 2311 h 26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829"/>
                <a:gd name="T115" fmla="*/ 0 h 2610"/>
                <a:gd name="T116" fmla="*/ 4829 w 4829"/>
                <a:gd name="T117" fmla="*/ 2610 h 26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829" h="2610">
                  <a:moveTo>
                    <a:pt x="0" y="1914"/>
                  </a:moveTo>
                  <a:lnTo>
                    <a:pt x="4536" y="0"/>
                  </a:lnTo>
                  <a:lnTo>
                    <a:pt x="4829" y="692"/>
                  </a:lnTo>
                  <a:lnTo>
                    <a:pt x="293" y="2610"/>
                  </a:lnTo>
                  <a:lnTo>
                    <a:pt x="0" y="1914"/>
                  </a:lnTo>
                  <a:close/>
                  <a:moveTo>
                    <a:pt x="339" y="2311"/>
                  </a:moveTo>
                  <a:lnTo>
                    <a:pt x="314" y="2290"/>
                  </a:lnTo>
                  <a:lnTo>
                    <a:pt x="289" y="2278"/>
                  </a:lnTo>
                  <a:lnTo>
                    <a:pt x="264" y="2272"/>
                  </a:lnTo>
                  <a:lnTo>
                    <a:pt x="242" y="2274"/>
                  </a:lnTo>
                  <a:lnTo>
                    <a:pt x="223" y="2280"/>
                  </a:lnTo>
                  <a:lnTo>
                    <a:pt x="211" y="2292"/>
                  </a:lnTo>
                  <a:lnTo>
                    <a:pt x="206" y="2307"/>
                  </a:lnTo>
                  <a:lnTo>
                    <a:pt x="213" y="2328"/>
                  </a:lnTo>
                  <a:lnTo>
                    <a:pt x="221" y="2346"/>
                  </a:lnTo>
                  <a:lnTo>
                    <a:pt x="231" y="2363"/>
                  </a:lnTo>
                  <a:lnTo>
                    <a:pt x="244" y="2377"/>
                  </a:lnTo>
                  <a:lnTo>
                    <a:pt x="264" y="2392"/>
                  </a:lnTo>
                  <a:lnTo>
                    <a:pt x="287" y="2408"/>
                  </a:lnTo>
                  <a:lnTo>
                    <a:pt x="320" y="2427"/>
                  </a:lnTo>
                  <a:lnTo>
                    <a:pt x="363" y="2453"/>
                  </a:lnTo>
                  <a:lnTo>
                    <a:pt x="421" y="2486"/>
                  </a:lnTo>
                  <a:lnTo>
                    <a:pt x="417" y="2453"/>
                  </a:lnTo>
                  <a:lnTo>
                    <a:pt x="423" y="2418"/>
                  </a:lnTo>
                  <a:lnTo>
                    <a:pt x="432" y="2381"/>
                  </a:lnTo>
                  <a:lnTo>
                    <a:pt x="448" y="2346"/>
                  </a:lnTo>
                  <a:lnTo>
                    <a:pt x="458" y="2307"/>
                  </a:lnTo>
                  <a:lnTo>
                    <a:pt x="465" y="2274"/>
                  </a:lnTo>
                  <a:lnTo>
                    <a:pt x="462" y="2245"/>
                  </a:lnTo>
                  <a:lnTo>
                    <a:pt x="448" y="2224"/>
                  </a:lnTo>
                  <a:lnTo>
                    <a:pt x="425" y="2208"/>
                  </a:lnTo>
                  <a:lnTo>
                    <a:pt x="403" y="2206"/>
                  </a:lnTo>
                  <a:lnTo>
                    <a:pt x="382" y="2212"/>
                  </a:lnTo>
                  <a:lnTo>
                    <a:pt x="367" y="2226"/>
                  </a:lnTo>
                  <a:lnTo>
                    <a:pt x="353" y="2241"/>
                  </a:lnTo>
                  <a:lnTo>
                    <a:pt x="343" y="2265"/>
                  </a:lnTo>
                  <a:lnTo>
                    <a:pt x="337" y="2288"/>
                  </a:lnTo>
                  <a:lnTo>
                    <a:pt x="339" y="2311"/>
                  </a:lnTo>
                  <a:close/>
                </a:path>
              </a:pathLst>
            </a:custGeom>
            <a:solidFill>
              <a:srgbClr val="FFAD00"/>
            </a:solidFill>
            <a:ln w="1588">
              <a:solidFill>
                <a:srgbClr val="FF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505" name="Freeform 18"/>
            <p:cNvSpPr>
              <a:spLocks/>
            </p:cNvSpPr>
            <p:nvPr/>
          </p:nvSpPr>
          <p:spPr bwMode="auto">
            <a:xfrm>
              <a:off x="2429" y="2944"/>
              <a:ext cx="387" cy="210"/>
            </a:xfrm>
            <a:custGeom>
              <a:avLst/>
              <a:gdLst>
                <a:gd name="T0" fmla="*/ 64 w 776"/>
                <a:gd name="T1" fmla="*/ 302 h 421"/>
                <a:gd name="T2" fmla="*/ 91 w 776"/>
                <a:gd name="T3" fmla="*/ 285 h 421"/>
                <a:gd name="T4" fmla="*/ 169 w 776"/>
                <a:gd name="T5" fmla="*/ 242 h 421"/>
                <a:gd name="T6" fmla="*/ 276 w 776"/>
                <a:gd name="T7" fmla="*/ 184 h 421"/>
                <a:gd name="T8" fmla="*/ 404 w 776"/>
                <a:gd name="T9" fmla="*/ 122 h 421"/>
                <a:gd name="T10" fmla="*/ 530 w 776"/>
                <a:gd name="T11" fmla="*/ 62 h 421"/>
                <a:gd name="T12" fmla="*/ 646 w 776"/>
                <a:gd name="T13" fmla="*/ 17 h 421"/>
                <a:gd name="T14" fmla="*/ 731 w 776"/>
                <a:gd name="T15" fmla="*/ 0 h 421"/>
                <a:gd name="T16" fmla="*/ 776 w 776"/>
                <a:gd name="T17" fmla="*/ 17 h 421"/>
                <a:gd name="T18" fmla="*/ 760 w 776"/>
                <a:gd name="T19" fmla="*/ 122 h 421"/>
                <a:gd name="T20" fmla="*/ 662 w 776"/>
                <a:gd name="T21" fmla="*/ 223 h 421"/>
                <a:gd name="T22" fmla="*/ 506 w 776"/>
                <a:gd name="T23" fmla="*/ 310 h 421"/>
                <a:gd name="T24" fmla="*/ 334 w 776"/>
                <a:gd name="T25" fmla="*/ 378 h 421"/>
                <a:gd name="T26" fmla="*/ 169 w 776"/>
                <a:gd name="T27" fmla="*/ 415 h 421"/>
                <a:gd name="T28" fmla="*/ 47 w 776"/>
                <a:gd name="T29" fmla="*/ 421 h 421"/>
                <a:gd name="T30" fmla="*/ 0 w 776"/>
                <a:gd name="T31" fmla="*/ 386 h 421"/>
                <a:gd name="T32" fmla="*/ 64 w 776"/>
                <a:gd name="T33" fmla="*/ 302 h 4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76"/>
                <a:gd name="T52" fmla="*/ 0 h 421"/>
                <a:gd name="T53" fmla="*/ 776 w 776"/>
                <a:gd name="T54" fmla="*/ 421 h 4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76" h="421">
                  <a:moveTo>
                    <a:pt x="64" y="302"/>
                  </a:moveTo>
                  <a:lnTo>
                    <a:pt x="91" y="285"/>
                  </a:lnTo>
                  <a:lnTo>
                    <a:pt x="169" y="242"/>
                  </a:lnTo>
                  <a:lnTo>
                    <a:pt x="276" y="184"/>
                  </a:lnTo>
                  <a:lnTo>
                    <a:pt x="404" y="122"/>
                  </a:lnTo>
                  <a:lnTo>
                    <a:pt x="530" y="62"/>
                  </a:lnTo>
                  <a:lnTo>
                    <a:pt x="646" y="17"/>
                  </a:lnTo>
                  <a:lnTo>
                    <a:pt x="731" y="0"/>
                  </a:lnTo>
                  <a:lnTo>
                    <a:pt x="776" y="17"/>
                  </a:lnTo>
                  <a:lnTo>
                    <a:pt x="760" y="122"/>
                  </a:lnTo>
                  <a:lnTo>
                    <a:pt x="662" y="223"/>
                  </a:lnTo>
                  <a:lnTo>
                    <a:pt x="506" y="310"/>
                  </a:lnTo>
                  <a:lnTo>
                    <a:pt x="334" y="378"/>
                  </a:lnTo>
                  <a:lnTo>
                    <a:pt x="169" y="415"/>
                  </a:lnTo>
                  <a:lnTo>
                    <a:pt x="47" y="421"/>
                  </a:lnTo>
                  <a:lnTo>
                    <a:pt x="0" y="386"/>
                  </a:lnTo>
                  <a:lnTo>
                    <a:pt x="64" y="302"/>
                  </a:ln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506" name="Freeform 19"/>
            <p:cNvSpPr>
              <a:spLocks/>
            </p:cNvSpPr>
            <p:nvPr/>
          </p:nvSpPr>
          <p:spPr bwMode="auto">
            <a:xfrm>
              <a:off x="2499" y="2962"/>
              <a:ext cx="291" cy="158"/>
            </a:xfrm>
            <a:custGeom>
              <a:avLst/>
              <a:gdLst>
                <a:gd name="T0" fmla="*/ 48 w 582"/>
                <a:gd name="T1" fmla="*/ 229 h 316"/>
                <a:gd name="T2" fmla="*/ 70 w 582"/>
                <a:gd name="T3" fmla="*/ 215 h 316"/>
                <a:gd name="T4" fmla="*/ 126 w 582"/>
                <a:gd name="T5" fmla="*/ 182 h 316"/>
                <a:gd name="T6" fmla="*/ 207 w 582"/>
                <a:gd name="T7" fmla="*/ 137 h 316"/>
                <a:gd name="T8" fmla="*/ 302 w 582"/>
                <a:gd name="T9" fmla="*/ 91 h 316"/>
                <a:gd name="T10" fmla="*/ 397 w 582"/>
                <a:gd name="T11" fmla="*/ 46 h 316"/>
                <a:gd name="T12" fmla="*/ 485 w 582"/>
                <a:gd name="T13" fmla="*/ 13 h 316"/>
                <a:gd name="T14" fmla="*/ 549 w 582"/>
                <a:gd name="T15" fmla="*/ 0 h 316"/>
                <a:gd name="T16" fmla="*/ 582 w 582"/>
                <a:gd name="T17" fmla="*/ 13 h 316"/>
                <a:gd name="T18" fmla="*/ 570 w 582"/>
                <a:gd name="T19" fmla="*/ 91 h 316"/>
                <a:gd name="T20" fmla="*/ 496 w 582"/>
                <a:gd name="T21" fmla="*/ 167 h 316"/>
                <a:gd name="T22" fmla="*/ 380 w 582"/>
                <a:gd name="T23" fmla="*/ 232 h 316"/>
                <a:gd name="T24" fmla="*/ 250 w 582"/>
                <a:gd name="T25" fmla="*/ 283 h 316"/>
                <a:gd name="T26" fmla="*/ 126 w 582"/>
                <a:gd name="T27" fmla="*/ 312 h 316"/>
                <a:gd name="T28" fmla="*/ 35 w 582"/>
                <a:gd name="T29" fmla="*/ 316 h 316"/>
                <a:gd name="T30" fmla="*/ 0 w 582"/>
                <a:gd name="T31" fmla="*/ 289 h 316"/>
                <a:gd name="T32" fmla="*/ 48 w 582"/>
                <a:gd name="T33" fmla="*/ 229 h 3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2"/>
                <a:gd name="T52" fmla="*/ 0 h 316"/>
                <a:gd name="T53" fmla="*/ 582 w 582"/>
                <a:gd name="T54" fmla="*/ 316 h 3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2" h="316">
                  <a:moveTo>
                    <a:pt x="48" y="229"/>
                  </a:moveTo>
                  <a:lnTo>
                    <a:pt x="70" y="215"/>
                  </a:lnTo>
                  <a:lnTo>
                    <a:pt x="126" y="182"/>
                  </a:lnTo>
                  <a:lnTo>
                    <a:pt x="207" y="137"/>
                  </a:lnTo>
                  <a:lnTo>
                    <a:pt x="302" y="91"/>
                  </a:lnTo>
                  <a:lnTo>
                    <a:pt x="397" y="46"/>
                  </a:lnTo>
                  <a:lnTo>
                    <a:pt x="485" y="13"/>
                  </a:lnTo>
                  <a:lnTo>
                    <a:pt x="549" y="0"/>
                  </a:lnTo>
                  <a:lnTo>
                    <a:pt x="582" y="13"/>
                  </a:lnTo>
                  <a:lnTo>
                    <a:pt x="570" y="91"/>
                  </a:lnTo>
                  <a:lnTo>
                    <a:pt x="496" y="167"/>
                  </a:lnTo>
                  <a:lnTo>
                    <a:pt x="380" y="232"/>
                  </a:lnTo>
                  <a:lnTo>
                    <a:pt x="250" y="283"/>
                  </a:lnTo>
                  <a:lnTo>
                    <a:pt x="126" y="312"/>
                  </a:lnTo>
                  <a:lnTo>
                    <a:pt x="35" y="316"/>
                  </a:lnTo>
                  <a:lnTo>
                    <a:pt x="0" y="289"/>
                  </a:lnTo>
                  <a:lnTo>
                    <a:pt x="48" y="229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507" name="Freeform 20"/>
            <p:cNvSpPr>
              <a:spLocks/>
            </p:cNvSpPr>
            <p:nvPr/>
          </p:nvSpPr>
          <p:spPr bwMode="auto">
            <a:xfrm>
              <a:off x="2572" y="2980"/>
              <a:ext cx="193" cy="105"/>
            </a:xfrm>
            <a:custGeom>
              <a:avLst/>
              <a:gdLst>
                <a:gd name="T0" fmla="*/ 33 w 386"/>
                <a:gd name="T1" fmla="*/ 153 h 211"/>
                <a:gd name="T2" fmla="*/ 47 w 386"/>
                <a:gd name="T3" fmla="*/ 143 h 211"/>
                <a:gd name="T4" fmla="*/ 86 w 386"/>
                <a:gd name="T5" fmla="*/ 122 h 211"/>
                <a:gd name="T6" fmla="*/ 138 w 386"/>
                <a:gd name="T7" fmla="*/ 93 h 211"/>
                <a:gd name="T8" fmla="*/ 202 w 386"/>
                <a:gd name="T9" fmla="*/ 62 h 211"/>
                <a:gd name="T10" fmla="*/ 264 w 386"/>
                <a:gd name="T11" fmla="*/ 31 h 211"/>
                <a:gd name="T12" fmla="*/ 322 w 386"/>
                <a:gd name="T13" fmla="*/ 9 h 211"/>
                <a:gd name="T14" fmla="*/ 363 w 386"/>
                <a:gd name="T15" fmla="*/ 0 h 211"/>
                <a:gd name="T16" fmla="*/ 386 w 386"/>
                <a:gd name="T17" fmla="*/ 9 h 211"/>
                <a:gd name="T18" fmla="*/ 378 w 386"/>
                <a:gd name="T19" fmla="*/ 62 h 211"/>
                <a:gd name="T20" fmla="*/ 328 w 386"/>
                <a:gd name="T21" fmla="*/ 112 h 211"/>
                <a:gd name="T22" fmla="*/ 252 w 386"/>
                <a:gd name="T23" fmla="*/ 155 h 211"/>
                <a:gd name="T24" fmla="*/ 165 w 386"/>
                <a:gd name="T25" fmla="*/ 188 h 211"/>
                <a:gd name="T26" fmla="*/ 82 w 386"/>
                <a:gd name="T27" fmla="*/ 207 h 211"/>
                <a:gd name="T28" fmla="*/ 23 w 386"/>
                <a:gd name="T29" fmla="*/ 211 h 211"/>
                <a:gd name="T30" fmla="*/ 0 w 386"/>
                <a:gd name="T31" fmla="*/ 192 h 211"/>
                <a:gd name="T32" fmla="*/ 33 w 386"/>
                <a:gd name="T33" fmla="*/ 153 h 2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6"/>
                <a:gd name="T52" fmla="*/ 0 h 211"/>
                <a:gd name="T53" fmla="*/ 386 w 386"/>
                <a:gd name="T54" fmla="*/ 211 h 2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6" h="211">
                  <a:moveTo>
                    <a:pt x="33" y="153"/>
                  </a:moveTo>
                  <a:lnTo>
                    <a:pt x="47" y="143"/>
                  </a:lnTo>
                  <a:lnTo>
                    <a:pt x="86" y="122"/>
                  </a:lnTo>
                  <a:lnTo>
                    <a:pt x="138" y="93"/>
                  </a:lnTo>
                  <a:lnTo>
                    <a:pt x="202" y="62"/>
                  </a:lnTo>
                  <a:lnTo>
                    <a:pt x="264" y="31"/>
                  </a:lnTo>
                  <a:lnTo>
                    <a:pt x="322" y="9"/>
                  </a:lnTo>
                  <a:lnTo>
                    <a:pt x="363" y="0"/>
                  </a:lnTo>
                  <a:lnTo>
                    <a:pt x="386" y="9"/>
                  </a:lnTo>
                  <a:lnTo>
                    <a:pt x="378" y="62"/>
                  </a:lnTo>
                  <a:lnTo>
                    <a:pt x="328" y="112"/>
                  </a:lnTo>
                  <a:lnTo>
                    <a:pt x="252" y="155"/>
                  </a:lnTo>
                  <a:lnTo>
                    <a:pt x="165" y="188"/>
                  </a:lnTo>
                  <a:lnTo>
                    <a:pt x="82" y="207"/>
                  </a:lnTo>
                  <a:lnTo>
                    <a:pt x="23" y="211"/>
                  </a:lnTo>
                  <a:lnTo>
                    <a:pt x="0" y="192"/>
                  </a:lnTo>
                  <a:lnTo>
                    <a:pt x="33" y="15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508" name="Freeform 21"/>
            <p:cNvSpPr>
              <a:spLocks/>
            </p:cNvSpPr>
            <p:nvPr/>
          </p:nvSpPr>
          <p:spPr bwMode="auto">
            <a:xfrm>
              <a:off x="2642" y="2998"/>
              <a:ext cx="97" cy="53"/>
            </a:xfrm>
            <a:custGeom>
              <a:avLst/>
              <a:gdLst>
                <a:gd name="T0" fmla="*/ 17 w 194"/>
                <a:gd name="T1" fmla="*/ 75 h 104"/>
                <a:gd name="T2" fmla="*/ 23 w 194"/>
                <a:gd name="T3" fmla="*/ 69 h 104"/>
                <a:gd name="T4" fmla="*/ 43 w 194"/>
                <a:gd name="T5" fmla="*/ 60 h 104"/>
                <a:gd name="T6" fmla="*/ 68 w 194"/>
                <a:gd name="T7" fmla="*/ 44 h 104"/>
                <a:gd name="T8" fmla="*/ 101 w 194"/>
                <a:gd name="T9" fmla="*/ 31 h 104"/>
                <a:gd name="T10" fmla="*/ 132 w 194"/>
                <a:gd name="T11" fmla="*/ 13 h 104"/>
                <a:gd name="T12" fmla="*/ 161 w 194"/>
                <a:gd name="T13" fmla="*/ 3 h 104"/>
                <a:gd name="T14" fmla="*/ 182 w 194"/>
                <a:gd name="T15" fmla="*/ 0 h 104"/>
                <a:gd name="T16" fmla="*/ 194 w 194"/>
                <a:gd name="T17" fmla="*/ 5 h 104"/>
                <a:gd name="T18" fmla="*/ 188 w 194"/>
                <a:gd name="T19" fmla="*/ 31 h 104"/>
                <a:gd name="T20" fmla="*/ 165 w 194"/>
                <a:gd name="T21" fmla="*/ 54 h 104"/>
                <a:gd name="T22" fmla="*/ 126 w 194"/>
                <a:gd name="T23" fmla="*/ 75 h 104"/>
                <a:gd name="T24" fmla="*/ 85 w 194"/>
                <a:gd name="T25" fmla="*/ 93 h 104"/>
                <a:gd name="T26" fmla="*/ 43 w 194"/>
                <a:gd name="T27" fmla="*/ 102 h 104"/>
                <a:gd name="T28" fmla="*/ 13 w 194"/>
                <a:gd name="T29" fmla="*/ 104 h 104"/>
                <a:gd name="T30" fmla="*/ 0 w 194"/>
                <a:gd name="T31" fmla="*/ 95 h 104"/>
                <a:gd name="T32" fmla="*/ 17 w 194"/>
                <a:gd name="T33" fmla="*/ 75 h 1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4"/>
                <a:gd name="T52" fmla="*/ 0 h 104"/>
                <a:gd name="T53" fmla="*/ 194 w 194"/>
                <a:gd name="T54" fmla="*/ 104 h 10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4" h="104">
                  <a:moveTo>
                    <a:pt x="17" y="75"/>
                  </a:moveTo>
                  <a:lnTo>
                    <a:pt x="23" y="69"/>
                  </a:lnTo>
                  <a:lnTo>
                    <a:pt x="43" y="60"/>
                  </a:lnTo>
                  <a:lnTo>
                    <a:pt x="68" y="44"/>
                  </a:lnTo>
                  <a:lnTo>
                    <a:pt x="101" y="31"/>
                  </a:lnTo>
                  <a:lnTo>
                    <a:pt x="132" y="13"/>
                  </a:lnTo>
                  <a:lnTo>
                    <a:pt x="161" y="3"/>
                  </a:lnTo>
                  <a:lnTo>
                    <a:pt x="182" y="0"/>
                  </a:lnTo>
                  <a:lnTo>
                    <a:pt x="194" y="5"/>
                  </a:lnTo>
                  <a:lnTo>
                    <a:pt x="188" y="31"/>
                  </a:lnTo>
                  <a:lnTo>
                    <a:pt x="165" y="54"/>
                  </a:lnTo>
                  <a:lnTo>
                    <a:pt x="126" y="75"/>
                  </a:lnTo>
                  <a:lnTo>
                    <a:pt x="85" y="93"/>
                  </a:lnTo>
                  <a:lnTo>
                    <a:pt x="43" y="102"/>
                  </a:lnTo>
                  <a:lnTo>
                    <a:pt x="13" y="104"/>
                  </a:lnTo>
                  <a:lnTo>
                    <a:pt x="0" y="95"/>
                  </a:lnTo>
                  <a:lnTo>
                    <a:pt x="17" y="75"/>
                  </a:lnTo>
                  <a:close/>
                </a:path>
              </a:pathLst>
            </a:custGeom>
            <a:solidFill>
              <a:srgbClr val="FFD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509" name="Freeform 22"/>
            <p:cNvSpPr>
              <a:spLocks/>
            </p:cNvSpPr>
            <p:nvPr/>
          </p:nvSpPr>
          <p:spPr bwMode="auto">
            <a:xfrm>
              <a:off x="2815" y="2781"/>
              <a:ext cx="386" cy="210"/>
            </a:xfrm>
            <a:custGeom>
              <a:avLst/>
              <a:gdLst>
                <a:gd name="T0" fmla="*/ 62 w 774"/>
                <a:gd name="T1" fmla="*/ 303 h 421"/>
                <a:gd name="T2" fmla="*/ 89 w 774"/>
                <a:gd name="T3" fmla="*/ 285 h 421"/>
                <a:gd name="T4" fmla="*/ 167 w 774"/>
                <a:gd name="T5" fmla="*/ 243 h 421"/>
                <a:gd name="T6" fmla="*/ 275 w 774"/>
                <a:gd name="T7" fmla="*/ 184 h 421"/>
                <a:gd name="T8" fmla="*/ 403 w 774"/>
                <a:gd name="T9" fmla="*/ 122 h 421"/>
                <a:gd name="T10" fmla="*/ 530 w 774"/>
                <a:gd name="T11" fmla="*/ 62 h 421"/>
                <a:gd name="T12" fmla="*/ 646 w 774"/>
                <a:gd name="T13" fmla="*/ 18 h 421"/>
                <a:gd name="T14" fmla="*/ 731 w 774"/>
                <a:gd name="T15" fmla="*/ 0 h 421"/>
                <a:gd name="T16" fmla="*/ 774 w 774"/>
                <a:gd name="T17" fmla="*/ 18 h 421"/>
                <a:gd name="T18" fmla="*/ 760 w 774"/>
                <a:gd name="T19" fmla="*/ 122 h 421"/>
                <a:gd name="T20" fmla="*/ 661 w 774"/>
                <a:gd name="T21" fmla="*/ 223 h 421"/>
                <a:gd name="T22" fmla="*/ 506 w 774"/>
                <a:gd name="T23" fmla="*/ 310 h 421"/>
                <a:gd name="T24" fmla="*/ 334 w 774"/>
                <a:gd name="T25" fmla="*/ 378 h 421"/>
                <a:gd name="T26" fmla="*/ 167 w 774"/>
                <a:gd name="T27" fmla="*/ 415 h 421"/>
                <a:gd name="T28" fmla="*/ 47 w 774"/>
                <a:gd name="T29" fmla="*/ 421 h 421"/>
                <a:gd name="T30" fmla="*/ 0 w 774"/>
                <a:gd name="T31" fmla="*/ 386 h 421"/>
                <a:gd name="T32" fmla="*/ 62 w 774"/>
                <a:gd name="T33" fmla="*/ 303 h 4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74"/>
                <a:gd name="T52" fmla="*/ 0 h 421"/>
                <a:gd name="T53" fmla="*/ 774 w 774"/>
                <a:gd name="T54" fmla="*/ 421 h 4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74" h="421">
                  <a:moveTo>
                    <a:pt x="62" y="303"/>
                  </a:moveTo>
                  <a:lnTo>
                    <a:pt x="89" y="285"/>
                  </a:lnTo>
                  <a:lnTo>
                    <a:pt x="167" y="243"/>
                  </a:lnTo>
                  <a:lnTo>
                    <a:pt x="275" y="184"/>
                  </a:lnTo>
                  <a:lnTo>
                    <a:pt x="403" y="122"/>
                  </a:lnTo>
                  <a:lnTo>
                    <a:pt x="530" y="62"/>
                  </a:lnTo>
                  <a:lnTo>
                    <a:pt x="646" y="18"/>
                  </a:lnTo>
                  <a:lnTo>
                    <a:pt x="731" y="0"/>
                  </a:lnTo>
                  <a:lnTo>
                    <a:pt x="774" y="18"/>
                  </a:lnTo>
                  <a:lnTo>
                    <a:pt x="760" y="122"/>
                  </a:lnTo>
                  <a:lnTo>
                    <a:pt x="661" y="223"/>
                  </a:lnTo>
                  <a:lnTo>
                    <a:pt x="506" y="310"/>
                  </a:lnTo>
                  <a:lnTo>
                    <a:pt x="334" y="378"/>
                  </a:lnTo>
                  <a:lnTo>
                    <a:pt x="167" y="415"/>
                  </a:lnTo>
                  <a:lnTo>
                    <a:pt x="47" y="421"/>
                  </a:lnTo>
                  <a:lnTo>
                    <a:pt x="0" y="386"/>
                  </a:lnTo>
                  <a:lnTo>
                    <a:pt x="62" y="303"/>
                  </a:ln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510" name="Freeform 23"/>
            <p:cNvSpPr>
              <a:spLocks/>
            </p:cNvSpPr>
            <p:nvPr/>
          </p:nvSpPr>
          <p:spPr bwMode="auto">
            <a:xfrm>
              <a:off x="2886" y="2799"/>
              <a:ext cx="290" cy="159"/>
            </a:xfrm>
            <a:custGeom>
              <a:avLst/>
              <a:gdLst>
                <a:gd name="T0" fmla="*/ 48 w 579"/>
                <a:gd name="T1" fmla="*/ 231 h 318"/>
                <a:gd name="T2" fmla="*/ 69 w 579"/>
                <a:gd name="T3" fmla="*/ 217 h 318"/>
                <a:gd name="T4" fmla="*/ 126 w 579"/>
                <a:gd name="T5" fmla="*/ 186 h 318"/>
                <a:gd name="T6" fmla="*/ 207 w 579"/>
                <a:gd name="T7" fmla="*/ 142 h 318"/>
                <a:gd name="T8" fmla="*/ 302 w 579"/>
                <a:gd name="T9" fmla="*/ 95 h 318"/>
                <a:gd name="T10" fmla="*/ 397 w 579"/>
                <a:gd name="T11" fmla="*/ 49 h 318"/>
                <a:gd name="T12" fmla="*/ 484 w 579"/>
                <a:gd name="T13" fmla="*/ 16 h 318"/>
                <a:gd name="T14" fmla="*/ 546 w 579"/>
                <a:gd name="T15" fmla="*/ 0 h 318"/>
                <a:gd name="T16" fmla="*/ 579 w 579"/>
                <a:gd name="T17" fmla="*/ 14 h 318"/>
                <a:gd name="T18" fmla="*/ 568 w 579"/>
                <a:gd name="T19" fmla="*/ 93 h 318"/>
                <a:gd name="T20" fmla="*/ 494 w 579"/>
                <a:gd name="T21" fmla="*/ 169 h 318"/>
                <a:gd name="T22" fmla="*/ 380 w 579"/>
                <a:gd name="T23" fmla="*/ 235 h 318"/>
                <a:gd name="T24" fmla="*/ 250 w 579"/>
                <a:gd name="T25" fmla="*/ 285 h 318"/>
                <a:gd name="T26" fmla="*/ 126 w 579"/>
                <a:gd name="T27" fmla="*/ 314 h 318"/>
                <a:gd name="T28" fmla="*/ 34 w 579"/>
                <a:gd name="T29" fmla="*/ 318 h 318"/>
                <a:gd name="T30" fmla="*/ 0 w 579"/>
                <a:gd name="T31" fmla="*/ 291 h 318"/>
                <a:gd name="T32" fmla="*/ 48 w 579"/>
                <a:gd name="T33" fmla="*/ 231 h 3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9"/>
                <a:gd name="T52" fmla="*/ 0 h 318"/>
                <a:gd name="T53" fmla="*/ 579 w 579"/>
                <a:gd name="T54" fmla="*/ 318 h 3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9" h="318">
                  <a:moveTo>
                    <a:pt x="48" y="231"/>
                  </a:moveTo>
                  <a:lnTo>
                    <a:pt x="69" y="217"/>
                  </a:lnTo>
                  <a:lnTo>
                    <a:pt x="126" y="186"/>
                  </a:lnTo>
                  <a:lnTo>
                    <a:pt x="207" y="142"/>
                  </a:lnTo>
                  <a:lnTo>
                    <a:pt x="302" y="95"/>
                  </a:lnTo>
                  <a:lnTo>
                    <a:pt x="397" y="49"/>
                  </a:lnTo>
                  <a:lnTo>
                    <a:pt x="484" y="16"/>
                  </a:lnTo>
                  <a:lnTo>
                    <a:pt x="546" y="0"/>
                  </a:lnTo>
                  <a:lnTo>
                    <a:pt x="579" y="14"/>
                  </a:lnTo>
                  <a:lnTo>
                    <a:pt x="568" y="93"/>
                  </a:lnTo>
                  <a:lnTo>
                    <a:pt x="494" y="169"/>
                  </a:lnTo>
                  <a:lnTo>
                    <a:pt x="380" y="235"/>
                  </a:lnTo>
                  <a:lnTo>
                    <a:pt x="250" y="285"/>
                  </a:lnTo>
                  <a:lnTo>
                    <a:pt x="126" y="314"/>
                  </a:lnTo>
                  <a:lnTo>
                    <a:pt x="34" y="318"/>
                  </a:lnTo>
                  <a:lnTo>
                    <a:pt x="0" y="291"/>
                  </a:lnTo>
                  <a:lnTo>
                    <a:pt x="48" y="231"/>
                  </a:lnTo>
                  <a:close/>
                </a:path>
              </a:pathLst>
            </a:custGeom>
            <a:solidFill>
              <a:srgbClr val="FA9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511" name="Freeform 24"/>
            <p:cNvSpPr>
              <a:spLocks/>
            </p:cNvSpPr>
            <p:nvPr/>
          </p:nvSpPr>
          <p:spPr bwMode="auto">
            <a:xfrm>
              <a:off x="2957" y="2817"/>
              <a:ext cx="194" cy="106"/>
            </a:xfrm>
            <a:custGeom>
              <a:avLst/>
              <a:gdLst>
                <a:gd name="T0" fmla="*/ 33 w 388"/>
                <a:gd name="T1" fmla="*/ 153 h 211"/>
                <a:gd name="T2" fmla="*/ 47 w 388"/>
                <a:gd name="T3" fmla="*/ 143 h 211"/>
                <a:gd name="T4" fmla="*/ 85 w 388"/>
                <a:gd name="T5" fmla="*/ 122 h 211"/>
                <a:gd name="T6" fmla="*/ 138 w 388"/>
                <a:gd name="T7" fmla="*/ 93 h 211"/>
                <a:gd name="T8" fmla="*/ 202 w 388"/>
                <a:gd name="T9" fmla="*/ 62 h 211"/>
                <a:gd name="T10" fmla="*/ 266 w 388"/>
                <a:gd name="T11" fmla="*/ 31 h 211"/>
                <a:gd name="T12" fmla="*/ 324 w 388"/>
                <a:gd name="T13" fmla="*/ 10 h 211"/>
                <a:gd name="T14" fmla="*/ 365 w 388"/>
                <a:gd name="T15" fmla="*/ 0 h 211"/>
                <a:gd name="T16" fmla="*/ 388 w 388"/>
                <a:gd name="T17" fmla="*/ 10 h 211"/>
                <a:gd name="T18" fmla="*/ 378 w 388"/>
                <a:gd name="T19" fmla="*/ 62 h 211"/>
                <a:gd name="T20" fmla="*/ 330 w 388"/>
                <a:gd name="T21" fmla="*/ 112 h 211"/>
                <a:gd name="T22" fmla="*/ 252 w 388"/>
                <a:gd name="T23" fmla="*/ 155 h 211"/>
                <a:gd name="T24" fmla="*/ 167 w 388"/>
                <a:gd name="T25" fmla="*/ 188 h 211"/>
                <a:gd name="T26" fmla="*/ 84 w 388"/>
                <a:gd name="T27" fmla="*/ 207 h 211"/>
                <a:gd name="T28" fmla="*/ 23 w 388"/>
                <a:gd name="T29" fmla="*/ 211 h 211"/>
                <a:gd name="T30" fmla="*/ 0 w 388"/>
                <a:gd name="T31" fmla="*/ 192 h 211"/>
                <a:gd name="T32" fmla="*/ 33 w 388"/>
                <a:gd name="T33" fmla="*/ 153 h 2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8"/>
                <a:gd name="T52" fmla="*/ 0 h 211"/>
                <a:gd name="T53" fmla="*/ 388 w 388"/>
                <a:gd name="T54" fmla="*/ 211 h 2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8" h="211">
                  <a:moveTo>
                    <a:pt x="33" y="153"/>
                  </a:moveTo>
                  <a:lnTo>
                    <a:pt x="47" y="143"/>
                  </a:lnTo>
                  <a:lnTo>
                    <a:pt x="85" y="122"/>
                  </a:lnTo>
                  <a:lnTo>
                    <a:pt x="138" y="93"/>
                  </a:lnTo>
                  <a:lnTo>
                    <a:pt x="202" y="62"/>
                  </a:lnTo>
                  <a:lnTo>
                    <a:pt x="266" y="31"/>
                  </a:lnTo>
                  <a:lnTo>
                    <a:pt x="324" y="10"/>
                  </a:lnTo>
                  <a:lnTo>
                    <a:pt x="365" y="0"/>
                  </a:lnTo>
                  <a:lnTo>
                    <a:pt x="388" y="10"/>
                  </a:lnTo>
                  <a:lnTo>
                    <a:pt x="378" y="62"/>
                  </a:lnTo>
                  <a:lnTo>
                    <a:pt x="330" y="112"/>
                  </a:lnTo>
                  <a:lnTo>
                    <a:pt x="252" y="155"/>
                  </a:lnTo>
                  <a:lnTo>
                    <a:pt x="167" y="188"/>
                  </a:lnTo>
                  <a:lnTo>
                    <a:pt x="84" y="207"/>
                  </a:lnTo>
                  <a:lnTo>
                    <a:pt x="23" y="211"/>
                  </a:lnTo>
                  <a:lnTo>
                    <a:pt x="0" y="192"/>
                  </a:lnTo>
                  <a:lnTo>
                    <a:pt x="33" y="153"/>
                  </a:lnTo>
                  <a:close/>
                </a:path>
              </a:pathLst>
            </a:custGeom>
            <a:solidFill>
              <a:srgbClr val="F5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512" name="Freeform 25"/>
            <p:cNvSpPr>
              <a:spLocks/>
            </p:cNvSpPr>
            <p:nvPr/>
          </p:nvSpPr>
          <p:spPr bwMode="auto">
            <a:xfrm>
              <a:off x="3029" y="2835"/>
              <a:ext cx="96" cy="53"/>
            </a:xfrm>
            <a:custGeom>
              <a:avLst/>
              <a:gdLst>
                <a:gd name="T0" fmla="*/ 17 w 192"/>
                <a:gd name="T1" fmla="*/ 77 h 105"/>
                <a:gd name="T2" fmla="*/ 23 w 192"/>
                <a:gd name="T3" fmla="*/ 72 h 105"/>
                <a:gd name="T4" fmla="*/ 42 w 192"/>
                <a:gd name="T5" fmla="*/ 62 h 105"/>
                <a:gd name="T6" fmla="*/ 68 w 192"/>
                <a:gd name="T7" fmla="*/ 46 h 105"/>
                <a:gd name="T8" fmla="*/ 101 w 192"/>
                <a:gd name="T9" fmla="*/ 31 h 105"/>
                <a:gd name="T10" fmla="*/ 132 w 192"/>
                <a:gd name="T11" fmla="*/ 13 h 105"/>
                <a:gd name="T12" fmla="*/ 161 w 192"/>
                <a:gd name="T13" fmla="*/ 4 h 105"/>
                <a:gd name="T14" fmla="*/ 180 w 192"/>
                <a:gd name="T15" fmla="*/ 0 h 105"/>
                <a:gd name="T16" fmla="*/ 192 w 192"/>
                <a:gd name="T17" fmla="*/ 6 h 105"/>
                <a:gd name="T18" fmla="*/ 186 w 192"/>
                <a:gd name="T19" fmla="*/ 31 h 105"/>
                <a:gd name="T20" fmla="*/ 163 w 192"/>
                <a:gd name="T21" fmla="*/ 54 h 105"/>
                <a:gd name="T22" fmla="*/ 124 w 192"/>
                <a:gd name="T23" fmla="*/ 75 h 105"/>
                <a:gd name="T24" fmla="*/ 83 w 192"/>
                <a:gd name="T25" fmla="*/ 93 h 105"/>
                <a:gd name="T26" fmla="*/ 40 w 192"/>
                <a:gd name="T27" fmla="*/ 103 h 105"/>
                <a:gd name="T28" fmla="*/ 11 w 192"/>
                <a:gd name="T29" fmla="*/ 105 h 105"/>
                <a:gd name="T30" fmla="*/ 0 w 192"/>
                <a:gd name="T31" fmla="*/ 97 h 105"/>
                <a:gd name="T32" fmla="*/ 17 w 192"/>
                <a:gd name="T33" fmla="*/ 77 h 10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2"/>
                <a:gd name="T52" fmla="*/ 0 h 105"/>
                <a:gd name="T53" fmla="*/ 192 w 192"/>
                <a:gd name="T54" fmla="*/ 105 h 10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2" h="105">
                  <a:moveTo>
                    <a:pt x="17" y="77"/>
                  </a:moveTo>
                  <a:lnTo>
                    <a:pt x="23" y="72"/>
                  </a:lnTo>
                  <a:lnTo>
                    <a:pt x="42" y="62"/>
                  </a:lnTo>
                  <a:lnTo>
                    <a:pt x="68" y="46"/>
                  </a:lnTo>
                  <a:lnTo>
                    <a:pt x="101" y="31"/>
                  </a:lnTo>
                  <a:lnTo>
                    <a:pt x="132" y="13"/>
                  </a:lnTo>
                  <a:lnTo>
                    <a:pt x="161" y="4"/>
                  </a:lnTo>
                  <a:lnTo>
                    <a:pt x="180" y="0"/>
                  </a:lnTo>
                  <a:lnTo>
                    <a:pt x="192" y="6"/>
                  </a:lnTo>
                  <a:lnTo>
                    <a:pt x="186" y="31"/>
                  </a:lnTo>
                  <a:lnTo>
                    <a:pt x="163" y="54"/>
                  </a:lnTo>
                  <a:lnTo>
                    <a:pt x="124" y="75"/>
                  </a:lnTo>
                  <a:lnTo>
                    <a:pt x="83" y="93"/>
                  </a:lnTo>
                  <a:lnTo>
                    <a:pt x="40" y="103"/>
                  </a:lnTo>
                  <a:lnTo>
                    <a:pt x="11" y="105"/>
                  </a:lnTo>
                  <a:lnTo>
                    <a:pt x="0" y="97"/>
                  </a:lnTo>
                  <a:lnTo>
                    <a:pt x="17" y="77"/>
                  </a:lnTo>
                  <a:close/>
                </a:path>
              </a:pathLst>
            </a:custGeom>
            <a:solidFill>
              <a:srgbClr val="F06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513" name="Freeform 26"/>
            <p:cNvSpPr>
              <a:spLocks/>
            </p:cNvSpPr>
            <p:nvPr/>
          </p:nvSpPr>
          <p:spPr bwMode="auto">
            <a:xfrm>
              <a:off x="2498" y="3054"/>
              <a:ext cx="387" cy="211"/>
            </a:xfrm>
            <a:custGeom>
              <a:avLst/>
              <a:gdLst>
                <a:gd name="T0" fmla="*/ 64 w 774"/>
                <a:gd name="T1" fmla="*/ 302 h 421"/>
                <a:gd name="T2" fmla="*/ 91 w 774"/>
                <a:gd name="T3" fmla="*/ 285 h 421"/>
                <a:gd name="T4" fmla="*/ 169 w 774"/>
                <a:gd name="T5" fmla="*/ 242 h 421"/>
                <a:gd name="T6" fmla="*/ 275 w 774"/>
                <a:gd name="T7" fmla="*/ 184 h 421"/>
                <a:gd name="T8" fmla="*/ 403 w 774"/>
                <a:gd name="T9" fmla="*/ 122 h 421"/>
                <a:gd name="T10" fmla="*/ 531 w 774"/>
                <a:gd name="T11" fmla="*/ 62 h 421"/>
                <a:gd name="T12" fmla="*/ 646 w 774"/>
                <a:gd name="T13" fmla="*/ 17 h 421"/>
                <a:gd name="T14" fmla="*/ 731 w 774"/>
                <a:gd name="T15" fmla="*/ 0 h 421"/>
                <a:gd name="T16" fmla="*/ 774 w 774"/>
                <a:gd name="T17" fmla="*/ 17 h 421"/>
                <a:gd name="T18" fmla="*/ 760 w 774"/>
                <a:gd name="T19" fmla="*/ 122 h 421"/>
                <a:gd name="T20" fmla="*/ 661 w 774"/>
                <a:gd name="T21" fmla="*/ 223 h 421"/>
                <a:gd name="T22" fmla="*/ 506 w 774"/>
                <a:gd name="T23" fmla="*/ 310 h 421"/>
                <a:gd name="T24" fmla="*/ 333 w 774"/>
                <a:gd name="T25" fmla="*/ 378 h 421"/>
                <a:gd name="T26" fmla="*/ 169 w 774"/>
                <a:gd name="T27" fmla="*/ 415 h 421"/>
                <a:gd name="T28" fmla="*/ 46 w 774"/>
                <a:gd name="T29" fmla="*/ 421 h 421"/>
                <a:gd name="T30" fmla="*/ 0 w 774"/>
                <a:gd name="T31" fmla="*/ 386 h 421"/>
                <a:gd name="T32" fmla="*/ 64 w 774"/>
                <a:gd name="T33" fmla="*/ 302 h 4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74"/>
                <a:gd name="T52" fmla="*/ 0 h 421"/>
                <a:gd name="T53" fmla="*/ 774 w 774"/>
                <a:gd name="T54" fmla="*/ 421 h 4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74" h="421">
                  <a:moveTo>
                    <a:pt x="64" y="302"/>
                  </a:moveTo>
                  <a:lnTo>
                    <a:pt x="91" y="285"/>
                  </a:lnTo>
                  <a:lnTo>
                    <a:pt x="169" y="242"/>
                  </a:lnTo>
                  <a:lnTo>
                    <a:pt x="275" y="184"/>
                  </a:lnTo>
                  <a:lnTo>
                    <a:pt x="403" y="122"/>
                  </a:lnTo>
                  <a:lnTo>
                    <a:pt x="531" y="62"/>
                  </a:lnTo>
                  <a:lnTo>
                    <a:pt x="646" y="17"/>
                  </a:lnTo>
                  <a:lnTo>
                    <a:pt x="731" y="0"/>
                  </a:lnTo>
                  <a:lnTo>
                    <a:pt x="774" y="17"/>
                  </a:lnTo>
                  <a:lnTo>
                    <a:pt x="760" y="122"/>
                  </a:lnTo>
                  <a:lnTo>
                    <a:pt x="661" y="223"/>
                  </a:lnTo>
                  <a:lnTo>
                    <a:pt x="506" y="310"/>
                  </a:lnTo>
                  <a:lnTo>
                    <a:pt x="333" y="378"/>
                  </a:lnTo>
                  <a:lnTo>
                    <a:pt x="169" y="415"/>
                  </a:lnTo>
                  <a:lnTo>
                    <a:pt x="46" y="421"/>
                  </a:lnTo>
                  <a:lnTo>
                    <a:pt x="0" y="386"/>
                  </a:lnTo>
                  <a:lnTo>
                    <a:pt x="64" y="302"/>
                  </a:ln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514" name="Freeform 27"/>
            <p:cNvSpPr>
              <a:spLocks/>
            </p:cNvSpPr>
            <p:nvPr/>
          </p:nvSpPr>
          <p:spPr bwMode="auto">
            <a:xfrm>
              <a:off x="2569" y="3073"/>
              <a:ext cx="290" cy="158"/>
            </a:xfrm>
            <a:custGeom>
              <a:avLst/>
              <a:gdLst>
                <a:gd name="T0" fmla="*/ 49 w 580"/>
                <a:gd name="T1" fmla="*/ 229 h 316"/>
                <a:gd name="T2" fmla="*/ 70 w 580"/>
                <a:gd name="T3" fmla="*/ 215 h 316"/>
                <a:gd name="T4" fmla="*/ 126 w 580"/>
                <a:gd name="T5" fmla="*/ 182 h 316"/>
                <a:gd name="T6" fmla="*/ 208 w 580"/>
                <a:gd name="T7" fmla="*/ 137 h 316"/>
                <a:gd name="T8" fmla="*/ 303 w 580"/>
                <a:gd name="T9" fmla="*/ 91 h 316"/>
                <a:gd name="T10" fmla="*/ 398 w 580"/>
                <a:gd name="T11" fmla="*/ 46 h 316"/>
                <a:gd name="T12" fmla="*/ 485 w 580"/>
                <a:gd name="T13" fmla="*/ 13 h 316"/>
                <a:gd name="T14" fmla="*/ 547 w 580"/>
                <a:gd name="T15" fmla="*/ 0 h 316"/>
                <a:gd name="T16" fmla="*/ 580 w 580"/>
                <a:gd name="T17" fmla="*/ 13 h 316"/>
                <a:gd name="T18" fmla="*/ 569 w 580"/>
                <a:gd name="T19" fmla="*/ 91 h 316"/>
                <a:gd name="T20" fmla="*/ 495 w 580"/>
                <a:gd name="T21" fmla="*/ 167 h 316"/>
                <a:gd name="T22" fmla="*/ 381 w 580"/>
                <a:gd name="T23" fmla="*/ 232 h 316"/>
                <a:gd name="T24" fmla="*/ 251 w 580"/>
                <a:gd name="T25" fmla="*/ 283 h 316"/>
                <a:gd name="T26" fmla="*/ 126 w 580"/>
                <a:gd name="T27" fmla="*/ 312 h 316"/>
                <a:gd name="T28" fmla="*/ 35 w 580"/>
                <a:gd name="T29" fmla="*/ 316 h 316"/>
                <a:gd name="T30" fmla="*/ 0 w 580"/>
                <a:gd name="T31" fmla="*/ 289 h 316"/>
                <a:gd name="T32" fmla="*/ 49 w 580"/>
                <a:gd name="T33" fmla="*/ 229 h 3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0"/>
                <a:gd name="T52" fmla="*/ 0 h 316"/>
                <a:gd name="T53" fmla="*/ 580 w 580"/>
                <a:gd name="T54" fmla="*/ 316 h 3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0" h="316">
                  <a:moveTo>
                    <a:pt x="49" y="229"/>
                  </a:moveTo>
                  <a:lnTo>
                    <a:pt x="70" y="215"/>
                  </a:lnTo>
                  <a:lnTo>
                    <a:pt x="126" y="182"/>
                  </a:lnTo>
                  <a:lnTo>
                    <a:pt x="208" y="137"/>
                  </a:lnTo>
                  <a:lnTo>
                    <a:pt x="303" y="91"/>
                  </a:lnTo>
                  <a:lnTo>
                    <a:pt x="398" y="46"/>
                  </a:lnTo>
                  <a:lnTo>
                    <a:pt x="485" y="13"/>
                  </a:lnTo>
                  <a:lnTo>
                    <a:pt x="547" y="0"/>
                  </a:lnTo>
                  <a:lnTo>
                    <a:pt x="580" y="13"/>
                  </a:lnTo>
                  <a:lnTo>
                    <a:pt x="569" y="91"/>
                  </a:lnTo>
                  <a:lnTo>
                    <a:pt x="495" y="167"/>
                  </a:lnTo>
                  <a:lnTo>
                    <a:pt x="381" y="232"/>
                  </a:lnTo>
                  <a:lnTo>
                    <a:pt x="251" y="283"/>
                  </a:lnTo>
                  <a:lnTo>
                    <a:pt x="126" y="312"/>
                  </a:lnTo>
                  <a:lnTo>
                    <a:pt x="35" y="316"/>
                  </a:lnTo>
                  <a:lnTo>
                    <a:pt x="0" y="289"/>
                  </a:lnTo>
                  <a:lnTo>
                    <a:pt x="49" y="229"/>
                  </a:lnTo>
                  <a:close/>
                </a:path>
              </a:pathLst>
            </a:custGeom>
            <a:solidFill>
              <a:srgbClr val="FA9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515" name="Freeform 28"/>
            <p:cNvSpPr>
              <a:spLocks/>
            </p:cNvSpPr>
            <p:nvPr/>
          </p:nvSpPr>
          <p:spPr bwMode="auto">
            <a:xfrm>
              <a:off x="2641" y="3090"/>
              <a:ext cx="193" cy="106"/>
            </a:xfrm>
            <a:custGeom>
              <a:avLst/>
              <a:gdLst>
                <a:gd name="T0" fmla="*/ 33 w 386"/>
                <a:gd name="T1" fmla="*/ 153 h 211"/>
                <a:gd name="T2" fmla="*/ 46 w 386"/>
                <a:gd name="T3" fmla="*/ 143 h 211"/>
                <a:gd name="T4" fmla="*/ 85 w 386"/>
                <a:gd name="T5" fmla="*/ 122 h 211"/>
                <a:gd name="T6" fmla="*/ 138 w 386"/>
                <a:gd name="T7" fmla="*/ 93 h 211"/>
                <a:gd name="T8" fmla="*/ 202 w 386"/>
                <a:gd name="T9" fmla="*/ 62 h 211"/>
                <a:gd name="T10" fmla="*/ 264 w 386"/>
                <a:gd name="T11" fmla="*/ 31 h 211"/>
                <a:gd name="T12" fmla="*/ 322 w 386"/>
                <a:gd name="T13" fmla="*/ 9 h 211"/>
                <a:gd name="T14" fmla="*/ 363 w 386"/>
                <a:gd name="T15" fmla="*/ 0 h 211"/>
                <a:gd name="T16" fmla="*/ 386 w 386"/>
                <a:gd name="T17" fmla="*/ 9 h 211"/>
                <a:gd name="T18" fmla="*/ 378 w 386"/>
                <a:gd name="T19" fmla="*/ 62 h 211"/>
                <a:gd name="T20" fmla="*/ 330 w 386"/>
                <a:gd name="T21" fmla="*/ 112 h 211"/>
                <a:gd name="T22" fmla="*/ 252 w 386"/>
                <a:gd name="T23" fmla="*/ 155 h 211"/>
                <a:gd name="T24" fmla="*/ 167 w 386"/>
                <a:gd name="T25" fmla="*/ 188 h 211"/>
                <a:gd name="T26" fmla="*/ 83 w 386"/>
                <a:gd name="T27" fmla="*/ 207 h 211"/>
                <a:gd name="T28" fmla="*/ 23 w 386"/>
                <a:gd name="T29" fmla="*/ 211 h 211"/>
                <a:gd name="T30" fmla="*/ 0 w 386"/>
                <a:gd name="T31" fmla="*/ 192 h 211"/>
                <a:gd name="T32" fmla="*/ 33 w 386"/>
                <a:gd name="T33" fmla="*/ 153 h 2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6"/>
                <a:gd name="T52" fmla="*/ 0 h 211"/>
                <a:gd name="T53" fmla="*/ 386 w 386"/>
                <a:gd name="T54" fmla="*/ 211 h 2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6" h="211">
                  <a:moveTo>
                    <a:pt x="33" y="153"/>
                  </a:moveTo>
                  <a:lnTo>
                    <a:pt x="46" y="143"/>
                  </a:lnTo>
                  <a:lnTo>
                    <a:pt x="85" y="122"/>
                  </a:lnTo>
                  <a:lnTo>
                    <a:pt x="138" y="93"/>
                  </a:lnTo>
                  <a:lnTo>
                    <a:pt x="202" y="62"/>
                  </a:lnTo>
                  <a:lnTo>
                    <a:pt x="264" y="31"/>
                  </a:lnTo>
                  <a:lnTo>
                    <a:pt x="322" y="9"/>
                  </a:lnTo>
                  <a:lnTo>
                    <a:pt x="363" y="0"/>
                  </a:lnTo>
                  <a:lnTo>
                    <a:pt x="386" y="9"/>
                  </a:lnTo>
                  <a:lnTo>
                    <a:pt x="378" y="62"/>
                  </a:lnTo>
                  <a:lnTo>
                    <a:pt x="330" y="112"/>
                  </a:lnTo>
                  <a:lnTo>
                    <a:pt x="252" y="155"/>
                  </a:lnTo>
                  <a:lnTo>
                    <a:pt x="167" y="188"/>
                  </a:lnTo>
                  <a:lnTo>
                    <a:pt x="83" y="207"/>
                  </a:lnTo>
                  <a:lnTo>
                    <a:pt x="23" y="211"/>
                  </a:lnTo>
                  <a:lnTo>
                    <a:pt x="0" y="192"/>
                  </a:lnTo>
                  <a:lnTo>
                    <a:pt x="33" y="153"/>
                  </a:lnTo>
                  <a:close/>
                </a:path>
              </a:pathLst>
            </a:custGeom>
            <a:solidFill>
              <a:srgbClr val="F5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516" name="Freeform 29"/>
            <p:cNvSpPr>
              <a:spLocks/>
            </p:cNvSpPr>
            <p:nvPr/>
          </p:nvSpPr>
          <p:spPr bwMode="auto">
            <a:xfrm>
              <a:off x="2712" y="3109"/>
              <a:ext cx="98" cy="52"/>
            </a:xfrm>
            <a:custGeom>
              <a:avLst/>
              <a:gdLst>
                <a:gd name="T0" fmla="*/ 18 w 196"/>
                <a:gd name="T1" fmla="*/ 75 h 104"/>
                <a:gd name="T2" fmla="*/ 24 w 196"/>
                <a:gd name="T3" fmla="*/ 69 h 104"/>
                <a:gd name="T4" fmla="*/ 43 w 196"/>
                <a:gd name="T5" fmla="*/ 60 h 104"/>
                <a:gd name="T6" fmla="*/ 68 w 196"/>
                <a:gd name="T7" fmla="*/ 44 h 104"/>
                <a:gd name="T8" fmla="*/ 101 w 196"/>
                <a:gd name="T9" fmla="*/ 31 h 104"/>
                <a:gd name="T10" fmla="*/ 132 w 196"/>
                <a:gd name="T11" fmla="*/ 13 h 104"/>
                <a:gd name="T12" fmla="*/ 163 w 196"/>
                <a:gd name="T13" fmla="*/ 3 h 104"/>
                <a:gd name="T14" fmla="*/ 185 w 196"/>
                <a:gd name="T15" fmla="*/ 0 h 104"/>
                <a:gd name="T16" fmla="*/ 196 w 196"/>
                <a:gd name="T17" fmla="*/ 5 h 104"/>
                <a:gd name="T18" fmla="*/ 191 w 196"/>
                <a:gd name="T19" fmla="*/ 31 h 104"/>
                <a:gd name="T20" fmla="*/ 165 w 196"/>
                <a:gd name="T21" fmla="*/ 54 h 104"/>
                <a:gd name="T22" fmla="*/ 127 w 196"/>
                <a:gd name="T23" fmla="*/ 75 h 104"/>
                <a:gd name="T24" fmla="*/ 84 w 196"/>
                <a:gd name="T25" fmla="*/ 93 h 104"/>
                <a:gd name="T26" fmla="*/ 41 w 196"/>
                <a:gd name="T27" fmla="*/ 102 h 104"/>
                <a:gd name="T28" fmla="*/ 12 w 196"/>
                <a:gd name="T29" fmla="*/ 104 h 104"/>
                <a:gd name="T30" fmla="*/ 0 w 196"/>
                <a:gd name="T31" fmla="*/ 95 h 104"/>
                <a:gd name="T32" fmla="*/ 18 w 196"/>
                <a:gd name="T33" fmla="*/ 75 h 1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6"/>
                <a:gd name="T52" fmla="*/ 0 h 104"/>
                <a:gd name="T53" fmla="*/ 196 w 196"/>
                <a:gd name="T54" fmla="*/ 104 h 10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6" h="104">
                  <a:moveTo>
                    <a:pt x="18" y="75"/>
                  </a:moveTo>
                  <a:lnTo>
                    <a:pt x="24" y="69"/>
                  </a:lnTo>
                  <a:lnTo>
                    <a:pt x="43" y="60"/>
                  </a:lnTo>
                  <a:lnTo>
                    <a:pt x="68" y="44"/>
                  </a:lnTo>
                  <a:lnTo>
                    <a:pt x="101" y="31"/>
                  </a:lnTo>
                  <a:lnTo>
                    <a:pt x="132" y="13"/>
                  </a:lnTo>
                  <a:lnTo>
                    <a:pt x="163" y="3"/>
                  </a:lnTo>
                  <a:lnTo>
                    <a:pt x="185" y="0"/>
                  </a:lnTo>
                  <a:lnTo>
                    <a:pt x="196" y="5"/>
                  </a:lnTo>
                  <a:lnTo>
                    <a:pt x="191" y="31"/>
                  </a:lnTo>
                  <a:lnTo>
                    <a:pt x="165" y="54"/>
                  </a:lnTo>
                  <a:lnTo>
                    <a:pt x="127" y="75"/>
                  </a:lnTo>
                  <a:lnTo>
                    <a:pt x="84" y="93"/>
                  </a:lnTo>
                  <a:lnTo>
                    <a:pt x="41" y="102"/>
                  </a:lnTo>
                  <a:lnTo>
                    <a:pt x="12" y="104"/>
                  </a:lnTo>
                  <a:lnTo>
                    <a:pt x="0" y="95"/>
                  </a:lnTo>
                  <a:lnTo>
                    <a:pt x="18" y="75"/>
                  </a:lnTo>
                  <a:close/>
                </a:path>
              </a:pathLst>
            </a:custGeom>
            <a:solidFill>
              <a:srgbClr val="F06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517" name="Freeform 30"/>
            <p:cNvSpPr>
              <a:spLocks/>
            </p:cNvSpPr>
            <p:nvPr/>
          </p:nvSpPr>
          <p:spPr bwMode="auto">
            <a:xfrm>
              <a:off x="3094" y="2449"/>
              <a:ext cx="835" cy="361"/>
            </a:xfrm>
            <a:custGeom>
              <a:avLst/>
              <a:gdLst>
                <a:gd name="T0" fmla="*/ 1470 w 1669"/>
                <a:gd name="T1" fmla="*/ 2 h 723"/>
                <a:gd name="T2" fmla="*/ 1402 w 1669"/>
                <a:gd name="T3" fmla="*/ 24 h 723"/>
                <a:gd name="T4" fmla="*/ 1229 w 1669"/>
                <a:gd name="T5" fmla="*/ 82 h 723"/>
                <a:gd name="T6" fmla="*/ 985 w 1669"/>
                <a:gd name="T7" fmla="*/ 165 h 723"/>
                <a:gd name="T8" fmla="*/ 707 w 1669"/>
                <a:gd name="T9" fmla="*/ 268 h 723"/>
                <a:gd name="T10" fmla="*/ 432 w 1669"/>
                <a:gd name="T11" fmla="*/ 376 h 723"/>
                <a:gd name="T12" fmla="*/ 199 w 1669"/>
                <a:gd name="T13" fmla="*/ 481 h 723"/>
                <a:gd name="T14" fmla="*/ 40 w 1669"/>
                <a:gd name="T15" fmla="*/ 572 h 723"/>
                <a:gd name="T16" fmla="*/ 0 w 1669"/>
                <a:gd name="T17" fmla="*/ 642 h 723"/>
                <a:gd name="T18" fmla="*/ 155 w 1669"/>
                <a:gd name="T19" fmla="*/ 723 h 723"/>
                <a:gd name="T20" fmla="*/ 438 w 1669"/>
                <a:gd name="T21" fmla="*/ 692 h 723"/>
                <a:gd name="T22" fmla="*/ 787 w 1669"/>
                <a:gd name="T23" fmla="*/ 576 h 723"/>
                <a:gd name="T24" fmla="*/ 1144 w 1669"/>
                <a:gd name="T25" fmla="*/ 417 h 723"/>
                <a:gd name="T26" fmla="*/ 1448 w 1669"/>
                <a:gd name="T27" fmla="*/ 243 h 723"/>
                <a:gd name="T28" fmla="*/ 1644 w 1669"/>
                <a:gd name="T29" fmla="*/ 93 h 723"/>
                <a:gd name="T30" fmla="*/ 1669 w 1669"/>
                <a:gd name="T31" fmla="*/ 0 h 723"/>
                <a:gd name="T32" fmla="*/ 1470 w 1669"/>
                <a:gd name="T33" fmla="*/ 2 h 7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69"/>
                <a:gd name="T52" fmla="*/ 0 h 723"/>
                <a:gd name="T53" fmla="*/ 1669 w 1669"/>
                <a:gd name="T54" fmla="*/ 723 h 7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69" h="723">
                  <a:moveTo>
                    <a:pt x="1470" y="2"/>
                  </a:moveTo>
                  <a:lnTo>
                    <a:pt x="1402" y="24"/>
                  </a:lnTo>
                  <a:lnTo>
                    <a:pt x="1229" y="82"/>
                  </a:lnTo>
                  <a:lnTo>
                    <a:pt x="985" y="165"/>
                  </a:lnTo>
                  <a:lnTo>
                    <a:pt x="707" y="268"/>
                  </a:lnTo>
                  <a:lnTo>
                    <a:pt x="432" y="376"/>
                  </a:lnTo>
                  <a:lnTo>
                    <a:pt x="199" y="481"/>
                  </a:lnTo>
                  <a:lnTo>
                    <a:pt x="40" y="572"/>
                  </a:lnTo>
                  <a:lnTo>
                    <a:pt x="0" y="642"/>
                  </a:lnTo>
                  <a:lnTo>
                    <a:pt x="155" y="723"/>
                  </a:lnTo>
                  <a:lnTo>
                    <a:pt x="438" y="692"/>
                  </a:lnTo>
                  <a:lnTo>
                    <a:pt x="787" y="576"/>
                  </a:lnTo>
                  <a:lnTo>
                    <a:pt x="1144" y="417"/>
                  </a:lnTo>
                  <a:lnTo>
                    <a:pt x="1448" y="243"/>
                  </a:lnTo>
                  <a:lnTo>
                    <a:pt x="1644" y="93"/>
                  </a:lnTo>
                  <a:lnTo>
                    <a:pt x="1669" y="0"/>
                  </a:lnTo>
                  <a:lnTo>
                    <a:pt x="1470" y="2"/>
                  </a:ln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518" name="Freeform 31"/>
            <p:cNvSpPr>
              <a:spLocks/>
            </p:cNvSpPr>
            <p:nvPr/>
          </p:nvSpPr>
          <p:spPr bwMode="auto">
            <a:xfrm>
              <a:off x="3155" y="2513"/>
              <a:ext cx="624" cy="270"/>
            </a:xfrm>
            <a:custGeom>
              <a:avLst/>
              <a:gdLst>
                <a:gd name="T0" fmla="*/ 1099 w 1249"/>
                <a:gd name="T1" fmla="*/ 2 h 541"/>
                <a:gd name="T2" fmla="*/ 1049 w 1249"/>
                <a:gd name="T3" fmla="*/ 16 h 541"/>
                <a:gd name="T4" fmla="*/ 919 w 1249"/>
                <a:gd name="T5" fmla="*/ 60 h 541"/>
                <a:gd name="T6" fmla="*/ 735 w 1249"/>
                <a:gd name="T7" fmla="*/ 122 h 541"/>
                <a:gd name="T8" fmla="*/ 529 w 1249"/>
                <a:gd name="T9" fmla="*/ 200 h 541"/>
                <a:gd name="T10" fmla="*/ 322 w 1249"/>
                <a:gd name="T11" fmla="*/ 279 h 541"/>
                <a:gd name="T12" fmla="*/ 147 w 1249"/>
                <a:gd name="T13" fmla="*/ 359 h 541"/>
                <a:gd name="T14" fmla="*/ 29 w 1249"/>
                <a:gd name="T15" fmla="*/ 427 h 541"/>
                <a:gd name="T16" fmla="*/ 0 w 1249"/>
                <a:gd name="T17" fmla="*/ 479 h 541"/>
                <a:gd name="T18" fmla="*/ 116 w 1249"/>
                <a:gd name="T19" fmla="*/ 541 h 541"/>
                <a:gd name="T20" fmla="*/ 328 w 1249"/>
                <a:gd name="T21" fmla="*/ 518 h 541"/>
                <a:gd name="T22" fmla="*/ 587 w 1249"/>
                <a:gd name="T23" fmla="*/ 433 h 541"/>
                <a:gd name="T24" fmla="*/ 855 w 1249"/>
                <a:gd name="T25" fmla="*/ 312 h 541"/>
                <a:gd name="T26" fmla="*/ 1082 w 1249"/>
                <a:gd name="T27" fmla="*/ 182 h 541"/>
                <a:gd name="T28" fmla="*/ 1229 w 1249"/>
                <a:gd name="T29" fmla="*/ 70 h 541"/>
                <a:gd name="T30" fmla="*/ 1249 w 1249"/>
                <a:gd name="T31" fmla="*/ 0 h 541"/>
                <a:gd name="T32" fmla="*/ 1099 w 1249"/>
                <a:gd name="T33" fmla="*/ 2 h 5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49"/>
                <a:gd name="T52" fmla="*/ 0 h 541"/>
                <a:gd name="T53" fmla="*/ 1249 w 1249"/>
                <a:gd name="T54" fmla="*/ 541 h 5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49" h="541">
                  <a:moveTo>
                    <a:pt x="1099" y="2"/>
                  </a:moveTo>
                  <a:lnTo>
                    <a:pt x="1049" y="16"/>
                  </a:lnTo>
                  <a:lnTo>
                    <a:pt x="919" y="60"/>
                  </a:lnTo>
                  <a:lnTo>
                    <a:pt x="735" y="122"/>
                  </a:lnTo>
                  <a:lnTo>
                    <a:pt x="529" y="200"/>
                  </a:lnTo>
                  <a:lnTo>
                    <a:pt x="322" y="279"/>
                  </a:lnTo>
                  <a:lnTo>
                    <a:pt x="147" y="359"/>
                  </a:lnTo>
                  <a:lnTo>
                    <a:pt x="29" y="427"/>
                  </a:lnTo>
                  <a:lnTo>
                    <a:pt x="0" y="479"/>
                  </a:lnTo>
                  <a:lnTo>
                    <a:pt x="116" y="541"/>
                  </a:lnTo>
                  <a:lnTo>
                    <a:pt x="328" y="518"/>
                  </a:lnTo>
                  <a:lnTo>
                    <a:pt x="587" y="433"/>
                  </a:lnTo>
                  <a:lnTo>
                    <a:pt x="855" y="312"/>
                  </a:lnTo>
                  <a:lnTo>
                    <a:pt x="1082" y="182"/>
                  </a:lnTo>
                  <a:lnTo>
                    <a:pt x="1229" y="70"/>
                  </a:lnTo>
                  <a:lnTo>
                    <a:pt x="1249" y="0"/>
                  </a:lnTo>
                  <a:lnTo>
                    <a:pt x="1099" y="2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519" name="Freeform 32"/>
            <p:cNvSpPr>
              <a:spLocks/>
            </p:cNvSpPr>
            <p:nvPr/>
          </p:nvSpPr>
          <p:spPr bwMode="auto">
            <a:xfrm>
              <a:off x="3215" y="2575"/>
              <a:ext cx="415" cy="181"/>
            </a:xfrm>
            <a:custGeom>
              <a:avLst/>
              <a:gdLst>
                <a:gd name="T0" fmla="*/ 731 w 830"/>
                <a:gd name="T1" fmla="*/ 0 h 363"/>
                <a:gd name="T2" fmla="*/ 696 w 830"/>
                <a:gd name="T3" fmla="*/ 10 h 363"/>
                <a:gd name="T4" fmla="*/ 611 w 830"/>
                <a:gd name="T5" fmla="*/ 39 h 363"/>
                <a:gd name="T6" fmla="*/ 489 w 830"/>
                <a:gd name="T7" fmla="*/ 82 h 363"/>
                <a:gd name="T8" fmla="*/ 351 w 830"/>
                <a:gd name="T9" fmla="*/ 132 h 363"/>
                <a:gd name="T10" fmla="*/ 213 w 830"/>
                <a:gd name="T11" fmla="*/ 185 h 363"/>
                <a:gd name="T12" fmla="*/ 99 w 830"/>
                <a:gd name="T13" fmla="*/ 239 h 363"/>
                <a:gd name="T14" fmla="*/ 19 w 830"/>
                <a:gd name="T15" fmla="*/ 285 h 363"/>
                <a:gd name="T16" fmla="*/ 0 w 830"/>
                <a:gd name="T17" fmla="*/ 322 h 363"/>
                <a:gd name="T18" fmla="*/ 78 w 830"/>
                <a:gd name="T19" fmla="*/ 363 h 363"/>
                <a:gd name="T20" fmla="*/ 219 w 830"/>
                <a:gd name="T21" fmla="*/ 345 h 363"/>
                <a:gd name="T22" fmla="*/ 392 w 830"/>
                <a:gd name="T23" fmla="*/ 287 h 363"/>
                <a:gd name="T24" fmla="*/ 570 w 830"/>
                <a:gd name="T25" fmla="*/ 208 h 363"/>
                <a:gd name="T26" fmla="*/ 721 w 830"/>
                <a:gd name="T27" fmla="*/ 121 h 363"/>
                <a:gd name="T28" fmla="*/ 818 w 830"/>
                <a:gd name="T29" fmla="*/ 47 h 363"/>
                <a:gd name="T30" fmla="*/ 830 w 830"/>
                <a:gd name="T31" fmla="*/ 0 h 363"/>
                <a:gd name="T32" fmla="*/ 731 w 830"/>
                <a:gd name="T33" fmla="*/ 0 h 3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30"/>
                <a:gd name="T52" fmla="*/ 0 h 363"/>
                <a:gd name="T53" fmla="*/ 830 w 830"/>
                <a:gd name="T54" fmla="*/ 363 h 3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30" h="363">
                  <a:moveTo>
                    <a:pt x="731" y="0"/>
                  </a:moveTo>
                  <a:lnTo>
                    <a:pt x="696" y="10"/>
                  </a:lnTo>
                  <a:lnTo>
                    <a:pt x="611" y="39"/>
                  </a:lnTo>
                  <a:lnTo>
                    <a:pt x="489" y="82"/>
                  </a:lnTo>
                  <a:lnTo>
                    <a:pt x="351" y="132"/>
                  </a:lnTo>
                  <a:lnTo>
                    <a:pt x="213" y="185"/>
                  </a:lnTo>
                  <a:lnTo>
                    <a:pt x="99" y="239"/>
                  </a:lnTo>
                  <a:lnTo>
                    <a:pt x="19" y="285"/>
                  </a:lnTo>
                  <a:lnTo>
                    <a:pt x="0" y="322"/>
                  </a:lnTo>
                  <a:lnTo>
                    <a:pt x="78" y="363"/>
                  </a:lnTo>
                  <a:lnTo>
                    <a:pt x="219" y="345"/>
                  </a:lnTo>
                  <a:lnTo>
                    <a:pt x="392" y="287"/>
                  </a:lnTo>
                  <a:lnTo>
                    <a:pt x="570" y="208"/>
                  </a:lnTo>
                  <a:lnTo>
                    <a:pt x="721" y="121"/>
                  </a:lnTo>
                  <a:lnTo>
                    <a:pt x="818" y="47"/>
                  </a:lnTo>
                  <a:lnTo>
                    <a:pt x="830" y="0"/>
                  </a:lnTo>
                  <a:lnTo>
                    <a:pt x="731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520" name="Freeform 33"/>
            <p:cNvSpPr>
              <a:spLocks/>
            </p:cNvSpPr>
            <p:nvPr/>
          </p:nvSpPr>
          <p:spPr bwMode="auto">
            <a:xfrm>
              <a:off x="3274" y="2638"/>
              <a:ext cx="207" cy="89"/>
            </a:xfrm>
            <a:custGeom>
              <a:avLst/>
              <a:gdLst>
                <a:gd name="T0" fmla="*/ 365 w 413"/>
                <a:gd name="T1" fmla="*/ 2 h 179"/>
                <a:gd name="T2" fmla="*/ 347 w 413"/>
                <a:gd name="T3" fmla="*/ 6 h 179"/>
                <a:gd name="T4" fmla="*/ 305 w 413"/>
                <a:gd name="T5" fmla="*/ 20 h 179"/>
                <a:gd name="T6" fmla="*/ 245 w 413"/>
                <a:gd name="T7" fmla="*/ 39 h 179"/>
                <a:gd name="T8" fmla="*/ 177 w 413"/>
                <a:gd name="T9" fmla="*/ 66 h 179"/>
                <a:gd name="T10" fmla="*/ 107 w 413"/>
                <a:gd name="T11" fmla="*/ 91 h 179"/>
                <a:gd name="T12" fmla="*/ 51 w 413"/>
                <a:gd name="T13" fmla="*/ 119 h 179"/>
                <a:gd name="T14" fmla="*/ 10 w 413"/>
                <a:gd name="T15" fmla="*/ 142 h 179"/>
                <a:gd name="T16" fmla="*/ 0 w 413"/>
                <a:gd name="T17" fmla="*/ 161 h 179"/>
                <a:gd name="T18" fmla="*/ 37 w 413"/>
                <a:gd name="T19" fmla="*/ 179 h 179"/>
                <a:gd name="T20" fmla="*/ 109 w 413"/>
                <a:gd name="T21" fmla="*/ 171 h 179"/>
                <a:gd name="T22" fmla="*/ 194 w 413"/>
                <a:gd name="T23" fmla="*/ 142 h 179"/>
                <a:gd name="T24" fmla="*/ 283 w 413"/>
                <a:gd name="T25" fmla="*/ 103 h 179"/>
                <a:gd name="T26" fmla="*/ 357 w 413"/>
                <a:gd name="T27" fmla="*/ 60 h 179"/>
                <a:gd name="T28" fmla="*/ 408 w 413"/>
                <a:gd name="T29" fmla="*/ 24 h 179"/>
                <a:gd name="T30" fmla="*/ 413 w 413"/>
                <a:gd name="T31" fmla="*/ 0 h 179"/>
                <a:gd name="T32" fmla="*/ 365 w 413"/>
                <a:gd name="T33" fmla="*/ 2 h 1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13"/>
                <a:gd name="T52" fmla="*/ 0 h 179"/>
                <a:gd name="T53" fmla="*/ 413 w 413"/>
                <a:gd name="T54" fmla="*/ 179 h 1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13" h="179">
                  <a:moveTo>
                    <a:pt x="365" y="2"/>
                  </a:moveTo>
                  <a:lnTo>
                    <a:pt x="347" y="6"/>
                  </a:lnTo>
                  <a:lnTo>
                    <a:pt x="305" y="20"/>
                  </a:lnTo>
                  <a:lnTo>
                    <a:pt x="245" y="39"/>
                  </a:lnTo>
                  <a:lnTo>
                    <a:pt x="177" y="66"/>
                  </a:lnTo>
                  <a:lnTo>
                    <a:pt x="107" y="91"/>
                  </a:lnTo>
                  <a:lnTo>
                    <a:pt x="51" y="119"/>
                  </a:lnTo>
                  <a:lnTo>
                    <a:pt x="10" y="142"/>
                  </a:lnTo>
                  <a:lnTo>
                    <a:pt x="0" y="161"/>
                  </a:lnTo>
                  <a:lnTo>
                    <a:pt x="37" y="179"/>
                  </a:lnTo>
                  <a:lnTo>
                    <a:pt x="109" y="171"/>
                  </a:lnTo>
                  <a:lnTo>
                    <a:pt x="194" y="142"/>
                  </a:lnTo>
                  <a:lnTo>
                    <a:pt x="283" y="103"/>
                  </a:lnTo>
                  <a:lnTo>
                    <a:pt x="357" y="60"/>
                  </a:lnTo>
                  <a:lnTo>
                    <a:pt x="408" y="24"/>
                  </a:lnTo>
                  <a:lnTo>
                    <a:pt x="413" y="0"/>
                  </a:lnTo>
                  <a:lnTo>
                    <a:pt x="365" y="2"/>
                  </a:lnTo>
                  <a:close/>
                </a:path>
              </a:pathLst>
            </a:custGeom>
            <a:solidFill>
              <a:srgbClr val="FFD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521" name="Freeform 34"/>
            <p:cNvSpPr>
              <a:spLocks/>
            </p:cNvSpPr>
            <p:nvPr/>
          </p:nvSpPr>
          <p:spPr bwMode="auto">
            <a:xfrm>
              <a:off x="3736" y="2617"/>
              <a:ext cx="248" cy="153"/>
            </a:xfrm>
            <a:custGeom>
              <a:avLst/>
              <a:gdLst>
                <a:gd name="T0" fmla="*/ 421 w 497"/>
                <a:gd name="T1" fmla="*/ 0 h 304"/>
                <a:gd name="T2" fmla="*/ 400 w 497"/>
                <a:gd name="T3" fmla="*/ 4 h 304"/>
                <a:gd name="T4" fmla="*/ 348 w 497"/>
                <a:gd name="T5" fmla="*/ 19 h 304"/>
                <a:gd name="T6" fmla="*/ 274 w 497"/>
                <a:gd name="T7" fmla="*/ 42 h 304"/>
                <a:gd name="T8" fmla="*/ 192 w 497"/>
                <a:gd name="T9" fmla="*/ 75 h 304"/>
                <a:gd name="T10" fmla="*/ 111 w 497"/>
                <a:gd name="T11" fmla="*/ 108 h 304"/>
                <a:gd name="T12" fmla="*/ 43 w 497"/>
                <a:gd name="T13" fmla="*/ 145 h 304"/>
                <a:gd name="T14" fmla="*/ 2 w 497"/>
                <a:gd name="T15" fmla="*/ 184 h 304"/>
                <a:gd name="T16" fmla="*/ 0 w 497"/>
                <a:gd name="T17" fmla="*/ 223 h 304"/>
                <a:gd name="T18" fmla="*/ 68 w 497"/>
                <a:gd name="T19" fmla="*/ 290 h 304"/>
                <a:gd name="T20" fmla="*/ 163 w 497"/>
                <a:gd name="T21" fmla="*/ 304 h 304"/>
                <a:gd name="T22" fmla="*/ 270 w 497"/>
                <a:gd name="T23" fmla="*/ 273 h 304"/>
                <a:gd name="T24" fmla="*/ 371 w 497"/>
                <a:gd name="T25" fmla="*/ 217 h 304"/>
                <a:gd name="T26" fmla="*/ 450 w 497"/>
                <a:gd name="T27" fmla="*/ 145 h 304"/>
                <a:gd name="T28" fmla="*/ 497 w 497"/>
                <a:gd name="T29" fmla="*/ 75 h 304"/>
                <a:gd name="T30" fmla="*/ 491 w 497"/>
                <a:gd name="T31" fmla="*/ 21 h 304"/>
                <a:gd name="T32" fmla="*/ 421 w 497"/>
                <a:gd name="T33" fmla="*/ 0 h 3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7"/>
                <a:gd name="T52" fmla="*/ 0 h 304"/>
                <a:gd name="T53" fmla="*/ 497 w 497"/>
                <a:gd name="T54" fmla="*/ 304 h 30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7" h="304">
                  <a:moveTo>
                    <a:pt x="421" y="0"/>
                  </a:moveTo>
                  <a:lnTo>
                    <a:pt x="400" y="4"/>
                  </a:lnTo>
                  <a:lnTo>
                    <a:pt x="348" y="19"/>
                  </a:lnTo>
                  <a:lnTo>
                    <a:pt x="274" y="42"/>
                  </a:lnTo>
                  <a:lnTo>
                    <a:pt x="192" y="75"/>
                  </a:lnTo>
                  <a:lnTo>
                    <a:pt x="111" y="108"/>
                  </a:lnTo>
                  <a:lnTo>
                    <a:pt x="43" y="145"/>
                  </a:lnTo>
                  <a:lnTo>
                    <a:pt x="2" y="184"/>
                  </a:lnTo>
                  <a:lnTo>
                    <a:pt x="0" y="223"/>
                  </a:lnTo>
                  <a:lnTo>
                    <a:pt x="68" y="290"/>
                  </a:lnTo>
                  <a:lnTo>
                    <a:pt x="163" y="304"/>
                  </a:lnTo>
                  <a:lnTo>
                    <a:pt x="270" y="273"/>
                  </a:lnTo>
                  <a:lnTo>
                    <a:pt x="371" y="217"/>
                  </a:lnTo>
                  <a:lnTo>
                    <a:pt x="450" y="145"/>
                  </a:lnTo>
                  <a:lnTo>
                    <a:pt x="497" y="75"/>
                  </a:lnTo>
                  <a:lnTo>
                    <a:pt x="491" y="21"/>
                  </a:lnTo>
                  <a:lnTo>
                    <a:pt x="421" y="0"/>
                  </a:ln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522" name="Freeform 35"/>
            <p:cNvSpPr>
              <a:spLocks/>
            </p:cNvSpPr>
            <p:nvPr/>
          </p:nvSpPr>
          <p:spPr bwMode="auto">
            <a:xfrm>
              <a:off x="3753" y="2642"/>
              <a:ext cx="187" cy="114"/>
            </a:xfrm>
            <a:custGeom>
              <a:avLst/>
              <a:gdLst>
                <a:gd name="T0" fmla="*/ 318 w 375"/>
                <a:gd name="T1" fmla="*/ 0 h 229"/>
                <a:gd name="T2" fmla="*/ 301 w 375"/>
                <a:gd name="T3" fmla="*/ 4 h 229"/>
                <a:gd name="T4" fmla="*/ 262 w 375"/>
                <a:gd name="T5" fmla="*/ 16 h 229"/>
                <a:gd name="T6" fmla="*/ 206 w 375"/>
                <a:gd name="T7" fmla="*/ 33 h 229"/>
                <a:gd name="T8" fmla="*/ 146 w 375"/>
                <a:gd name="T9" fmla="*/ 56 h 229"/>
                <a:gd name="T10" fmla="*/ 84 w 375"/>
                <a:gd name="T11" fmla="*/ 82 h 229"/>
                <a:gd name="T12" fmla="*/ 35 w 375"/>
                <a:gd name="T13" fmla="*/ 111 h 229"/>
                <a:gd name="T14" fmla="*/ 2 w 375"/>
                <a:gd name="T15" fmla="*/ 138 h 229"/>
                <a:gd name="T16" fmla="*/ 0 w 375"/>
                <a:gd name="T17" fmla="*/ 167 h 229"/>
                <a:gd name="T18" fmla="*/ 51 w 375"/>
                <a:gd name="T19" fmla="*/ 217 h 229"/>
                <a:gd name="T20" fmla="*/ 123 w 375"/>
                <a:gd name="T21" fmla="*/ 229 h 229"/>
                <a:gd name="T22" fmla="*/ 202 w 375"/>
                <a:gd name="T23" fmla="*/ 206 h 229"/>
                <a:gd name="T24" fmla="*/ 280 w 375"/>
                <a:gd name="T25" fmla="*/ 163 h 229"/>
                <a:gd name="T26" fmla="*/ 340 w 375"/>
                <a:gd name="T27" fmla="*/ 109 h 229"/>
                <a:gd name="T28" fmla="*/ 375 w 375"/>
                <a:gd name="T29" fmla="*/ 58 h 229"/>
                <a:gd name="T30" fmla="*/ 371 w 375"/>
                <a:gd name="T31" fmla="*/ 18 h 229"/>
                <a:gd name="T32" fmla="*/ 318 w 375"/>
                <a:gd name="T33" fmla="*/ 0 h 2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5"/>
                <a:gd name="T52" fmla="*/ 0 h 229"/>
                <a:gd name="T53" fmla="*/ 375 w 375"/>
                <a:gd name="T54" fmla="*/ 229 h 2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5" h="229">
                  <a:moveTo>
                    <a:pt x="318" y="0"/>
                  </a:moveTo>
                  <a:lnTo>
                    <a:pt x="301" y="4"/>
                  </a:lnTo>
                  <a:lnTo>
                    <a:pt x="262" y="16"/>
                  </a:lnTo>
                  <a:lnTo>
                    <a:pt x="206" y="33"/>
                  </a:lnTo>
                  <a:lnTo>
                    <a:pt x="146" y="56"/>
                  </a:lnTo>
                  <a:lnTo>
                    <a:pt x="84" y="82"/>
                  </a:lnTo>
                  <a:lnTo>
                    <a:pt x="35" y="111"/>
                  </a:lnTo>
                  <a:lnTo>
                    <a:pt x="2" y="138"/>
                  </a:lnTo>
                  <a:lnTo>
                    <a:pt x="0" y="167"/>
                  </a:lnTo>
                  <a:lnTo>
                    <a:pt x="51" y="217"/>
                  </a:lnTo>
                  <a:lnTo>
                    <a:pt x="123" y="229"/>
                  </a:lnTo>
                  <a:lnTo>
                    <a:pt x="202" y="206"/>
                  </a:lnTo>
                  <a:lnTo>
                    <a:pt x="280" y="163"/>
                  </a:lnTo>
                  <a:lnTo>
                    <a:pt x="340" y="109"/>
                  </a:lnTo>
                  <a:lnTo>
                    <a:pt x="375" y="58"/>
                  </a:lnTo>
                  <a:lnTo>
                    <a:pt x="371" y="18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FC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523" name="Freeform 36"/>
            <p:cNvSpPr>
              <a:spLocks/>
            </p:cNvSpPr>
            <p:nvPr/>
          </p:nvSpPr>
          <p:spPr bwMode="auto">
            <a:xfrm>
              <a:off x="3773" y="2666"/>
              <a:ext cx="124" cy="74"/>
            </a:xfrm>
            <a:custGeom>
              <a:avLst/>
              <a:gdLst>
                <a:gd name="T0" fmla="*/ 210 w 248"/>
                <a:gd name="T1" fmla="*/ 0 h 149"/>
                <a:gd name="T2" fmla="*/ 198 w 248"/>
                <a:gd name="T3" fmla="*/ 2 h 149"/>
                <a:gd name="T4" fmla="*/ 173 w 248"/>
                <a:gd name="T5" fmla="*/ 9 h 149"/>
                <a:gd name="T6" fmla="*/ 136 w 248"/>
                <a:gd name="T7" fmla="*/ 19 h 149"/>
                <a:gd name="T8" fmla="*/ 95 w 248"/>
                <a:gd name="T9" fmla="*/ 36 h 149"/>
                <a:gd name="T10" fmla="*/ 54 w 248"/>
                <a:gd name="T11" fmla="*/ 52 h 149"/>
                <a:gd name="T12" fmla="*/ 21 w 248"/>
                <a:gd name="T13" fmla="*/ 71 h 149"/>
                <a:gd name="T14" fmla="*/ 2 w 248"/>
                <a:gd name="T15" fmla="*/ 91 h 149"/>
                <a:gd name="T16" fmla="*/ 0 w 248"/>
                <a:gd name="T17" fmla="*/ 110 h 149"/>
                <a:gd name="T18" fmla="*/ 35 w 248"/>
                <a:gd name="T19" fmla="*/ 143 h 149"/>
                <a:gd name="T20" fmla="*/ 82 w 248"/>
                <a:gd name="T21" fmla="*/ 149 h 149"/>
                <a:gd name="T22" fmla="*/ 134 w 248"/>
                <a:gd name="T23" fmla="*/ 133 h 149"/>
                <a:gd name="T24" fmla="*/ 186 w 248"/>
                <a:gd name="T25" fmla="*/ 106 h 149"/>
                <a:gd name="T26" fmla="*/ 225 w 248"/>
                <a:gd name="T27" fmla="*/ 71 h 149"/>
                <a:gd name="T28" fmla="*/ 248 w 248"/>
                <a:gd name="T29" fmla="*/ 36 h 149"/>
                <a:gd name="T30" fmla="*/ 245 w 248"/>
                <a:gd name="T31" fmla="*/ 9 h 149"/>
                <a:gd name="T32" fmla="*/ 210 w 248"/>
                <a:gd name="T33" fmla="*/ 0 h 1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8"/>
                <a:gd name="T52" fmla="*/ 0 h 149"/>
                <a:gd name="T53" fmla="*/ 248 w 248"/>
                <a:gd name="T54" fmla="*/ 149 h 1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8" h="149">
                  <a:moveTo>
                    <a:pt x="210" y="0"/>
                  </a:moveTo>
                  <a:lnTo>
                    <a:pt x="198" y="2"/>
                  </a:lnTo>
                  <a:lnTo>
                    <a:pt x="173" y="9"/>
                  </a:lnTo>
                  <a:lnTo>
                    <a:pt x="136" y="19"/>
                  </a:lnTo>
                  <a:lnTo>
                    <a:pt x="95" y="36"/>
                  </a:lnTo>
                  <a:lnTo>
                    <a:pt x="54" y="52"/>
                  </a:lnTo>
                  <a:lnTo>
                    <a:pt x="21" y="71"/>
                  </a:lnTo>
                  <a:lnTo>
                    <a:pt x="2" y="91"/>
                  </a:lnTo>
                  <a:lnTo>
                    <a:pt x="0" y="110"/>
                  </a:lnTo>
                  <a:lnTo>
                    <a:pt x="35" y="143"/>
                  </a:lnTo>
                  <a:lnTo>
                    <a:pt x="82" y="149"/>
                  </a:lnTo>
                  <a:lnTo>
                    <a:pt x="134" y="133"/>
                  </a:lnTo>
                  <a:lnTo>
                    <a:pt x="186" y="106"/>
                  </a:lnTo>
                  <a:lnTo>
                    <a:pt x="225" y="71"/>
                  </a:lnTo>
                  <a:lnTo>
                    <a:pt x="248" y="36"/>
                  </a:lnTo>
                  <a:lnTo>
                    <a:pt x="245" y="9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FA9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524" name="Freeform 37"/>
            <p:cNvSpPr>
              <a:spLocks/>
            </p:cNvSpPr>
            <p:nvPr/>
          </p:nvSpPr>
          <p:spPr bwMode="auto">
            <a:xfrm>
              <a:off x="3791" y="2690"/>
              <a:ext cx="62" cy="38"/>
            </a:xfrm>
            <a:custGeom>
              <a:avLst/>
              <a:gdLst>
                <a:gd name="T0" fmla="*/ 105 w 124"/>
                <a:gd name="T1" fmla="*/ 0 h 76"/>
                <a:gd name="T2" fmla="*/ 99 w 124"/>
                <a:gd name="T3" fmla="*/ 0 h 76"/>
                <a:gd name="T4" fmla="*/ 85 w 124"/>
                <a:gd name="T5" fmla="*/ 4 h 76"/>
                <a:gd name="T6" fmla="*/ 66 w 124"/>
                <a:gd name="T7" fmla="*/ 10 h 76"/>
                <a:gd name="T8" fmla="*/ 47 w 124"/>
                <a:gd name="T9" fmla="*/ 17 h 76"/>
                <a:gd name="T10" fmla="*/ 25 w 124"/>
                <a:gd name="T11" fmla="*/ 25 h 76"/>
                <a:gd name="T12" fmla="*/ 10 w 124"/>
                <a:gd name="T13" fmla="*/ 35 h 76"/>
                <a:gd name="T14" fmla="*/ 0 w 124"/>
                <a:gd name="T15" fmla="*/ 45 h 76"/>
                <a:gd name="T16" fmla="*/ 0 w 124"/>
                <a:gd name="T17" fmla="*/ 56 h 76"/>
                <a:gd name="T18" fmla="*/ 16 w 124"/>
                <a:gd name="T19" fmla="*/ 72 h 76"/>
                <a:gd name="T20" fmla="*/ 41 w 124"/>
                <a:gd name="T21" fmla="*/ 76 h 76"/>
                <a:gd name="T22" fmla="*/ 66 w 124"/>
                <a:gd name="T23" fmla="*/ 68 h 76"/>
                <a:gd name="T24" fmla="*/ 93 w 124"/>
                <a:gd name="T25" fmla="*/ 54 h 76"/>
                <a:gd name="T26" fmla="*/ 112 w 124"/>
                <a:gd name="T27" fmla="*/ 35 h 76"/>
                <a:gd name="T28" fmla="*/ 124 w 124"/>
                <a:gd name="T29" fmla="*/ 17 h 76"/>
                <a:gd name="T30" fmla="*/ 122 w 124"/>
                <a:gd name="T31" fmla="*/ 4 h 76"/>
                <a:gd name="T32" fmla="*/ 105 w 124"/>
                <a:gd name="T33" fmla="*/ 0 h 7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4"/>
                <a:gd name="T52" fmla="*/ 0 h 76"/>
                <a:gd name="T53" fmla="*/ 124 w 124"/>
                <a:gd name="T54" fmla="*/ 76 h 7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4" h="76">
                  <a:moveTo>
                    <a:pt x="105" y="0"/>
                  </a:moveTo>
                  <a:lnTo>
                    <a:pt x="99" y="0"/>
                  </a:lnTo>
                  <a:lnTo>
                    <a:pt x="85" y="4"/>
                  </a:lnTo>
                  <a:lnTo>
                    <a:pt x="66" y="10"/>
                  </a:lnTo>
                  <a:lnTo>
                    <a:pt x="47" y="17"/>
                  </a:lnTo>
                  <a:lnTo>
                    <a:pt x="25" y="25"/>
                  </a:lnTo>
                  <a:lnTo>
                    <a:pt x="10" y="35"/>
                  </a:lnTo>
                  <a:lnTo>
                    <a:pt x="0" y="45"/>
                  </a:lnTo>
                  <a:lnTo>
                    <a:pt x="0" y="56"/>
                  </a:lnTo>
                  <a:lnTo>
                    <a:pt x="16" y="72"/>
                  </a:lnTo>
                  <a:lnTo>
                    <a:pt x="41" y="76"/>
                  </a:lnTo>
                  <a:lnTo>
                    <a:pt x="66" y="68"/>
                  </a:lnTo>
                  <a:lnTo>
                    <a:pt x="93" y="54"/>
                  </a:lnTo>
                  <a:lnTo>
                    <a:pt x="112" y="35"/>
                  </a:lnTo>
                  <a:lnTo>
                    <a:pt x="124" y="17"/>
                  </a:lnTo>
                  <a:lnTo>
                    <a:pt x="122" y="4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F78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525" name="Freeform 38"/>
            <p:cNvSpPr>
              <a:spLocks/>
            </p:cNvSpPr>
            <p:nvPr/>
          </p:nvSpPr>
          <p:spPr bwMode="auto">
            <a:xfrm>
              <a:off x="1892" y="3394"/>
              <a:ext cx="250" cy="152"/>
            </a:xfrm>
            <a:custGeom>
              <a:avLst/>
              <a:gdLst>
                <a:gd name="T0" fmla="*/ 421 w 498"/>
                <a:gd name="T1" fmla="*/ 0 h 305"/>
                <a:gd name="T2" fmla="*/ 399 w 498"/>
                <a:gd name="T3" fmla="*/ 4 h 305"/>
                <a:gd name="T4" fmla="*/ 347 w 498"/>
                <a:gd name="T5" fmla="*/ 20 h 305"/>
                <a:gd name="T6" fmla="*/ 273 w 498"/>
                <a:gd name="T7" fmla="*/ 43 h 305"/>
                <a:gd name="T8" fmla="*/ 192 w 498"/>
                <a:gd name="T9" fmla="*/ 74 h 305"/>
                <a:gd name="T10" fmla="*/ 110 w 498"/>
                <a:gd name="T11" fmla="*/ 107 h 305"/>
                <a:gd name="T12" fmla="*/ 42 w 498"/>
                <a:gd name="T13" fmla="*/ 146 h 305"/>
                <a:gd name="T14" fmla="*/ 2 w 498"/>
                <a:gd name="T15" fmla="*/ 185 h 305"/>
                <a:gd name="T16" fmla="*/ 0 w 498"/>
                <a:gd name="T17" fmla="*/ 223 h 305"/>
                <a:gd name="T18" fmla="*/ 68 w 498"/>
                <a:gd name="T19" fmla="*/ 291 h 305"/>
                <a:gd name="T20" fmla="*/ 165 w 498"/>
                <a:gd name="T21" fmla="*/ 305 h 305"/>
                <a:gd name="T22" fmla="*/ 269 w 498"/>
                <a:gd name="T23" fmla="*/ 274 h 305"/>
                <a:gd name="T24" fmla="*/ 372 w 498"/>
                <a:gd name="T25" fmla="*/ 218 h 305"/>
                <a:gd name="T26" fmla="*/ 452 w 498"/>
                <a:gd name="T27" fmla="*/ 146 h 305"/>
                <a:gd name="T28" fmla="*/ 498 w 498"/>
                <a:gd name="T29" fmla="*/ 76 h 305"/>
                <a:gd name="T30" fmla="*/ 492 w 498"/>
                <a:gd name="T31" fmla="*/ 22 h 305"/>
                <a:gd name="T32" fmla="*/ 421 w 498"/>
                <a:gd name="T33" fmla="*/ 0 h 30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8"/>
                <a:gd name="T52" fmla="*/ 0 h 305"/>
                <a:gd name="T53" fmla="*/ 498 w 498"/>
                <a:gd name="T54" fmla="*/ 305 h 30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8" h="305">
                  <a:moveTo>
                    <a:pt x="421" y="0"/>
                  </a:moveTo>
                  <a:lnTo>
                    <a:pt x="399" y="4"/>
                  </a:lnTo>
                  <a:lnTo>
                    <a:pt x="347" y="20"/>
                  </a:lnTo>
                  <a:lnTo>
                    <a:pt x="273" y="43"/>
                  </a:lnTo>
                  <a:lnTo>
                    <a:pt x="192" y="74"/>
                  </a:lnTo>
                  <a:lnTo>
                    <a:pt x="110" y="107"/>
                  </a:lnTo>
                  <a:lnTo>
                    <a:pt x="42" y="146"/>
                  </a:lnTo>
                  <a:lnTo>
                    <a:pt x="2" y="185"/>
                  </a:lnTo>
                  <a:lnTo>
                    <a:pt x="0" y="223"/>
                  </a:lnTo>
                  <a:lnTo>
                    <a:pt x="68" y="291"/>
                  </a:lnTo>
                  <a:lnTo>
                    <a:pt x="165" y="305"/>
                  </a:lnTo>
                  <a:lnTo>
                    <a:pt x="269" y="274"/>
                  </a:lnTo>
                  <a:lnTo>
                    <a:pt x="372" y="218"/>
                  </a:lnTo>
                  <a:lnTo>
                    <a:pt x="452" y="146"/>
                  </a:lnTo>
                  <a:lnTo>
                    <a:pt x="498" y="76"/>
                  </a:lnTo>
                  <a:lnTo>
                    <a:pt x="492" y="22"/>
                  </a:lnTo>
                  <a:lnTo>
                    <a:pt x="421" y="0"/>
                  </a:ln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526" name="Freeform 39"/>
            <p:cNvSpPr>
              <a:spLocks/>
            </p:cNvSpPr>
            <p:nvPr/>
          </p:nvSpPr>
          <p:spPr bwMode="auto">
            <a:xfrm>
              <a:off x="1912" y="3418"/>
              <a:ext cx="185" cy="113"/>
            </a:xfrm>
            <a:custGeom>
              <a:avLst/>
              <a:gdLst>
                <a:gd name="T0" fmla="*/ 314 w 370"/>
                <a:gd name="T1" fmla="*/ 0 h 227"/>
                <a:gd name="T2" fmla="*/ 296 w 370"/>
                <a:gd name="T3" fmla="*/ 4 h 227"/>
                <a:gd name="T4" fmla="*/ 257 w 370"/>
                <a:gd name="T5" fmla="*/ 15 h 227"/>
                <a:gd name="T6" fmla="*/ 201 w 370"/>
                <a:gd name="T7" fmla="*/ 31 h 227"/>
                <a:gd name="T8" fmla="*/ 141 w 370"/>
                <a:gd name="T9" fmla="*/ 54 h 227"/>
                <a:gd name="T10" fmla="*/ 81 w 370"/>
                <a:gd name="T11" fmla="*/ 79 h 227"/>
                <a:gd name="T12" fmla="*/ 32 w 370"/>
                <a:gd name="T13" fmla="*/ 108 h 227"/>
                <a:gd name="T14" fmla="*/ 1 w 370"/>
                <a:gd name="T15" fmla="*/ 138 h 227"/>
                <a:gd name="T16" fmla="*/ 0 w 370"/>
                <a:gd name="T17" fmla="*/ 167 h 227"/>
                <a:gd name="T18" fmla="*/ 50 w 370"/>
                <a:gd name="T19" fmla="*/ 217 h 227"/>
                <a:gd name="T20" fmla="*/ 122 w 370"/>
                <a:gd name="T21" fmla="*/ 227 h 227"/>
                <a:gd name="T22" fmla="*/ 199 w 370"/>
                <a:gd name="T23" fmla="*/ 203 h 227"/>
                <a:gd name="T24" fmla="*/ 277 w 370"/>
                <a:gd name="T25" fmla="*/ 161 h 227"/>
                <a:gd name="T26" fmla="*/ 337 w 370"/>
                <a:gd name="T27" fmla="*/ 107 h 227"/>
                <a:gd name="T28" fmla="*/ 370 w 370"/>
                <a:gd name="T29" fmla="*/ 56 h 227"/>
                <a:gd name="T30" fmla="*/ 366 w 370"/>
                <a:gd name="T31" fmla="*/ 15 h 227"/>
                <a:gd name="T32" fmla="*/ 314 w 370"/>
                <a:gd name="T33" fmla="*/ 0 h 2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0"/>
                <a:gd name="T52" fmla="*/ 0 h 227"/>
                <a:gd name="T53" fmla="*/ 370 w 370"/>
                <a:gd name="T54" fmla="*/ 227 h 2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0" h="227">
                  <a:moveTo>
                    <a:pt x="314" y="0"/>
                  </a:moveTo>
                  <a:lnTo>
                    <a:pt x="296" y="4"/>
                  </a:lnTo>
                  <a:lnTo>
                    <a:pt x="257" y="15"/>
                  </a:lnTo>
                  <a:lnTo>
                    <a:pt x="201" y="31"/>
                  </a:lnTo>
                  <a:lnTo>
                    <a:pt x="141" y="54"/>
                  </a:lnTo>
                  <a:lnTo>
                    <a:pt x="81" y="79"/>
                  </a:lnTo>
                  <a:lnTo>
                    <a:pt x="32" y="108"/>
                  </a:lnTo>
                  <a:lnTo>
                    <a:pt x="1" y="138"/>
                  </a:lnTo>
                  <a:lnTo>
                    <a:pt x="0" y="167"/>
                  </a:lnTo>
                  <a:lnTo>
                    <a:pt x="50" y="217"/>
                  </a:lnTo>
                  <a:lnTo>
                    <a:pt x="122" y="227"/>
                  </a:lnTo>
                  <a:lnTo>
                    <a:pt x="199" y="203"/>
                  </a:lnTo>
                  <a:lnTo>
                    <a:pt x="277" y="161"/>
                  </a:lnTo>
                  <a:lnTo>
                    <a:pt x="337" y="107"/>
                  </a:lnTo>
                  <a:lnTo>
                    <a:pt x="370" y="56"/>
                  </a:lnTo>
                  <a:lnTo>
                    <a:pt x="366" y="15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rgbClr val="FA9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527" name="Freeform 40"/>
            <p:cNvSpPr>
              <a:spLocks/>
            </p:cNvSpPr>
            <p:nvPr/>
          </p:nvSpPr>
          <p:spPr bwMode="auto">
            <a:xfrm>
              <a:off x="1930" y="3442"/>
              <a:ext cx="123" cy="75"/>
            </a:xfrm>
            <a:custGeom>
              <a:avLst/>
              <a:gdLst>
                <a:gd name="T0" fmla="*/ 210 w 247"/>
                <a:gd name="T1" fmla="*/ 0 h 150"/>
                <a:gd name="T2" fmla="*/ 198 w 247"/>
                <a:gd name="T3" fmla="*/ 2 h 150"/>
                <a:gd name="T4" fmla="*/ 173 w 247"/>
                <a:gd name="T5" fmla="*/ 10 h 150"/>
                <a:gd name="T6" fmla="*/ 134 w 247"/>
                <a:gd name="T7" fmla="*/ 20 h 150"/>
                <a:gd name="T8" fmla="*/ 95 w 247"/>
                <a:gd name="T9" fmla="*/ 37 h 150"/>
                <a:gd name="T10" fmla="*/ 53 w 247"/>
                <a:gd name="T11" fmla="*/ 53 h 150"/>
                <a:gd name="T12" fmla="*/ 22 w 247"/>
                <a:gd name="T13" fmla="*/ 72 h 150"/>
                <a:gd name="T14" fmla="*/ 0 w 247"/>
                <a:gd name="T15" fmla="*/ 92 h 150"/>
                <a:gd name="T16" fmla="*/ 0 w 247"/>
                <a:gd name="T17" fmla="*/ 111 h 150"/>
                <a:gd name="T18" fmla="*/ 33 w 247"/>
                <a:gd name="T19" fmla="*/ 144 h 150"/>
                <a:gd name="T20" fmla="*/ 80 w 247"/>
                <a:gd name="T21" fmla="*/ 150 h 150"/>
                <a:gd name="T22" fmla="*/ 132 w 247"/>
                <a:gd name="T23" fmla="*/ 134 h 150"/>
                <a:gd name="T24" fmla="*/ 185 w 247"/>
                <a:gd name="T25" fmla="*/ 107 h 150"/>
                <a:gd name="T26" fmla="*/ 223 w 247"/>
                <a:gd name="T27" fmla="*/ 72 h 150"/>
                <a:gd name="T28" fmla="*/ 247 w 247"/>
                <a:gd name="T29" fmla="*/ 37 h 150"/>
                <a:gd name="T30" fmla="*/ 245 w 247"/>
                <a:gd name="T31" fmla="*/ 10 h 150"/>
                <a:gd name="T32" fmla="*/ 210 w 247"/>
                <a:gd name="T33" fmla="*/ 0 h 1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7"/>
                <a:gd name="T52" fmla="*/ 0 h 150"/>
                <a:gd name="T53" fmla="*/ 247 w 247"/>
                <a:gd name="T54" fmla="*/ 150 h 1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7" h="150">
                  <a:moveTo>
                    <a:pt x="210" y="0"/>
                  </a:moveTo>
                  <a:lnTo>
                    <a:pt x="198" y="2"/>
                  </a:lnTo>
                  <a:lnTo>
                    <a:pt x="173" y="10"/>
                  </a:lnTo>
                  <a:lnTo>
                    <a:pt x="134" y="20"/>
                  </a:lnTo>
                  <a:lnTo>
                    <a:pt x="95" y="37"/>
                  </a:lnTo>
                  <a:lnTo>
                    <a:pt x="53" y="53"/>
                  </a:lnTo>
                  <a:lnTo>
                    <a:pt x="22" y="72"/>
                  </a:lnTo>
                  <a:lnTo>
                    <a:pt x="0" y="92"/>
                  </a:lnTo>
                  <a:lnTo>
                    <a:pt x="0" y="111"/>
                  </a:lnTo>
                  <a:lnTo>
                    <a:pt x="33" y="144"/>
                  </a:lnTo>
                  <a:lnTo>
                    <a:pt x="80" y="150"/>
                  </a:lnTo>
                  <a:lnTo>
                    <a:pt x="132" y="134"/>
                  </a:lnTo>
                  <a:lnTo>
                    <a:pt x="185" y="107"/>
                  </a:lnTo>
                  <a:lnTo>
                    <a:pt x="223" y="72"/>
                  </a:lnTo>
                  <a:lnTo>
                    <a:pt x="247" y="37"/>
                  </a:lnTo>
                  <a:lnTo>
                    <a:pt x="245" y="10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F5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528" name="Freeform 41"/>
            <p:cNvSpPr>
              <a:spLocks/>
            </p:cNvSpPr>
            <p:nvPr/>
          </p:nvSpPr>
          <p:spPr bwMode="auto">
            <a:xfrm>
              <a:off x="1949" y="3466"/>
              <a:ext cx="61" cy="37"/>
            </a:xfrm>
            <a:custGeom>
              <a:avLst/>
              <a:gdLst>
                <a:gd name="T0" fmla="*/ 103 w 122"/>
                <a:gd name="T1" fmla="*/ 0 h 74"/>
                <a:gd name="T2" fmla="*/ 97 w 122"/>
                <a:gd name="T3" fmla="*/ 0 h 74"/>
                <a:gd name="T4" fmla="*/ 84 w 122"/>
                <a:gd name="T5" fmla="*/ 4 h 74"/>
                <a:gd name="T6" fmla="*/ 66 w 122"/>
                <a:gd name="T7" fmla="*/ 10 h 74"/>
                <a:gd name="T8" fmla="*/ 47 w 122"/>
                <a:gd name="T9" fmla="*/ 17 h 74"/>
                <a:gd name="T10" fmla="*/ 25 w 122"/>
                <a:gd name="T11" fmla="*/ 25 h 74"/>
                <a:gd name="T12" fmla="*/ 10 w 122"/>
                <a:gd name="T13" fmla="*/ 35 h 74"/>
                <a:gd name="T14" fmla="*/ 0 w 122"/>
                <a:gd name="T15" fmla="*/ 44 h 74"/>
                <a:gd name="T16" fmla="*/ 0 w 122"/>
                <a:gd name="T17" fmla="*/ 54 h 74"/>
                <a:gd name="T18" fmla="*/ 16 w 122"/>
                <a:gd name="T19" fmla="*/ 70 h 74"/>
                <a:gd name="T20" fmla="*/ 39 w 122"/>
                <a:gd name="T21" fmla="*/ 74 h 74"/>
                <a:gd name="T22" fmla="*/ 64 w 122"/>
                <a:gd name="T23" fmla="*/ 66 h 74"/>
                <a:gd name="T24" fmla="*/ 91 w 122"/>
                <a:gd name="T25" fmla="*/ 52 h 74"/>
                <a:gd name="T26" fmla="*/ 111 w 122"/>
                <a:gd name="T27" fmla="*/ 33 h 74"/>
                <a:gd name="T28" fmla="*/ 122 w 122"/>
                <a:gd name="T29" fmla="*/ 17 h 74"/>
                <a:gd name="T30" fmla="*/ 120 w 122"/>
                <a:gd name="T31" fmla="*/ 4 h 74"/>
                <a:gd name="T32" fmla="*/ 103 w 122"/>
                <a:gd name="T33" fmla="*/ 0 h 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2"/>
                <a:gd name="T52" fmla="*/ 0 h 74"/>
                <a:gd name="T53" fmla="*/ 122 w 122"/>
                <a:gd name="T54" fmla="*/ 74 h 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2" h="74">
                  <a:moveTo>
                    <a:pt x="103" y="0"/>
                  </a:moveTo>
                  <a:lnTo>
                    <a:pt x="97" y="0"/>
                  </a:lnTo>
                  <a:lnTo>
                    <a:pt x="84" y="4"/>
                  </a:lnTo>
                  <a:lnTo>
                    <a:pt x="66" y="10"/>
                  </a:lnTo>
                  <a:lnTo>
                    <a:pt x="47" y="17"/>
                  </a:lnTo>
                  <a:lnTo>
                    <a:pt x="25" y="25"/>
                  </a:lnTo>
                  <a:lnTo>
                    <a:pt x="10" y="35"/>
                  </a:lnTo>
                  <a:lnTo>
                    <a:pt x="0" y="44"/>
                  </a:lnTo>
                  <a:lnTo>
                    <a:pt x="0" y="54"/>
                  </a:lnTo>
                  <a:lnTo>
                    <a:pt x="16" y="70"/>
                  </a:lnTo>
                  <a:lnTo>
                    <a:pt x="39" y="74"/>
                  </a:lnTo>
                  <a:lnTo>
                    <a:pt x="64" y="66"/>
                  </a:lnTo>
                  <a:lnTo>
                    <a:pt x="91" y="52"/>
                  </a:lnTo>
                  <a:lnTo>
                    <a:pt x="111" y="33"/>
                  </a:lnTo>
                  <a:lnTo>
                    <a:pt x="122" y="17"/>
                  </a:lnTo>
                  <a:lnTo>
                    <a:pt x="120" y="4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F06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529" name="Freeform 42"/>
            <p:cNvSpPr>
              <a:spLocks/>
            </p:cNvSpPr>
            <p:nvPr/>
          </p:nvSpPr>
          <p:spPr bwMode="auto">
            <a:xfrm>
              <a:off x="2112" y="3195"/>
              <a:ext cx="425" cy="211"/>
            </a:xfrm>
            <a:custGeom>
              <a:avLst/>
              <a:gdLst>
                <a:gd name="T0" fmla="*/ 74 w 851"/>
                <a:gd name="T1" fmla="*/ 302 h 423"/>
                <a:gd name="T2" fmla="*/ 105 w 851"/>
                <a:gd name="T3" fmla="*/ 285 h 423"/>
                <a:gd name="T4" fmla="*/ 190 w 851"/>
                <a:gd name="T5" fmla="*/ 242 h 423"/>
                <a:gd name="T6" fmla="*/ 310 w 851"/>
                <a:gd name="T7" fmla="*/ 184 h 423"/>
                <a:gd name="T8" fmla="*/ 450 w 851"/>
                <a:gd name="T9" fmla="*/ 122 h 423"/>
                <a:gd name="T10" fmla="*/ 590 w 851"/>
                <a:gd name="T11" fmla="*/ 62 h 423"/>
                <a:gd name="T12" fmla="*/ 716 w 851"/>
                <a:gd name="T13" fmla="*/ 19 h 423"/>
                <a:gd name="T14" fmla="*/ 807 w 851"/>
                <a:gd name="T15" fmla="*/ 0 h 423"/>
                <a:gd name="T16" fmla="*/ 851 w 851"/>
                <a:gd name="T17" fmla="*/ 19 h 423"/>
                <a:gd name="T18" fmla="*/ 826 w 851"/>
                <a:gd name="T19" fmla="*/ 126 h 423"/>
                <a:gd name="T20" fmla="*/ 712 w 851"/>
                <a:gd name="T21" fmla="*/ 229 h 423"/>
                <a:gd name="T22" fmla="*/ 543 w 851"/>
                <a:gd name="T23" fmla="*/ 316 h 423"/>
                <a:gd name="T24" fmla="*/ 353 w 851"/>
                <a:gd name="T25" fmla="*/ 382 h 423"/>
                <a:gd name="T26" fmla="*/ 175 w 851"/>
                <a:gd name="T27" fmla="*/ 419 h 423"/>
                <a:gd name="T28" fmla="*/ 47 w 851"/>
                <a:gd name="T29" fmla="*/ 423 h 423"/>
                <a:gd name="T30" fmla="*/ 0 w 851"/>
                <a:gd name="T31" fmla="*/ 386 h 423"/>
                <a:gd name="T32" fmla="*/ 74 w 851"/>
                <a:gd name="T33" fmla="*/ 302 h 4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51"/>
                <a:gd name="T52" fmla="*/ 0 h 423"/>
                <a:gd name="T53" fmla="*/ 851 w 851"/>
                <a:gd name="T54" fmla="*/ 423 h 4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51" h="423">
                  <a:moveTo>
                    <a:pt x="74" y="302"/>
                  </a:moveTo>
                  <a:lnTo>
                    <a:pt x="105" y="285"/>
                  </a:lnTo>
                  <a:lnTo>
                    <a:pt x="190" y="242"/>
                  </a:lnTo>
                  <a:lnTo>
                    <a:pt x="310" y="184"/>
                  </a:lnTo>
                  <a:lnTo>
                    <a:pt x="450" y="122"/>
                  </a:lnTo>
                  <a:lnTo>
                    <a:pt x="590" y="62"/>
                  </a:lnTo>
                  <a:lnTo>
                    <a:pt x="716" y="19"/>
                  </a:lnTo>
                  <a:lnTo>
                    <a:pt x="807" y="0"/>
                  </a:lnTo>
                  <a:lnTo>
                    <a:pt x="851" y="19"/>
                  </a:lnTo>
                  <a:lnTo>
                    <a:pt x="826" y="126"/>
                  </a:lnTo>
                  <a:lnTo>
                    <a:pt x="712" y="229"/>
                  </a:lnTo>
                  <a:lnTo>
                    <a:pt x="543" y="316"/>
                  </a:lnTo>
                  <a:lnTo>
                    <a:pt x="353" y="382"/>
                  </a:lnTo>
                  <a:lnTo>
                    <a:pt x="175" y="419"/>
                  </a:lnTo>
                  <a:lnTo>
                    <a:pt x="47" y="423"/>
                  </a:lnTo>
                  <a:lnTo>
                    <a:pt x="0" y="386"/>
                  </a:lnTo>
                  <a:lnTo>
                    <a:pt x="74" y="302"/>
                  </a:ln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530" name="Freeform 43"/>
            <p:cNvSpPr>
              <a:spLocks/>
            </p:cNvSpPr>
            <p:nvPr/>
          </p:nvSpPr>
          <p:spPr bwMode="auto">
            <a:xfrm>
              <a:off x="2190" y="3213"/>
              <a:ext cx="319" cy="159"/>
            </a:xfrm>
            <a:custGeom>
              <a:avLst/>
              <a:gdLst>
                <a:gd name="T0" fmla="*/ 54 w 638"/>
                <a:gd name="T1" fmla="*/ 227 h 318"/>
                <a:gd name="T2" fmla="*/ 78 w 638"/>
                <a:gd name="T3" fmla="*/ 213 h 318"/>
                <a:gd name="T4" fmla="*/ 142 w 638"/>
                <a:gd name="T5" fmla="*/ 182 h 318"/>
                <a:gd name="T6" fmla="*/ 231 w 638"/>
                <a:gd name="T7" fmla="*/ 138 h 318"/>
                <a:gd name="T8" fmla="*/ 338 w 638"/>
                <a:gd name="T9" fmla="*/ 91 h 318"/>
                <a:gd name="T10" fmla="*/ 440 w 638"/>
                <a:gd name="T11" fmla="*/ 46 h 318"/>
                <a:gd name="T12" fmla="*/ 535 w 638"/>
                <a:gd name="T13" fmla="*/ 15 h 318"/>
                <a:gd name="T14" fmla="*/ 605 w 638"/>
                <a:gd name="T15" fmla="*/ 0 h 318"/>
                <a:gd name="T16" fmla="*/ 638 w 638"/>
                <a:gd name="T17" fmla="*/ 15 h 318"/>
                <a:gd name="T18" fmla="*/ 619 w 638"/>
                <a:gd name="T19" fmla="*/ 95 h 318"/>
                <a:gd name="T20" fmla="*/ 533 w 638"/>
                <a:gd name="T21" fmla="*/ 170 h 318"/>
                <a:gd name="T22" fmla="*/ 405 w 638"/>
                <a:gd name="T23" fmla="*/ 236 h 318"/>
                <a:gd name="T24" fmla="*/ 264 w 638"/>
                <a:gd name="T25" fmla="*/ 287 h 318"/>
                <a:gd name="T26" fmla="*/ 130 w 638"/>
                <a:gd name="T27" fmla="*/ 314 h 318"/>
                <a:gd name="T28" fmla="*/ 33 w 638"/>
                <a:gd name="T29" fmla="*/ 318 h 318"/>
                <a:gd name="T30" fmla="*/ 0 w 638"/>
                <a:gd name="T31" fmla="*/ 289 h 318"/>
                <a:gd name="T32" fmla="*/ 54 w 638"/>
                <a:gd name="T33" fmla="*/ 227 h 3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8"/>
                <a:gd name="T52" fmla="*/ 0 h 318"/>
                <a:gd name="T53" fmla="*/ 638 w 638"/>
                <a:gd name="T54" fmla="*/ 318 h 3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8" h="318">
                  <a:moveTo>
                    <a:pt x="54" y="227"/>
                  </a:moveTo>
                  <a:lnTo>
                    <a:pt x="78" y="213"/>
                  </a:lnTo>
                  <a:lnTo>
                    <a:pt x="142" y="182"/>
                  </a:lnTo>
                  <a:lnTo>
                    <a:pt x="231" y="138"/>
                  </a:lnTo>
                  <a:lnTo>
                    <a:pt x="338" y="91"/>
                  </a:lnTo>
                  <a:lnTo>
                    <a:pt x="440" y="46"/>
                  </a:lnTo>
                  <a:lnTo>
                    <a:pt x="535" y="15"/>
                  </a:lnTo>
                  <a:lnTo>
                    <a:pt x="605" y="0"/>
                  </a:lnTo>
                  <a:lnTo>
                    <a:pt x="638" y="15"/>
                  </a:lnTo>
                  <a:lnTo>
                    <a:pt x="619" y="95"/>
                  </a:lnTo>
                  <a:lnTo>
                    <a:pt x="533" y="170"/>
                  </a:lnTo>
                  <a:lnTo>
                    <a:pt x="405" y="236"/>
                  </a:lnTo>
                  <a:lnTo>
                    <a:pt x="264" y="287"/>
                  </a:lnTo>
                  <a:lnTo>
                    <a:pt x="130" y="314"/>
                  </a:lnTo>
                  <a:lnTo>
                    <a:pt x="33" y="318"/>
                  </a:lnTo>
                  <a:lnTo>
                    <a:pt x="0" y="289"/>
                  </a:lnTo>
                  <a:lnTo>
                    <a:pt x="54" y="227"/>
                  </a:lnTo>
                  <a:close/>
                </a:path>
              </a:pathLst>
            </a:custGeom>
            <a:solidFill>
              <a:srgbClr val="FC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531" name="Freeform 44"/>
            <p:cNvSpPr>
              <a:spLocks/>
            </p:cNvSpPr>
            <p:nvPr/>
          </p:nvSpPr>
          <p:spPr bwMode="auto">
            <a:xfrm>
              <a:off x="2269" y="3232"/>
              <a:ext cx="211" cy="106"/>
            </a:xfrm>
            <a:custGeom>
              <a:avLst/>
              <a:gdLst>
                <a:gd name="T0" fmla="*/ 39 w 423"/>
                <a:gd name="T1" fmla="*/ 153 h 211"/>
                <a:gd name="T2" fmla="*/ 53 w 423"/>
                <a:gd name="T3" fmla="*/ 143 h 211"/>
                <a:gd name="T4" fmla="*/ 95 w 423"/>
                <a:gd name="T5" fmla="*/ 122 h 211"/>
                <a:gd name="T6" fmla="*/ 153 w 423"/>
                <a:gd name="T7" fmla="*/ 93 h 211"/>
                <a:gd name="T8" fmla="*/ 225 w 423"/>
                <a:gd name="T9" fmla="*/ 62 h 211"/>
                <a:gd name="T10" fmla="*/ 293 w 423"/>
                <a:gd name="T11" fmla="*/ 31 h 211"/>
                <a:gd name="T12" fmla="*/ 355 w 423"/>
                <a:gd name="T13" fmla="*/ 9 h 211"/>
                <a:gd name="T14" fmla="*/ 400 w 423"/>
                <a:gd name="T15" fmla="*/ 0 h 211"/>
                <a:gd name="T16" fmla="*/ 423 w 423"/>
                <a:gd name="T17" fmla="*/ 9 h 211"/>
                <a:gd name="T18" fmla="*/ 411 w 423"/>
                <a:gd name="T19" fmla="*/ 62 h 211"/>
                <a:gd name="T20" fmla="*/ 353 w 423"/>
                <a:gd name="T21" fmla="*/ 114 h 211"/>
                <a:gd name="T22" fmla="*/ 268 w 423"/>
                <a:gd name="T23" fmla="*/ 157 h 211"/>
                <a:gd name="T24" fmla="*/ 175 w 423"/>
                <a:gd name="T25" fmla="*/ 192 h 211"/>
                <a:gd name="T26" fmla="*/ 87 w 423"/>
                <a:gd name="T27" fmla="*/ 209 h 211"/>
                <a:gd name="T28" fmla="*/ 23 w 423"/>
                <a:gd name="T29" fmla="*/ 211 h 211"/>
                <a:gd name="T30" fmla="*/ 0 w 423"/>
                <a:gd name="T31" fmla="*/ 194 h 211"/>
                <a:gd name="T32" fmla="*/ 39 w 423"/>
                <a:gd name="T33" fmla="*/ 153 h 2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3"/>
                <a:gd name="T52" fmla="*/ 0 h 211"/>
                <a:gd name="T53" fmla="*/ 423 w 423"/>
                <a:gd name="T54" fmla="*/ 211 h 2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3" h="211">
                  <a:moveTo>
                    <a:pt x="39" y="153"/>
                  </a:moveTo>
                  <a:lnTo>
                    <a:pt x="53" y="143"/>
                  </a:lnTo>
                  <a:lnTo>
                    <a:pt x="95" y="122"/>
                  </a:lnTo>
                  <a:lnTo>
                    <a:pt x="153" y="93"/>
                  </a:lnTo>
                  <a:lnTo>
                    <a:pt x="225" y="62"/>
                  </a:lnTo>
                  <a:lnTo>
                    <a:pt x="293" y="31"/>
                  </a:lnTo>
                  <a:lnTo>
                    <a:pt x="355" y="9"/>
                  </a:lnTo>
                  <a:lnTo>
                    <a:pt x="400" y="0"/>
                  </a:lnTo>
                  <a:lnTo>
                    <a:pt x="423" y="9"/>
                  </a:lnTo>
                  <a:lnTo>
                    <a:pt x="411" y="62"/>
                  </a:lnTo>
                  <a:lnTo>
                    <a:pt x="353" y="114"/>
                  </a:lnTo>
                  <a:lnTo>
                    <a:pt x="268" y="157"/>
                  </a:lnTo>
                  <a:lnTo>
                    <a:pt x="175" y="192"/>
                  </a:lnTo>
                  <a:lnTo>
                    <a:pt x="87" y="209"/>
                  </a:lnTo>
                  <a:lnTo>
                    <a:pt x="23" y="211"/>
                  </a:lnTo>
                  <a:lnTo>
                    <a:pt x="0" y="194"/>
                  </a:lnTo>
                  <a:lnTo>
                    <a:pt x="39" y="153"/>
                  </a:lnTo>
                  <a:close/>
                </a:path>
              </a:pathLst>
            </a:custGeom>
            <a:solidFill>
              <a:srgbClr val="FA9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532" name="Freeform 45"/>
            <p:cNvSpPr>
              <a:spLocks/>
            </p:cNvSpPr>
            <p:nvPr/>
          </p:nvSpPr>
          <p:spPr bwMode="auto">
            <a:xfrm>
              <a:off x="2346" y="3250"/>
              <a:ext cx="106" cy="53"/>
            </a:xfrm>
            <a:custGeom>
              <a:avLst/>
              <a:gdLst>
                <a:gd name="T0" fmla="*/ 20 w 212"/>
                <a:gd name="T1" fmla="*/ 75 h 104"/>
                <a:gd name="T2" fmla="*/ 26 w 212"/>
                <a:gd name="T3" fmla="*/ 69 h 104"/>
                <a:gd name="T4" fmla="*/ 47 w 212"/>
                <a:gd name="T5" fmla="*/ 60 h 104"/>
                <a:gd name="T6" fmla="*/ 76 w 212"/>
                <a:gd name="T7" fmla="*/ 44 h 104"/>
                <a:gd name="T8" fmla="*/ 113 w 212"/>
                <a:gd name="T9" fmla="*/ 31 h 104"/>
                <a:gd name="T10" fmla="*/ 146 w 212"/>
                <a:gd name="T11" fmla="*/ 13 h 104"/>
                <a:gd name="T12" fmla="*/ 177 w 212"/>
                <a:gd name="T13" fmla="*/ 3 h 104"/>
                <a:gd name="T14" fmla="*/ 200 w 212"/>
                <a:gd name="T15" fmla="*/ 0 h 104"/>
                <a:gd name="T16" fmla="*/ 212 w 212"/>
                <a:gd name="T17" fmla="*/ 5 h 104"/>
                <a:gd name="T18" fmla="*/ 204 w 212"/>
                <a:gd name="T19" fmla="*/ 31 h 104"/>
                <a:gd name="T20" fmla="*/ 175 w 212"/>
                <a:gd name="T21" fmla="*/ 56 h 104"/>
                <a:gd name="T22" fmla="*/ 134 w 212"/>
                <a:gd name="T23" fmla="*/ 77 h 104"/>
                <a:gd name="T24" fmla="*/ 88 w 212"/>
                <a:gd name="T25" fmla="*/ 95 h 104"/>
                <a:gd name="T26" fmla="*/ 43 w 212"/>
                <a:gd name="T27" fmla="*/ 102 h 104"/>
                <a:gd name="T28" fmla="*/ 12 w 212"/>
                <a:gd name="T29" fmla="*/ 104 h 104"/>
                <a:gd name="T30" fmla="*/ 0 w 212"/>
                <a:gd name="T31" fmla="*/ 95 h 104"/>
                <a:gd name="T32" fmla="*/ 20 w 212"/>
                <a:gd name="T33" fmla="*/ 75 h 1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2"/>
                <a:gd name="T52" fmla="*/ 0 h 104"/>
                <a:gd name="T53" fmla="*/ 212 w 212"/>
                <a:gd name="T54" fmla="*/ 104 h 10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2" h="104">
                  <a:moveTo>
                    <a:pt x="20" y="75"/>
                  </a:moveTo>
                  <a:lnTo>
                    <a:pt x="26" y="69"/>
                  </a:lnTo>
                  <a:lnTo>
                    <a:pt x="47" y="60"/>
                  </a:lnTo>
                  <a:lnTo>
                    <a:pt x="76" y="44"/>
                  </a:lnTo>
                  <a:lnTo>
                    <a:pt x="113" y="31"/>
                  </a:lnTo>
                  <a:lnTo>
                    <a:pt x="146" y="13"/>
                  </a:lnTo>
                  <a:lnTo>
                    <a:pt x="177" y="3"/>
                  </a:lnTo>
                  <a:lnTo>
                    <a:pt x="200" y="0"/>
                  </a:lnTo>
                  <a:lnTo>
                    <a:pt x="212" y="5"/>
                  </a:lnTo>
                  <a:lnTo>
                    <a:pt x="204" y="31"/>
                  </a:lnTo>
                  <a:lnTo>
                    <a:pt x="175" y="56"/>
                  </a:lnTo>
                  <a:lnTo>
                    <a:pt x="134" y="77"/>
                  </a:lnTo>
                  <a:lnTo>
                    <a:pt x="88" y="95"/>
                  </a:lnTo>
                  <a:lnTo>
                    <a:pt x="43" y="102"/>
                  </a:lnTo>
                  <a:lnTo>
                    <a:pt x="12" y="104"/>
                  </a:lnTo>
                  <a:lnTo>
                    <a:pt x="0" y="95"/>
                  </a:lnTo>
                  <a:lnTo>
                    <a:pt x="20" y="75"/>
                  </a:lnTo>
                  <a:close/>
                </a:path>
              </a:pathLst>
            </a:custGeom>
            <a:solidFill>
              <a:srgbClr val="F78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533" name="Freeform 46"/>
            <p:cNvSpPr>
              <a:spLocks/>
            </p:cNvSpPr>
            <p:nvPr/>
          </p:nvSpPr>
          <p:spPr bwMode="auto">
            <a:xfrm>
              <a:off x="2383" y="2754"/>
              <a:ext cx="730" cy="301"/>
            </a:xfrm>
            <a:custGeom>
              <a:avLst/>
              <a:gdLst>
                <a:gd name="T0" fmla="*/ 1292 w 1460"/>
                <a:gd name="T1" fmla="*/ 14 h 603"/>
                <a:gd name="T2" fmla="*/ 1233 w 1460"/>
                <a:gd name="T3" fmla="*/ 31 h 603"/>
                <a:gd name="T4" fmla="*/ 1082 w 1460"/>
                <a:gd name="T5" fmla="*/ 83 h 603"/>
                <a:gd name="T6" fmla="*/ 869 w 1460"/>
                <a:gd name="T7" fmla="*/ 157 h 603"/>
                <a:gd name="T8" fmla="*/ 628 w 1460"/>
                <a:gd name="T9" fmla="*/ 248 h 603"/>
                <a:gd name="T10" fmla="*/ 388 w 1460"/>
                <a:gd name="T11" fmla="*/ 341 h 603"/>
                <a:gd name="T12" fmla="*/ 182 w 1460"/>
                <a:gd name="T13" fmla="*/ 430 h 603"/>
                <a:gd name="T14" fmla="*/ 41 w 1460"/>
                <a:gd name="T15" fmla="*/ 504 h 603"/>
                <a:gd name="T16" fmla="*/ 0 w 1460"/>
                <a:gd name="T17" fmla="*/ 556 h 603"/>
                <a:gd name="T18" fmla="*/ 124 w 1460"/>
                <a:gd name="T19" fmla="*/ 603 h 603"/>
                <a:gd name="T20" fmla="*/ 367 w 1460"/>
                <a:gd name="T21" fmla="*/ 564 h 603"/>
                <a:gd name="T22" fmla="*/ 669 w 1460"/>
                <a:gd name="T23" fmla="*/ 461 h 603"/>
                <a:gd name="T24" fmla="*/ 985 w 1460"/>
                <a:gd name="T25" fmla="*/ 328 h 603"/>
                <a:gd name="T26" fmla="*/ 1255 w 1460"/>
                <a:gd name="T27" fmla="*/ 186 h 603"/>
                <a:gd name="T28" fmla="*/ 1431 w 1460"/>
                <a:gd name="T29" fmla="*/ 68 h 603"/>
                <a:gd name="T30" fmla="*/ 1460 w 1460"/>
                <a:gd name="T31" fmla="*/ 0 h 603"/>
                <a:gd name="T32" fmla="*/ 1292 w 1460"/>
                <a:gd name="T33" fmla="*/ 14 h 60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60"/>
                <a:gd name="T52" fmla="*/ 0 h 603"/>
                <a:gd name="T53" fmla="*/ 1460 w 1460"/>
                <a:gd name="T54" fmla="*/ 603 h 60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60" h="603">
                  <a:moveTo>
                    <a:pt x="1292" y="14"/>
                  </a:moveTo>
                  <a:lnTo>
                    <a:pt x="1233" y="31"/>
                  </a:lnTo>
                  <a:lnTo>
                    <a:pt x="1082" y="83"/>
                  </a:lnTo>
                  <a:lnTo>
                    <a:pt x="869" y="157"/>
                  </a:lnTo>
                  <a:lnTo>
                    <a:pt x="628" y="248"/>
                  </a:lnTo>
                  <a:lnTo>
                    <a:pt x="388" y="341"/>
                  </a:lnTo>
                  <a:lnTo>
                    <a:pt x="182" y="430"/>
                  </a:lnTo>
                  <a:lnTo>
                    <a:pt x="41" y="504"/>
                  </a:lnTo>
                  <a:lnTo>
                    <a:pt x="0" y="556"/>
                  </a:lnTo>
                  <a:lnTo>
                    <a:pt x="124" y="603"/>
                  </a:lnTo>
                  <a:lnTo>
                    <a:pt x="367" y="564"/>
                  </a:lnTo>
                  <a:lnTo>
                    <a:pt x="669" y="461"/>
                  </a:lnTo>
                  <a:lnTo>
                    <a:pt x="985" y="328"/>
                  </a:lnTo>
                  <a:lnTo>
                    <a:pt x="1255" y="186"/>
                  </a:lnTo>
                  <a:lnTo>
                    <a:pt x="1431" y="68"/>
                  </a:lnTo>
                  <a:lnTo>
                    <a:pt x="1460" y="0"/>
                  </a:lnTo>
                  <a:lnTo>
                    <a:pt x="1292" y="14"/>
                  </a:lnTo>
                  <a:close/>
                </a:path>
              </a:pathLst>
            </a:custGeom>
            <a:solidFill>
              <a:srgbClr val="FF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534" name="Freeform 47"/>
            <p:cNvSpPr>
              <a:spLocks/>
            </p:cNvSpPr>
            <p:nvPr/>
          </p:nvSpPr>
          <p:spPr bwMode="auto">
            <a:xfrm>
              <a:off x="2435" y="2808"/>
              <a:ext cx="548" cy="225"/>
            </a:xfrm>
            <a:custGeom>
              <a:avLst/>
              <a:gdLst>
                <a:gd name="T0" fmla="*/ 969 w 1096"/>
                <a:gd name="T1" fmla="*/ 11 h 449"/>
                <a:gd name="T2" fmla="*/ 925 w 1096"/>
                <a:gd name="T3" fmla="*/ 25 h 449"/>
                <a:gd name="T4" fmla="*/ 812 w 1096"/>
                <a:gd name="T5" fmla="*/ 64 h 449"/>
                <a:gd name="T6" fmla="*/ 651 w 1096"/>
                <a:gd name="T7" fmla="*/ 118 h 449"/>
                <a:gd name="T8" fmla="*/ 471 w 1096"/>
                <a:gd name="T9" fmla="*/ 186 h 449"/>
                <a:gd name="T10" fmla="*/ 289 w 1096"/>
                <a:gd name="T11" fmla="*/ 254 h 449"/>
                <a:gd name="T12" fmla="*/ 136 w 1096"/>
                <a:gd name="T13" fmla="*/ 319 h 449"/>
                <a:gd name="T14" fmla="*/ 29 w 1096"/>
                <a:gd name="T15" fmla="*/ 374 h 449"/>
                <a:gd name="T16" fmla="*/ 0 w 1096"/>
                <a:gd name="T17" fmla="*/ 414 h 449"/>
                <a:gd name="T18" fmla="*/ 93 w 1096"/>
                <a:gd name="T19" fmla="*/ 449 h 449"/>
                <a:gd name="T20" fmla="*/ 273 w 1096"/>
                <a:gd name="T21" fmla="*/ 420 h 449"/>
                <a:gd name="T22" fmla="*/ 500 w 1096"/>
                <a:gd name="T23" fmla="*/ 343 h 449"/>
                <a:gd name="T24" fmla="*/ 737 w 1096"/>
                <a:gd name="T25" fmla="*/ 244 h 449"/>
                <a:gd name="T26" fmla="*/ 940 w 1096"/>
                <a:gd name="T27" fmla="*/ 137 h 449"/>
                <a:gd name="T28" fmla="*/ 1074 w 1096"/>
                <a:gd name="T29" fmla="*/ 50 h 449"/>
                <a:gd name="T30" fmla="*/ 1096 w 1096"/>
                <a:gd name="T31" fmla="*/ 0 h 449"/>
                <a:gd name="T32" fmla="*/ 969 w 1096"/>
                <a:gd name="T33" fmla="*/ 11 h 4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96"/>
                <a:gd name="T52" fmla="*/ 0 h 449"/>
                <a:gd name="T53" fmla="*/ 1096 w 1096"/>
                <a:gd name="T54" fmla="*/ 449 h 4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96" h="449">
                  <a:moveTo>
                    <a:pt x="969" y="11"/>
                  </a:moveTo>
                  <a:lnTo>
                    <a:pt x="925" y="25"/>
                  </a:lnTo>
                  <a:lnTo>
                    <a:pt x="812" y="64"/>
                  </a:lnTo>
                  <a:lnTo>
                    <a:pt x="651" y="118"/>
                  </a:lnTo>
                  <a:lnTo>
                    <a:pt x="471" y="186"/>
                  </a:lnTo>
                  <a:lnTo>
                    <a:pt x="289" y="254"/>
                  </a:lnTo>
                  <a:lnTo>
                    <a:pt x="136" y="319"/>
                  </a:lnTo>
                  <a:lnTo>
                    <a:pt x="29" y="374"/>
                  </a:lnTo>
                  <a:lnTo>
                    <a:pt x="0" y="414"/>
                  </a:lnTo>
                  <a:lnTo>
                    <a:pt x="93" y="449"/>
                  </a:lnTo>
                  <a:lnTo>
                    <a:pt x="273" y="420"/>
                  </a:lnTo>
                  <a:lnTo>
                    <a:pt x="500" y="343"/>
                  </a:lnTo>
                  <a:lnTo>
                    <a:pt x="737" y="244"/>
                  </a:lnTo>
                  <a:lnTo>
                    <a:pt x="940" y="137"/>
                  </a:lnTo>
                  <a:lnTo>
                    <a:pt x="1074" y="50"/>
                  </a:lnTo>
                  <a:lnTo>
                    <a:pt x="1096" y="0"/>
                  </a:lnTo>
                  <a:lnTo>
                    <a:pt x="969" y="11"/>
                  </a:lnTo>
                  <a:close/>
                </a:path>
              </a:pathLst>
            </a:custGeom>
            <a:solidFill>
              <a:srgbClr val="FC9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535" name="Freeform 48"/>
            <p:cNvSpPr>
              <a:spLocks/>
            </p:cNvSpPr>
            <p:nvPr/>
          </p:nvSpPr>
          <p:spPr bwMode="auto">
            <a:xfrm>
              <a:off x="2489" y="2861"/>
              <a:ext cx="363" cy="150"/>
            </a:xfrm>
            <a:custGeom>
              <a:avLst/>
              <a:gdLst>
                <a:gd name="T0" fmla="*/ 644 w 728"/>
                <a:gd name="T1" fmla="*/ 8 h 301"/>
                <a:gd name="T2" fmla="*/ 615 w 728"/>
                <a:gd name="T3" fmla="*/ 16 h 301"/>
                <a:gd name="T4" fmla="*/ 540 w 728"/>
                <a:gd name="T5" fmla="*/ 43 h 301"/>
                <a:gd name="T6" fmla="*/ 431 w 728"/>
                <a:gd name="T7" fmla="*/ 80 h 301"/>
                <a:gd name="T8" fmla="*/ 313 w 728"/>
                <a:gd name="T9" fmla="*/ 124 h 301"/>
                <a:gd name="T10" fmla="*/ 190 w 728"/>
                <a:gd name="T11" fmla="*/ 169 h 301"/>
                <a:gd name="T12" fmla="*/ 90 w 728"/>
                <a:gd name="T13" fmla="*/ 215 h 301"/>
                <a:gd name="T14" fmla="*/ 18 w 728"/>
                <a:gd name="T15" fmla="*/ 252 h 301"/>
                <a:gd name="T16" fmla="*/ 0 w 728"/>
                <a:gd name="T17" fmla="*/ 279 h 301"/>
                <a:gd name="T18" fmla="*/ 61 w 728"/>
                <a:gd name="T19" fmla="*/ 301 h 301"/>
                <a:gd name="T20" fmla="*/ 181 w 728"/>
                <a:gd name="T21" fmla="*/ 281 h 301"/>
                <a:gd name="T22" fmla="*/ 332 w 728"/>
                <a:gd name="T23" fmla="*/ 229 h 301"/>
                <a:gd name="T24" fmla="*/ 491 w 728"/>
                <a:gd name="T25" fmla="*/ 163 h 301"/>
                <a:gd name="T26" fmla="*/ 625 w 728"/>
                <a:gd name="T27" fmla="*/ 93 h 301"/>
                <a:gd name="T28" fmla="*/ 714 w 728"/>
                <a:gd name="T29" fmla="*/ 35 h 301"/>
                <a:gd name="T30" fmla="*/ 728 w 728"/>
                <a:gd name="T31" fmla="*/ 0 h 301"/>
                <a:gd name="T32" fmla="*/ 644 w 728"/>
                <a:gd name="T33" fmla="*/ 8 h 30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8"/>
                <a:gd name="T52" fmla="*/ 0 h 301"/>
                <a:gd name="T53" fmla="*/ 728 w 728"/>
                <a:gd name="T54" fmla="*/ 301 h 30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8" h="301">
                  <a:moveTo>
                    <a:pt x="644" y="8"/>
                  </a:moveTo>
                  <a:lnTo>
                    <a:pt x="615" y="16"/>
                  </a:lnTo>
                  <a:lnTo>
                    <a:pt x="540" y="43"/>
                  </a:lnTo>
                  <a:lnTo>
                    <a:pt x="431" y="80"/>
                  </a:lnTo>
                  <a:lnTo>
                    <a:pt x="313" y="124"/>
                  </a:lnTo>
                  <a:lnTo>
                    <a:pt x="190" y="169"/>
                  </a:lnTo>
                  <a:lnTo>
                    <a:pt x="90" y="215"/>
                  </a:lnTo>
                  <a:lnTo>
                    <a:pt x="18" y="252"/>
                  </a:lnTo>
                  <a:lnTo>
                    <a:pt x="0" y="279"/>
                  </a:lnTo>
                  <a:lnTo>
                    <a:pt x="61" y="301"/>
                  </a:lnTo>
                  <a:lnTo>
                    <a:pt x="181" y="281"/>
                  </a:lnTo>
                  <a:lnTo>
                    <a:pt x="332" y="229"/>
                  </a:lnTo>
                  <a:lnTo>
                    <a:pt x="491" y="163"/>
                  </a:lnTo>
                  <a:lnTo>
                    <a:pt x="625" y="93"/>
                  </a:lnTo>
                  <a:lnTo>
                    <a:pt x="714" y="35"/>
                  </a:lnTo>
                  <a:lnTo>
                    <a:pt x="728" y="0"/>
                  </a:lnTo>
                  <a:lnTo>
                    <a:pt x="644" y="8"/>
                  </a:lnTo>
                  <a:close/>
                </a:path>
              </a:pathLst>
            </a:custGeom>
            <a:solidFill>
              <a:srgbClr val="FA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536" name="Freeform 49"/>
            <p:cNvSpPr>
              <a:spLocks/>
            </p:cNvSpPr>
            <p:nvPr/>
          </p:nvSpPr>
          <p:spPr bwMode="auto">
            <a:xfrm>
              <a:off x="2541" y="2914"/>
              <a:ext cx="179" cy="75"/>
            </a:xfrm>
            <a:custGeom>
              <a:avLst/>
              <a:gdLst>
                <a:gd name="T0" fmla="*/ 318 w 359"/>
                <a:gd name="T1" fmla="*/ 4 h 149"/>
                <a:gd name="T2" fmla="*/ 303 w 359"/>
                <a:gd name="T3" fmla="*/ 8 h 149"/>
                <a:gd name="T4" fmla="*/ 266 w 359"/>
                <a:gd name="T5" fmla="*/ 21 h 149"/>
                <a:gd name="T6" fmla="*/ 212 w 359"/>
                <a:gd name="T7" fmla="*/ 39 h 149"/>
                <a:gd name="T8" fmla="*/ 153 w 359"/>
                <a:gd name="T9" fmla="*/ 62 h 149"/>
                <a:gd name="T10" fmla="*/ 93 w 359"/>
                <a:gd name="T11" fmla="*/ 83 h 149"/>
                <a:gd name="T12" fmla="*/ 45 w 359"/>
                <a:gd name="T13" fmla="*/ 106 h 149"/>
                <a:gd name="T14" fmla="*/ 10 w 359"/>
                <a:gd name="T15" fmla="*/ 124 h 149"/>
                <a:gd name="T16" fmla="*/ 0 w 359"/>
                <a:gd name="T17" fmla="*/ 139 h 149"/>
                <a:gd name="T18" fmla="*/ 29 w 359"/>
                <a:gd name="T19" fmla="*/ 149 h 149"/>
                <a:gd name="T20" fmla="*/ 89 w 359"/>
                <a:gd name="T21" fmla="*/ 139 h 149"/>
                <a:gd name="T22" fmla="*/ 163 w 359"/>
                <a:gd name="T23" fmla="*/ 114 h 149"/>
                <a:gd name="T24" fmla="*/ 243 w 359"/>
                <a:gd name="T25" fmla="*/ 83 h 149"/>
                <a:gd name="T26" fmla="*/ 309 w 359"/>
                <a:gd name="T27" fmla="*/ 46 h 149"/>
                <a:gd name="T28" fmla="*/ 353 w 359"/>
                <a:gd name="T29" fmla="*/ 17 h 149"/>
                <a:gd name="T30" fmla="*/ 359 w 359"/>
                <a:gd name="T31" fmla="*/ 0 h 149"/>
                <a:gd name="T32" fmla="*/ 318 w 359"/>
                <a:gd name="T33" fmla="*/ 4 h 1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9"/>
                <a:gd name="T52" fmla="*/ 0 h 149"/>
                <a:gd name="T53" fmla="*/ 359 w 359"/>
                <a:gd name="T54" fmla="*/ 149 h 1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9" h="149">
                  <a:moveTo>
                    <a:pt x="318" y="4"/>
                  </a:moveTo>
                  <a:lnTo>
                    <a:pt x="303" y="8"/>
                  </a:lnTo>
                  <a:lnTo>
                    <a:pt x="266" y="21"/>
                  </a:lnTo>
                  <a:lnTo>
                    <a:pt x="212" y="39"/>
                  </a:lnTo>
                  <a:lnTo>
                    <a:pt x="153" y="62"/>
                  </a:lnTo>
                  <a:lnTo>
                    <a:pt x="93" y="83"/>
                  </a:lnTo>
                  <a:lnTo>
                    <a:pt x="45" y="106"/>
                  </a:lnTo>
                  <a:lnTo>
                    <a:pt x="10" y="124"/>
                  </a:lnTo>
                  <a:lnTo>
                    <a:pt x="0" y="139"/>
                  </a:lnTo>
                  <a:lnTo>
                    <a:pt x="29" y="149"/>
                  </a:lnTo>
                  <a:lnTo>
                    <a:pt x="89" y="139"/>
                  </a:lnTo>
                  <a:lnTo>
                    <a:pt x="163" y="114"/>
                  </a:lnTo>
                  <a:lnTo>
                    <a:pt x="243" y="83"/>
                  </a:lnTo>
                  <a:lnTo>
                    <a:pt x="309" y="46"/>
                  </a:lnTo>
                  <a:lnTo>
                    <a:pt x="353" y="17"/>
                  </a:lnTo>
                  <a:lnTo>
                    <a:pt x="359" y="0"/>
                  </a:lnTo>
                  <a:lnTo>
                    <a:pt x="318" y="4"/>
                  </a:lnTo>
                  <a:close/>
                </a:path>
              </a:pathLst>
            </a:custGeom>
            <a:solidFill>
              <a:srgbClr val="F78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537" name="Freeform 50"/>
            <p:cNvSpPr>
              <a:spLocks/>
            </p:cNvSpPr>
            <p:nvPr/>
          </p:nvSpPr>
          <p:spPr bwMode="auto">
            <a:xfrm>
              <a:off x="1802" y="3033"/>
              <a:ext cx="740" cy="379"/>
            </a:xfrm>
            <a:custGeom>
              <a:avLst/>
              <a:gdLst>
                <a:gd name="T0" fmla="*/ 202 w 1480"/>
                <a:gd name="T1" fmla="*/ 758 h 758"/>
                <a:gd name="T2" fmla="*/ 260 w 1480"/>
                <a:gd name="T3" fmla="*/ 735 h 758"/>
                <a:gd name="T4" fmla="*/ 415 w 1480"/>
                <a:gd name="T5" fmla="*/ 679 h 758"/>
                <a:gd name="T6" fmla="*/ 633 w 1480"/>
                <a:gd name="T7" fmla="*/ 594 h 758"/>
                <a:gd name="T8" fmla="*/ 881 w 1480"/>
                <a:gd name="T9" fmla="*/ 493 h 758"/>
                <a:gd name="T10" fmla="*/ 1119 w 1480"/>
                <a:gd name="T11" fmla="*/ 382 h 758"/>
                <a:gd name="T12" fmla="*/ 1323 w 1480"/>
                <a:gd name="T13" fmla="*/ 276 h 758"/>
                <a:gd name="T14" fmla="*/ 1453 w 1480"/>
                <a:gd name="T15" fmla="*/ 181 h 758"/>
                <a:gd name="T16" fmla="*/ 1480 w 1480"/>
                <a:gd name="T17" fmla="*/ 107 h 758"/>
                <a:gd name="T18" fmla="*/ 1304 w 1480"/>
                <a:gd name="T19" fmla="*/ 0 h 758"/>
                <a:gd name="T20" fmla="*/ 1034 w 1480"/>
                <a:gd name="T21" fmla="*/ 24 h 758"/>
                <a:gd name="T22" fmla="*/ 720 w 1480"/>
                <a:gd name="T23" fmla="*/ 134 h 758"/>
                <a:gd name="T24" fmla="*/ 412 w 1480"/>
                <a:gd name="T25" fmla="*/ 301 h 758"/>
                <a:gd name="T26" fmla="*/ 156 w 1480"/>
                <a:gd name="T27" fmla="*/ 479 h 758"/>
                <a:gd name="T28" fmla="*/ 4 w 1480"/>
                <a:gd name="T29" fmla="*/ 642 h 758"/>
                <a:gd name="T30" fmla="*/ 0 w 1480"/>
                <a:gd name="T31" fmla="*/ 745 h 758"/>
                <a:gd name="T32" fmla="*/ 202 w 1480"/>
                <a:gd name="T33" fmla="*/ 758 h 7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80"/>
                <a:gd name="T52" fmla="*/ 0 h 758"/>
                <a:gd name="T53" fmla="*/ 1480 w 1480"/>
                <a:gd name="T54" fmla="*/ 758 h 7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80" h="758">
                  <a:moveTo>
                    <a:pt x="202" y="758"/>
                  </a:moveTo>
                  <a:lnTo>
                    <a:pt x="260" y="735"/>
                  </a:lnTo>
                  <a:lnTo>
                    <a:pt x="415" y="679"/>
                  </a:lnTo>
                  <a:lnTo>
                    <a:pt x="633" y="594"/>
                  </a:lnTo>
                  <a:lnTo>
                    <a:pt x="881" y="493"/>
                  </a:lnTo>
                  <a:lnTo>
                    <a:pt x="1119" y="382"/>
                  </a:lnTo>
                  <a:lnTo>
                    <a:pt x="1323" y="276"/>
                  </a:lnTo>
                  <a:lnTo>
                    <a:pt x="1453" y="181"/>
                  </a:lnTo>
                  <a:lnTo>
                    <a:pt x="1480" y="107"/>
                  </a:lnTo>
                  <a:lnTo>
                    <a:pt x="1304" y="0"/>
                  </a:lnTo>
                  <a:lnTo>
                    <a:pt x="1034" y="24"/>
                  </a:lnTo>
                  <a:lnTo>
                    <a:pt x="720" y="134"/>
                  </a:lnTo>
                  <a:lnTo>
                    <a:pt x="412" y="301"/>
                  </a:lnTo>
                  <a:lnTo>
                    <a:pt x="156" y="479"/>
                  </a:lnTo>
                  <a:lnTo>
                    <a:pt x="4" y="642"/>
                  </a:lnTo>
                  <a:lnTo>
                    <a:pt x="0" y="745"/>
                  </a:lnTo>
                  <a:lnTo>
                    <a:pt x="202" y="758"/>
                  </a:ln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538" name="Freeform 51"/>
            <p:cNvSpPr>
              <a:spLocks/>
            </p:cNvSpPr>
            <p:nvPr/>
          </p:nvSpPr>
          <p:spPr bwMode="auto">
            <a:xfrm>
              <a:off x="1863" y="3054"/>
              <a:ext cx="641" cy="328"/>
            </a:xfrm>
            <a:custGeom>
              <a:avLst/>
              <a:gdLst>
                <a:gd name="T0" fmla="*/ 174 w 1281"/>
                <a:gd name="T1" fmla="*/ 657 h 657"/>
                <a:gd name="T2" fmla="*/ 225 w 1281"/>
                <a:gd name="T3" fmla="*/ 638 h 657"/>
                <a:gd name="T4" fmla="*/ 358 w 1281"/>
                <a:gd name="T5" fmla="*/ 589 h 657"/>
                <a:gd name="T6" fmla="*/ 546 w 1281"/>
                <a:gd name="T7" fmla="*/ 516 h 657"/>
                <a:gd name="T8" fmla="*/ 762 w 1281"/>
                <a:gd name="T9" fmla="*/ 428 h 657"/>
                <a:gd name="T10" fmla="*/ 969 w 1281"/>
                <a:gd name="T11" fmla="*/ 333 h 657"/>
                <a:gd name="T12" fmla="*/ 1146 w 1281"/>
                <a:gd name="T13" fmla="*/ 240 h 657"/>
                <a:gd name="T14" fmla="*/ 1260 w 1281"/>
                <a:gd name="T15" fmla="*/ 157 h 657"/>
                <a:gd name="T16" fmla="*/ 1281 w 1281"/>
                <a:gd name="T17" fmla="*/ 91 h 657"/>
                <a:gd name="T18" fmla="*/ 1126 w 1281"/>
                <a:gd name="T19" fmla="*/ 0 h 657"/>
                <a:gd name="T20" fmla="*/ 894 w 1281"/>
                <a:gd name="T21" fmla="*/ 21 h 657"/>
                <a:gd name="T22" fmla="*/ 620 w 1281"/>
                <a:gd name="T23" fmla="*/ 116 h 657"/>
                <a:gd name="T24" fmla="*/ 354 w 1281"/>
                <a:gd name="T25" fmla="*/ 260 h 657"/>
                <a:gd name="T26" fmla="*/ 131 w 1281"/>
                <a:gd name="T27" fmla="*/ 415 h 657"/>
                <a:gd name="T28" fmla="*/ 0 w 1281"/>
                <a:gd name="T29" fmla="*/ 556 h 657"/>
                <a:gd name="T30" fmla="*/ 0 w 1281"/>
                <a:gd name="T31" fmla="*/ 646 h 657"/>
                <a:gd name="T32" fmla="*/ 174 w 1281"/>
                <a:gd name="T33" fmla="*/ 657 h 6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81"/>
                <a:gd name="T52" fmla="*/ 0 h 657"/>
                <a:gd name="T53" fmla="*/ 1281 w 1281"/>
                <a:gd name="T54" fmla="*/ 657 h 6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81" h="657">
                  <a:moveTo>
                    <a:pt x="174" y="657"/>
                  </a:moveTo>
                  <a:lnTo>
                    <a:pt x="225" y="638"/>
                  </a:lnTo>
                  <a:lnTo>
                    <a:pt x="358" y="589"/>
                  </a:lnTo>
                  <a:lnTo>
                    <a:pt x="546" y="516"/>
                  </a:lnTo>
                  <a:lnTo>
                    <a:pt x="762" y="428"/>
                  </a:lnTo>
                  <a:lnTo>
                    <a:pt x="969" y="333"/>
                  </a:lnTo>
                  <a:lnTo>
                    <a:pt x="1146" y="240"/>
                  </a:lnTo>
                  <a:lnTo>
                    <a:pt x="1260" y="157"/>
                  </a:lnTo>
                  <a:lnTo>
                    <a:pt x="1281" y="91"/>
                  </a:lnTo>
                  <a:lnTo>
                    <a:pt x="1126" y="0"/>
                  </a:lnTo>
                  <a:lnTo>
                    <a:pt x="894" y="21"/>
                  </a:lnTo>
                  <a:lnTo>
                    <a:pt x="620" y="116"/>
                  </a:lnTo>
                  <a:lnTo>
                    <a:pt x="354" y="260"/>
                  </a:lnTo>
                  <a:lnTo>
                    <a:pt x="131" y="415"/>
                  </a:lnTo>
                  <a:lnTo>
                    <a:pt x="0" y="556"/>
                  </a:lnTo>
                  <a:lnTo>
                    <a:pt x="0" y="646"/>
                  </a:lnTo>
                  <a:lnTo>
                    <a:pt x="174" y="657"/>
                  </a:lnTo>
                  <a:close/>
                </a:path>
              </a:pathLst>
            </a:custGeom>
            <a:solidFill>
              <a:srgbClr val="FF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539" name="Freeform 52"/>
            <p:cNvSpPr>
              <a:spLocks/>
            </p:cNvSpPr>
            <p:nvPr/>
          </p:nvSpPr>
          <p:spPr bwMode="auto">
            <a:xfrm>
              <a:off x="1922" y="3074"/>
              <a:ext cx="544" cy="279"/>
            </a:xfrm>
            <a:custGeom>
              <a:avLst/>
              <a:gdLst>
                <a:gd name="T0" fmla="*/ 147 w 1088"/>
                <a:gd name="T1" fmla="*/ 558 h 558"/>
                <a:gd name="T2" fmla="*/ 190 w 1088"/>
                <a:gd name="T3" fmla="*/ 541 h 558"/>
                <a:gd name="T4" fmla="*/ 304 w 1088"/>
                <a:gd name="T5" fmla="*/ 500 h 558"/>
                <a:gd name="T6" fmla="*/ 463 w 1088"/>
                <a:gd name="T7" fmla="*/ 438 h 558"/>
                <a:gd name="T8" fmla="*/ 646 w 1088"/>
                <a:gd name="T9" fmla="*/ 364 h 558"/>
                <a:gd name="T10" fmla="*/ 822 w 1088"/>
                <a:gd name="T11" fmla="*/ 283 h 558"/>
                <a:gd name="T12" fmla="*/ 973 w 1088"/>
                <a:gd name="T13" fmla="*/ 203 h 558"/>
                <a:gd name="T14" fmla="*/ 1068 w 1088"/>
                <a:gd name="T15" fmla="*/ 132 h 558"/>
                <a:gd name="T16" fmla="*/ 1088 w 1088"/>
                <a:gd name="T17" fmla="*/ 77 h 558"/>
                <a:gd name="T18" fmla="*/ 956 w 1088"/>
                <a:gd name="T19" fmla="*/ 0 h 558"/>
                <a:gd name="T20" fmla="*/ 758 w 1088"/>
                <a:gd name="T21" fmla="*/ 17 h 558"/>
                <a:gd name="T22" fmla="*/ 527 w 1088"/>
                <a:gd name="T23" fmla="*/ 99 h 558"/>
                <a:gd name="T24" fmla="*/ 302 w 1088"/>
                <a:gd name="T25" fmla="*/ 221 h 558"/>
                <a:gd name="T26" fmla="*/ 112 w 1088"/>
                <a:gd name="T27" fmla="*/ 353 h 558"/>
                <a:gd name="T28" fmla="*/ 2 w 1088"/>
                <a:gd name="T29" fmla="*/ 473 h 558"/>
                <a:gd name="T30" fmla="*/ 0 w 1088"/>
                <a:gd name="T31" fmla="*/ 548 h 558"/>
                <a:gd name="T32" fmla="*/ 147 w 1088"/>
                <a:gd name="T33" fmla="*/ 558 h 5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88"/>
                <a:gd name="T52" fmla="*/ 0 h 558"/>
                <a:gd name="T53" fmla="*/ 1088 w 1088"/>
                <a:gd name="T54" fmla="*/ 558 h 5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88" h="558">
                  <a:moveTo>
                    <a:pt x="147" y="558"/>
                  </a:moveTo>
                  <a:lnTo>
                    <a:pt x="190" y="541"/>
                  </a:lnTo>
                  <a:lnTo>
                    <a:pt x="304" y="500"/>
                  </a:lnTo>
                  <a:lnTo>
                    <a:pt x="463" y="438"/>
                  </a:lnTo>
                  <a:lnTo>
                    <a:pt x="646" y="364"/>
                  </a:lnTo>
                  <a:lnTo>
                    <a:pt x="822" y="283"/>
                  </a:lnTo>
                  <a:lnTo>
                    <a:pt x="973" y="203"/>
                  </a:lnTo>
                  <a:lnTo>
                    <a:pt x="1068" y="132"/>
                  </a:lnTo>
                  <a:lnTo>
                    <a:pt x="1088" y="77"/>
                  </a:lnTo>
                  <a:lnTo>
                    <a:pt x="956" y="0"/>
                  </a:lnTo>
                  <a:lnTo>
                    <a:pt x="758" y="17"/>
                  </a:lnTo>
                  <a:lnTo>
                    <a:pt x="527" y="99"/>
                  </a:lnTo>
                  <a:lnTo>
                    <a:pt x="302" y="221"/>
                  </a:lnTo>
                  <a:lnTo>
                    <a:pt x="112" y="353"/>
                  </a:lnTo>
                  <a:lnTo>
                    <a:pt x="2" y="473"/>
                  </a:lnTo>
                  <a:lnTo>
                    <a:pt x="0" y="548"/>
                  </a:lnTo>
                  <a:lnTo>
                    <a:pt x="147" y="558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540" name="Freeform 53"/>
            <p:cNvSpPr>
              <a:spLocks/>
            </p:cNvSpPr>
            <p:nvPr/>
          </p:nvSpPr>
          <p:spPr bwMode="auto">
            <a:xfrm>
              <a:off x="1983" y="3096"/>
              <a:ext cx="447" cy="227"/>
            </a:xfrm>
            <a:custGeom>
              <a:avLst/>
              <a:gdLst>
                <a:gd name="T0" fmla="*/ 122 w 894"/>
                <a:gd name="T1" fmla="*/ 454 h 454"/>
                <a:gd name="T2" fmla="*/ 157 w 894"/>
                <a:gd name="T3" fmla="*/ 440 h 454"/>
                <a:gd name="T4" fmla="*/ 250 w 894"/>
                <a:gd name="T5" fmla="*/ 405 h 454"/>
                <a:gd name="T6" fmla="*/ 382 w 894"/>
                <a:gd name="T7" fmla="*/ 355 h 454"/>
                <a:gd name="T8" fmla="*/ 531 w 894"/>
                <a:gd name="T9" fmla="*/ 295 h 454"/>
                <a:gd name="T10" fmla="*/ 677 w 894"/>
                <a:gd name="T11" fmla="*/ 229 h 454"/>
                <a:gd name="T12" fmla="*/ 799 w 894"/>
                <a:gd name="T13" fmla="*/ 165 h 454"/>
                <a:gd name="T14" fmla="*/ 879 w 894"/>
                <a:gd name="T15" fmla="*/ 107 h 454"/>
                <a:gd name="T16" fmla="*/ 894 w 894"/>
                <a:gd name="T17" fmla="*/ 64 h 454"/>
                <a:gd name="T18" fmla="*/ 786 w 894"/>
                <a:gd name="T19" fmla="*/ 0 h 454"/>
                <a:gd name="T20" fmla="*/ 623 w 894"/>
                <a:gd name="T21" fmla="*/ 14 h 454"/>
                <a:gd name="T22" fmla="*/ 433 w 894"/>
                <a:gd name="T23" fmla="*/ 80 h 454"/>
                <a:gd name="T24" fmla="*/ 248 w 894"/>
                <a:gd name="T25" fmla="*/ 181 h 454"/>
                <a:gd name="T26" fmla="*/ 93 w 894"/>
                <a:gd name="T27" fmla="*/ 287 h 454"/>
                <a:gd name="T28" fmla="*/ 2 w 894"/>
                <a:gd name="T29" fmla="*/ 384 h 454"/>
                <a:gd name="T30" fmla="*/ 0 w 894"/>
                <a:gd name="T31" fmla="*/ 446 h 454"/>
                <a:gd name="T32" fmla="*/ 122 w 894"/>
                <a:gd name="T33" fmla="*/ 454 h 4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94"/>
                <a:gd name="T52" fmla="*/ 0 h 454"/>
                <a:gd name="T53" fmla="*/ 894 w 894"/>
                <a:gd name="T54" fmla="*/ 454 h 45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94" h="454">
                  <a:moveTo>
                    <a:pt x="122" y="454"/>
                  </a:moveTo>
                  <a:lnTo>
                    <a:pt x="157" y="440"/>
                  </a:lnTo>
                  <a:lnTo>
                    <a:pt x="250" y="405"/>
                  </a:lnTo>
                  <a:lnTo>
                    <a:pt x="382" y="355"/>
                  </a:lnTo>
                  <a:lnTo>
                    <a:pt x="531" y="295"/>
                  </a:lnTo>
                  <a:lnTo>
                    <a:pt x="677" y="229"/>
                  </a:lnTo>
                  <a:lnTo>
                    <a:pt x="799" y="165"/>
                  </a:lnTo>
                  <a:lnTo>
                    <a:pt x="879" y="107"/>
                  </a:lnTo>
                  <a:lnTo>
                    <a:pt x="894" y="64"/>
                  </a:lnTo>
                  <a:lnTo>
                    <a:pt x="786" y="0"/>
                  </a:lnTo>
                  <a:lnTo>
                    <a:pt x="623" y="14"/>
                  </a:lnTo>
                  <a:lnTo>
                    <a:pt x="433" y="80"/>
                  </a:lnTo>
                  <a:lnTo>
                    <a:pt x="248" y="181"/>
                  </a:lnTo>
                  <a:lnTo>
                    <a:pt x="93" y="287"/>
                  </a:lnTo>
                  <a:lnTo>
                    <a:pt x="2" y="384"/>
                  </a:lnTo>
                  <a:lnTo>
                    <a:pt x="0" y="446"/>
                  </a:lnTo>
                  <a:lnTo>
                    <a:pt x="122" y="454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541" name="Freeform 54"/>
            <p:cNvSpPr>
              <a:spLocks/>
            </p:cNvSpPr>
            <p:nvPr/>
          </p:nvSpPr>
          <p:spPr bwMode="auto">
            <a:xfrm>
              <a:off x="2043" y="3117"/>
              <a:ext cx="349" cy="178"/>
            </a:xfrm>
            <a:custGeom>
              <a:avLst/>
              <a:gdLst>
                <a:gd name="T0" fmla="*/ 95 w 698"/>
                <a:gd name="T1" fmla="*/ 357 h 357"/>
                <a:gd name="T2" fmla="*/ 123 w 698"/>
                <a:gd name="T3" fmla="*/ 345 h 357"/>
                <a:gd name="T4" fmla="*/ 196 w 698"/>
                <a:gd name="T5" fmla="*/ 318 h 357"/>
                <a:gd name="T6" fmla="*/ 297 w 698"/>
                <a:gd name="T7" fmla="*/ 279 h 357"/>
                <a:gd name="T8" fmla="*/ 415 w 698"/>
                <a:gd name="T9" fmla="*/ 233 h 357"/>
                <a:gd name="T10" fmla="*/ 528 w 698"/>
                <a:gd name="T11" fmla="*/ 180 h 357"/>
                <a:gd name="T12" fmla="*/ 625 w 698"/>
                <a:gd name="T13" fmla="*/ 130 h 357"/>
                <a:gd name="T14" fmla="*/ 685 w 698"/>
                <a:gd name="T15" fmla="*/ 83 h 357"/>
                <a:gd name="T16" fmla="*/ 698 w 698"/>
                <a:gd name="T17" fmla="*/ 50 h 357"/>
                <a:gd name="T18" fmla="*/ 613 w 698"/>
                <a:gd name="T19" fmla="*/ 0 h 357"/>
                <a:gd name="T20" fmla="*/ 487 w 698"/>
                <a:gd name="T21" fmla="*/ 12 h 357"/>
                <a:gd name="T22" fmla="*/ 338 w 698"/>
                <a:gd name="T23" fmla="*/ 62 h 357"/>
                <a:gd name="T24" fmla="*/ 194 w 698"/>
                <a:gd name="T25" fmla="*/ 142 h 357"/>
                <a:gd name="T26" fmla="*/ 72 w 698"/>
                <a:gd name="T27" fmla="*/ 225 h 357"/>
                <a:gd name="T28" fmla="*/ 2 w 698"/>
                <a:gd name="T29" fmla="*/ 301 h 357"/>
                <a:gd name="T30" fmla="*/ 0 w 698"/>
                <a:gd name="T31" fmla="*/ 349 h 357"/>
                <a:gd name="T32" fmla="*/ 95 w 698"/>
                <a:gd name="T33" fmla="*/ 357 h 3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98"/>
                <a:gd name="T52" fmla="*/ 0 h 357"/>
                <a:gd name="T53" fmla="*/ 698 w 698"/>
                <a:gd name="T54" fmla="*/ 357 h 3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98" h="357">
                  <a:moveTo>
                    <a:pt x="95" y="357"/>
                  </a:moveTo>
                  <a:lnTo>
                    <a:pt x="123" y="345"/>
                  </a:lnTo>
                  <a:lnTo>
                    <a:pt x="196" y="318"/>
                  </a:lnTo>
                  <a:lnTo>
                    <a:pt x="297" y="279"/>
                  </a:lnTo>
                  <a:lnTo>
                    <a:pt x="415" y="233"/>
                  </a:lnTo>
                  <a:lnTo>
                    <a:pt x="528" y="180"/>
                  </a:lnTo>
                  <a:lnTo>
                    <a:pt x="625" y="130"/>
                  </a:lnTo>
                  <a:lnTo>
                    <a:pt x="685" y="83"/>
                  </a:lnTo>
                  <a:lnTo>
                    <a:pt x="698" y="50"/>
                  </a:lnTo>
                  <a:lnTo>
                    <a:pt x="613" y="0"/>
                  </a:lnTo>
                  <a:lnTo>
                    <a:pt x="487" y="12"/>
                  </a:lnTo>
                  <a:lnTo>
                    <a:pt x="338" y="62"/>
                  </a:lnTo>
                  <a:lnTo>
                    <a:pt x="194" y="142"/>
                  </a:lnTo>
                  <a:lnTo>
                    <a:pt x="72" y="225"/>
                  </a:lnTo>
                  <a:lnTo>
                    <a:pt x="2" y="301"/>
                  </a:lnTo>
                  <a:lnTo>
                    <a:pt x="0" y="349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542" name="Freeform 55"/>
            <p:cNvSpPr>
              <a:spLocks/>
            </p:cNvSpPr>
            <p:nvPr/>
          </p:nvSpPr>
          <p:spPr bwMode="auto">
            <a:xfrm>
              <a:off x="2102" y="3136"/>
              <a:ext cx="252" cy="129"/>
            </a:xfrm>
            <a:custGeom>
              <a:avLst/>
              <a:gdLst>
                <a:gd name="T0" fmla="*/ 69 w 504"/>
                <a:gd name="T1" fmla="*/ 258 h 258"/>
                <a:gd name="T2" fmla="*/ 89 w 504"/>
                <a:gd name="T3" fmla="*/ 250 h 258"/>
                <a:gd name="T4" fmla="*/ 141 w 504"/>
                <a:gd name="T5" fmla="*/ 230 h 258"/>
                <a:gd name="T6" fmla="*/ 213 w 504"/>
                <a:gd name="T7" fmla="*/ 201 h 258"/>
                <a:gd name="T8" fmla="*/ 298 w 504"/>
                <a:gd name="T9" fmla="*/ 168 h 258"/>
                <a:gd name="T10" fmla="*/ 380 w 504"/>
                <a:gd name="T11" fmla="*/ 130 h 258"/>
                <a:gd name="T12" fmla="*/ 450 w 504"/>
                <a:gd name="T13" fmla="*/ 95 h 258"/>
                <a:gd name="T14" fmla="*/ 494 w 504"/>
                <a:gd name="T15" fmla="*/ 62 h 258"/>
                <a:gd name="T16" fmla="*/ 504 w 504"/>
                <a:gd name="T17" fmla="*/ 37 h 258"/>
                <a:gd name="T18" fmla="*/ 442 w 504"/>
                <a:gd name="T19" fmla="*/ 0 h 258"/>
                <a:gd name="T20" fmla="*/ 351 w 504"/>
                <a:gd name="T21" fmla="*/ 8 h 258"/>
                <a:gd name="T22" fmla="*/ 246 w 504"/>
                <a:gd name="T23" fmla="*/ 46 h 258"/>
                <a:gd name="T24" fmla="*/ 141 w 504"/>
                <a:gd name="T25" fmla="*/ 103 h 258"/>
                <a:gd name="T26" fmla="*/ 54 w 504"/>
                <a:gd name="T27" fmla="*/ 163 h 258"/>
                <a:gd name="T28" fmla="*/ 2 w 504"/>
                <a:gd name="T29" fmla="*/ 217 h 258"/>
                <a:gd name="T30" fmla="*/ 0 w 504"/>
                <a:gd name="T31" fmla="*/ 252 h 258"/>
                <a:gd name="T32" fmla="*/ 69 w 504"/>
                <a:gd name="T33" fmla="*/ 258 h 2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04"/>
                <a:gd name="T52" fmla="*/ 0 h 258"/>
                <a:gd name="T53" fmla="*/ 504 w 504"/>
                <a:gd name="T54" fmla="*/ 258 h 2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04" h="258">
                  <a:moveTo>
                    <a:pt x="69" y="258"/>
                  </a:moveTo>
                  <a:lnTo>
                    <a:pt x="89" y="250"/>
                  </a:lnTo>
                  <a:lnTo>
                    <a:pt x="141" y="230"/>
                  </a:lnTo>
                  <a:lnTo>
                    <a:pt x="213" y="201"/>
                  </a:lnTo>
                  <a:lnTo>
                    <a:pt x="298" y="168"/>
                  </a:lnTo>
                  <a:lnTo>
                    <a:pt x="380" y="130"/>
                  </a:lnTo>
                  <a:lnTo>
                    <a:pt x="450" y="95"/>
                  </a:lnTo>
                  <a:lnTo>
                    <a:pt x="494" y="62"/>
                  </a:lnTo>
                  <a:lnTo>
                    <a:pt x="504" y="37"/>
                  </a:lnTo>
                  <a:lnTo>
                    <a:pt x="442" y="0"/>
                  </a:lnTo>
                  <a:lnTo>
                    <a:pt x="351" y="8"/>
                  </a:lnTo>
                  <a:lnTo>
                    <a:pt x="246" y="46"/>
                  </a:lnTo>
                  <a:lnTo>
                    <a:pt x="141" y="103"/>
                  </a:lnTo>
                  <a:lnTo>
                    <a:pt x="54" y="163"/>
                  </a:lnTo>
                  <a:lnTo>
                    <a:pt x="2" y="217"/>
                  </a:lnTo>
                  <a:lnTo>
                    <a:pt x="0" y="252"/>
                  </a:lnTo>
                  <a:lnTo>
                    <a:pt x="69" y="258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543" name="Freeform 56"/>
            <p:cNvSpPr>
              <a:spLocks/>
            </p:cNvSpPr>
            <p:nvPr/>
          </p:nvSpPr>
          <p:spPr bwMode="auto">
            <a:xfrm>
              <a:off x="2162" y="3156"/>
              <a:ext cx="154" cy="80"/>
            </a:xfrm>
            <a:custGeom>
              <a:avLst/>
              <a:gdLst>
                <a:gd name="T0" fmla="*/ 43 w 308"/>
                <a:gd name="T1" fmla="*/ 158 h 158"/>
                <a:gd name="T2" fmla="*/ 54 w 308"/>
                <a:gd name="T3" fmla="*/ 153 h 158"/>
                <a:gd name="T4" fmla="*/ 85 w 308"/>
                <a:gd name="T5" fmla="*/ 141 h 158"/>
                <a:gd name="T6" fmla="*/ 130 w 308"/>
                <a:gd name="T7" fmla="*/ 124 h 158"/>
                <a:gd name="T8" fmla="*/ 182 w 308"/>
                <a:gd name="T9" fmla="*/ 102 h 158"/>
                <a:gd name="T10" fmla="*/ 231 w 308"/>
                <a:gd name="T11" fmla="*/ 79 h 158"/>
                <a:gd name="T12" fmla="*/ 273 w 308"/>
                <a:gd name="T13" fmla="*/ 58 h 158"/>
                <a:gd name="T14" fmla="*/ 300 w 308"/>
                <a:gd name="T15" fmla="*/ 36 h 158"/>
                <a:gd name="T16" fmla="*/ 308 w 308"/>
                <a:gd name="T17" fmla="*/ 23 h 158"/>
                <a:gd name="T18" fmla="*/ 269 w 308"/>
                <a:gd name="T19" fmla="*/ 0 h 158"/>
                <a:gd name="T20" fmla="*/ 215 w 308"/>
                <a:gd name="T21" fmla="*/ 5 h 158"/>
                <a:gd name="T22" fmla="*/ 149 w 308"/>
                <a:gd name="T23" fmla="*/ 29 h 158"/>
                <a:gd name="T24" fmla="*/ 87 w 308"/>
                <a:gd name="T25" fmla="*/ 63 h 158"/>
                <a:gd name="T26" fmla="*/ 33 w 308"/>
                <a:gd name="T27" fmla="*/ 100 h 158"/>
                <a:gd name="T28" fmla="*/ 0 w 308"/>
                <a:gd name="T29" fmla="*/ 133 h 158"/>
                <a:gd name="T30" fmla="*/ 0 w 308"/>
                <a:gd name="T31" fmla="*/ 155 h 158"/>
                <a:gd name="T32" fmla="*/ 43 w 308"/>
                <a:gd name="T33" fmla="*/ 158 h 1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8"/>
                <a:gd name="T52" fmla="*/ 0 h 158"/>
                <a:gd name="T53" fmla="*/ 308 w 308"/>
                <a:gd name="T54" fmla="*/ 158 h 1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8" h="158">
                  <a:moveTo>
                    <a:pt x="43" y="158"/>
                  </a:moveTo>
                  <a:lnTo>
                    <a:pt x="54" y="153"/>
                  </a:lnTo>
                  <a:lnTo>
                    <a:pt x="85" y="141"/>
                  </a:lnTo>
                  <a:lnTo>
                    <a:pt x="130" y="124"/>
                  </a:lnTo>
                  <a:lnTo>
                    <a:pt x="182" y="102"/>
                  </a:lnTo>
                  <a:lnTo>
                    <a:pt x="231" y="79"/>
                  </a:lnTo>
                  <a:lnTo>
                    <a:pt x="273" y="58"/>
                  </a:lnTo>
                  <a:lnTo>
                    <a:pt x="300" y="36"/>
                  </a:lnTo>
                  <a:lnTo>
                    <a:pt x="308" y="23"/>
                  </a:lnTo>
                  <a:lnTo>
                    <a:pt x="269" y="0"/>
                  </a:lnTo>
                  <a:lnTo>
                    <a:pt x="215" y="5"/>
                  </a:lnTo>
                  <a:lnTo>
                    <a:pt x="149" y="29"/>
                  </a:lnTo>
                  <a:lnTo>
                    <a:pt x="87" y="63"/>
                  </a:lnTo>
                  <a:lnTo>
                    <a:pt x="33" y="100"/>
                  </a:lnTo>
                  <a:lnTo>
                    <a:pt x="0" y="133"/>
                  </a:lnTo>
                  <a:lnTo>
                    <a:pt x="0" y="155"/>
                  </a:lnTo>
                  <a:lnTo>
                    <a:pt x="43" y="158"/>
                  </a:lnTo>
                  <a:close/>
                </a:path>
              </a:pathLst>
            </a:custGeom>
            <a:solidFill>
              <a:srgbClr val="FFD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544" name="Freeform 57"/>
            <p:cNvSpPr>
              <a:spLocks/>
            </p:cNvSpPr>
            <p:nvPr/>
          </p:nvSpPr>
          <p:spPr bwMode="auto">
            <a:xfrm>
              <a:off x="2919" y="2729"/>
              <a:ext cx="737" cy="338"/>
            </a:xfrm>
            <a:custGeom>
              <a:avLst/>
              <a:gdLst>
                <a:gd name="T0" fmla="*/ 147 w 1473"/>
                <a:gd name="T1" fmla="*/ 542 h 676"/>
                <a:gd name="T2" fmla="*/ 203 w 1473"/>
                <a:gd name="T3" fmla="*/ 513 h 676"/>
                <a:gd name="T4" fmla="*/ 352 w 1473"/>
                <a:gd name="T5" fmla="*/ 444 h 676"/>
                <a:gd name="T6" fmla="*/ 564 w 1473"/>
                <a:gd name="T7" fmla="*/ 345 h 676"/>
                <a:gd name="T8" fmla="*/ 806 w 1473"/>
                <a:gd name="T9" fmla="*/ 236 h 676"/>
                <a:gd name="T10" fmla="*/ 1049 w 1473"/>
                <a:gd name="T11" fmla="*/ 129 h 676"/>
                <a:gd name="T12" fmla="*/ 1262 w 1473"/>
                <a:gd name="T13" fmla="*/ 48 h 676"/>
                <a:gd name="T14" fmla="*/ 1413 w 1473"/>
                <a:gd name="T15" fmla="*/ 0 h 676"/>
                <a:gd name="T16" fmla="*/ 1473 w 1473"/>
                <a:gd name="T17" fmla="*/ 5 h 676"/>
                <a:gd name="T18" fmla="*/ 1392 w 1473"/>
                <a:gd name="T19" fmla="*/ 126 h 676"/>
                <a:gd name="T20" fmla="*/ 1173 w 1473"/>
                <a:gd name="T21" fmla="*/ 265 h 676"/>
                <a:gd name="T22" fmla="*/ 872 w 1473"/>
                <a:gd name="T23" fmla="*/ 409 h 676"/>
                <a:gd name="T24" fmla="*/ 550 w 1473"/>
                <a:gd name="T25" fmla="*/ 537 h 676"/>
                <a:gd name="T26" fmla="*/ 257 w 1473"/>
                <a:gd name="T27" fmla="*/ 630 h 676"/>
                <a:gd name="T28" fmla="*/ 56 w 1473"/>
                <a:gd name="T29" fmla="*/ 676 h 676"/>
                <a:gd name="T30" fmla="*/ 0 w 1473"/>
                <a:gd name="T31" fmla="*/ 651 h 676"/>
                <a:gd name="T32" fmla="*/ 147 w 1473"/>
                <a:gd name="T33" fmla="*/ 542 h 67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73"/>
                <a:gd name="T52" fmla="*/ 0 h 676"/>
                <a:gd name="T53" fmla="*/ 1473 w 1473"/>
                <a:gd name="T54" fmla="*/ 676 h 67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73" h="676">
                  <a:moveTo>
                    <a:pt x="147" y="542"/>
                  </a:moveTo>
                  <a:lnTo>
                    <a:pt x="203" y="513"/>
                  </a:lnTo>
                  <a:lnTo>
                    <a:pt x="352" y="444"/>
                  </a:lnTo>
                  <a:lnTo>
                    <a:pt x="564" y="345"/>
                  </a:lnTo>
                  <a:lnTo>
                    <a:pt x="806" y="236"/>
                  </a:lnTo>
                  <a:lnTo>
                    <a:pt x="1049" y="129"/>
                  </a:lnTo>
                  <a:lnTo>
                    <a:pt x="1262" y="48"/>
                  </a:lnTo>
                  <a:lnTo>
                    <a:pt x="1413" y="0"/>
                  </a:lnTo>
                  <a:lnTo>
                    <a:pt x="1473" y="5"/>
                  </a:lnTo>
                  <a:lnTo>
                    <a:pt x="1392" y="126"/>
                  </a:lnTo>
                  <a:lnTo>
                    <a:pt x="1173" y="265"/>
                  </a:lnTo>
                  <a:lnTo>
                    <a:pt x="872" y="409"/>
                  </a:lnTo>
                  <a:lnTo>
                    <a:pt x="550" y="537"/>
                  </a:lnTo>
                  <a:lnTo>
                    <a:pt x="257" y="630"/>
                  </a:lnTo>
                  <a:lnTo>
                    <a:pt x="56" y="676"/>
                  </a:lnTo>
                  <a:lnTo>
                    <a:pt x="0" y="651"/>
                  </a:lnTo>
                  <a:lnTo>
                    <a:pt x="147" y="542"/>
                  </a:lnTo>
                  <a:close/>
                </a:path>
              </a:pathLst>
            </a:custGeom>
            <a:solidFill>
              <a:srgbClr val="FF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545" name="Freeform 58"/>
            <p:cNvSpPr>
              <a:spLocks/>
            </p:cNvSpPr>
            <p:nvPr/>
          </p:nvSpPr>
          <p:spPr bwMode="auto">
            <a:xfrm>
              <a:off x="2986" y="2743"/>
              <a:ext cx="640" cy="295"/>
            </a:xfrm>
            <a:custGeom>
              <a:avLst/>
              <a:gdLst>
                <a:gd name="T0" fmla="*/ 130 w 1280"/>
                <a:gd name="T1" fmla="*/ 473 h 589"/>
                <a:gd name="T2" fmla="*/ 179 w 1280"/>
                <a:gd name="T3" fmla="*/ 447 h 589"/>
                <a:gd name="T4" fmla="*/ 309 w 1280"/>
                <a:gd name="T5" fmla="*/ 387 h 589"/>
                <a:gd name="T6" fmla="*/ 491 w 1280"/>
                <a:gd name="T7" fmla="*/ 302 h 589"/>
                <a:gd name="T8" fmla="*/ 702 w 1280"/>
                <a:gd name="T9" fmla="*/ 207 h 589"/>
                <a:gd name="T10" fmla="*/ 912 w 1280"/>
                <a:gd name="T11" fmla="*/ 114 h 589"/>
                <a:gd name="T12" fmla="*/ 1098 w 1280"/>
                <a:gd name="T13" fmla="*/ 42 h 589"/>
                <a:gd name="T14" fmla="*/ 1228 w 1280"/>
                <a:gd name="T15" fmla="*/ 0 h 589"/>
                <a:gd name="T16" fmla="*/ 1280 w 1280"/>
                <a:gd name="T17" fmla="*/ 5 h 589"/>
                <a:gd name="T18" fmla="*/ 1209 w 1280"/>
                <a:gd name="T19" fmla="*/ 110 h 589"/>
                <a:gd name="T20" fmla="*/ 1019 w 1280"/>
                <a:gd name="T21" fmla="*/ 232 h 589"/>
                <a:gd name="T22" fmla="*/ 759 w 1280"/>
                <a:gd name="T23" fmla="*/ 356 h 589"/>
                <a:gd name="T24" fmla="*/ 479 w 1280"/>
                <a:gd name="T25" fmla="*/ 469 h 589"/>
                <a:gd name="T26" fmla="*/ 225 w 1280"/>
                <a:gd name="T27" fmla="*/ 550 h 589"/>
                <a:gd name="T28" fmla="*/ 51 w 1280"/>
                <a:gd name="T29" fmla="*/ 589 h 589"/>
                <a:gd name="T30" fmla="*/ 0 w 1280"/>
                <a:gd name="T31" fmla="*/ 568 h 589"/>
                <a:gd name="T32" fmla="*/ 130 w 1280"/>
                <a:gd name="T33" fmla="*/ 473 h 5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80"/>
                <a:gd name="T52" fmla="*/ 0 h 589"/>
                <a:gd name="T53" fmla="*/ 1280 w 1280"/>
                <a:gd name="T54" fmla="*/ 589 h 5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80" h="589">
                  <a:moveTo>
                    <a:pt x="130" y="473"/>
                  </a:moveTo>
                  <a:lnTo>
                    <a:pt x="179" y="447"/>
                  </a:lnTo>
                  <a:lnTo>
                    <a:pt x="309" y="387"/>
                  </a:lnTo>
                  <a:lnTo>
                    <a:pt x="491" y="302"/>
                  </a:lnTo>
                  <a:lnTo>
                    <a:pt x="702" y="207"/>
                  </a:lnTo>
                  <a:lnTo>
                    <a:pt x="912" y="114"/>
                  </a:lnTo>
                  <a:lnTo>
                    <a:pt x="1098" y="42"/>
                  </a:lnTo>
                  <a:lnTo>
                    <a:pt x="1228" y="0"/>
                  </a:lnTo>
                  <a:lnTo>
                    <a:pt x="1280" y="5"/>
                  </a:lnTo>
                  <a:lnTo>
                    <a:pt x="1209" y="110"/>
                  </a:lnTo>
                  <a:lnTo>
                    <a:pt x="1019" y="232"/>
                  </a:lnTo>
                  <a:lnTo>
                    <a:pt x="759" y="356"/>
                  </a:lnTo>
                  <a:lnTo>
                    <a:pt x="479" y="469"/>
                  </a:lnTo>
                  <a:lnTo>
                    <a:pt x="225" y="550"/>
                  </a:lnTo>
                  <a:lnTo>
                    <a:pt x="51" y="589"/>
                  </a:lnTo>
                  <a:lnTo>
                    <a:pt x="0" y="568"/>
                  </a:lnTo>
                  <a:lnTo>
                    <a:pt x="130" y="473"/>
                  </a:lnTo>
                  <a:close/>
                </a:path>
              </a:pathLst>
            </a:custGeom>
            <a:solidFill>
              <a:srgbClr val="F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546" name="Freeform 59"/>
            <p:cNvSpPr>
              <a:spLocks/>
            </p:cNvSpPr>
            <p:nvPr/>
          </p:nvSpPr>
          <p:spPr bwMode="auto">
            <a:xfrm>
              <a:off x="3053" y="2759"/>
              <a:ext cx="544" cy="249"/>
            </a:xfrm>
            <a:custGeom>
              <a:avLst/>
              <a:gdLst>
                <a:gd name="T0" fmla="*/ 111 w 1088"/>
                <a:gd name="T1" fmla="*/ 401 h 498"/>
                <a:gd name="T2" fmla="*/ 151 w 1088"/>
                <a:gd name="T3" fmla="*/ 380 h 498"/>
                <a:gd name="T4" fmla="*/ 262 w 1088"/>
                <a:gd name="T5" fmla="*/ 327 h 498"/>
                <a:gd name="T6" fmla="*/ 417 w 1088"/>
                <a:gd name="T7" fmla="*/ 254 h 498"/>
                <a:gd name="T8" fmla="*/ 597 w 1088"/>
                <a:gd name="T9" fmla="*/ 176 h 498"/>
                <a:gd name="T10" fmla="*/ 776 w 1088"/>
                <a:gd name="T11" fmla="*/ 97 h 498"/>
                <a:gd name="T12" fmla="*/ 933 w 1088"/>
                <a:gd name="T13" fmla="*/ 35 h 498"/>
                <a:gd name="T14" fmla="*/ 1044 w 1088"/>
                <a:gd name="T15" fmla="*/ 0 h 498"/>
                <a:gd name="T16" fmla="*/ 1088 w 1088"/>
                <a:gd name="T17" fmla="*/ 4 h 498"/>
                <a:gd name="T18" fmla="*/ 1026 w 1088"/>
                <a:gd name="T19" fmla="*/ 91 h 498"/>
                <a:gd name="T20" fmla="*/ 867 w 1088"/>
                <a:gd name="T21" fmla="*/ 195 h 498"/>
                <a:gd name="T22" fmla="*/ 646 w 1088"/>
                <a:gd name="T23" fmla="*/ 302 h 498"/>
                <a:gd name="T24" fmla="*/ 407 w 1088"/>
                <a:gd name="T25" fmla="*/ 397 h 498"/>
                <a:gd name="T26" fmla="*/ 192 w 1088"/>
                <a:gd name="T27" fmla="*/ 465 h 498"/>
                <a:gd name="T28" fmla="*/ 43 w 1088"/>
                <a:gd name="T29" fmla="*/ 498 h 498"/>
                <a:gd name="T30" fmla="*/ 0 w 1088"/>
                <a:gd name="T31" fmla="*/ 480 h 498"/>
                <a:gd name="T32" fmla="*/ 111 w 1088"/>
                <a:gd name="T33" fmla="*/ 401 h 4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88"/>
                <a:gd name="T52" fmla="*/ 0 h 498"/>
                <a:gd name="T53" fmla="*/ 1088 w 1088"/>
                <a:gd name="T54" fmla="*/ 498 h 49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88" h="498">
                  <a:moveTo>
                    <a:pt x="111" y="401"/>
                  </a:moveTo>
                  <a:lnTo>
                    <a:pt x="151" y="380"/>
                  </a:lnTo>
                  <a:lnTo>
                    <a:pt x="262" y="327"/>
                  </a:lnTo>
                  <a:lnTo>
                    <a:pt x="417" y="254"/>
                  </a:lnTo>
                  <a:lnTo>
                    <a:pt x="597" y="176"/>
                  </a:lnTo>
                  <a:lnTo>
                    <a:pt x="776" y="97"/>
                  </a:lnTo>
                  <a:lnTo>
                    <a:pt x="933" y="35"/>
                  </a:lnTo>
                  <a:lnTo>
                    <a:pt x="1044" y="0"/>
                  </a:lnTo>
                  <a:lnTo>
                    <a:pt x="1088" y="4"/>
                  </a:lnTo>
                  <a:lnTo>
                    <a:pt x="1026" y="91"/>
                  </a:lnTo>
                  <a:lnTo>
                    <a:pt x="867" y="195"/>
                  </a:lnTo>
                  <a:lnTo>
                    <a:pt x="646" y="302"/>
                  </a:lnTo>
                  <a:lnTo>
                    <a:pt x="407" y="397"/>
                  </a:lnTo>
                  <a:lnTo>
                    <a:pt x="192" y="465"/>
                  </a:lnTo>
                  <a:lnTo>
                    <a:pt x="43" y="498"/>
                  </a:lnTo>
                  <a:lnTo>
                    <a:pt x="0" y="480"/>
                  </a:lnTo>
                  <a:lnTo>
                    <a:pt x="111" y="401"/>
                  </a:lnTo>
                  <a:close/>
                </a:path>
              </a:pathLst>
            </a:custGeom>
            <a:solidFill>
              <a:srgbClr val="FA9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547" name="Freeform 60"/>
            <p:cNvSpPr>
              <a:spLocks/>
            </p:cNvSpPr>
            <p:nvPr/>
          </p:nvSpPr>
          <p:spPr bwMode="auto">
            <a:xfrm>
              <a:off x="3122" y="2774"/>
              <a:ext cx="445" cy="205"/>
            </a:xfrm>
            <a:custGeom>
              <a:avLst/>
              <a:gdLst>
                <a:gd name="T0" fmla="*/ 89 w 890"/>
                <a:gd name="T1" fmla="*/ 329 h 409"/>
                <a:gd name="T2" fmla="*/ 122 w 890"/>
                <a:gd name="T3" fmla="*/ 312 h 409"/>
                <a:gd name="T4" fmla="*/ 213 w 890"/>
                <a:gd name="T5" fmla="*/ 269 h 409"/>
                <a:gd name="T6" fmla="*/ 341 w 890"/>
                <a:gd name="T7" fmla="*/ 209 h 409"/>
                <a:gd name="T8" fmla="*/ 489 w 890"/>
                <a:gd name="T9" fmla="*/ 143 h 409"/>
                <a:gd name="T10" fmla="*/ 634 w 890"/>
                <a:gd name="T11" fmla="*/ 79 h 409"/>
                <a:gd name="T12" fmla="*/ 762 w 890"/>
                <a:gd name="T13" fmla="*/ 29 h 409"/>
                <a:gd name="T14" fmla="*/ 853 w 890"/>
                <a:gd name="T15" fmla="*/ 0 h 409"/>
                <a:gd name="T16" fmla="*/ 890 w 890"/>
                <a:gd name="T17" fmla="*/ 6 h 409"/>
                <a:gd name="T18" fmla="*/ 840 w 890"/>
                <a:gd name="T19" fmla="*/ 77 h 409"/>
                <a:gd name="T20" fmla="*/ 708 w 890"/>
                <a:gd name="T21" fmla="*/ 163 h 409"/>
                <a:gd name="T22" fmla="*/ 525 w 890"/>
                <a:gd name="T23" fmla="*/ 248 h 409"/>
                <a:gd name="T24" fmla="*/ 331 w 890"/>
                <a:gd name="T25" fmla="*/ 327 h 409"/>
                <a:gd name="T26" fmla="*/ 155 w 890"/>
                <a:gd name="T27" fmla="*/ 382 h 409"/>
                <a:gd name="T28" fmla="*/ 33 w 890"/>
                <a:gd name="T29" fmla="*/ 409 h 409"/>
                <a:gd name="T30" fmla="*/ 0 w 890"/>
                <a:gd name="T31" fmla="*/ 395 h 409"/>
                <a:gd name="T32" fmla="*/ 89 w 890"/>
                <a:gd name="T33" fmla="*/ 329 h 4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90"/>
                <a:gd name="T52" fmla="*/ 0 h 409"/>
                <a:gd name="T53" fmla="*/ 890 w 890"/>
                <a:gd name="T54" fmla="*/ 409 h 40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90" h="409">
                  <a:moveTo>
                    <a:pt x="89" y="329"/>
                  </a:moveTo>
                  <a:lnTo>
                    <a:pt x="122" y="312"/>
                  </a:lnTo>
                  <a:lnTo>
                    <a:pt x="213" y="269"/>
                  </a:lnTo>
                  <a:lnTo>
                    <a:pt x="341" y="209"/>
                  </a:lnTo>
                  <a:lnTo>
                    <a:pt x="489" y="143"/>
                  </a:lnTo>
                  <a:lnTo>
                    <a:pt x="634" y="79"/>
                  </a:lnTo>
                  <a:lnTo>
                    <a:pt x="762" y="29"/>
                  </a:lnTo>
                  <a:lnTo>
                    <a:pt x="853" y="0"/>
                  </a:lnTo>
                  <a:lnTo>
                    <a:pt x="890" y="6"/>
                  </a:lnTo>
                  <a:lnTo>
                    <a:pt x="840" y="77"/>
                  </a:lnTo>
                  <a:lnTo>
                    <a:pt x="708" y="163"/>
                  </a:lnTo>
                  <a:lnTo>
                    <a:pt x="525" y="248"/>
                  </a:lnTo>
                  <a:lnTo>
                    <a:pt x="331" y="327"/>
                  </a:lnTo>
                  <a:lnTo>
                    <a:pt x="155" y="382"/>
                  </a:lnTo>
                  <a:lnTo>
                    <a:pt x="33" y="409"/>
                  </a:lnTo>
                  <a:lnTo>
                    <a:pt x="0" y="395"/>
                  </a:lnTo>
                  <a:lnTo>
                    <a:pt x="89" y="329"/>
                  </a:lnTo>
                  <a:close/>
                </a:path>
              </a:pathLst>
            </a:custGeom>
            <a:solidFill>
              <a:srgbClr val="FA8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548" name="Freeform 61"/>
            <p:cNvSpPr>
              <a:spLocks/>
            </p:cNvSpPr>
            <p:nvPr/>
          </p:nvSpPr>
          <p:spPr bwMode="auto">
            <a:xfrm>
              <a:off x="3189" y="2790"/>
              <a:ext cx="349" cy="159"/>
            </a:xfrm>
            <a:custGeom>
              <a:avLst/>
              <a:gdLst>
                <a:gd name="T0" fmla="*/ 71 w 698"/>
                <a:gd name="T1" fmla="*/ 256 h 318"/>
                <a:gd name="T2" fmla="*/ 97 w 698"/>
                <a:gd name="T3" fmla="*/ 242 h 318"/>
                <a:gd name="T4" fmla="*/ 168 w 698"/>
                <a:gd name="T5" fmla="*/ 209 h 318"/>
                <a:gd name="T6" fmla="*/ 267 w 698"/>
                <a:gd name="T7" fmla="*/ 163 h 318"/>
                <a:gd name="T8" fmla="*/ 382 w 698"/>
                <a:gd name="T9" fmla="*/ 112 h 318"/>
                <a:gd name="T10" fmla="*/ 496 w 698"/>
                <a:gd name="T11" fmla="*/ 62 h 318"/>
                <a:gd name="T12" fmla="*/ 597 w 698"/>
                <a:gd name="T13" fmla="*/ 23 h 318"/>
                <a:gd name="T14" fmla="*/ 669 w 698"/>
                <a:gd name="T15" fmla="*/ 0 h 318"/>
                <a:gd name="T16" fmla="*/ 698 w 698"/>
                <a:gd name="T17" fmla="*/ 4 h 318"/>
                <a:gd name="T18" fmla="*/ 657 w 698"/>
                <a:gd name="T19" fmla="*/ 60 h 318"/>
                <a:gd name="T20" fmla="*/ 554 w 698"/>
                <a:gd name="T21" fmla="*/ 126 h 318"/>
                <a:gd name="T22" fmla="*/ 411 w 698"/>
                <a:gd name="T23" fmla="*/ 194 h 318"/>
                <a:gd name="T24" fmla="*/ 260 w 698"/>
                <a:gd name="T25" fmla="*/ 254 h 318"/>
                <a:gd name="T26" fmla="*/ 120 w 698"/>
                <a:gd name="T27" fmla="*/ 296 h 318"/>
                <a:gd name="T28" fmla="*/ 27 w 698"/>
                <a:gd name="T29" fmla="*/ 318 h 318"/>
                <a:gd name="T30" fmla="*/ 0 w 698"/>
                <a:gd name="T31" fmla="*/ 306 h 318"/>
                <a:gd name="T32" fmla="*/ 71 w 698"/>
                <a:gd name="T33" fmla="*/ 256 h 3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98"/>
                <a:gd name="T52" fmla="*/ 0 h 318"/>
                <a:gd name="T53" fmla="*/ 698 w 698"/>
                <a:gd name="T54" fmla="*/ 318 h 3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98" h="318">
                  <a:moveTo>
                    <a:pt x="71" y="256"/>
                  </a:moveTo>
                  <a:lnTo>
                    <a:pt x="97" y="242"/>
                  </a:lnTo>
                  <a:lnTo>
                    <a:pt x="168" y="209"/>
                  </a:lnTo>
                  <a:lnTo>
                    <a:pt x="267" y="163"/>
                  </a:lnTo>
                  <a:lnTo>
                    <a:pt x="382" y="112"/>
                  </a:lnTo>
                  <a:lnTo>
                    <a:pt x="496" y="62"/>
                  </a:lnTo>
                  <a:lnTo>
                    <a:pt x="597" y="23"/>
                  </a:lnTo>
                  <a:lnTo>
                    <a:pt x="669" y="0"/>
                  </a:lnTo>
                  <a:lnTo>
                    <a:pt x="698" y="4"/>
                  </a:lnTo>
                  <a:lnTo>
                    <a:pt x="657" y="60"/>
                  </a:lnTo>
                  <a:lnTo>
                    <a:pt x="554" y="126"/>
                  </a:lnTo>
                  <a:lnTo>
                    <a:pt x="411" y="194"/>
                  </a:lnTo>
                  <a:lnTo>
                    <a:pt x="260" y="254"/>
                  </a:lnTo>
                  <a:lnTo>
                    <a:pt x="120" y="296"/>
                  </a:lnTo>
                  <a:lnTo>
                    <a:pt x="27" y="318"/>
                  </a:lnTo>
                  <a:lnTo>
                    <a:pt x="0" y="306"/>
                  </a:lnTo>
                  <a:lnTo>
                    <a:pt x="71" y="256"/>
                  </a:lnTo>
                  <a:close/>
                </a:path>
              </a:pathLst>
            </a:custGeom>
            <a:solidFill>
              <a:srgbClr val="F78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549" name="Freeform 62"/>
            <p:cNvSpPr>
              <a:spLocks/>
            </p:cNvSpPr>
            <p:nvPr/>
          </p:nvSpPr>
          <p:spPr bwMode="auto">
            <a:xfrm>
              <a:off x="3257" y="2805"/>
              <a:ext cx="251" cy="115"/>
            </a:xfrm>
            <a:custGeom>
              <a:avLst/>
              <a:gdLst>
                <a:gd name="T0" fmla="*/ 53 w 503"/>
                <a:gd name="T1" fmla="*/ 184 h 228"/>
                <a:gd name="T2" fmla="*/ 70 w 503"/>
                <a:gd name="T3" fmla="*/ 174 h 228"/>
                <a:gd name="T4" fmla="*/ 121 w 503"/>
                <a:gd name="T5" fmla="*/ 149 h 228"/>
                <a:gd name="T6" fmla="*/ 192 w 503"/>
                <a:gd name="T7" fmla="*/ 116 h 228"/>
                <a:gd name="T8" fmla="*/ 276 w 503"/>
                <a:gd name="T9" fmla="*/ 81 h 228"/>
                <a:gd name="T10" fmla="*/ 357 w 503"/>
                <a:gd name="T11" fmla="*/ 44 h 228"/>
                <a:gd name="T12" fmla="*/ 429 w 503"/>
                <a:gd name="T13" fmla="*/ 15 h 228"/>
                <a:gd name="T14" fmla="*/ 479 w 503"/>
                <a:gd name="T15" fmla="*/ 0 h 228"/>
                <a:gd name="T16" fmla="*/ 503 w 503"/>
                <a:gd name="T17" fmla="*/ 4 h 228"/>
                <a:gd name="T18" fmla="*/ 474 w 503"/>
                <a:gd name="T19" fmla="*/ 44 h 228"/>
                <a:gd name="T20" fmla="*/ 400 w 503"/>
                <a:gd name="T21" fmla="*/ 93 h 228"/>
                <a:gd name="T22" fmla="*/ 297 w 503"/>
                <a:gd name="T23" fmla="*/ 141 h 228"/>
                <a:gd name="T24" fmla="*/ 189 w 503"/>
                <a:gd name="T25" fmla="*/ 184 h 228"/>
                <a:gd name="T26" fmla="*/ 88 w 503"/>
                <a:gd name="T27" fmla="*/ 215 h 228"/>
                <a:gd name="T28" fmla="*/ 20 w 503"/>
                <a:gd name="T29" fmla="*/ 228 h 228"/>
                <a:gd name="T30" fmla="*/ 0 w 503"/>
                <a:gd name="T31" fmla="*/ 221 h 228"/>
                <a:gd name="T32" fmla="*/ 53 w 503"/>
                <a:gd name="T33" fmla="*/ 184 h 2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03"/>
                <a:gd name="T52" fmla="*/ 0 h 228"/>
                <a:gd name="T53" fmla="*/ 503 w 503"/>
                <a:gd name="T54" fmla="*/ 228 h 2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03" h="228">
                  <a:moveTo>
                    <a:pt x="53" y="184"/>
                  </a:moveTo>
                  <a:lnTo>
                    <a:pt x="70" y="174"/>
                  </a:lnTo>
                  <a:lnTo>
                    <a:pt x="121" y="149"/>
                  </a:lnTo>
                  <a:lnTo>
                    <a:pt x="192" y="116"/>
                  </a:lnTo>
                  <a:lnTo>
                    <a:pt x="276" y="81"/>
                  </a:lnTo>
                  <a:lnTo>
                    <a:pt x="357" y="44"/>
                  </a:lnTo>
                  <a:lnTo>
                    <a:pt x="429" y="15"/>
                  </a:lnTo>
                  <a:lnTo>
                    <a:pt x="479" y="0"/>
                  </a:lnTo>
                  <a:lnTo>
                    <a:pt x="503" y="4"/>
                  </a:lnTo>
                  <a:lnTo>
                    <a:pt x="474" y="44"/>
                  </a:lnTo>
                  <a:lnTo>
                    <a:pt x="400" y="93"/>
                  </a:lnTo>
                  <a:lnTo>
                    <a:pt x="297" y="141"/>
                  </a:lnTo>
                  <a:lnTo>
                    <a:pt x="189" y="184"/>
                  </a:lnTo>
                  <a:lnTo>
                    <a:pt x="88" y="215"/>
                  </a:lnTo>
                  <a:lnTo>
                    <a:pt x="20" y="228"/>
                  </a:lnTo>
                  <a:lnTo>
                    <a:pt x="0" y="221"/>
                  </a:lnTo>
                  <a:lnTo>
                    <a:pt x="53" y="184"/>
                  </a:lnTo>
                  <a:close/>
                </a:path>
              </a:pathLst>
            </a:custGeom>
            <a:solidFill>
              <a:srgbClr val="F58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550" name="Freeform 63"/>
            <p:cNvSpPr>
              <a:spLocks/>
            </p:cNvSpPr>
            <p:nvPr/>
          </p:nvSpPr>
          <p:spPr bwMode="auto">
            <a:xfrm>
              <a:off x="3326" y="2821"/>
              <a:ext cx="152" cy="70"/>
            </a:xfrm>
            <a:custGeom>
              <a:avLst/>
              <a:gdLst>
                <a:gd name="T0" fmla="*/ 31 w 305"/>
                <a:gd name="T1" fmla="*/ 114 h 139"/>
                <a:gd name="T2" fmla="*/ 41 w 305"/>
                <a:gd name="T3" fmla="*/ 106 h 139"/>
                <a:gd name="T4" fmla="*/ 72 w 305"/>
                <a:gd name="T5" fmla="*/ 93 h 139"/>
                <a:gd name="T6" fmla="*/ 116 w 305"/>
                <a:gd name="T7" fmla="*/ 71 h 139"/>
                <a:gd name="T8" fmla="*/ 167 w 305"/>
                <a:gd name="T9" fmla="*/ 50 h 139"/>
                <a:gd name="T10" fmla="*/ 215 w 305"/>
                <a:gd name="T11" fmla="*/ 27 h 139"/>
                <a:gd name="T12" fmla="*/ 260 w 305"/>
                <a:gd name="T13" fmla="*/ 9 h 139"/>
                <a:gd name="T14" fmla="*/ 291 w 305"/>
                <a:gd name="T15" fmla="*/ 0 h 139"/>
                <a:gd name="T16" fmla="*/ 305 w 305"/>
                <a:gd name="T17" fmla="*/ 2 h 139"/>
                <a:gd name="T18" fmla="*/ 287 w 305"/>
                <a:gd name="T19" fmla="*/ 25 h 139"/>
                <a:gd name="T20" fmla="*/ 241 w 305"/>
                <a:gd name="T21" fmla="*/ 56 h 139"/>
                <a:gd name="T22" fmla="*/ 179 w 305"/>
                <a:gd name="T23" fmla="*/ 85 h 139"/>
                <a:gd name="T24" fmla="*/ 113 w 305"/>
                <a:gd name="T25" fmla="*/ 112 h 139"/>
                <a:gd name="T26" fmla="*/ 51 w 305"/>
                <a:gd name="T27" fmla="*/ 130 h 139"/>
                <a:gd name="T28" fmla="*/ 10 w 305"/>
                <a:gd name="T29" fmla="*/ 139 h 139"/>
                <a:gd name="T30" fmla="*/ 0 w 305"/>
                <a:gd name="T31" fmla="*/ 135 h 139"/>
                <a:gd name="T32" fmla="*/ 31 w 305"/>
                <a:gd name="T33" fmla="*/ 114 h 1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5"/>
                <a:gd name="T52" fmla="*/ 0 h 139"/>
                <a:gd name="T53" fmla="*/ 305 w 305"/>
                <a:gd name="T54" fmla="*/ 139 h 1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5" h="139">
                  <a:moveTo>
                    <a:pt x="31" y="114"/>
                  </a:moveTo>
                  <a:lnTo>
                    <a:pt x="41" y="106"/>
                  </a:lnTo>
                  <a:lnTo>
                    <a:pt x="72" y="93"/>
                  </a:lnTo>
                  <a:lnTo>
                    <a:pt x="116" y="71"/>
                  </a:lnTo>
                  <a:lnTo>
                    <a:pt x="167" y="50"/>
                  </a:lnTo>
                  <a:lnTo>
                    <a:pt x="215" y="27"/>
                  </a:lnTo>
                  <a:lnTo>
                    <a:pt x="260" y="9"/>
                  </a:lnTo>
                  <a:lnTo>
                    <a:pt x="291" y="0"/>
                  </a:lnTo>
                  <a:lnTo>
                    <a:pt x="305" y="2"/>
                  </a:lnTo>
                  <a:lnTo>
                    <a:pt x="287" y="25"/>
                  </a:lnTo>
                  <a:lnTo>
                    <a:pt x="241" y="56"/>
                  </a:lnTo>
                  <a:lnTo>
                    <a:pt x="179" y="85"/>
                  </a:lnTo>
                  <a:lnTo>
                    <a:pt x="113" y="112"/>
                  </a:lnTo>
                  <a:lnTo>
                    <a:pt x="51" y="130"/>
                  </a:lnTo>
                  <a:lnTo>
                    <a:pt x="10" y="139"/>
                  </a:lnTo>
                  <a:lnTo>
                    <a:pt x="0" y="135"/>
                  </a:lnTo>
                  <a:lnTo>
                    <a:pt x="31" y="114"/>
                  </a:lnTo>
                  <a:close/>
                </a:path>
              </a:pathLst>
            </a:custGeom>
            <a:solidFill>
              <a:srgbClr val="F5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551" name="Freeform 64"/>
            <p:cNvSpPr>
              <a:spLocks/>
            </p:cNvSpPr>
            <p:nvPr/>
          </p:nvSpPr>
          <p:spPr bwMode="auto">
            <a:xfrm>
              <a:off x="1681" y="3295"/>
              <a:ext cx="52" cy="99"/>
            </a:xfrm>
            <a:custGeom>
              <a:avLst/>
              <a:gdLst>
                <a:gd name="T0" fmla="*/ 0 w 105"/>
                <a:gd name="T1" fmla="*/ 11 h 197"/>
                <a:gd name="T2" fmla="*/ 27 w 105"/>
                <a:gd name="T3" fmla="*/ 0 h 197"/>
                <a:gd name="T4" fmla="*/ 105 w 105"/>
                <a:gd name="T5" fmla="*/ 186 h 197"/>
                <a:gd name="T6" fmla="*/ 78 w 105"/>
                <a:gd name="T7" fmla="*/ 197 h 197"/>
                <a:gd name="T8" fmla="*/ 0 w 105"/>
                <a:gd name="T9" fmla="*/ 11 h 1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197"/>
                <a:gd name="T17" fmla="*/ 105 w 105"/>
                <a:gd name="T18" fmla="*/ 197 h 1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197">
                  <a:moveTo>
                    <a:pt x="0" y="11"/>
                  </a:moveTo>
                  <a:lnTo>
                    <a:pt x="27" y="0"/>
                  </a:lnTo>
                  <a:lnTo>
                    <a:pt x="105" y="186"/>
                  </a:lnTo>
                  <a:lnTo>
                    <a:pt x="78" y="19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552" name="Freeform 65"/>
            <p:cNvSpPr>
              <a:spLocks/>
            </p:cNvSpPr>
            <p:nvPr/>
          </p:nvSpPr>
          <p:spPr bwMode="auto">
            <a:xfrm>
              <a:off x="1764" y="3260"/>
              <a:ext cx="52" cy="97"/>
            </a:xfrm>
            <a:custGeom>
              <a:avLst/>
              <a:gdLst>
                <a:gd name="T0" fmla="*/ 0 w 103"/>
                <a:gd name="T1" fmla="*/ 10 h 194"/>
                <a:gd name="T2" fmla="*/ 11 w 103"/>
                <a:gd name="T3" fmla="*/ 4 h 194"/>
                <a:gd name="T4" fmla="*/ 23 w 103"/>
                <a:gd name="T5" fmla="*/ 0 h 194"/>
                <a:gd name="T6" fmla="*/ 33 w 103"/>
                <a:gd name="T7" fmla="*/ 21 h 194"/>
                <a:gd name="T8" fmla="*/ 42 w 103"/>
                <a:gd name="T9" fmla="*/ 45 h 194"/>
                <a:gd name="T10" fmla="*/ 52 w 103"/>
                <a:gd name="T11" fmla="*/ 68 h 194"/>
                <a:gd name="T12" fmla="*/ 62 w 103"/>
                <a:gd name="T13" fmla="*/ 91 h 194"/>
                <a:gd name="T14" fmla="*/ 71 w 103"/>
                <a:gd name="T15" fmla="*/ 112 h 194"/>
                <a:gd name="T16" fmla="*/ 81 w 103"/>
                <a:gd name="T17" fmla="*/ 136 h 194"/>
                <a:gd name="T18" fmla="*/ 91 w 103"/>
                <a:gd name="T19" fmla="*/ 159 h 194"/>
                <a:gd name="T20" fmla="*/ 103 w 103"/>
                <a:gd name="T21" fmla="*/ 182 h 194"/>
                <a:gd name="T22" fmla="*/ 89 w 103"/>
                <a:gd name="T23" fmla="*/ 188 h 194"/>
                <a:gd name="T24" fmla="*/ 77 w 103"/>
                <a:gd name="T25" fmla="*/ 194 h 194"/>
                <a:gd name="T26" fmla="*/ 66 w 103"/>
                <a:gd name="T27" fmla="*/ 171 h 194"/>
                <a:gd name="T28" fmla="*/ 56 w 103"/>
                <a:gd name="T29" fmla="*/ 147 h 194"/>
                <a:gd name="T30" fmla="*/ 46 w 103"/>
                <a:gd name="T31" fmla="*/ 124 h 194"/>
                <a:gd name="T32" fmla="*/ 37 w 103"/>
                <a:gd name="T33" fmla="*/ 101 h 194"/>
                <a:gd name="T34" fmla="*/ 25 w 103"/>
                <a:gd name="T35" fmla="*/ 77 h 194"/>
                <a:gd name="T36" fmla="*/ 17 w 103"/>
                <a:gd name="T37" fmla="*/ 54 h 194"/>
                <a:gd name="T38" fmla="*/ 7 w 103"/>
                <a:gd name="T39" fmla="*/ 31 h 194"/>
                <a:gd name="T40" fmla="*/ 0 w 103"/>
                <a:gd name="T41" fmla="*/ 10 h 1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3"/>
                <a:gd name="T64" fmla="*/ 0 h 194"/>
                <a:gd name="T65" fmla="*/ 103 w 103"/>
                <a:gd name="T66" fmla="*/ 194 h 1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3" h="194">
                  <a:moveTo>
                    <a:pt x="0" y="10"/>
                  </a:moveTo>
                  <a:lnTo>
                    <a:pt x="11" y="4"/>
                  </a:lnTo>
                  <a:lnTo>
                    <a:pt x="23" y="0"/>
                  </a:lnTo>
                  <a:lnTo>
                    <a:pt x="33" y="21"/>
                  </a:lnTo>
                  <a:lnTo>
                    <a:pt x="42" y="45"/>
                  </a:lnTo>
                  <a:lnTo>
                    <a:pt x="52" y="68"/>
                  </a:lnTo>
                  <a:lnTo>
                    <a:pt x="62" y="91"/>
                  </a:lnTo>
                  <a:lnTo>
                    <a:pt x="71" y="112"/>
                  </a:lnTo>
                  <a:lnTo>
                    <a:pt x="81" y="136"/>
                  </a:lnTo>
                  <a:lnTo>
                    <a:pt x="91" y="159"/>
                  </a:lnTo>
                  <a:lnTo>
                    <a:pt x="103" y="182"/>
                  </a:lnTo>
                  <a:lnTo>
                    <a:pt x="89" y="188"/>
                  </a:lnTo>
                  <a:lnTo>
                    <a:pt x="77" y="194"/>
                  </a:lnTo>
                  <a:lnTo>
                    <a:pt x="66" y="171"/>
                  </a:lnTo>
                  <a:lnTo>
                    <a:pt x="56" y="147"/>
                  </a:lnTo>
                  <a:lnTo>
                    <a:pt x="46" y="124"/>
                  </a:lnTo>
                  <a:lnTo>
                    <a:pt x="37" y="101"/>
                  </a:lnTo>
                  <a:lnTo>
                    <a:pt x="25" y="77"/>
                  </a:lnTo>
                  <a:lnTo>
                    <a:pt x="17" y="54"/>
                  </a:lnTo>
                  <a:lnTo>
                    <a:pt x="7" y="3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553" name="Freeform 66"/>
            <p:cNvSpPr>
              <a:spLocks/>
            </p:cNvSpPr>
            <p:nvPr/>
          </p:nvSpPr>
          <p:spPr bwMode="auto">
            <a:xfrm>
              <a:off x="1847" y="3225"/>
              <a:ext cx="52" cy="97"/>
            </a:xfrm>
            <a:custGeom>
              <a:avLst/>
              <a:gdLst>
                <a:gd name="T0" fmla="*/ 0 w 104"/>
                <a:gd name="T1" fmla="*/ 10 h 194"/>
                <a:gd name="T2" fmla="*/ 13 w 104"/>
                <a:gd name="T3" fmla="*/ 4 h 194"/>
                <a:gd name="T4" fmla="*/ 27 w 104"/>
                <a:gd name="T5" fmla="*/ 0 h 194"/>
                <a:gd name="T6" fmla="*/ 34 w 104"/>
                <a:gd name="T7" fmla="*/ 21 h 194"/>
                <a:gd name="T8" fmla="*/ 46 w 104"/>
                <a:gd name="T9" fmla="*/ 43 h 194"/>
                <a:gd name="T10" fmla="*/ 54 w 104"/>
                <a:gd name="T11" fmla="*/ 66 h 194"/>
                <a:gd name="T12" fmla="*/ 66 w 104"/>
                <a:gd name="T13" fmla="*/ 89 h 194"/>
                <a:gd name="T14" fmla="*/ 73 w 104"/>
                <a:gd name="T15" fmla="*/ 113 h 194"/>
                <a:gd name="T16" fmla="*/ 83 w 104"/>
                <a:gd name="T17" fmla="*/ 136 h 194"/>
                <a:gd name="T18" fmla="*/ 93 w 104"/>
                <a:gd name="T19" fmla="*/ 159 h 194"/>
                <a:gd name="T20" fmla="*/ 104 w 104"/>
                <a:gd name="T21" fmla="*/ 182 h 194"/>
                <a:gd name="T22" fmla="*/ 91 w 104"/>
                <a:gd name="T23" fmla="*/ 188 h 194"/>
                <a:gd name="T24" fmla="*/ 77 w 104"/>
                <a:gd name="T25" fmla="*/ 194 h 194"/>
                <a:gd name="T26" fmla="*/ 67 w 104"/>
                <a:gd name="T27" fmla="*/ 171 h 194"/>
                <a:gd name="T28" fmla="*/ 58 w 104"/>
                <a:gd name="T29" fmla="*/ 147 h 194"/>
                <a:gd name="T30" fmla="*/ 48 w 104"/>
                <a:gd name="T31" fmla="*/ 124 h 194"/>
                <a:gd name="T32" fmla="*/ 38 w 104"/>
                <a:gd name="T33" fmla="*/ 101 h 194"/>
                <a:gd name="T34" fmla="*/ 29 w 104"/>
                <a:gd name="T35" fmla="*/ 78 h 194"/>
                <a:gd name="T36" fmla="*/ 19 w 104"/>
                <a:gd name="T37" fmla="*/ 54 h 194"/>
                <a:gd name="T38" fmla="*/ 9 w 104"/>
                <a:gd name="T39" fmla="*/ 31 h 194"/>
                <a:gd name="T40" fmla="*/ 0 w 104"/>
                <a:gd name="T41" fmla="*/ 10 h 1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4"/>
                <a:gd name="T64" fmla="*/ 0 h 194"/>
                <a:gd name="T65" fmla="*/ 104 w 104"/>
                <a:gd name="T66" fmla="*/ 194 h 1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4" h="194">
                  <a:moveTo>
                    <a:pt x="0" y="10"/>
                  </a:moveTo>
                  <a:lnTo>
                    <a:pt x="13" y="4"/>
                  </a:lnTo>
                  <a:lnTo>
                    <a:pt x="27" y="0"/>
                  </a:lnTo>
                  <a:lnTo>
                    <a:pt x="34" y="21"/>
                  </a:lnTo>
                  <a:lnTo>
                    <a:pt x="46" y="43"/>
                  </a:lnTo>
                  <a:lnTo>
                    <a:pt x="54" y="66"/>
                  </a:lnTo>
                  <a:lnTo>
                    <a:pt x="66" y="89"/>
                  </a:lnTo>
                  <a:lnTo>
                    <a:pt x="73" y="113"/>
                  </a:lnTo>
                  <a:lnTo>
                    <a:pt x="83" y="136"/>
                  </a:lnTo>
                  <a:lnTo>
                    <a:pt x="93" y="159"/>
                  </a:lnTo>
                  <a:lnTo>
                    <a:pt x="104" y="182"/>
                  </a:lnTo>
                  <a:lnTo>
                    <a:pt x="91" y="188"/>
                  </a:lnTo>
                  <a:lnTo>
                    <a:pt x="77" y="194"/>
                  </a:lnTo>
                  <a:lnTo>
                    <a:pt x="67" y="171"/>
                  </a:lnTo>
                  <a:lnTo>
                    <a:pt x="58" y="147"/>
                  </a:lnTo>
                  <a:lnTo>
                    <a:pt x="48" y="124"/>
                  </a:lnTo>
                  <a:lnTo>
                    <a:pt x="38" y="101"/>
                  </a:lnTo>
                  <a:lnTo>
                    <a:pt x="29" y="78"/>
                  </a:lnTo>
                  <a:lnTo>
                    <a:pt x="19" y="54"/>
                  </a:lnTo>
                  <a:lnTo>
                    <a:pt x="9" y="3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554" name="Freeform 67"/>
            <p:cNvSpPr>
              <a:spLocks/>
            </p:cNvSpPr>
            <p:nvPr/>
          </p:nvSpPr>
          <p:spPr bwMode="auto">
            <a:xfrm>
              <a:off x="1930" y="3188"/>
              <a:ext cx="53" cy="99"/>
            </a:xfrm>
            <a:custGeom>
              <a:avLst/>
              <a:gdLst>
                <a:gd name="T0" fmla="*/ 0 w 105"/>
                <a:gd name="T1" fmla="*/ 14 h 198"/>
                <a:gd name="T2" fmla="*/ 12 w 105"/>
                <a:gd name="T3" fmla="*/ 6 h 198"/>
                <a:gd name="T4" fmla="*/ 26 w 105"/>
                <a:gd name="T5" fmla="*/ 0 h 198"/>
                <a:gd name="T6" fmla="*/ 33 w 105"/>
                <a:gd name="T7" fmla="*/ 24 h 198"/>
                <a:gd name="T8" fmla="*/ 43 w 105"/>
                <a:gd name="T9" fmla="*/ 47 h 198"/>
                <a:gd name="T10" fmla="*/ 53 w 105"/>
                <a:gd name="T11" fmla="*/ 70 h 198"/>
                <a:gd name="T12" fmla="*/ 64 w 105"/>
                <a:gd name="T13" fmla="*/ 94 h 198"/>
                <a:gd name="T14" fmla="*/ 74 w 105"/>
                <a:gd name="T15" fmla="*/ 117 h 198"/>
                <a:gd name="T16" fmla="*/ 84 w 105"/>
                <a:gd name="T17" fmla="*/ 140 h 198"/>
                <a:gd name="T18" fmla="*/ 93 w 105"/>
                <a:gd name="T19" fmla="*/ 163 h 198"/>
                <a:gd name="T20" fmla="*/ 105 w 105"/>
                <a:gd name="T21" fmla="*/ 187 h 198"/>
                <a:gd name="T22" fmla="*/ 90 w 105"/>
                <a:gd name="T23" fmla="*/ 192 h 198"/>
                <a:gd name="T24" fmla="*/ 78 w 105"/>
                <a:gd name="T25" fmla="*/ 198 h 198"/>
                <a:gd name="T26" fmla="*/ 66 w 105"/>
                <a:gd name="T27" fmla="*/ 175 h 198"/>
                <a:gd name="T28" fmla="*/ 57 w 105"/>
                <a:gd name="T29" fmla="*/ 152 h 198"/>
                <a:gd name="T30" fmla="*/ 47 w 105"/>
                <a:gd name="T31" fmla="*/ 128 h 198"/>
                <a:gd name="T32" fmla="*/ 37 w 105"/>
                <a:gd name="T33" fmla="*/ 105 h 198"/>
                <a:gd name="T34" fmla="*/ 28 w 105"/>
                <a:gd name="T35" fmla="*/ 82 h 198"/>
                <a:gd name="T36" fmla="*/ 18 w 105"/>
                <a:gd name="T37" fmla="*/ 59 h 198"/>
                <a:gd name="T38" fmla="*/ 8 w 105"/>
                <a:gd name="T39" fmla="*/ 35 h 198"/>
                <a:gd name="T40" fmla="*/ 0 w 105"/>
                <a:gd name="T41" fmla="*/ 14 h 1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5"/>
                <a:gd name="T64" fmla="*/ 0 h 198"/>
                <a:gd name="T65" fmla="*/ 105 w 105"/>
                <a:gd name="T66" fmla="*/ 198 h 19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5" h="198">
                  <a:moveTo>
                    <a:pt x="0" y="14"/>
                  </a:moveTo>
                  <a:lnTo>
                    <a:pt x="12" y="6"/>
                  </a:lnTo>
                  <a:lnTo>
                    <a:pt x="26" y="0"/>
                  </a:lnTo>
                  <a:lnTo>
                    <a:pt x="33" y="24"/>
                  </a:lnTo>
                  <a:lnTo>
                    <a:pt x="43" y="47"/>
                  </a:lnTo>
                  <a:lnTo>
                    <a:pt x="53" y="70"/>
                  </a:lnTo>
                  <a:lnTo>
                    <a:pt x="64" y="94"/>
                  </a:lnTo>
                  <a:lnTo>
                    <a:pt x="74" y="117"/>
                  </a:lnTo>
                  <a:lnTo>
                    <a:pt x="84" y="140"/>
                  </a:lnTo>
                  <a:lnTo>
                    <a:pt x="93" y="163"/>
                  </a:lnTo>
                  <a:lnTo>
                    <a:pt x="105" y="187"/>
                  </a:lnTo>
                  <a:lnTo>
                    <a:pt x="90" y="192"/>
                  </a:lnTo>
                  <a:lnTo>
                    <a:pt x="78" y="198"/>
                  </a:lnTo>
                  <a:lnTo>
                    <a:pt x="66" y="175"/>
                  </a:lnTo>
                  <a:lnTo>
                    <a:pt x="57" y="152"/>
                  </a:lnTo>
                  <a:lnTo>
                    <a:pt x="47" y="128"/>
                  </a:lnTo>
                  <a:lnTo>
                    <a:pt x="37" y="105"/>
                  </a:lnTo>
                  <a:lnTo>
                    <a:pt x="28" y="82"/>
                  </a:lnTo>
                  <a:lnTo>
                    <a:pt x="18" y="59"/>
                  </a:lnTo>
                  <a:lnTo>
                    <a:pt x="8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555" name="Freeform 68"/>
            <p:cNvSpPr>
              <a:spLocks/>
            </p:cNvSpPr>
            <p:nvPr/>
          </p:nvSpPr>
          <p:spPr bwMode="auto">
            <a:xfrm>
              <a:off x="2014" y="3153"/>
              <a:ext cx="51" cy="99"/>
            </a:xfrm>
            <a:custGeom>
              <a:avLst/>
              <a:gdLst>
                <a:gd name="T0" fmla="*/ 0 w 103"/>
                <a:gd name="T1" fmla="*/ 11 h 197"/>
                <a:gd name="T2" fmla="*/ 12 w 103"/>
                <a:gd name="T3" fmla="*/ 6 h 197"/>
                <a:gd name="T4" fmla="*/ 25 w 103"/>
                <a:gd name="T5" fmla="*/ 0 h 197"/>
                <a:gd name="T6" fmla="*/ 33 w 103"/>
                <a:gd name="T7" fmla="*/ 23 h 197"/>
                <a:gd name="T8" fmla="*/ 45 w 103"/>
                <a:gd name="T9" fmla="*/ 46 h 197"/>
                <a:gd name="T10" fmla="*/ 53 w 103"/>
                <a:gd name="T11" fmla="*/ 69 h 197"/>
                <a:gd name="T12" fmla="*/ 64 w 103"/>
                <a:gd name="T13" fmla="*/ 93 h 197"/>
                <a:gd name="T14" fmla="*/ 72 w 103"/>
                <a:gd name="T15" fmla="*/ 116 h 197"/>
                <a:gd name="T16" fmla="*/ 82 w 103"/>
                <a:gd name="T17" fmla="*/ 139 h 197"/>
                <a:gd name="T18" fmla="*/ 91 w 103"/>
                <a:gd name="T19" fmla="*/ 163 h 197"/>
                <a:gd name="T20" fmla="*/ 103 w 103"/>
                <a:gd name="T21" fmla="*/ 186 h 197"/>
                <a:gd name="T22" fmla="*/ 89 w 103"/>
                <a:gd name="T23" fmla="*/ 190 h 197"/>
                <a:gd name="T24" fmla="*/ 76 w 103"/>
                <a:gd name="T25" fmla="*/ 197 h 197"/>
                <a:gd name="T26" fmla="*/ 66 w 103"/>
                <a:gd name="T27" fmla="*/ 174 h 197"/>
                <a:gd name="T28" fmla="*/ 56 w 103"/>
                <a:gd name="T29" fmla="*/ 151 h 197"/>
                <a:gd name="T30" fmla="*/ 47 w 103"/>
                <a:gd name="T31" fmla="*/ 128 h 197"/>
                <a:gd name="T32" fmla="*/ 37 w 103"/>
                <a:gd name="T33" fmla="*/ 104 h 197"/>
                <a:gd name="T34" fmla="*/ 27 w 103"/>
                <a:gd name="T35" fmla="*/ 81 h 197"/>
                <a:gd name="T36" fmla="*/ 18 w 103"/>
                <a:gd name="T37" fmla="*/ 58 h 197"/>
                <a:gd name="T38" fmla="*/ 8 w 103"/>
                <a:gd name="T39" fmla="*/ 35 h 197"/>
                <a:gd name="T40" fmla="*/ 0 w 103"/>
                <a:gd name="T41" fmla="*/ 11 h 19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3"/>
                <a:gd name="T64" fmla="*/ 0 h 197"/>
                <a:gd name="T65" fmla="*/ 103 w 103"/>
                <a:gd name="T66" fmla="*/ 197 h 19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3" h="197">
                  <a:moveTo>
                    <a:pt x="0" y="11"/>
                  </a:moveTo>
                  <a:lnTo>
                    <a:pt x="12" y="6"/>
                  </a:lnTo>
                  <a:lnTo>
                    <a:pt x="25" y="0"/>
                  </a:lnTo>
                  <a:lnTo>
                    <a:pt x="33" y="23"/>
                  </a:lnTo>
                  <a:lnTo>
                    <a:pt x="45" y="46"/>
                  </a:lnTo>
                  <a:lnTo>
                    <a:pt x="53" y="69"/>
                  </a:lnTo>
                  <a:lnTo>
                    <a:pt x="64" y="93"/>
                  </a:lnTo>
                  <a:lnTo>
                    <a:pt x="72" y="116"/>
                  </a:lnTo>
                  <a:lnTo>
                    <a:pt x="82" y="139"/>
                  </a:lnTo>
                  <a:lnTo>
                    <a:pt x="91" y="163"/>
                  </a:lnTo>
                  <a:lnTo>
                    <a:pt x="103" y="186"/>
                  </a:lnTo>
                  <a:lnTo>
                    <a:pt x="89" y="190"/>
                  </a:lnTo>
                  <a:lnTo>
                    <a:pt x="76" y="197"/>
                  </a:lnTo>
                  <a:lnTo>
                    <a:pt x="66" y="174"/>
                  </a:lnTo>
                  <a:lnTo>
                    <a:pt x="56" y="151"/>
                  </a:lnTo>
                  <a:lnTo>
                    <a:pt x="47" y="128"/>
                  </a:lnTo>
                  <a:lnTo>
                    <a:pt x="37" y="104"/>
                  </a:lnTo>
                  <a:lnTo>
                    <a:pt x="27" y="81"/>
                  </a:lnTo>
                  <a:lnTo>
                    <a:pt x="18" y="58"/>
                  </a:lnTo>
                  <a:lnTo>
                    <a:pt x="8" y="3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556" name="Freeform 69"/>
            <p:cNvSpPr>
              <a:spLocks/>
            </p:cNvSpPr>
            <p:nvPr/>
          </p:nvSpPr>
          <p:spPr bwMode="auto">
            <a:xfrm>
              <a:off x="2096" y="3118"/>
              <a:ext cx="52" cy="98"/>
            </a:xfrm>
            <a:custGeom>
              <a:avLst/>
              <a:gdLst>
                <a:gd name="T0" fmla="*/ 0 w 105"/>
                <a:gd name="T1" fmla="*/ 10 h 196"/>
                <a:gd name="T2" fmla="*/ 14 w 105"/>
                <a:gd name="T3" fmla="*/ 6 h 196"/>
                <a:gd name="T4" fmla="*/ 27 w 105"/>
                <a:gd name="T5" fmla="*/ 0 h 196"/>
                <a:gd name="T6" fmla="*/ 35 w 105"/>
                <a:gd name="T7" fmla="*/ 23 h 196"/>
                <a:gd name="T8" fmla="*/ 47 w 105"/>
                <a:gd name="T9" fmla="*/ 46 h 196"/>
                <a:gd name="T10" fmla="*/ 54 w 105"/>
                <a:gd name="T11" fmla="*/ 70 h 196"/>
                <a:gd name="T12" fmla="*/ 66 w 105"/>
                <a:gd name="T13" fmla="*/ 93 h 196"/>
                <a:gd name="T14" fmla="*/ 74 w 105"/>
                <a:gd name="T15" fmla="*/ 116 h 196"/>
                <a:gd name="T16" fmla="*/ 83 w 105"/>
                <a:gd name="T17" fmla="*/ 139 h 196"/>
                <a:gd name="T18" fmla="*/ 93 w 105"/>
                <a:gd name="T19" fmla="*/ 163 h 196"/>
                <a:gd name="T20" fmla="*/ 105 w 105"/>
                <a:gd name="T21" fmla="*/ 186 h 196"/>
                <a:gd name="T22" fmla="*/ 91 w 105"/>
                <a:gd name="T23" fmla="*/ 190 h 196"/>
                <a:gd name="T24" fmla="*/ 78 w 105"/>
                <a:gd name="T25" fmla="*/ 196 h 196"/>
                <a:gd name="T26" fmla="*/ 68 w 105"/>
                <a:gd name="T27" fmla="*/ 172 h 196"/>
                <a:gd name="T28" fmla="*/ 58 w 105"/>
                <a:gd name="T29" fmla="*/ 149 h 196"/>
                <a:gd name="T30" fmla="*/ 48 w 105"/>
                <a:gd name="T31" fmla="*/ 126 h 196"/>
                <a:gd name="T32" fmla="*/ 39 w 105"/>
                <a:gd name="T33" fmla="*/ 103 h 196"/>
                <a:gd name="T34" fmla="*/ 29 w 105"/>
                <a:gd name="T35" fmla="*/ 79 h 196"/>
                <a:gd name="T36" fmla="*/ 19 w 105"/>
                <a:gd name="T37" fmla="*/ 56 h 196"/>
                <a:gd name="T38" fmla="*/ 10 w 105"/>
                <a:gd name="T39" fmla="*/ 33 h 196"/>
                <a:gd name="T40" fmla="*/ 0 w 105"/>
                <a:gd name="T41" fmla="*/ 10 h 1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5"/>
                <a:gd name="T64" fmla="*/ 0 h 196"/>
                <a:gd name="T65" fmla="*/ 105 w 105"/>
                <a:gd name="T66" fmla="*/ 196 h 19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5" h="196">
                  <a:moveTo>
                    <a:pt x="0" y="10"/>
                  </a:moveTo>
                  <a:lnTo>
                    <a:pt x="14" y="6"/>
                  </a:lnTo>
                  <a:lnTo>
                    <a:pt x="27" y="0"/>
                  </a:lnTo>
                  <a:lnTo>
                    <a:pt x="35" y="23"/>
                  </a:lnTo>
                  <a:lnTo>
                    <a:pt x="47" y="46"/>
                  </a:lnTo>
                  <a:lnTo>
                    <a:pt x="54" y="70"/>
                  </a:lnTo>
                  <a:lnTo>
                    <a:pt x="66" y="93"/>
                  </a:lnTo>
                  <a:lnTo>
                    <a:pt x="74" y="116"/>
                  </a:lnTo>
                  <a:lnTo>
                    <a:pt x="83" y="139"/>
                  </a:lnTo>
                  <a:lnTo>
                    <a:pt x="93" y="163"/>
                  </a:lnTo>
                  <a:lnTo>
                    <a:pt x="105" y="186"/>
                  </a:lnTo>
                  <a:lnTo>
                    <a:pt x="91" y="190"/>
                  </a:lnTo>
                  <a:lnTo>
                    <a:pt x="78" y="196"/>
                  </a:lnTo>
                  <a:lnTo>
                    <a:pt x="68" y="172"/>
                  </a:lnTo>
                  <a:lnTo>
                    <a:pt x="58" y="149"/>
                  </a:lnTo>
                  <a:lnTo>
                    <a:pt x="48" y="126"/>
                  </a:lnTo>
                  <a:lnTo>
                    <a:pt x="39" y="103"/>
                  </a:lnTo>
                  <a:lnTo>
                    <a:pt x="29" y="79"/>
                  </a:lnTo>
                  <a:lnTo>
                    <a:pt x="19" y="56"/>
                  </a:lnTo>
                  <a:lnTo>
                    <a:pt x="10" y="33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557" name="Freeform 70"/>
            <p:cNvSpPr>
              <a:spLocks/>
            </p:cNvSpPr>
            <p:nvPr/>
          </p:nvSpPr>
          <p:spPr bwMode="auto">
            <a:xfrm>
              <a:off x="2179" y="3084"/>
              <a:ext cx="52" cy="96"/>
            </a:xfrm>
            <a:custGeom>
              <a:avLst/>
              <a:gdLst>
                <a:gd name="T0" fmla="*/ 0 w 103"/>
                <a:gd name="T1" fmla="*/ 10 h 194"/>
                <a:gd name="T2" fmla="*/ 11 w 103"/>
                <a:gd name="T3" fmla="*/ 4 h 194"/>
                <a:gd name="T4" fmla="*/ 25 w 103"/>
                <a:gd name="T5" fmla="*/ 0 h 194"/>
                <a:gd name="T6" fmla="*/ 35 w 103"/>
                <a:gd name="T7" fmla="*/ 21 h 194"/>
                <a:gd name="T8" fmla="*/ 44 w 103"/>
                <a:gd name="T9" fmla="*/ 45 h 194"/>
                <a:gd name="T10" fmla="*/ 54 w 103"/>
                <a:gd name="T11" fmla="*/ 68 h 194"/>
                <a:gd name="T12" fmla="*/ 64 w 103"/>
                <a:gd name="T13" fmla="*/ 91 h 194"/>
                <a:gd name="T14" fmla="*/ 73 w 103"/>
                <a:gd name="T15" fmla="*/ 113 h 194"/>
                <a:gd name="T16" fmla="*/ 83 w 103"/>
                <a:gd name="T17" fmla="*/ 136 h 194"/>
                <a:gd name="T18" fmla="*/ 93 w 103"/>
                <a:gd name="T19" fmla="*/ 159 h 194"/>
                <a:gd name="T20" fmla="*/ 103 w 103"/>
                <a:gd name="T21" fmla="*/ 182 h 194"/>
                <a:gd name="T22" fmla="*/ 91 w 103"/>
                <a:gd name="T23" fmla="*/ 188 h 194"/>
                <a:gd name="T24" fmla="*/ 79 w 103"/>
                <a:gd name="T25" fmla="*/ 194 h 194"/>
                <a:gd name="T26" fmla="*/ 68 w 103"/>
                <a:gd name="T27" fmla="*/ 171 h 194"/>
                <a:gd name="T28" fmla="*/ 58 w 103"/>
                <a:gd name="T29" fmla="*/ 147 h 194"/>
                <a:gd name="T30" fmla="*/ 48 w 103"/>
                <a:gd name="T31" fmla="*/ 124 h 194"/>
                <a:gd name="T32" fmla="*/ 39 w 103"/>
                <a:gd name="T33" fmla="*/ 101 h 194"/>
                <a:gd name="T34" fmla="*/ 27 w 103"/>
                <a:gd name="T35" fmla="*/ 78 h 194"/>
                <a:gd name="T36" fmla="*/ 17 w 103"/>
                <a:gd name="T37" fmla="*/ 54 h 194"/>
                <a:gd name="T38" fmla="*/ 8 w 103"/>
                <a:gd name="T39" fmla="*/ 31 h 194"/>
                <a:gd name="T40" fmla="*/ 0 w 103"/>
                <a:gd name="T41" fmla="*/ 10 h 1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3"/>
                <a:gd name="T64" fmla="*/ 0 h 194"/>
                <a:gd name="T65" fmla="*/ 103 w 103"/>
                <a:gd name="T66" fmla="*/ 194 h 1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3" h="194">
                  <a:moveTo>
                    <a:pt x="0" y="10"/>
                  </a:moveTo>
                  <a:lnTo>
                    <a:pt x="11" y="4"/>
                  </a:lnTo>
                  <a:lnTo>
                    <a:pt x="25" y="0"/>
                  </a:lnTo>
                  <a:lnTo>
                    <a:pt x="35" y="21"/>
                  </a:lnTo>
                  <a:lnTo>
                    <a:pt x="44" y="45"/>
                  </a:lnTo>
                  <a:lnTo>
                    <a:pt x="54" y="68"/>
                  </a:lnTo>
                  <a:lnTo>
                    <a:pt x="64" y="91"/>
                  </a:lnTo>
                  <a:lnTo>
                    <a:pt x="73" y="113"/>
                  </a:lnTo>
                  <a:lnTo>
                    <a:pt x="83" y="136"/>
                  </a:lnTo>
                  <a:lnTo>
                    <a:pt x="93" y="159"/>
                  </a:lnTo>
                  <a:lnTo>
                    <a:pt x="103" y="182"/>
                  </a:lnTo>
                  <a:lnTo>
                    <a:pt x="91" y="188"/>
                  </a:lnTo>
                  <a:lnTo>
                    <a:pt x="79" y="194"/>
                  </a:lnTo>
                  <a:lnTo>
                    <a:pt x="68" y="171"/>
                  </a:lnTo>
                  <a:lnTo>
                    <a:pt x="58" y="147"/>
                  </a:lnTo>
                  <a:lnTo>
                    <a:pt x="48" y="124"/>
                  </a:lnTo>
                  <a:lnTo>
                    <a:pt x="39" y="101"/>
                  </a:lnTo>
                  <a:lnTo>
                    <a:pt x="27" y="78"/>
                  </a:lnTo>
                  <a:lnTo>
                    <a:pt x="17" y="54"/>
                  </a:lnTo>
                  <a:lnTo>
                    <a:pt x="8" y="3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558" name="Freeform 71"/>
            <p:cNvSpPr>
              <a:spLocks/>
            </p:cNvSpPr>
            <p:nvPr/>
          </p:nvSpPr>
          <p:spPr bwMode="auto">
            <a:xfrm>
              <a:off x="2262" y="3049"/>
              <a:ext cx="52" cy="97"/>
            </a:xfrm>
            <a:custGeom>
              <a:avLst/>
              <a:gdLst>
                <a:gd name="T0" fmla="*/ 0 w 104"/>
                <a:gd name="T1" fmla="*/ 10 h 194"/>
                <a:gd name="T2" fmla="*/ 13 w 104"/>
                <a:gd name="T3" fmla="*/ 4 h 194"/>
                <a:gd name="T4" fmla="*/ 27 w 104"/>
                <a:gd name="T5" fmla="*/ 0 h 194"/>
                <a:gd name="T6" fmla="*/ 35 w 104"/>
                <a:gd name="T7" fmla="*/ 22 h 194"/>
                <a:gd name="T8" fmla="*/ 44 w 104"/>
                <a:gd name="T9" fmla="*/ 43 h 194"/>
                <a:gd name="T10" fmla="*/ 54 w 104"/>
                <a:gd name="T11" fmla="*/ 66 h 194"/>
                <a:gd name="T12" fmla="*/ 64 w 104"/>
                <a:gd name="T13" fmla="*/ 89 h 194"/>
                <a:gd name="T14" fmla="*/ 73 w 104"/>
                <a:gd name="T15" fmla="*/ 113 h 194"/>
                <a:gd name="T16" fmla="*/ 83 w 104"/>
                <a:gd name="T17" fmla="*/ 136 h 194"/>
                <a:gd name="T18" fmla="*/ 93 w 104"/>
                <a:gd name="T19" fmla="*/ 159 h 194"/>
                <a:gd name="T20" fmla="*/ 104 w 104"/>
                <a:gd name="T21" fmla="*/ 183 h 194"/>
                <a:gd name="T22" fmla="*/ 91 w 104"/>
                <a:gd name="T23" fmla="*/ 188 h 194"/>
                <a:gd name="T24" fmla="*/ 77 w 104"/>
                <a:gd name="T25" fmla="*/ 194 h 194"/>
                <a:gd name="T26" fmla="*/ 67 w 104"/>
                <a:gd name="T27" fmla="*/ 171 h 194"/>
                <a:gd name="T28" fmla="*/ 58 w 104"/>
                <a:gd name="T29" fmla="*/ 148 h 194"/>
                <a:gd name="T30" fmla="*/ 48 w 104"/>
                <a:gd name="T31" fmla="*/ 124 h 194"/>
                <a:gd name="T32" fmla="*/ 38 w 104"/>
                <a:gd name="T33" fmla="*/ 101 h 194"/>
                <a:gd name="T34" fmla="*/ 29 w 104"/>
                <a:gd name="T35" fmla="*/ 78 h 194"/>
                <a:gd name="T36" fmla="*/ 19 w 104"/>
                <a:gd name="T37" fmla="*/ 55 h 194"/>
                <a:gd name="T38" fmla="*/ 9 w 104"/>
                <a:gd name="T39" fmla="*/ 31 h 194"/>
                <a:gd name="T40" fmla="*/ 0 w 104"/>
                <a:gd name="T41" fmla="*/ 10 h 1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4"/>
                <a:gd name="T64" fmla="*/ 0 h 194"/>
                <a:gd name="T65" fmla="*/ 104 w 104"/>
                <a:gd name="T66" fmla="*/ 194 h 1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4" h="194">
                  <a:moveTo>
                    <a:pt x="0" y="10"/>
                  </a:moveTo>
                  <a:lnTo>
                    <a:pt x="13" y="4"/>
                  </a:lnTo>
                  <a:lnTo>
                    <a:pt x="27" y="0"/>
                  </a:lnTo>
                  <a:lnTo>
                    <a:pt x="35" y="22"/>
                  </a:lnTo>
                  <a:lnTo>
                    <a:pt x="44" y="43"/>
                  </a:lnTo>
                  <a:lnTo>
                    <a:pt x="54" y="66"/>
                  </a:lnTo>
                  <a:lnTo>
                    <a:pt x="64" y="89"/>
                  </a:lnTo>
                  <a:lnTo>
                    <a:pt x="73" y="113"/>
                  </a:lnTo>
                  <a:lnTo>
                    <a:pt x="83" y="136"/>
                  </a:lnTo>
                  <a:lnTo>
                    <a:pt x="93" y="159"/>
                  </a:lnTo>
                  <a:lnTo>
                    <a:pt x="104" y="183"/>
                  </a:lnTo>
                  <a:lnTo>
                    <a:pt x="91" y="188"/>
                  </a:lnTo>
                  <a:lnTo>
                    <a:pt x="77" y="194"/>
                  </a:lnTo>
                  <a:lnTo>
                    <a:pt x="67" y="171"/>
                  </a:lnTo>
                  <a:lnTo>
                    <a:pt x="58" y="148"/>
                  </a:lnTo>
                  <a:lnTo>
                    <a:pt x="48" y="124"/>
                  </a:lnTo>
                  <a:lnTo>
                    <a:pt x="38" y="101"/>
                  </a:lnTo>
                  <a:lnTo>
                    <a:pt x="29" y="78"/>
                  </a:lnTo>
                  <a:lnTo>
                    <a:pt x="19" y="55"/>
                  </a:lnTo>
                  <a:lnTo>
                    <a:pt x="9" y="3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559" name="Freeform 72"/>
            <p:cNvSpPr>
              <a:spLocks/>
            </p:cNvSpPr>
            <p:nvPr/>
          </p:nvSpPr>
          <p:spPr bwMode="auto">
            <a:xfrm>
              <a:off x="2345" y="3012"/>
              <a:ext cx="52" cy="99"/>
            </a:xfrm>
            <a:custGeom>
              <a:avLst/>
              <a:gdLst>
                <a:gd name="T0" fmla="*/ 0 w 103"/>
                <a:gd name="T1" fmla="*/ 11 h 197"/>
                <a:gd name="T2" fmla="*/ 12 w 103"/>
                <a:gd name="T3" fmla="*/ 5 h 197"/>
                <a:gd name="T4" fmla="*/ 28 w 103"/>
                <a:gd name="T5" fmla="*/ 0 h 197"/>
                <a:gd name="T6" fmla="*/ 35 w 103"/>
                <a:gd name="T7" fmla="*/ 23 h 197"/>
                <a:gd name="T8" fmla="*/ 45 w 103"/>
                <a:gd name="T9" fmla="*/ 46 h 197"/>
                <a:gd name="T10" fmla="*/ 55 w 103"/>
                <a:gd name="T11" fmla="*/ 69 h 197"/>
                <a:gd name="T12" fmla="*/ 64 w 103"/>
                <a:gd name="T13" fmla="*/ 93 h 197"/>
                <a:gd name="T14" fmla="*/ 74 w 103"/>
                <a:gd name="T15" fmla="*/ 116 h 197"/>
                <a:gd name="T16" fmla="*/ 84 w 103"/>
                <a:gd name="T17" fmla="*/ 139 h 197"/>
                <a:gd name="T18" fmla="*/ 93 w 103"/>
                <a:gd name="T19" fmla="*/ 162 h 197"/>
                <a:gd name="T20" fmla="*/ 103 w 103"/>
                <a:gd name="T21" fmla="*/ 186 h 197"/>
                <a:gd name="T22" fmla="*/ 92 w 103"/>
                <a:gd name="T23" fmla="*/ 190 h 197"/>
                <a:gd name="T24" fmla="*/ 80 w 103"/>
                <a:gd name="T25" fmla="*/ 197 h 197"/>
                <a:gd name="T26" fmla="*/ 68 w 103"/>
                <a:gd name="T27" fmla="*/ 174 h 197"/>
                <a:gd name="T28" fmla="*/ 59 w 103"/>
                <a:gd name="T29" fmla="*/ 151 h 197"/>
                <a:gd name="T30" fmla="*/ 49 w 103"/>
                <a:gd name="T31" fmla="*/ 128 h 197"/>
                <a:gd name="T32" fmla="*/ 39 w 103"/>
                <a:gd name="T33" fmla="*/ 104 h 197"/>
                <a:gd name="T34" fmla="*/ 28 w 103"/>
                <a:gd name="T35" fmla="*/ 81 h 197"/>
                <a:gd name="T36" fmla="*/ 20 w 103"/>
                <a:gd name="T37" fmla="*/ 58 h 197"/>
                <a:gd name="T38" fmla="*/ 8 w 103"/>
                <a:gd name="T39" fmla="*/ 35 h 197"/>
                <a:gd name="T40" fmla="*/ 0 w 103"/>
                <a:gd name="T41" fmla="*/ 11 h 19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3"/>
                <a:gd name="T64" fmla="*/ 0 h 197"/>
                <a:gd name="T65" fmla="*/ 103 w 103"/>
                <a:gd name="T66" fmla="*/ 197 h 19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3" h="197">
                  <a:moveTo>
                    <a:pt x="0" y="11"/>
                  </a:moveTo>
                  <a:lnTo>
                    <a:pt x="12" y="5"/>
                  </a:lnTo>
                  <a:lnTo>
                    <a:pt x="28" y="0"/>
                  </a:lnTo>
                  <a:lnTo>
                    <a:pt x="35" y="23"/>
                  </a:lnTo>
                  <a:lnTo>
                    <a:pt x="45" y="46"/>
                  </a:lnTo>
                  <a:lnTo>
                    <a:pt x="55" y="69"/>
                  </a:lnTo>
                  <a:lnTo>
                    <a:pt x="64" y="93"/>
                  </a:lnTo>
                  <a:lnTo>
                    <a:pt x="74" y="116"/>
                  </a:lnTo>
                  <a:lnTo>
                    <a:pt x="84" y="139"/>
                  </a:lnTo>
                  <a:lnTo>
                    <a:pt x="93" y="162"/>
                  </a:lnTo>
                  <a:lnTo>
                    <a:pt x="103" y="186"/>
                  </a:lnTo>
                  <a:lnTo>
                    <a:pt x="92" y="190"/>
                  </a:lnTo>
                  <a:lnTo>
                    <a:pt x="80" y="197"/>
                  </a:lnTo>
                  <a:lnTo>
                    <a:pt x="68" y="174"/>
                  </a:lnTo>
                  <a:lnTo>
                    <a:pt x="59" y="151"/>
                  </a:lnTo>
                  <a:lnTo>
                    <a:pt x="49" y="128"/>
                  </a:lnTo>
                  <a:lnTo>
                    <a:pt x="39" y="104"/>
                  </a:lnTo>
                  <a:lnTo>
                    <a:pt x="28" y="81"/>
                  </a:lnTo>
                  <a:lnTo>
                    <a:pt x="20" y="58"/>
                  </a:lnTo>
                  <a:lnTo>
                    <a:pt x="8" y="3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560" name="Freeform 73"/>
            <p:cNvSpPr>
              <a:spLocks/>
            </p:cNvSpPr>
            <p:nvPr/>
          </p:nvSpPr>
          <p:spPr bwMode="auto">
            <a:xfrm>
              <a:off x="2428" y="2977"/>
              <a:ext cx="52" cy="98"/>
            </a:xfrm>
            <a:custGeom>
              <a:avLst/>
              <a:gdLst>
                <a:gd name="T0" fmla="*/ 0 w 105"/>
                <a:gd name="T1" fmla="*/ 10 h 196"/>
                <a:gd name="T2" fmla="*/ 14 w 105"/>
                <a:gd name="T3" fmla="*/ 6 h 196"/>
                <a:gd name="T4" fmla="*/ 27 w 105"/>
                <a:gd name="T5" fmla="*/ 0 h 196"/>
                <a:gd name="T6" fmla="*/ 37 w 105"/>
                <a:gd name="T7" fmla="*/ 23 h 196"/>
                <a:gd name="T8" fmla="*/ 47 w 105"/>
                <a:gd name="T9" fmla="*/ 46 h 196"/>
                <a:gd name="T10" fmla="*/ 56 w 105"/>
                <a:gd name="T11" fmla="*/ 70 h 196"/>
                <a:gd name="T12" fmla="*/ 66 w 105"/>
                <a:gd name="T13" fmla="*/ 93 h 196"/>
                <a:gd name="T14" fmla="*/ 76 w 105"/>
                <a:gd name="T15" fmla="*/ 116 h 196"/>
                <a:gd name="T16" fmla="*/ 86 w 105"/>
                <a:gd name="T17" fmla="*/ 139 h 196"/>
                <a:gd name="T18" fmla="*/ 95 w 105"/>
                <a:gd name="T19" fmla="*/ 163 h 196"/>
                <a:gd name="T20" fmla="*/ 105 w 105"/>
                <a:gd name="T21" fmla="*/ 186 h 196"/>
                <a:gd name="T22" fmla="*/ 93 w 105"/>
                <a:gd name="T23" fmla="*/ 190 h 196"/>
                <a:gd name="T24" fmla="*/ 82 w 105"/>
                <a:gd name="T25" fmla="*/ 196 h 196"/>
                <a:gd name="T26" fmla="*/ 70 w 105"/>
                <a:gd name="T27" fmla="*/ 172 h 196"/>
                <a:gd name="T28" fmla="*/ 60 w 105"/>
                <a:gd name="T29" fmla="*/ 149 h 196"/>
                <a:gd name="T30" fmla="*/ 51 w 105"/>
                <a:gd name="T31" fmla="*/ 126 h 196"/>
                <a:gd name="T32" fmla="*/ 41 w 105"/>
                <a:gd name="T33" fmla="*/ 103 h 196"/>
                <a:gd name="T34" fmla="*/ 29 w 105"/>
                <a:gd name="T35" fmla="*/ 79 h 196"/>
                <a:gd name="T36" fmla="*/ 20 w 105"/>
                <a:gd name="T37" fmla="*/ 56 h 196"/>
                <a:gd name="T38" fmla="*/ 10 w 105"/>
                <a:gd name="T39" fmla="*/ 33 h 196"/>
                <a:gd name="T40" fmla="*/ 0 w 105"/>
                <a:gd name="T41" fmla="*/ 10 h 1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5"/>
                <a:gd name="T64" fmla="*/ 0 h 196"/>
                <a:gd name="T65" fmla="*/ 105 w 105"/>
                <a:gd name="T66" fmla="*/ 196 h 19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5" h="196">
                  <a:moveTo>
                    <a:pt x="0" y="10"/>
                  </a:moveTo>
                  <a:lnTo>
                    <a:pt x="14" y="6"/>
                  </a:lnTo>
                  <a:lnTo>
                    <a:pt x="27" y="0"/>
                  </a:lnTo>
                  <a:lnTo>
                    <a:pt x="37" y="23"/>
                  </a:lnTo>
                  <a:lnTo>
                    <a:pt x="47" y="46"/>
                  </a:lnTo>
                  <a:lnTo>
                    <a:pt x="56" y="70"/>
                  </a:lnTo>
                  <a:lnTo>
                    <a:pt x="66" y="93"/>
                  </a:lnTo>
                  <a:lnTo>
                    <a:pt x="76" y="116"/>
                  </a:lnTo>
                  <a:lnTo>
                    <a:pt x="86" y="139"/>
                  </a:lnTo>
                  <a:lnTo>
                    <a:pt x="95" y="163"/>
                  </a:lnTo>
                  <a:lnTo>
                    <a:pt x="105" y="186"/>
                  </a:lnTo>
                  <a:lnTo>
                    <a:pt x="93" y="190"/>
                  </a:lnTo>
                  <a:lnTo>
                    <a:pt x="82" y="196"/>
                  </a:lnTo>
                  <a:lnTo>
                    <a:pt x="70" y="172"/>
                  </a:lnTo>
                  <a:lnTo>
                    <a:pt x="60" y="149"/>
                  </a:lnTo>
                  <a:lnTo>
                    <a:pt x="51" y="126"/>
                  </a:lnTo>
                  <a:lnTo>
                    <a:pt x="41" y="103"/>
                  </a:lnTo>
                  <a:lnTo>
                    <a:pt x="29" y="79"/>
                  </a:lnTo>
                  <a:lnTo>
                    <a:pt x="20" y="56"/>
                  </a:lnTo>
                  <a:lnTo>
                    <a:pt x="10" y="33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561" name="Freeform 74"/>
            <p:cNvSpPr>
              <a:spLocks/>
            </p:cNvSpPr>
            <p:nvPr/>
          </p:nvSpPr>
          <p:spPr bwMode="auto">
            <a:xfrm>
              <a:off x="2511" y="2942"/>
              <a:ext cx="53" cy="98"/>
            </a:xfrm>
            <a:custGeom>
              <a:avLst/>
              <a:gdLst>
                <a:gd name="T0" fmla="*/ 0 w 107"/>
                <a:gd name="T1" fmla="*/ 10 h 196"/>
                <a:gd name="T2" fmla="*/ 14 w 107"/>
                <a:gd name="T3" fmla="*/ 4 h 196"/>
                <a:gd name="T4" fmla="*/ 27 w 107"/>
                <a:gd name="T5" fmla="*/ 0 h 196"/>
                <a:gd name="T6" fmla="*/ 35 w 107"/>
                <a:gd name="T7" fmla="*/ 23 h 196"/>
                <a:gd name="T8" fmla="*/ 45 w 107"/>
                <a:gd name="T9" fmla="*/ 47 h 196"/>
                <a:gd name="T10" fmla="*/ 54 w 107"/>
                <a:gd name="T11" fmla="*/ 70 h 196"/>
                <a:gd name="T12" fmla="*/ 66 w 107"/>
                <a:gd name="T13" fmla="*/ 93 h 196"/>
                <a:gd name="T14" fmla="*/ 76 w 107"/>
                <a:gd name="T15" fmla="*/ 116 h 196"/>
                <a:gd name="T16" fmla="*/ 85 w 107"/>
                <a:gd name="T17" fmla="*/ 140 h 196"/>
                <a:gd name="T18" fmla="*/ 95 w 107"/>
                <a:gd name="T19" fmla="*/ 163 h 196"/>
                <a:gd name="T20" fmla="*/ 107 w 107"/>
                <a:gd name="T21" fmla="*/ 186 h 196"/>
                <a:gd name="T22" fmla="*/ 91 w 107"/>
                <a:gd name="T23" fmla="*/ 188 h 196"/>
                <a:gd name="T24" fmla="*/ 80 w 107"/>
                <a:gd name="T25" fmla="*/ 196 h 196"/>
                <a:gd name="T26" fmla="*/ 68 w 107"/>
                <a:gd name="T27" fmla="*/ 173 h 196"/>
                <a:gd name="T28" fmla="*/ 58 w 107"/>
                <a:gd name="T29" fmla="*/ 149 h 196"/>
                <a:gd name="T30" fmla="*/ 49 w 107"/>
                <a:gd name="T31" fmla="*/ 126 h 196"/>
                <a:gd name="T32" fmla="*/ 39 w 107"/>
                <a:gd name="T33" fmla="*/ 103 h 196"/>
                <a:gd name="T34" fmla="*/ 27 w 107"/>
                <a:gd name="T35" fmla="*/ 80 h 196"/>
                <a:gd name="T36" fmla="*/ 19 w 107"/>
                <a:gd name="T37" fmla="*/ 56 h 196"/>
                <a:gd name="T38" fmla="*/ 8 w 107"/>
                <a:gd name="T39" fmla="*/ 33 h 196"/>
                <a:gd name="T40" fmla="*/ 0 w 107"/>
                <a:gd name="T41" fmla="*/ 10 h 1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7"/>
                <a:gd name="T64" fmla="*/ 0 h 196"/>
                <a:gd name="T65" fmla="*/ 107 w 107"/>
                <a:gd name="T66" fmla="*/ 196 h 19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7" h="196">
                  <a:moveTo>
                    <a:pt x="0" y="10"/>
                  </a:moveTo>
                  <a:lnTo>
                    <a:pt x="14" y="4"/>
                  </a:lnTo>
                  <a:lnTo>
                    <a:pt x="27" y="0"/>
                  </a:lnTo>
                  <a:lnTo>
                    <a:pt x="35" y="23"/>
                  </a:lnTo>
                  <a:lnTo>
                    <a:pt x="45" y="47"/>
                  </a:lnTo>
                  <a:lnTo>
                    <a:pt x="54" y="70"/>
                  </a:lnTo>
                  <a:lnTo>
                    <a:pt x="66" y="93"/>
                  </a:lnTo>
                  <a:lnTo>
                    <a:pt x="76" y="116"/>
                  </a:lnTo>
                  <a:lnTo>
                    <a:pt x="85" y="140"/>
                  </a:lnTo>
                  <a:lnTo>
                    <a:pt x="95" y="163"/>
                  </a:lnTo>
                  <a:lnTo>
                    <a:pt x="107" y="186"/>
                  </a:lnTo>
                  <a:lnTo>
                    <a:pt x="91" y="188"/>
                  </a:lnTo>
                  <a:lnTo>
                    <a:pt x="80" y="196"/>
                  </a:lnTo>
                  <a:lnTo>
                    <a:pt x="68" y="173"/>
                  </a:lnTo>
                  <a:lnTo>
                    <a:pt x="58" y="149"/>
                  </a:lnTo>
                  <a:lnTo>
                    <a:pt x="49" y="126"/>
                  </a:lnTo>
                  <a:lnTo>
                    <a:pt x="39" y="103"/>
                  </a:lnTo>
                  <a:lnTo>
                    <a:pt x="27" y="80"/>
                  </a:lnTo>
                  <a:lnTo>
                    <a:pt x="19" y="56"/>
                  </a:lnTo>
                  <a:lnTo>
                    <a:pt x="8" y="33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562" name="Freeform 75"/>
            <p:cNvSpPr>
              <a:spLocks/>
            </p:cNvSpPr>
            <p:nvPr/>
          </p:nvSpPr>
          <p:spPr bwMode="auto">
            <a:xfrm>
              <a:off x="2595" y="2907"/>
              <a:ext cx="51" cy="97"/>
            </a:xfrm>
            <a:custGeom>
              <a:avLst/>
              <a:gdLst>
                <a:gd name="T0" fmla="*/ 0 w 101"/>
                <a:gd name="T1" fmla="*/ 10 h 194"/>
                <a:gd name="T2" fmla="*/ 11 w 101"/>
                <a:gd name="T3" fmla="*/ 4 h 194"/>
                <a:gd name="T4" fmla="*/ 25 w 101"/>
                <a:gd name="T5" fmla="*/ 0 h 194"/>
                <a:gd name="T6" fmla="*/ 33 w 101"/>
                <a:gd name="T7" fmla="*/ 22 h 194"/>
                <a:gd name="T8" fmla="*/ 42 w 101"/>
                <a:gd name="T9" fmla="*/ 45 h 194"/>
                <a:gd name="T10" fmla="*/ 52 w 101"/>
                <a:gd name="T11" fmla="*/ 68 h 194"/>
                <a:gd name="T12" fmla="*/ 62 w 101"/>
                <a:gd name="T13" fmla="*/ 91 h 194"/>
                <a:gd name="T14" fmla="*/ 72 w 101"/>
                <a:gd name="T15" fmla="*/ 113 h 194"/>
                <a:gd name="T16" fmla="*/ 81 w 101"/>
                <a:gd name="T17" fmla="*/ 136 h 194"/>
                <a:gd name="T18" fmla="*/ 91 w 101"/>
                <a:gd name="T19" fmla="*/ 159 h 194"/>
                <a:gd name="T20" fmla="*/ 101 w 101"/>
                <a:gd name="T21" fmla="*/ 183 h 194"/>
                <a:gd name="T22" fmla="*/ 89 w 101"/>
                <a:gd name="T23" fmla="*/ 188 h 194"/>
                <a:gd name="T24" fmla="*/ 77 w 101"/>
                <a:gd name="T25" fmla="*/ 194 h 194"/>
                <a:gd name="T26" fmla="*/ 66 w 101"/>
                <a:gd name="T27" fmla="*/ 171 h 194"/>
                <a:gd name="T28" fmla="*/ 56 w 101"/>
                <a:gd name="T29" fmla="*/ 148 h 194"/>
                <a:gd name="T30" fmla="*/ 46 w 101"/>
                <a:gd name="T31" fmla="*/ 124 h 194"/>
                <a:gd name="T32" fmla="*/ 37 w 101"/>
                <a:gd name="T33" fmla="*/ 101 h 194"/>
                <a:gd name="T34" fmla="*/ 27 w 101"/>
                <a:gd name="T35" fmla="*/ 78 h 194"/>
                <a:gd name="T36" fmla="*/ 17 w 101"/>
                <a:gd name="T37" fmla="*/ 55 h 194"/>
                <a:gd name="T38" fmla="*/ 8 w 101"/>
                <a:gd name="T39" fmla="*/ 31 h 194"/>
                <a:gd name="T40" fmla="*/ 0 w 101"/>
                <a:gd name="T41" fmla="*/ 10 h 1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1"/>
                <a:gd name="T64" fmla="*/ 0 h 194"/>
                <a:gd name="T65" fmla="*/ 101 w 101"/>
                <a:gd name="T66" fmla="*/ 194 h 1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1" h="194">
                  <a:moveTo>
                    <a:pt x="0" y="10"/>
                  </a:moveTo>
                  <a:lnTo>
                    <a:pt x="11" y="4"/>
                  </a:lnTo>
                  <a:lnTo>
                    <a:pt x="25" y="0"/>
                  </a:lnTo>
                  <a:lnTo>
                    <a:pt x="33" y="22"/>
                  </a:lnTo>
                  <a:lnTo>
                    <a:pt x="42" y="45"/>
                  </a:lnTo>
                  <a:lnTo>
                    <a:pt x="52" y="68"/>
                  </a:lnTo>
                  <a:lnTo>
                    <a:pt x="62" y="91"/>
                  </a:lnTo>
                  <a:lnTo>
                    <a:pt x="72" y="113"/>
                  </a:lnTo>
                  <a:lnTo>
                    <a:pt x="81" y="136"/>
                  </a:lnTo>
                  <a:lnTo>
                    <a:pt x="91" y="159"/>
                  </a:lnTo>
                  <a:lnTo>
                    <a:pt x="101" y="183"/>
                  </a:lnTo>
                  <a:lnTo>
                    <a:pt x="89" y="188"/>
                  </a:lnTo>
                  <a:lnTo>
                    <a:pt x="77" y="194"/>
                  </a:lnTo>
                  <a:lnTo>
                    <a:pt x="66" y="171"/>
                  </a:lnTo>
                  <a:lnTo>
                    <a:pt x="56" y="148"/>
                  </a:lnTo>
                  <a:lnTo>
                    <a:pt x="46" y="124"/>
                  </a:lnTo>
                  <a:lnTo>
                    <a:pt x="37" y="101"/>
                  </a:lnTo>
                  <a:lnTo>
                    <a:pt x="27" y="78"/>
                  </a:lnTo>
                  <a:lnTo>
                    <a:pt x="17" y="55"/>
                  </a:lnTo>
                  <a:lnTo>
                    <a:pt x="8" y="3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563" name="Freeform 76"/>
            <p:cNvSpPr>
              <a:spLocks/>
            </p:cNvSpPr>
            <p:nvPr/>
          </p:nvSpPr>
          <p:spPr bwMode="auto">
            <a:xfrm>
              <a:off x="2677" y="2871"/>
              <a:ext cx="53" cy="98"/>
            </a:xfrm>
            <a:custGeom>
              <a:avLst/>
              <a:gdLst>
                <a:gd name="T0" fmla="*/ 0 w 106"/>
                <a:gd name="T1" fmla="*/ 11 h 195"/>
                <a:gd name="T2" fmla="*/ 13 w 106"/>
                <a:gd name="T3" fmla="*/ 5 h 195"/>
                <a:gd name="T4" fmla="*/ 27 w 106"/>
                <a:gd name="T5" fmla="*/ 0 h 195"/>
                <a:gd name="T6" fmla="*/ 35 w 106"/>
                <a:gd name="T7" fmla="*/ 21 h 195"/>
                <a:gd name="T8" fmla="*/ 44 w 106"/>
                <a:gd name="T9" fmla="*/ 44 h 195"/>
                <a:gd name="T10" fmla="*/ 54 w 106"/>
                <a:gd name="T11" fmla="*/ 67 h 195"/>
                <a:gd name="T12" fmla="*/ 66 w 106"/>
                <a:gd name="T13" fmla="*/ 91 h 195"/>
                <a:gd name="T14" fmla="*/ 75 w 106"/>
                <a:gd name="T15" fmla="*/ 114 h 195"/>
                <a:gd name="T16" fmla="*/ 85 w 106"/>
                <a:gd name="T17" fmla="*/ 137 h 195"/>
                <a:gd name="T18" fmla="*/ 95 w 106"/>
                <a:gd name="T19" fmla="*/ 160 h 195"/>
                <a:gd name="T20" fmla="*/ 106 w 106"/>
                <a:gd name="T21" fmla="*/ 184 h 195"/>
                <a:gd name="T22" fmla="*/ 91 w 106"/>
                <a:gd name="T23" fmla="*/ 190 h 195"/>
                <a:gd name="T24" fmla="*/ 79 w 106"/>
                <a:gd name="T25" fmla="*/ 195 h 195"/>
                <a:gd name="T26" fmla="*/ 68 w 106"/>
                <a:gd name="T27" fmla="*/ 172 h 195"/>
                <a:gd name="T28" fmla="*/ 58 w 106"/>
                <a:gd name="T29" fmla="*/ 149 h 195"/>
                <a:gd name="T30" fmla="*/ 48 w 106"/>
                <a:gd name="T31" fmla="*/ 126 h 195"/>
                <a:gd name="T32" fmla="*/ 38 w 106"/>
                <a:gd name="T33" fmla="*/ 102 h 195"/>
                <a:gd name="T34" fmla="*/ 27 w 106"/>
                <a:gd name="T35" fmla="*/ 79 h 195"/>
                <a:gd name="T36" fmla="*/ 19 w 106"/>
                <a:gd name="T37" fmla="*/ 56 h 195"/>
                <a:gd name="T38" fmla="*/ 7 w 106"/>
                <a:gd name="T39" fmla="*/ 33 h 195"/>
                <a:gd name="T40" fmla="*/ 0 w 106"/>
                <a:gd name="T41" fmla="*/ 11 h 19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6"/>
                <a:gd name="T64" fmla="*/ 0 h 195"/>
                <a:gd name="T65" fmla="*/ 106 w 106"/>
                <a:gd name="T66" fmla="*/ 195 h 19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6" h="195">
                  <a:moveTo>
                    <a:pt x="0" y="11"/>
                  </a:moveTo>
                  <a:lnTo>
                    <a:pt x="13" y="5"/>
                  </a:lnTo>
                  <a:lnTo>
                    <a:pt x="27" y="0"/>
                  </a:lnTo>
                  <a:lnTo>
                    <a:pt x="35" y="21"/>
                  </a:lnTo>
                  <a:lnTo>
                    <a:pt x="44" y="44"/>
                  </a:lnTo>
                  <a:lnTo>
                    <a:pt x="54" y="67"/>
                  </a:lnTo>
                  <a:lnTo>
                    <a:pt x="66" y="91"/>
                  </a:lnTo>
                  <a:lnTo>
                    <a:pt x="75" y="114"/>
                  </a:lnTo>
                  <a:lnTo>
                    <a:pt x="85" y="137"/>
                  </a:lnTo>
                  <a:lnTo>
                    <a:pt x="95" y="160"/>
                  </a:lnTo>
                  <a:lnTo>
                    <a:pt x="106" y="184"/>
                  </a:lnTo>
                  <a:lnTo>
                    <a:pt x="91" y="190"/>
                  </a:lnTo>
                  <a:lnTo>
                    <a:pt x="79" y="195"/>
                  </a:lnTo>
                  <a:lnTo>
                    <a:pt x="68" y="172"/>
                  </a:lnTo>
                  <a:lnTo>
                    <a:pt x="58" y="149"/>
                  </a:lnTo>
                  <a:lnTo>
                    <a:pt x="48" y="126"/>
                  </a:lnTo>
                  <a:lnTo>
                    <a:pt x="38" y="102"/>
                  </a:lnTo>
                  <a:lnTo>
                    <a:pt x="27" y="79"/>
                  </a:lnTo>
                  <a:lnTo>
                    <a:pt x="19" y="56"/>
                  </a:lnTo>
                  <a:lnTo>
                    <a:pt x="7" y="3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564" name="Freeform 77"/>
            <p:cNvSpPr>
              <a:spLocks/>
            </p:cNvSpPr>
            <p:nvPr/>
          </p:nvSpPr>
          <p:spPr bwMode="auto">
            <a:xfrm>
              <a:off x="2761" y="2836"/>
              <a:ext cx="51" cy="97"/>
            </a:xfrm>
            <a:custGeom>
              <a:avLst/>
              <a:gdLst>
                <a:gd name="T0" fmla="*/ 0 w 101"/>
                <a:gd name="T1" fmla="*/ 11 h 194"/>
                <a:gd name="T2" fmla="*/ 12 w 101"/>
                <a:gd name="T3" fmla="*/ 6 h 194"/>
                <a:gd name="T4" fmla="*/ 24 w 101"/>
                <a:gd name="T5" fmla="*/ 0 h 194"/>
                <a:gd name="T6" fmla="*/ 31 w 101"/>
                <a:gd name="T7" fmla="*/ 21 h 194"/>
                <a:gd name="T8" fmla="*/ 43 w 101"/>
                <a:gd name="T9" fmla="*/ 44 h 194"/>
                <a:gd name="T10" fmla="*/ 51 w 101"/>
                <a:gd name="T11" fmla="*/ 68 h 194"/>
                <a:gd name="T12" fmla="*/ 62 w 101"/>
                <a:gd name="T13" fmla="*/ 91 h 194"/>
                <a:gd name="T14" fmla="*/ 70 w 101"/>
                <a:gd name="T15" fmla="*/ 114 h 194"/>
                <a:gd name="T16" fmla="*/ 82 w 101"/>
                <a:gd name="T17" fmla="*/ 137 h 194"/>
                <a:gd name="T18" fmla="*/ 90 w 101"/>
                <a:gd name="T19" fmla="*/ 161 h 194"/>
                <a:gd name="T20" fmla="*/ 101 w 101"/>
                <a:gd name="T21" fmla="*/ 184 h 194"/>
                <a:gd name="T22" fmla="*/ 88 w 101"/>
                <a:gd name="T23" fmla="*/ 188 h 194"/>
                <a:gd name="T24" fmla="*/ 76 w 101"/>
                <a:gd name="T25" fmla="*/ 194 h 194"/>
                <a:gd name="T26" fmla="*/ 64 w 101"/>
                <a:gd name="T27" fmla="*/ 170 h 194"/>
                <a:gd name="T28" fmla="*/ 55 w 101"/>
                <a:gd name="T29" fmla="*/ 147 h 194"/>
                <a:gd name="T30" fmla="*/ 45 w 101"/>
                <a:gd name="T31" fmla="*/ 124 h 194"/>
                <a:gd name="T32" fmla="*/ 37 w 101"/>
                <a:gd name="T33" fmla="*/ 103 h 194"/>
                <a:gd name="T34" fmla="*/ 26 w 101"/>
                <a:gd name="T35" fmla="*/ 79 h 194"/>
                <a:gd name="T36" fmla="*/ 18 w 101"/>
                <a:gd name="T37" fmla="*/ 56 h 194"/>
                <a:gd name="T38" fmla="*/ 8 w 101"/>
                <a:gd name="T39" fmla="*/ 33 h 194"/>
                <a:gd name="T40" fmla="*/ 0 w 101"/>
                <a:gd name="T41" fmla="*/ 11 h 1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1"/>
                <a:gd name="T64" fmla="*/ 0 h 194"/>
                <a:gd name="T65" fmla="*/ 101 w 101"/>
                <a:gd name="T66" fmla="*/ 194 h 1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1" h="194">
                  <a:moveTo>
                    <a:pt x="0" y="11"/>
                  </a:moveTo>
                  <a:lnTo>
                    <a:pt x="12" y="6"/>
                  </a:lnTo>
                  <a:lnTo>
                    <a:pt x="24" y="0"/>
                  </a:lnTo>
                  <a:lnTo>
                    <a:pt x="31" y="21"/>
                  </a:lnTo>
                  <a:lnTo>
                    <a:pt x="43" y="44"/>
                  </a:lnTo>
                  <a:lnTo>
                    <a:pt x="51" y="68"/>
                  </a:lnTo>
                  <a:lnTo>
                    <a:pt x="62" y="91"/>
                  </a:lnTo>
                  <a:lnTo>
                    <a:pt x="70" y="114"/>
                  </a:lnTo>
                  <a:lnTo>
                    <a:pt x="82" y="137"/>
                  </a:lnTo>
                  <a:lnTo>
                    <a:pt x="90" y="161"/>
                  </a:lnTo>
                  <a:lnTo>
                    <a:pt x="101" y="184"/>
                  </a:lnTo>
                  <a:lnTo>
                    <a:pt x="88" y="188"/>
                  </a:lnTo>
                  <a:lnTo>
                    <a:pt x="76" y="194"/>
                  </a:lnTo>
                  <a:lnTo>
                    <a:pt x="64" y="170"/>
                  </a:lnTo>
                  <a:lnTo>
                    <a:pt x="55" y="147"/>
                  </a:lnTo>
                  <a:lnTo>
                    <a:pt x="45" y="124"/>
                  </a:lnTo>
                  <a:lnTo>
                    <a:pt x="37" y="103"/>
                  </a:lnTo>
                  <a:lnTo>
                    <a:pt x="26" y="79"/>
                  </a:lnTo>
                  <a:lnTo>
                    <a:pt x="18" y="56"/>
                  </a:lnTo>
                  <a:lnTo>
                    <a:pt x="8" y="3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565" name="Freeform 78"/>
            <p:cNvSpPr>
              <a:spLocks/>
            </p:cNvSpPr>
            <p:nvPr/>
          </p:nvSpPr>
          <p:spPr bwMode="auto">
            <a:xfrm>
              <a:off x="2843" y="2801"/>
              <a:ext cx="53" cy="97"/>
            </a:xfrm>
            <a:custGeom>
              <a:avLst/>
              <a:gdLst>
                <a:gd name="T0" fmla="*/ 0 w 107"/>
                <a:gd name="T1" fmla="*/ 14 h 196"/>
                <a:gd name="T2" fmla="*/ 14 w 107"/>
                <a:gd name="T3" fmla="*/ 6 h 196"/>
                <a:gd name="T4" fmla="*/ 27 w 107"/>
                <a:gd name="T5" fmla="*/ 0 h 196"/>
                <a:gd name="T6" fmla="*/ 35 w 107"/>
                <a:gd name="T7" fmla="*/ 23 h 196"/>
                <a:gd name="T8" fmla="*/ 47 w 107"/>
                <a:gd name="T9" fmla="*/ 47 h 196"/>
                <a:gd name="T10" fmla="*/ 55 w 107"/>
                <a:gd name="T11" fmla="*/ 70 h 196"/>
                <a:gd name="T12" fmla="*/ 66 w 107"/>
                <a:gd name="T13" fmla="*/ 93 h 196"/>
                <a:gd name="T14" fmla="*/ 76 w 107"/>
                <a:gd name="T15" fmla="*/ 116 h 196"/>
                <a:gd name="T16" fmla="*/ 86 w 107"/>
                <a:gd name="T17" fmla="*/ 140 h 196"/>
                <a:gd name="T18" fmla="*/ 95 w 107"/>
                <a:gd name="T19" fmla="*/ 163 h 196"/>
                <a:gd name="T20" fmla="*/ 107 w 107"/>
                <a:gd name="T21" fmla="*/ 186 h 196"/>
                <a:gd name="T22" fmla="*/ 91 w 107"/>
                <a:gd name="T23" fmla="*/ 190 h 196"/>
                <a:gd name="T24" fmla="*/ 80 w 107"/>
                <a:gd name="T25" fmla="*/ 196 h 196"/>
                <a:gd name="T26" fmla="*/ 68 w 107"/>
                <a:gd name="T27" fmla="*/ 173 h 196"/>
                <a:gd name="T28" fmla="*/ 58 w 107"/>
                <a:gd name="T29" fmla="*/ 149 h 196"/>
                <a:gd name="T30" fmla="*/ 49 w 107"/>
                <a:gd name="T31" fmla="*/ 126 h 196"/>
                <a:gd name="T32" fmla="*/ 39 w 107"/>
                <a:gd name="T33" fmla="*/ 103 h 196"/>
                <a:gd name="T34" fmla="*/ 29 w 107"/>
                <a:gd name="T35" fmla="*/ 80 h 196"/>
                <a:gd name="T36" fmla="*/ 20 w 107"/>
                <a:gd name="T37" fmla="*/ 56 h 196"/>
                <a:gd name="T38" fmla="*/ 10 w 107"/>
                <a:gd name="T39" fmla="*/ 35 h 196"/>
                <a:gd name="T40" fmla="*/ 0 w 107"/>
                <a:gd name="T41" fmla="*/ 14 h 1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7"/>
                <a:gd name="T64" fmla="*/ 0 h 196"/>
                <a:gd name="T65" fmla="*/ 107 w 107"/>
                <a:gd name="T66" fmla="*/ 196 h 19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7" h="196">
                  <a:moveTo>
                    <a:pt x="0" y="14"/>
                  </a:moveTo>
                  <a:lnTo>
                    <a:pt x="14" y="6"/>
                  </a:lnTo>
                  <a:lnTo>
                    <a:pt x="27" y="0"/>
                  </a:lnTo>
                  <a:lnTo>
                    <a:pt x="35" y="23"/>
                  </a:lnTo>
                  <a:lnTo>
                    <a:pt x="47" y="47"/>
                  </a:lnTo>
                  <a:lnTo>
                    <a:pt x="55" y="70"/>
                  </a:lnTo>
                  <a:lnTo>
                    <a:pt x="66" y="93"/>
                  </a:lnTo>
                  <a:lnTo>
                    <a:pt x="76" y="116"/>
                  </a:lnTo>
                  <a:lnTo>
                    <a:pt x="86" y="140"/>
                  </a:lnTo>
                  <a:lnTo>
                    <a:pt x="95" y="163"/>
                  </a:lnTo>
                  <a:lnTo>
                    <a:pt x="107" y="186"/>
                  </a:lnTo>
                  <a:lnTo>
                    <a:pt x="91" y="190"/>
                  </a:lnTo>
                  <a:lnTo>
                    <a:pt x="80" y="196"/>
                  </a:lnTo>
                  <a:lnTo>
                    <a:pt x="68" y="173"/>
                  </a:lnTo>
                  <a:lnTo>
                    <a:pt x="58" y="149"/>
                  </a:lnTo>
                  <a:lnTo>
                    <a:pt x="49" y="126"/>
                  </a:lnTo>
                  <a:lnTo>
                    <a:pt x="39" y="103"/>
                  </a:lnTo>
                  <a:lnTo>
                    <a:pt x="29" y="80"/>
                  </a:lnTo>
                  <a:lnTo>
                    <a:pt x="2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566" name="Freeform 79"/>
            <p:cNvSpPr>
              <a:spLocks/>
            </p:cNvSpPr>
            <p:nvPr/>
          </p:nvSpPr>
          <p:spPr bwMode="auto">
            <a:xfrm>
              <a:off x="2927" y="2766"/>
              <a:ext cx="51" cy="98"/>
            </a:xfrm>
            <a:custGeom>
              <a:avLst/>
              <a:gdLst>
                <a:gd name="T0" fmla="*/ 0 w 103"/>
                <a:gd name="T1" fmla="*/ 10 h 196"/>
                <a:gd name="T2" fmla="*/ 12 w 103"/>
                <a:gd name="T3" fmla="*/ 4 h 196"/>
                <a:gd name="T4" fmla="*/ 23 w 103"/>
                <a:gd name="T5" fmla="*/ 0 h 196"/>
                <a:gd name="T6" fmla="*/ 33 w 103"/>
                <a:gd name="T7" fmla="*/ 24 h 196"/>
                <a:gd name="T8" fmla="*/ 43 w 103"/>
                <a:gd name="T9" fmla="*/ 47 h 196"/>
                <a:gd name="T10" fmla="*/ 52 w 103"/>
                <a:gd name="T11" fmla="*/ 70 h 196"/>
                <a:gd name="T12" fmla="*/ 62 w 103"/>
                <a:gd name="T13" fmla="*/ 93 h 196"/>
                <a:gd name="T14" fmla="*/ 72 w 103"/>
                <a:gd name="T15" fmla="*/ 117 h 196"/>
                <a:gd name="T16" fmla="*/ 81 w 103"/>
                <a:gd name="T17" fmla="*/ 140 h 196"/>
                <a:gd name="T18" fmla="*/ 91 w 103"/>
                <a:gd name="T19" fmla="*/ 163 h 196"/>
                <a:gd name="T20" fmla="*/ 103 w 103"/>
                <a:gd name="T21" fmla="*/ 186 h 196"/>
                <a:gd name="T22" fmla="*/ 89 w 103"/>
                <a:gd name="T23" fmla="*/ 188 h 196"/>
                <a:gd name="T24" fmla="*/ 78 w 103"/>
                <a:gd name="T25" fmla="*/ 196 h 196"/>
                <a:gd name="T26" fmla="*/ 66 w 103"/>
                <a:gd name="T27" fmla="*/ 173 h 196"/>
                <a:gd name="T28" fmla="*/ 56 w 103"/>
                <a:gd name="T29" fmla="*/ 150 h 196"/>
                <a:gd name="T30" fmla="*/ 47 w 103"/>
                <a:gd name="T31" fmla="*/ 126 h 196"/>
                <a:gd name="T32" fmla="*/ 37 w 103"/>
                <a:gd name="T33" fmla="*/ 103 h 196"/>
                <a:gd name="T34" fmla="*/ 25 w 103"/>
                <a:gd name="T35" fmla="*/ 80 h 196"/>
                <a:gd name="T36" fmla="*/ 17 w 103"/>
                <a:gd name="T37" fmla="*/ 56 h 196"/>
                <a:gd name="T38" fmla="*/ 8 w 103"/>
                <a:gd name="T39" fmla="*/ 33 h 196"/>
                <a:gd name="T40" fmla="*/ 0 w 103"/>
                <a:gd name="T41" fmla="*/ 10 h 1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3"/>
                <a:gd name="T64" fmla="*/ 0 h 196"/>
                <a:gd name="T65" fmla="*/ 103 w 103"/>
                <a:gd name="T66" fmla="*/ 196 h 19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3" h="196">
                  <a:moveTo>
                    <a:pt x="0" y="10"/>
                  </a:moveTo>
                  <a:lnTo>
                    <a:pt x="12" y="4"/>
                  </a:lnTo>
                  <a:lnTo>
                    <a:pt x="23" y="0"/>
                  </a:lnTo>
                  <a:lnTo>
                    <a:pt x="33" y="24"/>
                  </a:lnTo>
                  <a:lnTo>
                    <a:pt x="43" y="47"/>
                  </a:lnTo>
                  <a:lnTo>
                    <a:pt x="52" y="70"/>
                  </a:lnTo>
                  <a:lnTo>
                    <a:pt x="62" y="93"/>
                  </a:lnTo>
                  <a:lnTo>
                    <a:pt x="72" y="117"/>
                  </a:lnTo>
                  <a:lnTo>
                    <a:pt x="81" y="140"/>
                  </a:lnTo>
                  <a:lnTo>
                    <a:pt x="91" y="163"/>
                  </a:lnTo>
                  <a:lnTo>
                    <a:pt x="103" y="186"/>
                  </a:lnTo>
                  <a:lnTo>
                    <a:pt x="89" y="188"/>
                  </a:lnTo>
                  <a:lnTo>
                    <a:pt x="78" y="196"/>
                  </a:lnTo>
                  <a:lnTo>
                    <a:pt x="66" y="173"/>
                  </a:lnTo>
                  <a:lnTo>
                    <a:pt x="56" y="150"/>
                  </a:lnTo>
                  <a:lnTo>
                    <a:pt x="47" y="126"/>
                  </a:lnTo>
                  <a:lnTo>
                    <a:pt x="37" y="103"/>
                  </a:lnTo>
                  <a:lnTo>
                    <a:pt x="25" y="80"/>
                  </a:lnTo>
                  <a:lnTo>
                    <a:pt x="17" y="56"/>
                  </a:lnTo>
                  <a:lnTo>
                    <a:pt x="8" y="33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567" name="Freeform 80"/>
            <p:cNvSpPr>
              <a:spLocks/>
            </p:cNvSpPr>
            <p:nvPr/>
          </p:nvSpPr>
          <p:spPr bwMode="auto">
            <a:xfrm>
              <a:off x="3010" y="2730"/>
              <a:ext cx="52" cy="99"/>
            </a:xfrm>
            <a:custGeom>
              <a:avLst/>
              <a:gdLst>
                <a:gd name="T0" fmla="*/ 0 w 103"/>
                <a:gd name="T1" fmla="*/ 11 h 197"/>
                <a:gd name="T2" fmla="*/ 11 w 103"/>
                <a:gd name="T3" fmla="*/ 5 h 197"/>
                <a:gd name="T4" fmla="*/ 23 w 103"/>
                <a:gd name="T5" fmla="*/ 0 h 197"/>
                <a:gd name="T6" fmla="*/ 31 w 103"/>
                <a:gd name="T7" fmla="*/ 23 h 197"/>
                <a:gd name="T8" fmla="*/ 42 w 103"/>
                <a:gd name="T9" fmla="*/ 46 h 197"/>
                <a:gd name="T10" fmla="*/ 50 w 103"/>
                <a:gd name="T11" fmla="*/ 69 h 197"/>
                <a:gd name="T12" fmla="*/ 62 w 103"/>
                <a:gd name="T13" fmla="*/ 93 h 197"/>
                <a:gd name="T14" fmla="*/ 72 w 103"/>
                <a:gd name="T15" fmla="*/ 116 h 197"/>
                <a:gd name="T16" fmla="*/ 81 w 103"/>
                <a:gd name="T17" fmla="*/ 139 h 197"/>
                <a:gd name="T18" fmla="*/ 91 w 103"/>
                <a:gd name="T19" fmla="*/ 162 h 197"/>
                <a:gd name="T20" fmla="*/ 103 w 103"/>
                <a:gd name="T21" fmla="*/ 186 h 197"/>
                <a:gd name="T22" fmla="*/ 89 w 103"/>
                <a:gd name="T23" fmla="*/ 190 h 197"/>
                <a:gd name="T24" fmla="*/ 75 w 103"/>
                <a:gd name="T25" fmla="*/ 197 h 197"/>
                <a:gd name="T26" fmla="*/ 64 w 103"/>
                <a:gd name="T27" fmla="*/ 174 h 197"/>
                <a:gd name="T28" fmla="*/ 54 w 103"/>
                <a:gd name="T29" fmla="*/ 151 h 197"/>
                <a:gd name="T30" fmla="*/ 44 w 103"/>
                <a:gd name="T31" fmla="*/ 127 h 197"/>
                <a:gd name="T32" fmla="*/ 37 w 103"/>
                <a:gd name="T33" fmla="*/ 104 h 197"/>
                <a:gd name="T34" fmla="*/ 25 w 103"/>
                <a:gd name="T35" fmla="*/ 81 h 197"/>
                <a:gd name="T36" fmla="*/ 17 w 103"/>
                <a:gd name="T37" fmla="*/ 58 h 197"/>
                <a:gd name="T38" fmla="*/ 8 w 103"/>
                <a:gd name="T39" fmla="*/ 34 h 197"/>
                <a:gd name="T40" fmla="*/ 0 w 103"/>
                <a:gd name="T41" fmla="*/ 11 h 19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3"/>
                <a:gd name="T64" fmla="*/ 0 h 197"/>
                <a:gd name="T65" fmla="*/ 103 w 103"/>
                <a:gd name="T66" fmla="*/ 197 h 19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3" h="197">
                  <a:moveTo>
                    <a:pt x="0" y="11"/>
                  </a:moveTo>
                  <a:lnTo>
                    <a:pt x="11" y="5"/>
                  </a:lnTo>
                  <a:lnTo>
                    <a:pt x="23" y="0"/>
                  </a:lnTo>
                  <a:lnTo>
                    <a:pt x="31" y="23"/>
                  </a:lnTo>
                  <a:lnTo>
                    <a:pt x="42" y="46"/>
                  </a:lnTo>
                  <a:lnTo>
                    <a:pt x="50" y="69"/>
                  </a:lnTo>
                  <a:lnTo>
                    <a:pt x="62" y="93"/>
                  </a:lnTo>
                  <a:lnTo>
                    <a:pt x="72" y="116"/>
                  </a:lnTo>
                  <a:lnTo>
                    <a:pt x="81" y="139"/>
                  </a:lnTo>
                  <a:lnTo>
                    <a:pt x="91" y="162"/>
                  </a:lnTo>
                  <a:lnTo>
                    <a:pt x="103" y="186"/>
                  </a:lnTo>
                  <a:lnTo>
                    <a:pt x="89" y="190"/>
                  </a:lnTo>
                  <a:lnTo>
                    <a:pt x="75" y="197"/>
                  </a:lnTo>
                  <a:lnTo>
                    <a:pt x="64" y="174"/>
                  </a:lnTo>
                  <a:lnTo>
                    <a:pt x="54" y="151"/>
                  </a:lnTo>
                  <a:lnTo>
                    <a:pt x="44" y="127"/>
                  </a:lnTo>
                  <a:lnTo>
                    <a:pt x="37" y="104"/>
                  </a:lnTo>
                  <a:lnTo>
                    <a:pt x="25" y="81"/>
                  </a:lnTo>
                  <a:lnTo>
                    <a:pt x="17" y="58"/>
                  </a:lnTo>
                  <a:lnTo>
                    <a:pt x="8" y="3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568" name="Freeform 81"/>
            <p:cNvSpPr>
              <a:spLocks/>
            </p:cNvSpPr>
            <p:nvPr/>
          </p:nvSpPr>
          <p:spPr bwMode="auto">
            <a:xfrm>
              <a:off x="3093" y="2695"/>
              <a:ext cx="52" cy="97"/>
            </a:xfrm>
            <a:custGeom>
              <a:avLst/>
              <a:gdLst>
                <a:gd name="T0" fmla="*/ 0 w 104"/>
                <a:gd name="T1" fmla="*/ 11 h 194"/>
                <a:gd name="T2" fmla="*/ 11 w 104"/>
                <a:gd name="T3" fmla="*/ 6 h 194"/>
                <a:gd name="T4" fmla="*/ 27 w 104"/>
                <a:gd name="T5" fmla="*/ 0 h 194"/>
                <a:gd name="T6" fmla="*/ 35 w 104"/>
                <a:gd name="T7" fmla="*/ 21 h 194"/>
                <a:gd name="T8" fmla="*/ 44 w 104"/>
                <a:gd name="T9" fmla="*/ 44 h 194"/>
                <a:gd name="T10" fmla="*/ 52 w 104"/>
                <a:gd name="T11" fmla="*/ 68 h 194"/>
                <a:gd name="T12" fmla="*/ 64 w 104"/>
                <a:gd name="T13" fmla="*/ 91 h 194"/>
                <a:gd name="T14" fmla="*/ 73 w 104"/>
                <a:gd name="T15" fmla="*/ 114 h 194"/>
                <a:gd name="T16" fmla="*/ 83 w 104"/>
                <a:gd name="T17" fmla="*/ 137 h 194"/>
                <a:gd name="T18" fmla="*/ 93 w 104"/>
                <a:gd name="T19" fmla="*/ 161 h 194"/>
                <a:gd name="T20" fmla="*/ 104 w 104"/>
                <a:gd name="T21" fmla="*/ 184 h 194"/>
                <a:gd name="T22" fmla="*/ 89 w 104"/>
                <a:gd name="T23" fmla="*/ 190 h 194"/>
                <a:gd name="T24" fmla="*/ 77 w 104"/>
                <a:gd name="T25" fmla="*/ 194 h 194"/>
                <a:gd name="T26" fmla="*/ 66 w 104"/>
                <a:gd name="T27" fmla="*/ 170 h 194"/>
                <a:gd name="T28" fmla="*/ 56 w 104"/>
                <a:gd name="T29" fmla="*/ 147 h 194"/>
                <a:gd name="T30" fmla="*/ 46 w 104"/>
                <a:gd name="T31" fmla="*/ 124 h 194"/>
                <a:gd name="T32" fmla="*/ 38 w 104"/>
                <a:gd name="T33" fmla="*/ 102 h 194"/>
                <a:gd name="T34" fmla="*/ 27 w 104"/>
                <a:gd name="T35" fmla="*/ 79 h 194"/>
                <a:gd name="T36" fmla="*/ 19 w 104"/>
                <a:gd name="T37" fmla="*/ 56 h 194"/>
                <a:gd name="T38" fmla="*/ 7 w 104"/>
                <a:gd name="T39" fmla="*/ 33 h 194"/>
                <a:gd name="T40" fmla="*/ 0 w 104"/>
                <a:gd name="T41" fmla="*/ 11 h 1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4"/>
                <a:gd name="T64" fmla="*/ 0 h 194"/>
                <a:gd name="T65" fmla="*/ 104 w 104"/>
                <a:gd name="T66" fmla="*/ 194 h 1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4" h="194">
                  <a:moveTo>
                    <a:pt x="0" y="11"/>
                  </a:moveTo>
                  <a:lnTo>
                    <a:pt x="11" y="6"/>
                  </a:lnTo>
                  <a:lnTo>
                    <a:pt x="27" y="0"/>
                  </a:lnTo>
                  <a:lnTo>
                    <a:pt x="35" y="21"/>
                  </a:lnTo>
                  <a:lnTo>
                    <a:pt x="44" y="44"/>
                  </a:lnTo>
                  <a:lnTo>
                    <a:pt x="52" y="68"/>
                  </a:lnTo>
                  <a:lnTo>
                    <a:pt x="64" y="91"/>
                  </a:lnTo>
                  <a:lnTo>
                    <a:pt x="73" y="114"/>
                  </a:lnTo>
                  <a:lnTo>
                    <a:pt x="83" y="137"/>
                  </a:lnTo>
                  <a:lnTo>
                    <a:pt x="93" y="161"/>
                  </a:lnTo>
                  <a:lnTo>
                    <a:pt x="104" y="184"/>
                  </a:lnTo>
                  <a:lnTo>
                    <a:pt x="89" y="190"/>
                  </a:lnTo>
                  <a:lnTo>
                    <a:pt x="77" y="194"/>
                  </a:lnTo>
                  <a:lnTo>
                    <a:pt x="66" y="170"/>
                  </a:lnTo>
                  <a:lnTo>
                    <a:pt x="56" y="147"/>
                  </a:lnTo>
                  <a:lnTo>
                    <a:pt x="46" y="124"/>
                  </a:lnTo>
                  <a:lnTo>
                    <a:pt x="38" y="102"/>
                  </a:lnTo>
                  <a:lnTo>
                    <a:pt x="27" y="79"/>
                  </a:lnTo>
                  <a:lnTo>
                    <a:pt x="19" y="56"/>
                  </a:lnTo>
                  <a:lnTo>
                    <a:pt x="7" y="3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569" name="Freeform 82"/>
            <p:cNvSpPr>
              <a:spLocks/>
            </p:cNvSpPr>
            <p:nvPr/>
          </p:nvSpPr>
          <p:spPr bwMode="auto">
            <a:xfrm>
              <a:off x="3176" y="2660"/>
              <a:ext cx="52" cy="97"/>
            </a:xfrm>
            <a:custGeom>
              <a:avLst/>
              <a:gdLst>
                <a:gd name="T0" fmla="*/ 0 w 103"/>
                <a:gd name="T1" fmla="*/ 12 h 194"/>
                <a:gd name="T2" fmla="*/ 12 w 103"/>
                <a:gd name="T3" fmla="*/ 4 h 194"/>
                <a:gd name="T4" fmla="*/ 24 w 103"/>
                <a:gd name="T5" fmla="*/ 0 h 194"/>
                <a:gd name="T6" fmla="*/ 33 w 103"/>
                <a:gd name="T7" fmla="*/ 21 h 194"/>
                <a:gd name="T8" fmla="*/ 43 w 103"/>
                <a:gd name="T9" fmla="*/ 45 h 194"/>
                <a:gd name="T10" fmla="*/ 53 w 103"/>
                <a:gd name="T11" fmla="*/ 68 h 194"/>
                <a:gd name="T12" fmla="*/ 63 w 103"/>
                <a:gd name="T13" fmla="*/ 91 h 194"/>
                <a:gd name="T14" fmla="*/ 72 w 103"/>
                <a:gd name="T15" fmla="*/ 114 h 194"/>
                <a:gd name="T16" fmla="*/ 82 w 103"/>
                <a:gd name="T17" fmla="*/ 138 h 194"/>
                <a:gd name="T18" fmla="*/ 92 w 103"/>
                <a:gd name="T19" fmla="*/ 161 h 194"/>
                <a:gd name="T20" fmla="*/ 103 w 103"/>
                <a:gd name="T21" fmla="*/ 184 h 194"/>
                <a:gd name="T22" fmla="*/ 90 w 103"/>
                <a:gd name="T23" fmla="*/ 188 h 194"/>
                <a:gd name="T24" fmla="*/ 78 w 103"/>
                <a:gd name="T25" fmla="*/ 194 h 194"/>
                <a:gd name="T26" fmla="*/ 66 w 103"/>
                <a:gd name="T27" fmla="*/ 171 h 194"/>
                <a:gd name="T28" fmla="*/ 57 w 103"/>
                <a:gd name="T29" fmla="*/ 147 h 194"/>
                <a:gd name="T30" fmla="*/ 47 w 103"/>
                <a:gd name="T31" fmla="*/ 124 h 194"/>
                <a:gd name="T32" fmla="*/ 37 w 103"/>
                <a:gd name="T33" fmla="*/ 101 h 194"/>
                <a:gd name="T34" fmla="*/ 26 w 103"/>
                <a:gd name="T35" fmla="*/ 77 h 194"/>
                <a:gd name="T36" fmla="*/ 18 w 103"/>
                <a:gd name="T37" fmla="*/ 54 h 194"/>
                <a:gd name="T38" fmla="*/ 8 w 103"/>
                <a:gd name="T39" fmla="*/ 33 h 194"/>
                <a:gd name="T40" fmla="*/ 0 w 103"/>
                <a:gd name="T41" fmla="*/ 12 h 1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3"/>
                <a:gd name="T64" fmla="*/ 0 h 194"/>
                <a:gd name="T65" fmla="*/ 103 w 103"/>
                <a:gd name="T66" fmla="*/ 194 h 1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3" h="194">
                  <a:moveTo>
                    <a:pt x="0" y="12"/>
                  </a:moveTo>
                  <a:lnTo>
                    <a:pt x="12" y="4"/>
                  </a:lnTo>
                  <a:lnTo>
                    <a:pt x="24" y="0"/>
                  </a:lnTo>
                  <a:lnTo>
                    <a:pt x="33" y="21"/>
                  </a:lnTo>
                  <a:lnTo>
                    <a:pt x="43" y="45"/>
                  </a:lnTo>
                  <a:lnTo>
                    <a:pt x="53" y="68"/>
                  </a:lnTo>
                  <a:lnTo>
                    <a:pt x="63" y="91"/>
                  </a:lnTo>
                  <a:lnTo>
                    <a:pt x="72" y="114"/>
                  </a:lnTo>
                  <a:lnTo>
                    <a:pt x="82" y="138"/>
                  </a:lnTo>
                  <a:lnTo>
                    <a:pt x="92" y="161"/>
                  </a:lnTo>
                  <a:lnTo>
                    <a:pt x="103" y="184"/>
                  </a:lnTo>
                  <a:lnTo>
                    <a:pt x="90" y="188"/>
                  </a:lnTo>
                  <a:lnTo>
                    <a:pt x="78" y="194"/>
                  </a:lnTo>
                  <a:lnTo>
                    <a:pt x="66" y="171"/>
                  </a:lnTo>
                  <a:lnTo>
                    <a:pt x="57" y="147"/>
                  </a:lnTo>
                  <a:lnTo>
                    <a:pt x="47" y="124"/>
                  </a:lnTo>
                  <a:lnTo>
                    <a:pt x="37" y="101"/>
                  </a:lnTo>
                  <a:lnTo>
                    <a:pt x="26" y="77"/>
                  </a:lnTo>
                  <a:lnTo>
                    <a:pt x="18" y="54"/>
                  </a:lnTo>
                  <a:lnTo>
                    <a:pt x="8" y="33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570" name="Freeform 83"/>
            <p:cNvSpPr>
              <a:spLocks/>
            </p:cNvSpPr>
            <p:nvPr/>
          </p:nvSpPr>
          <p:spPr bwMode="auto">
            <a:xfrm>
              <a:off x="3259" y="2624"/>
              <a:ext cx="52" cy="98"/>
            </a:xfrm>
            <a:custGeom>
              <a:avLst/>
              <a:gdLst>
                <a:gd name="T0" fmla="*/ 0 w 105"/>
                <a:gd name="T1" fmla="*/ 10 h 196"/>
                <a:gd name="T2" fmla="*/ 12 w 105"/>
                <a:gd name="T3" fmla="*/ 4 h 196"/>
                <a:gd name="T4" fmla="*/ 27 w 105"/>
                <a:gd name="T5" fmla="*/ 0 h 196"/>
                <a:gd name="T6" fmla="*/ 35 w 105"/>
                <a:gd name="T7" fmla="*/ 23 h 196"/>
                <a:gd name="T8" fmla="*/ 45 w 105"/>
                <a:gd name="T9" fmla="*/ 47 h 196"/>
                <a:gd name="T10" fmla="*/ 53 w 105"/>
                <a:gd name="T11" fmla="*/ 70 h 196"/>
                <a:gd name="T12" fmla="*/ 64 w 105"/>
                <a:gd name="T13" fmla="*/ 93 h 196"/>
                <a:gd name="T14" fmla="*/ 74 w 105"/>
                <a:gd name="T15" fmla="*/ 117 h 196"/>
                <a:gd name="T16" fmla="*/ 84 w 105"/>
                <a:gd name="T17" fmla="*/ 140 h 196"/>
                <a:gd name="T18" fmla="*/ 93 w 105"/>
                <a:gd name="T19" fmla="*/ 163 h 196"/>
                <a:gd name="T20" fmla="*/ 105 w 105"/>
                <a:gd name="T21" fmla="*/ 186 h 196"/>
                <a:gd name="T22" fmla="*/ 91 w 105"/>
                <a:gd name="T23" fmla="*/ 190 h 196"/>
                <a:gd name="T24" fmla="*/ 78 w 105"/>
                <a:gd name="T25" fmla="*/ 196 h 196"/>
                <a:gd name="T26" fmla="*/ 66 w 105"/>
                <a:gd name="T27" fmla="*/ 173 h 196"/>
                <a:gd name="T28" fmla="*/ 57 w 105"/>
                <a:gd name="T29" fmla="*/ 149 h 196"/>
                <a:gd name="T30" fmla="*/ 47 w 105"/>
                <a:gd name="T31" fmla="*/ 126 h 196"/>
                <a:gd name="T32" fmla="*/ 39 w 105"/>
                <a:gd name="T33" fmla="*/ 103 h 196"/>
                <a:gd name="T34" fmla="*/ 27 w 105"/>
                <a:gd name="T35" fmla="*/ 80 h 196"/>
                <a:gd name="T36" fmla="*/ 20 w 105"/>
                <a:gd name="T37" fmla="*/ 56 h 196"/>
                <a:gd name="T38" fmla="*/ 8 w 105"/>
                <a:gd name="T39" fmla="*/ 33 h 196"/>
                <a:gd name="T40" fmla="*/ 0 w 105"/>
                <a:gd name="T41" fmla="*/ 10 h 1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5"/>
                <a:gd name="T64" fmla="*/ 0 h 196"/>
                <a:gd name="T65" fmla="*/ 105 w 105"/>
                <a:gd name="T66" fmla="*/ 196 h 19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5" h="196">
                  <a:moveTo>
                    <a:pt x="0" y="10"/>
                  </a:moveTo>
                  <a:lnTo>
                    <a:pt x="12" y="4"/>
                  </a:lnTo>
                  <a:lnTo>
                    <a:pt x="27" y="0"/>
                  </a:lnTo>
                  <a:lnTo>
                    <a:pt x="35" y="23"/>
                  </a:lnTo>
                  <a:lnTo>
                    <a:pt x="45" y="47"/>
                  </a:lnTo>
                  <a:lnTo>
                    <a:pt x="53" y="70"/>
                  </a:lnTo>
                  <a:lnTo>
                    <a:pt x="64" y="93"/>
                  </a:lnTo>
                  <a:lnTo>
                    <a:pt x="74" y="117"/>
                  </a:lnTo>
                  <a:lnTo>
                    <a:pt x="84" y="140"/>
                  </a:lnTo>
                  <a:lnTo>
                    <a:pt x="93" y="163"/>
                  </a:lnTo>
                  <a:lnTo>
                    <a:pt x="105" y="186"/>
                  </a:lnTo>
                  <a:lnTo>
                    <a:pt x="91" y="190"/>
                  </a:lnTo>
                  <a:lnTo>
                    <a:pt x="78" y="196"/>
                  </a:lnTo>
                  <a:lnTo>
                    <a:pt x="66" y="173"/>
                  </a:lnTo>
                  <a:lnTo>
                    <a:pt x="57" y="149"/>
                  </a:lnTo>
                  <a:lnTo>
                    <a:pt x="47" y="126"/>
                  </a:lnTo>
                  <a:lnTo>
                    <a:pt x="39" y="103"/>
                  </a:lnTo>
                  <a:lnTo>
                    <a:pt x="27" y="80"/>
                  </a:lnTo>
                  <a:lnTo>
                    <a:pt x="20" y="56"/>
                  </a:lnTo>
                  <a:lnTo>
                    <a:pt x="8" y="33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571" name="Freeform 84"/>
            <p:cNvSpPr>
              <a:spLocks/>
            </p:cNvSpPr>
            <p:nvPr/>
          </p:nvSpPr>
          <p:spPr bwMode="auto">
            <a:xfrm>
              <a:off x="3342" y="2588"/>
              <a:ext cx="51" cy="99"/>
            </a:xfrm>
            <a:custGeom>
              <a:avLst/>
              <a:gdLst>
                <a:gd name="T0" fmla="*/ 0 w 103"/>
                <a:gd name="T1" fmla="*/ 12 h 198"/>
                <a:gd name="T2" fmla="*/ 12 w 103"/>
                <a:gd name="T3" fmla="*/ 6 h 198"/>
                <a:gd name="T4" fmla="*/ 27 w 103"/>
                <a:gd name="T5" fmla="*/ 0 h 198"/>
                <a:gd name="T6" fmla="*/ 35 w 103"/>
                <a:gd name="T7" fmla="*/ 24 h 198"/>
                <a:gd name="T8" fmla="*/ 45 w 103"/>
                <a:gd name="T9" fmla="*/ 47 h 198"/>
                <a:gd name="T10" fmla="*/ 52 w 103"/>
                <a:gd name="T11" fmla="*/ 70 h 198"/>
                <a:gd name="T12" fmla="*/ 64 w 103"/>
                <a:gd name="T13" fmla="*/ 94 h 198"/>
                <a:gd name="T14" fmla="*/ 72 w 103"/>
                <a:gd name="T15" fmla="*/ 117 h 198"/>
                <a:gd name="T16" fmla="*/ 82 w 103"/>
                <a:gd name="T17" fmla="*/ 140 h 198"/>
                <a:gd name="T18" fmla="*/ 91 w 103"/>
                <a:gd name="T19" fmla="*/ 163 h 198"/>
                <a:gd name="T20" fmla="*/ 103 w 103"/>
                <a:gd name="T21" fmla="*/ 187 h 198"/>
                <a:gd name="T22" fmla="*/ 89 w 103"/>
                <a:gd name="T23" fmla="*/ 190 h 198"/>
                <a:gd name="T24" fmla="*/ 78 w 103"/>
                <a:gd name="T25" fmla="*/ 198 h 198"/>
                <a:gd name="T26" fmla="*/ 66 w 103"/>
                <a:gd name="T27" fmla="*/ 175 h 198"/>
                <a:gd name="T28" fmla="*/ 56 w 103"/>
                <a:gd name="T29" fmla="*/ 152 h 198"/>
                <a:gd name="T30" fmla="*/ 47 w 103"/>
                <a:gd name="T31" fmla="*/ 128 h 198"/>
                <a:gd name="T32" fmla="*/ 39 w 103"/>
                <a:gd name="T33" fmla="*/ 105 h 198"/>
                <a:gd name="T34" fmla="*/ 27 w 103"/>
                <a:gd name="T35" fmla="*/ 82 h 198"/>
                <a:gd name="T36" fmla="*/ 19 w 103"/>
                <a:gd name="T37" fmla="*/ 59 h 198"/>
                <a:gd name="T38" fmla="*/ 8 w 103"/>
                <a:gd name="T39" fmla="*/ 35 h 198"/>
                <a:gd name="T40" fmla="*/ 0 w 103"/>
                <a:gd name="T41" fmla="*/ 12 h 1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3"/>
                <a:gd name="T64" fmla="*/ 0 h 198"/>
                <a:gd name="T65" fmla="*/ 103 w 103"/>
                <a:gd name="T66" fmla="*/ 198 h 19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3" h="198">
                  <a:moveTo>
                    <a:pt x="0" y="12"/>
                  </a:moveTo>
                  <a:lnTo>
                    <a:pt x="12" y="6"/>
                  </a:lnTo>
                  <a:lnTo>
                    <a:pt x="27" y="0"/>
                  </a:lnTo>
                  <a:lnTo>
                    <a:pt x="35" y="24"/>
                  </a:lnTo>
                  <a:lnTo>
                    <a:pt x="45" y="47"/>
                  </a:lnTo>
                  <a:lnTo>
                    <a:pt x="52" y="70"/>
                  </a:lnTo>
                  <a:lnTo>
                    <a:pt x="64" y="94"/>
                  </a:lnTo>
                  <a:lnTo>
                    <a:pt x="72" y="117"/>
                  </a:lnTo>
                  <a:lnTo>
                    <a:pt x="82" y="140"/>
                  </a:lnTo>
                  <a:lnTo>
                    <a:pt x="91" y="163"/>
                  </a:lnTo>
                  <a:lnTo>
                    <a:pt x="103" y="187"/>
                  </a:lnTo>
                  <a:lnTo>
                    <a:pt x="89" y="190"/>
                  </a:lnTo>
                  <a:lnTo>
                    <a:pt x="78" y="198"/>
                  </a:lnTo>
                  <a:lnTo>
                    <a:pt x="66" y="175"/>
                  </a:lnTo>
                  <a:lnTo>
                    <a:pt x="56" y="152"/>
                  </a:lnTo>
                  <a:lnTo>
                    <a:pt x="47" y="128"/>
                  </a:lnTo>
                  <a:lnTo>
                    <a:pt x="39" y="105"/>
                  </a:lnTo>
                  <a:lnTo>
                    <a:pt x="27" y="82"/>
                  </a:lnTo>
                  <a:lnTo>
                    <a:pt x="19" y="59"/>
                  </a:lnTo>
                  <a:lnTo>
                    <a:pt x="8" y="3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572" name="Freeform 85"/>
            <p:cNvSpPr>
              <a:spLocks/>
            </p:cNvSpPr>
            <p:nvPr/>
          </p:nvSpPr>
          <p:spPr bwMode="auto">
            <a:xfrm>
              <a:off x="3424" y="2553"/>
              <a:ext cx="53" cy="99"/>
            </a:xfrm>
            <a:custGeom>
              <a:avLst/>
              <a:gdLst>
                <a:gd name="T0" fmla="*/ 0 w 105"/>
                <a:gd name="T1" fmla="*/ 11 h 197"/>
                <a:gd name="T2" fmla="*/ 14 w 105"/>
                <a:gd name="T3" fmla="*/ 6 h 197"/>
                <a:gd name="T4" fmla="*/ 27 w 105"/>
                <a:gd name="T5" fmla="*/ 0 h 197"/>
                <a:gd name="T6" fmla="*/ 35 w 105"/>
                <a:gd name="T7" fmla="*/ 23 h 197"/>
                <a:gd name="T8" fmla="*/ 46 w 105"/>
                <a:gd name="T9" fmla="*/ 46 h 197"/>
                <a:gd name="T10" fmla="*/ 54 w 105"/>
                <a:gd name="T11" fmla="*/ 69 h 197"/>
                <a:gd name="T12" fmla="*/ 66 w 105"/>
                <a:gd name="T13" fmla="*/ 93 h 197"/>
                <a:gd name="T14" fmla="*/ 74 w 105"/>
                <a:gd name="T15" fmla="*/ 116 h 197"/>
                <a:gd name="T16" fmla="*/ 83 w 105"/>
                <a:gd name="T17" fmla="*/ 139 h 197"/>
                <a:gd name="T18" fmla="*/ 93 w 105"/>
                <a:gd name="T19" fmla="*/ 163 h 197"/>
                <a:gd name="T20" fmla="*/ 105 w 105"/>
                <a:gd name="T21" fmla="*/ 186 h 197"/>
                <a:gd name="T22" fmla="*/ 91 w 105"/>
                <a:gd name="T23" fmla="*/ 190 h 197"/>
                <a:gd name="T24" fmla="*/ 78 w 105"/>
                <a:gd name="T25" fmla="*/ 197 h 197"/>
                <a:gd name="T26" fmla="*/ 68 w 105"/>
                <a:gd name="T27" fmla="*/ 174 h 197"/>
                <a:gd name="T28" fmla="*/ 58 w 105"/>
                <a:gd name="T29" fmla="*/ 151 h 197"/>
                <a:gd name="T30" fmla="*/ 48 w 105"/>
                <a:gd name="T31" fmla="*/ 128 h 197"/>
                <a:gd name="T32" fmla="*/ 39 w 105"/>
                <a:gd name="T33" fmla="*/ 104 h 197"/>
                <a:gd name="T34" fmla="*/ 29 w 105"/>
                <a:gd name="T35" fmla="*/ 81 h 197"/>
                <a:gd name="T36" fmla="*/ 19 w 105"/>
                <a:gd name="T37" fmla="*/ 58 h 197"/>
                <a:gd name="T38" fmla="*/ 10 w 105"/>
                <a:gd name="T39" fmla="*/ 35 h 197"/>
                <a:gd name="T40" fmla="*/ 0 w 105"/>
                <a:gd name="T41" fmla="*/ 11 h 19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5"/>
                <a:gd name="T64" fmla="*/ 0 h 197"/>
                <a:gd name="T65" fmla="*/ 105 w 105"/>
                <a:gd name="T66" fmla="*/ 197 h 19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5" h="197">
                  <a:moveTo>
                    <a:pt x="0" y="11"/>
                  </a:moveTo>
                  <a:lnTo>
                    <a:pt x="14" y="6"/>
                  </a:lnTo>
                  <a:lnTo>
                    <a:pt x="27" y="0"/>
                  </a:lnTo>
                  <a:lnTo>
                    <a:pt x="35" y="23"/>
                  </a:lnTo>
                  <a:lnTo>
                    <a:pt x="46" y="46"/>
                  </a:lnTo>
                  <a:lnTo>
                    <a:pt x="54" y="69"/>
                  </a:lnTo>
                  <a:lnTo>
                    <a:pt x="66" y="93"/>
                  </a:lnTo>
                  <a:lnTo>
                    <a:pt x="74" y="116"/>
                  </a:lnTo>
                  <a:lnTo>
                    <a:pt x="83" y="139"/>
                  </a:lnTo>
                  <a:lnTo>
                    <a:pt x="93" y="163"/>
                  </a:lnTo>
                  <a:lnTo>
                    <a:pt x="105" y="186"/>
                  </a:lnTo>
                  <a:lnTo>
                    <a:pt x="91" y="190"/>
                  </a:lnTo>
                  <a:lnTo>
                    <a:pt x="78" y="197"/>
                  </a:lnTo>
                  <a:lnTo>
                    <a:pt x="68" y="174"/>
                  </a:lnTo>
                  <a:lnTo>
                    <a:pt x="58" y="151"/>
                  </a:lnTo>
                  <a:lnTo>
                    <a:pt x="48" y="128"/>
                  </a:lnTo>
                  <a:lnTo>
                    <a:pt x="39" y="104"/>
                  </a:lnTo>
                  <a:lnTo>
                    <a:pt x="29" y="81"/>
                  </a:lnTo>
                  <a:lnTo>
                    <a:pt x="19" y="58"/>
                  </a:lnTo>
                  <a:lnTo>
                    <a:pt x="10" y="3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573" name="Freeform 86"/>
            <p:cNvSpPr>
              <a:spLocks/>
            </p:cNvSpPr>
            <p:nvPr/>
          </p:nvSpPr>
          <p:spPr bwMode="auto">
            <a:xfrm>
              <a:off x="3508" y="2518"/>
              <a:ext cx="52" cy="97"/>
            </a:xfrm>
            <a:custGeom>
              <a:avLst/>
              <a:gdLst>
                <a:gd name="T0" fmla="*/ 0 w 104"/>
                <a:gd name="T1" fmla="*/ 12 h 194"/>
                <a:gd name="T2" fmla="*/ 11 w 104"/>
                <a:gd name="T3" fmla="*/ 4 h 194"/>
                <a:gd name="T4" fmla="*/ 27 w 104"/>
                <a:gd name="T5" fmla="*/ 0 h 194"/>
                <a:gd name="T6" fmla="*/ 35 w 104"/>
                <a:gd name="T7" fmla="*/ 21 h 194"/>
                <a:gd name="T8" fmla="*/ 44 w 104"/>
                <a:gd name="T9" fmla="*/ 44 h 194"/>
                <a:gd name="T10" fmla="*/ 52 w 104"/>
                <a:gd name="T11" fmla="*/ 68 h 194"/>
                <a:gd name="T12" fmla="*/ 64 w 104"/>
                <a:gd name="T13" fmla="*/ 91 h 194"/>
                <a:gd name="T14" fmla="*/ 73 w 104"/>
                <a:gd name="T15" fmla="*/ 114 h 194"/>
                <a:gd name="T16" fmla="*/ 83 w 104"/>
                <a:gd name="T17" fmla="*/ 138 h 194"/>
                <a:gd name="T18" fmla="*/ 93 w 104"/>
                <a:gd name="T19" fmla="*/ 161 h 194"/>
                <a:gd name="T20" fmla="*/ 104 w 104"/>
                <a:gd name="T21" fmla="*/ 184 h 194"/>
                <a:gd name="T22" fmla="*/ 91 w 104"/>
                <a:gd name="T23" fmla="*/ 188 h 194"/>
                <a:gd name="T24" fmla="*/ 77 w 104"/>
                <a:gd name="T25" fmla="*/ 194 h 194"/>
                <a:gd name="T26" fmla="*/ 66 w 104"/>
                <a:gd name="T27" fmla="*/ 170 h 194"/>
                <a:gd name="T28" fmla="*/ 56 w 104"/>
                <a:gd name="T29" fmla="*/ 147 h 194"/>
                <a:gd name="T30" fmla="*/ 46 w 104"/>
                <a:gd name="T31" fmla="*/ 124 h 194"/>
                <a:gd name="T32" fmla="*/ 39 w 104"/>
                <a:gd name="T33" fmla="*/ 103 h 194"/>
                <a:gd name="T34" fmla="*/ 27 w 104"/>
                <a:gd name="T35" fmla="*/ 79 h 194"/>
                <a:gd name="T36" fmla="*/ 19 w 104"/>
                <a:gd name="T37" fmla="*/ 56 h 194"/>
                <a:gd name="T38" fmla="*/ 7 w 104"/>
                <a:gd name="T39" fmla="*/ 33 h 194"/>
                <a:gd name="T40" fmla="*/ 0 w 104"/>
                <a:gd name="T41" fmla="*/ 12 h 1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4"/>
                <a:gd name="T64" fmla="*/ 0 h 194"/>
                <a:gd name="T65" fmla="*/ 104 w 104"/>
                <a:gd name="T66" fmla="*/ 194 h 1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4" h="194">
                  <a:moveTo>
                    <a:pt x="0" y="12"/>
                  </a:moveTo>
                  <a:lnTo>
                    <a:pt x="11" y="4"/>
                  </a:lnTo>
                  <a:lnTo>
                    <a:pt x="27" y="0"/>
                  </a:lnTo>
                  <a:lnTo>
                    <a:pt x="35" y="21"/>
                  </a:lnTo>
                  <a:lnTo>
                    <a:pt x="44" y="44"/>
                  </a:lnTo>
                  <a:lnTo>
                    <a:pt x="52" y="68"/>
                  </a:lnTo>
                  <a:lnTo>
                    <a:pt x="64" y="91"/>
                  </a:lnTo>
                  <a:lnTo>
                    <a:pt x="73" y="114"/>
                  </a:lnTo>
                  <a:lnTo>
                    <a:pt x="83" y="138"/>
                  </a:lnTo>
                  <a:lnTo>
                    <a:pt x="93" y="161"/>
                  </a:lnTo>
                  <a:lnTo>
                    <a:pt x="104" y="184"/>
                  </a:lnTo>
                  <a:lnTo>
                    <a:pt x="91" y="188"/>
                  </a:lnTo>
                  <a:lnTo>
                    <a:pt x="77" y="194"/>
                  </a:lnTo>
                  <a:lnTo>
                    <a:pt x="66" y="170"/>
                  </a:lnTo>
                  <a:lnTo>
                    <a:pt x="56" y="147"/>
                  </a:lnTo>
                  <a:lnTo>
                    <a:pt x="46" y="124"/>
                  </a:lnTo>
                  <a:lnTo>
                    <a:pt x="39" y="103"/>
                  </a:lnTo>
                  <a:lnTo>
                    <a:pt x="27" y="79"/>
                  </a:lnTo>
                  <a:lnTo>
                    <a:pt x="19" y="56"/>
                  </a:lnTo>
                  <a:lnTo>
                    <a:pt x="7" y="33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574" name="Freeform 87"/>
            <p:cNvSpPr>
              <a:spLocks/>
            </p:cNvSpPr>
            <p:nvPr/>
          </p:nvSpPr>
          <p:spPr bwMode="auto">
            <a:xfrm>
              <a:off x="3591" y="2484"/>
              <a:ext cx="52" cy="96"/>
            </a:xfrm>
            <a:custGeom>
              <a:avLst/>
              <a:gdLst>
                <a:gd name="T0" fmla="*/ 0 w 102"/>
                <a:gd name="T1" fmla="*/ 10 h 194"/>
                <a:gd name="T2" fmla="*/ 11 w 102"/>
                <a:gd name="T3" fmla="*/ 4 h 194"/>
                <a:gd name="T4" fmla="*/ 25 w 102"/>
                <a:gd name="T5" fmla="*/ 0 h 194"/>
                <a:gd name="T6" fmla="*/ 34 w 102"/>
                <a:gd name="T7" fmla="*/ 21 h 194"/>
                <a:gd name="T8" fmla="*/ 44 w 102"/>
                <a:gd name="T9" fmla="*/ 45 h 194"/>
                <a:gd name="T10" fmla="*/ 54 w 102"/>
                <a:gd name="T11" fmla="*/ 68 h 194"/>
                <a:gd name="T12" fmla="*/ 63 w 102"/>
                <a:gd name="T13" fmla="*/ 91 h 194"/>
                <a:gd name="T14" fmla="*/ 73 w 102"/>
                <a:gd name="T15" fmla="*/ 113 h 194"/>
                <a:gd name="T16" fmla="*/ 83 w 102"/>
                <a:gd name="T17" fmla="*/ 136 h 194"/>
                <a:gd name="T18" fmla="*/ 93 w 102"/>
                <a:gd name="T19" fmla="*/ 159 h 194"/>
                <a:gd name="T20" fmla="*/ 102 w 102"/>
                <a:gd name="T21" fmla="*/ 182 h 194"/>
                <a:gd name="T22" fmla="*/ 91 w 102"/>
                <a:gd name="T23" fmla="*/ 188 h 194"/>
                <a:gd name="T24" fmla="*/ 79 w 102"/>
                <a:gd name="T25" fmla="*/ 194 h 194"/>
                <a:gd name="T26" fmla="*/ 67 w 102"/>
                <a:gd name="T27" fmla="*/ 171 h 194"/>
                <a:gd name="T28" fmla="*/ 58 w 102"/>
                <a:gd name="T29" fmla="*/ 147 h 194"/>
                <a:gd name="T30" fmla="*/ 48 w 102"/>
                <a:gd name="T31" fmla="*/ 124 h 194"/>
                <a:gd name="T32" fmla="*/ 38 w 102"/>
                <a:gd name="T33" fmla="*/ 101 h 194"/>
                <a:gd name="T34" fmla="*/ 27 w 102"/>
                <a:gd name="T35" fmla="*/ 78 h 194"/>
                <a:gd name="T36" fmla="*/ 17 w 102"/>
                <a:gd name="T37" fmla="*/ 54 h 194"/>
                <a:gd name="T38" fmla="*/ 7 w 102"/>
                <a:gd name="T39" fmla="*/ 31 h 194"/>
                <a:gd name="T40" fmla="*/ 0 w 102"/>
                <a:gd name="T41" fmla="*/ 10 h 1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94"/>
                <a:gd name="T65" fmla="*/ 102 w 102"/>
                <a:gd name="T66" fmla="*/ 194 h 1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94">
                  <a:moveTo>
                    <a:pt x="0" y="10"/>
                  </a:moveTo>
                  <a:lnTo>
                    <a:pt x="11" y="4"/>
                  </a:lnTo>
                  <a:lnTo>
                    <a:pt x="25" y="0"/>
                  </a:lnTo>
                  <a:lnTo>
                    <a:pt x="34" y="21"/>
                  </a:lnTo>
                  <a:lnTo>
                    <a:pt x="44" y="45"/>
                  </a:lnTo>
                  <a:lnTo>
                    <a:pt x="54" y="68"/>
                  </a:lnTo>
                  <a:lnTo>
                    <a:pt x="63" y="91"/>
                  </a:lnTo>
                  <a:lnTo>
                    <a:pt x="73" y="113"/>
                  </a:lnTo>
                  <a:lnTo>
                    <a:pt x="83" y="136"/>
                  </a:lnTo>
                  <a:lnTo>
                    <a:pt x="93" y="159"/>
                  </a:lnTo>
                  <a:lnTo>
                    <a:pt x="102" y="182"/>
                  </a:lnTo>
                  <a:lnTo>
                    <a:pt x="91" y="188"/>
                  </a:lnTo>
                  <a:lnTo>
                    <a:pt x="79" y="194"/>
                  </a:lnTo>
                  <a:lnTo>
                    <a:pt x="67" y="171"/>
                  </a:lnTo>
                  <a:lnTo>
                    <a:pt x="58" y="147"/>
                  </a:lnTo>
                  <a:lnTo>
                    <a:pt x="48" y="124"/>
                  </a:lnTo>
                  <a:lnTo>
                    <a:pt x="38" y="101"/>
                  </a:lnTo>
                  <a:lnTo>
                    <a:pt x="27" y="78"/>
                  </a:lnTo>
                  <a:lnTo>
                    <a:pt x="17" y="54"/>
                  </a:lnTo>
                  <a:lnTo>
                    <a:pt x="7" y="3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575" name="Freeform 88"/>
            <p:cNvSpPr>
              <a:spLocks/>
            </p:cNvSpPr>
            <p:nvPr/>
          </p:nvSpPr>
          <p:spPr bwMode="auto">
            <a:xfrm>
              <a:off x="3674" y="2447"/>
              <a:ext cx="52" cy="99"/>
            </a:xfrm>
            <a:custGeom>
              <a:avLst/>
              <a:gdLst>
                <a:gd name="T0" fmla="*/ 0 w 105"/>
                <a:gd name="T1" fmla="*/ 12 h 198"/>
                <a:gd name="T2" fmla="*/ 14 w 105"/>
                <a:gd name="T3" fmla="*/ 6 h 198"/>
                <a:gd name="T4" fmla="*/ 27 w 105"/>
                <a:gd name="T5" fmla="*/ 0 h 198"/>
                <a:gd name="T6" fmla="*/ 35 w 105"/>
                <a:gd name="T7" fmla="*/ 24 h 198"/>
                <a:gd name="T8" fmla="*/ 47 w 105"/>
                <a:gd name="T9" fmla="*/ 47 h 198"/>
                <a:gd name="T10" fmla="*/ 55 w 105"/>
                <a:gd name="T11" fmla="*/ 70 h 198"/>
                <a:gd name="T12" fmla="*/ 66 w 105"/>
                <a:gd name="T13" fmla="*/ 93 h 198"/>
                <a:gd name="T14" fmla="*/ 74 w 105"/>
                <a:gd name="T15" fmla="*/ 117 h 198"/>
                <a:gd name="T16" fmla="*/ 84 w 105"/>
                <a:gd name="T17" fmla="*/ 140 h 198"/>
                <a:gd name="T18" fmla="*/ 93 w 105"/>
                <a:gd name="T19" fmla="*/ 163 h 198"/>
                <a:gd name="T20" fmla="*/ 105 w 105"/>
                <a:gd name="T21" fmla="*/ 187 h 198"/>
                <a:gd name="T22" fmla="*/ 91 w 105"/>
                <a:gd name="T23" fmla="*/ 192 h 198"/>
                <a:gd name="T24" fmla="*/ 78 w 105"/>
                <a:gd name="T25" fmla="*/ 198 h 198"/>
                <a:gd name="T26" fmla="*/ 68 w 105"/>
                <a:gd name="T27" fmla="*/ 175 h 198"/>
                <a:gd name="T28" fmla="*/ 59 w 105"/>
                <a:gd name="T29" fmla="*/ 152 h 198"/>
                <a:gd name="T30" fmla="*/ 49 w 105"/>
                <a:gd name="T31" fmla="*/ 128 h 198"/>
                <a:gd name="T32" fmla="*/ 39 w 105"/>
                <a:gd name="T33" fmla="*/ 105 h 198"/>
                <a:gd name="T34" fmla="*/ 29 w 105"/>
                <a:gd name="T35" fmla="*/ 82 h 198"/>
                <a:gd name="T36" fmla="*/ 20 w 105"/>
                <a:gd name="T37" fmla="*/ 59 h 198"/>
                <a:gd name="T38" fmla="*/ 10 w 105"/>
                <a:gd name="T39" fmla="*/ 35 h 198"/>
                <a:gd name="T40" fmla="*/ 0 w 105"/>
                <a:gd name="T41" fmla="*/ 12 h 1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5"/>
                <a:gd name="T64" fmla="*/ 0 h 198"/>
                <a:gd name="T65" fmla="*/ 105 w 105"/>
                <a:gd name="T66" fmla="*/ 198 h 19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5" h="198">
                  <a:moveTo>
                    <a:pt x="0" y="12"/>
                  </a:moveTo>
                  <a:lnTo>
                    <a:pt x="14" y="6"/>
                  </a:lnTo>
                  <a:lnTo>
                    <a:pt x="27" y="0"/>
                  </a:lnTo>
                  <a:lnTo>
                    <a:pt x="35" y="24"/>
                  </a:lnTo>
                  <a:lnTo>
                    <a:pt x="47" y="47"/>
                  </a:lnTo>
                  <a:lnTo>
                    <a:pt x="55" y="70"/>
                  </a:lnTo>
                  <a:lnTo>
                    <a:pt x="66" y="93"/>
                  </a:lnTo>
                  <a:lnTo>
                    <a:pt x="74" y="117"/>
                  </a:lnTo>
                  <a:lnTo>
                    <a:pt x="84" y="140"/>
                  </a:lnTo>
                  <a:lnTo>
                    <a:pt x="93" y="163"/>
                  </a:lnTo>
                  <a:lnTo>
                    <a:pt x="105" y="187"/>
                  </a:lnTo>
                  <a:lnTo>
                    <a:pt x="91" y="192"/>
                  </a:lnTo>
                  <a:lnTo>
                    <a:pt x="78" y="198"/>
                  </a:lnTo>
                  <a:lnTo>
                    <a:pt x="68" y="175"/>
                  </a:lnTo>
                  <a:lnTo>
                    <a:pt x="59" y="152"/>
                  </a:lnTo>
                  <a:lnTo>
                    <a:pt x="49" y="128"/>
                  </a:lnTo>
                  <a:lnTo>
                    <a:pt x="39" y="105"/>
                  </a:lnTo>
                  <a:lnTo>
                    <a:pt x="29" y="82"/>
                  </a:lnTo>
                  <a:lnTo>
                    <a:pt x="20" y="59"/>
                  </a:lnTo>
                  <a:lnTo>
                    <a:pt x="10" y="3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576" name="Freeform 89"/>
            <p:cNvSpPr>
              <a:spLocks/>
            </p:cNvSpPr>
            <p:nvPr/>
          </p:nvSpPr>
          <p:spPr bwMode="auto">
            <a:xfrm>
              <a:off x="3757" y="2412"/>
              <a:ext cx="51" cy="99"/>
            </a:xfrm>
            <a:custGeom>
              <a:avLst/>
              <a:gdLst>
                <a:gd name="T0" fmla="*/ 0 w 103"/>
                <a:gd name="T1" fmla="*/ 11 h 197"/>
                <a:gd name="T2" fmla="*/ 12 w 103"/>
                <a:gd name="T3" fmla="*/ 5 h 197"/>
                <a:gd name="T4" fmla="*/ 25 w 103"/>
                <a:gd name="T5" fmla="*/ 0 h 197"/>
                <a:gd name="T6" fmla="*/ 35 w 103"/>
                <a:gd name="T7" fmla="*/ 23 h 197"/>
                <a:gd name="T8" fmla="*/ 45 w 103"/>
                <a:gd name="T9" fmla="*/ 46 h 197"/>
                <a:gd name="T10" fmla="*/ 54 w 103"/>
                <a:gd name="T11" fmla="*/ 69 h 197"/>
                <a:gd name="T12" fmla="*/ 64 w 103"/>
                <a:gd name="T13" fmla="*/ 93 h 197"/>
                <a:gd name="T14" fmla="*/ 74 w 103"/>
                <a:gd name="T15" fmla="*/ 116 h 197"/>
                <a:gd name="T16" fmla="*/ 84 w 103"/>
                <a:gd name="T17" fmla="*/ 139 h 197"/>
                <a:gd name="T18" fmla="*/ 93 w 103"/>
                <a:gd name="T19" fmla="*/ 162 h 197"/>
                <a:gd name="T20" fmla="*/ 103 w 103"/>
                <a:gd name="T21" fmla="*/ 186 h 197"/>
                <a:gd name="T22" fmla="*/ 91 w 103"/>
                <a:gd name="T23" fmla="*/ 190 h 197"/>
                <a:gd name="T24" fmla="*/ 80 w 103"/>
                <a:gd name="T25" fmla="*/ 197 h 197"/>
                <a:gd name="T26" fmla="*/ 68 w 103"/>
                <a:gd name="T27" fmla="*/ 174 h 197"/>
                <a:gd name="T28" fmla="*/ 58 w 103"/>
                <a:gd name="T29" fmla="*/ 151 h 197"/>
                <a:gd name="T30" fmla="*/ 49 w 103"/>
                <a:gd name="T31" fmla="*/ 128 h 197"/>
                <a:gd name="T32" fmla="*/ 39 w 103"/>
                <a:gd name="T33" fmla="*/ 104 h 197"/>
                <a:gd name="T34" fmla="*/ 27 w 103"/>
                <a:gd name="T35" fmla="*/ 81 h 197"/>
                <a:gd name="T36" fmla="*/ 18 w 103"/>
                <a:gd name="T37" fmla="*/ 58 h 197"/>
                <a:gd name="T38" fmla="*/ 8 w 103"/>
                <a:gd name="T39" fmla="*/ 35 h 197"/>
                <a:gd name="T40" fmla="*/ 0 w 103"/>
                <a:gd name="T41" fmla="*/ 11 h 19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3"/>
                <a:gd name="T64" fmla="*/ 0 h 197"/>
                <a:gd name="T65" fmla="*/ 103 w 103"/>
                <a:gd name="T66" fmla="*/ 197 h 19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3" h="197">
                  <a:moveTo>
                    <a:pt x="0" y="11"/>
                  </a:moveTo>
                  <a:lnTo>
                    <a:pt x="12" y="5"/>
                  </a:lnTo>
                  <a:lnTo>
                    <a:pt x="25" y="0"/>
                  </a:lnTo>
                  <a:lnTo>
                    <a:pt x="35" y="23"/>
                  </a:lnTo>
                  <a:lnTo>
                    <a:pt x="45" y="46"/>
                  </a:lnTo>
                  <a:lnTo>
                    <a:pt x="54" y="69"/>
                  </a:lnTo>
                  <a:lnTo>
                    <a:pt x="64" y="93"/>
                  </a:lnTo>
                  <a:lnTo>
                    <a:pt x="74" y="116"/>
                  </a:lnTo>
                  <a:lnTo>
                    <a:pt x="84" y="139"/>
                  </a:lnTo>
                  <a:lnTo>
                    <a:pt x="93" y="162"/>
                  </a:lnTo>
                  <a:lnTo>
                    <a:pt x="103" y="186"/>
                  </a:lnTo>
                  <a:lnTo>
                    <a:pt x="91" y="190"/>
                  </a:lnTo>
                  <a:lnTo>
                    <a:pt x="80" y="197"/>
                  </a:lnTo>
                  <a:lnTo>
                    <a:pt x="68" y="174"/>
                  </a:lnTo>
                  <a:lnTo>
                    <a:pt x="58" y="151"/>
                  </a:lnTo>
                  <a:lnTo>
                    <a:pt x="49" y="128"/>
                  </a:lnTo>
                  <a:lnTo>
                    <a:pt x="39" y="104"/>
                  </a:lnTo>
                  <a:lnTo>
                    <a:pt x="27" y="81"/>
                  </a:lnTo>
                  <a:lnTo>
                    <a:pt x="18" y="58"/>
                  </a:lnTo>
                  <a:lnTo>
                    <a:pt x="8" y="3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577" name="Freeform 90"/>
            <p:cNvSpPr>
              <a:spLocks/>
            </p:cNvSpPr>
            <p:nvPr/>
          </p:nvSpPr>
          <p:spPr bwMode="auto">
            <a:xfrm>
              <a:off x="3841" y="2377"/>
              <a:ext cx="51" cy="99"/>
            </a:xfrm>
            <a:custGeom>
              <a:avLst/>
              <a:gdLst>
                <a:gd name="T0" fmla="*/ 0 w 101"/>
                <a:gd name="T1" fmla="*/ 11 h 198"/>
                <a:gd name="T2" fmla="*/ 23 w 101"/>
                <a:gd name="T3" fmla="*/ 0 h 198"/>
                <a:gd name="T4" fmla="*/ 101 w 101"/>
                <a:gd name="T5" fmla="*/ 186 h 198"/>
                <a:gd name="T6" fmla="*/ 74 w 101"/>
                <a:gd name="T7" fmla="*/ 198 h 198"/>
                <a:gd name="T8" fmla="*/ 0 w 101"/>
                <a:gd name="T9" fmla="*/ 11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198"/>
                <a:gd name="T17" fmla="*/ 101 w 101"/>
                <a:gd name="T18" fmla="*/ 198 h 1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198">
                  <a:moveTo>
                    <a:pt x="0" y="11"/>
                  </a:moveTo>
                  <a:lnTo>
                    <a:pt x="23" y="0"/>
                  </a:lnTo>
                  <a:lnTo>
                    <a:pt x="101" y="186"/>
                  </a:lnTo>
                  <a:lnTo>
                    <a:pt x="74" y="198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578" name="Freeform 91"/>
            <p:cNvSpPr>
              <a:spLocks noEditPoints="1"/>
            </p:cNvSpPr>
            <p:nvPr/>
          </p:nvSpPr>
          <p:spPr bwMode="auto">
            <a:xfrm>
              <a:off x="1711" y="3401"/>
              <a:ext cx="66" cy="89"/>
            </a:xfrm>
            <a:custGeom>
              <a:avLst/>
              <a:gdLst>
                <a:gd name="T0" fmla="*/ 37 w 132"/>
                <a:gd name="T1" fmla="*/ 16 h 178"/>
                <a:gd name="T2" fmla="*/ 58 w 132"/>
                <a:gd name="T3" fmla="*/ 21 h 178"/>
                <a:gd name="T4" fmla="*/ 82 w 132"/>
                <a:gd name="T5" fmla="*/ 39 h 178"/>
                <a:gd name="T6" fmla="*/ 103 w 132"/>
                <a:gd name="T7" fmla="*/ 62 h 178"/>
                <a:gd name="T8" fmla="*/ 118 w 132"/>
                <a:gd name="T9" fmla="*/ 91 h 178"/>
                <a:gd name="T10" fmla="*/ 120 w 132"/>
                <a:gd name="T11" fmla="*/ 99 h 178"/>
                <a:gd name="T12" fmla="*/ 120 w 132"/>
                <a:gd name="T13" fmla="*/ 95 h 178"/>
                <a:gd name="T14" fmla="*/ 118 w 132"/>
                <a:gd name="T15" fmla="*/ 83 h 178"/>
                <a:gd name="T16" fmla="*/ 107 w 132"/>
                <a:gd name="T17" fmla="*/ 60 h 178"/>
                <a:gd name="T18" fmla="*/ 89 w 132"/>
                <a:gd name="T19" fmla="*/ 37 h 178"/>
                <a:gd name="T20" fmla="*/ 68 w 132"/>
                <a:gd name="T21" fmla="*/ 21 h 178"/>
                <a:gd name="T22" fmla="*/ 47 w 132"/>
                <a:gd name="T23" fmla="*/ 14 h 178"/>
                <a:gd name="T24" fmla="*/ 6 w 132"/>
                <a:gd name="T25" fmla="*/ 70 h 178"/>
                <a:gd name="T26" fmla="*/ 6 w 132"/>
                <a:gd name="T27" fmla="*/ 78 h 178"/>
                <a:gd name="T28" fmla="*/ 14 w 132"/>
                <a:gd name="T29" fmla="*/ 105 h 178"/>
                <a:gd name="T30" fmla="*/ 23 w 132"/>
                <a:gd name="T31" fmla="*/ 132 h 178"/>
                <a:gd name="T32" fmla="*/ 39 w 132"/>
                <a:gd name="T33" fmla="*/ 155 h 178"/>
                <a:gd name="T34" fmla="*/ 60 w 132"/>
                <a:gd name="T35" fmla="*/ 169 h 178"/>
                <a:gd name="T36" fmla="*/ 82 w 132"/>
                <a:gd name="T37" fmla="*/ 173 h 178"/>
                <a:gd name="T38" fmla="*/ 93 w 132"/>
                <a:gd name="T39" fmla="*/ 173 h 178"/>
                <a:gd name="T40" fmla="*/ 70 w 132"/>
                <a:gd name="T41" fmla="*/ 167 h 178"/>
                <a:gd name="T42" fmla="*/ 50 w 132"/>
                <a:gd name="T43" fmla="*/ 155 h 178"/>
                <a:gd name="T44" fmla="*/ 31 w 132"/>
                <a:gd name="T45" fmla="*/ 134 h 178"/>
                <a:gd name="T46" fmla="*/ 18 w 132"/>
                <a:gd name="T47" fmla="*/ 107 h 178"/>
                <a:gd name="T48" fmla="*/ 12 w 132"/>
                <a:gd name="T49" fmla="*/ 87 h 178"/>
                <a:gd name="T50" fmla="*/ 6 w 132"/>
                <a:gd name="T51" fmla="*/ 70 h 178"/>
                <a:gd name="T52" fmla="*/ 107 w 132"/>
                <a:gd name="T53" fmla="*/ 78 h 178"/>
                <a:gd name="T54" fmla="*/ 87 w 132"/>
                <a:gd name="T55" fmla="*/ 50 h 178"/>
                <a:gd name="T56" fmla="*/ 62 w 132"/>
                <a:gd name="T57" fmla="*/ 27 h 178"/>
                <a:gd name="T58" fmla="*/ 39 w 132"/>
                <a:gd name="T59" fmla="*/ 21 h 178"/>
                <a:gd name="T60" fmla="*/ 18 w 132"/>
                <a:gd name="T61" fmla="*/ 31 h 178"/>
                <a:gd name="T62" fmla="*/ 14 w 132"/>
                <a:gd name="T63" fmla="*/ 52 h 178"/>
                <a:gd name="T64" fmla="*/ 18 w 132"/>
                <a:gd name="T65" fmla="*/ 74 h 178"/>
                <a:gd name="T66" fmla="*/ 29 w 132"/>
                <a:gd name="T67" fmla="*/ 101 h 178"/>
                <a:gd name="T68" fmla="*/ 50 w 132"/>
                <a:gd name="T69" fmla="*/ 128 h 178"/>
                <a:gd name="T70" fmla="*/ 83 w 132"/>
                <a:gd name="T71" fmla="*/ 155 h 178"/>
                <a:gd name="T72" fmla="*/ 114 w 132"/>
                <a:gd name="T73" fmla="*/ 143 h 178"/>
                <a:gd name="T74" fmla="*/ 120 w 132"/>
                <a:gd name="T75" fmla="*/ 124 h 178"/>
                <a:gd name="T76" fmla="*/ 116 w 132"/>
                <a:gd name="T77" fmla="*/ 105 h 178"/>
                <a:gd name="T78" fmla="*/ 12 w 132"/>
                <a:gd name="T79" fmla="*/ 124 h 178"/>
                <a:gd name="T80" fmla="*/ 2 w 132"/>
                <a:gd name="T81" fmla="*/ 83 h 178"/>
                <a:gd name="T82" fmla="*/ 4 w 132"/>
                <a:gd name="T83" fmla="*/ 50 h 178"/>
                <a:gd name="T84" fmla="*/ 14 w 132"/>
                <a:gd name="T85" fmla="*/ 21 h 178"/>
                <a:gd name="T86" fmla="*/ 37 w 132"/>
                <a:gd name="T87" fmla="*/ 4 h 178"/>
                <a:gd name="T88" fmla="*/ 60 w 132"/>
                <a:gd name="T89" fmla="*/ 2 h 178"/>
                <a:gd name="T90" fmla="*/ 85 w 132"/>
                <a:gd name="T91" fmla="*/ 10 h 178"/>
                <a:gd name="T92" fmla="*/ 107 w 132"/>
                <a:gd name="T93" fmla="*/ 29 h 178"/>
                <a:gd name="T94" fmla="*/ 122 w 132"/>
                <a:gd name="T95" fmla="*/ 56 h 178"/>
                <a:gd name="T96" fmla="*/ 130 w 132"/>
                <a:gd name="T97" fmla="*/ 93 h 178"/>
                <a:gd name="T98" fmla="*/ 130 w 132"/>
                <a:gd name="T99" fmla="*/ 128 h 178"/>
                <a:gd name="T100" fmla="*/ 120 w 132"/>
                <a:gd name="T101" fmla="*/ 159 h 178"/>
                <a:gd name="T102" fmla="*/ 99 w 132"/>
                <a:gd name="T103" fmla="*/ 176 h 178"/>
                <a:gd name="T104" fmla="*/ 74 w 132"/>
                <a:gd name="T105" fmla="*/ 178 h 178"/>
                <a:gd name="T106" fmla="*/ 52 w 132"/>
                <a:gd name="T107" fmla="*/ 173 h 178"/>
                <a:gd name="T108" fmla="*/ 29 w 132"/>
                <a:gd name="T109" fmla="*/ 151 h 178"/>
                <a:gd name="T110" fmla="*/ 12 w 132"/>
                <a:gd name="T111" fmla="*/ 124 h 17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32"/>
                <a:gd name="T169" fmla="*/ 0 h 178"/>
                <a:gd name="T170" fmla="*/ 132 w 132"/>
                <a:gd name="T171" fmla="*/ 178 h 17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32" h="178">
                  <a:moveTo>
                    <a:pt x="37" y="16"/>
                  </a:moveTo>
                  <a:lnTo>
                    <a:pt x="37" y="16"/>
                  </a:lnTo>
                  <a:lnTo>
                    <a:pt x="47" y="16"/>
                  </a:lnTo>
                  <a:lnTo>
                    <a:pt x="58" y="21"/>
                  </a:lnTo>
                  <a:lnTo>
                    <a:pt x="70" y="27"/>
                  </a:lnTo>
                  <a:lnTo>
                    <a:pt x="82" y="39"/>
                  </a:lnTo>
                  <a:lnTo>
                    <a:pt x="91" y="49"/>
                  </a:lnTo>
                  <a:lnTo>
                    <a:pt x="103" y="62"/>
                  </a:lnTo>
                  <a:lnTo>
                    <a:pt x="111" y="74"/>
                  </a:lnTo>
                  <a:lnTo>
                    <a:pt x="118" y="91"/>
                  </a:lnTo>
                  <a:lnTo>
                    <a:pt x="120" y="97"/>
                  </a:lnTo>
                  <a:lnTo>
                    <a:pt x="120" y="99"/>
                  </a:lnTo>
                  <a:lnTo>
                    <a:pt x="122" y="105"/>
                  </a:lnTo>
                  <a:lnTo>
                    <a:pt x="120" y="95"/>
                  </a:lnTo>
                  <a:lnTo>
                    <a:pt x="120" y="91"/>
                  </a:lnTo>
                  <a:lnTo>
                    <a:pt x="118" y="83"/>
                  </a:lnTo>
                  <a:lnTo>
                    <a:pt x="114" y="78"/>
                  </a:lnTo>
                  <a:lnTo>
                    <a:pt x="107" y="60"/>
                  </a:lnTo>
                  <a:lnTo>
                    <a:pt x="99" y="49"/>
                  </a:lnTo>
                  <a:lnTo>
                    <a:pt x="89" y="37"/>
                  </a:lnTo>
                  <a:lnTo>
                    <a:pt x="80" y="29"/>
                  </a:lnTo>
                  <a:lnTo>
                    <a:pt x="68" y="21"/>
                  </a:lnTo>
                  <a:lnTo>
                    <a:pt x="58" y="16"/>
                  </a:lnTo>
                  <a:lnTo>
                    <a:pt x="47" y="14"/>
                  </a:lnTo>
                  <a:lnTo>
                    <a:pt x="37" y="16"/>
                  </a:lnTo>
                  <a:close/>
                  <a:moveTo>
                    <a:pt x="6" y="70"/>
                  </a:moveTo>
                  <a:lnTo>
                    <a:pt x="6" y="70"/>
                  </a:lnTo>
                  <a:lnTo>
                    <a:pt x="6" y="78"/>
                  </a:lnTo>
                  <a:lnTo>
                    <a:pt x="10" y="91"/>
                  </a:lnTo>
                  <a:lnTo>
                    <a:pt x="14" y="105"/>
                  </a:lnTo>
                  <a:lnTo>
                    <a:pt x="18" y="120"/>
                  </a:lnTo>
                  <a:lnTo>
                    <a:pt x="23" y="132"/>
                  </a:lnTo>
                  <a:lnTo>
                    <a:pt x="31" y="145"/>
                  </a:lnTo>
                  <a:lnTo>
                    <a:pt x="39" y="155"/>
                  </a:lnTo>
                  <a:lnTo>
                    <a:pt x="50" y="163"/>
                  </a:lnTo>
                  <a:lnTo>
                    <a:pt x="60" y="169"/>
                  </a:lnTo>
                  <a:lnTo>
                    <a:pt x="72" y="173"/>
                  </a:lnTo>
                  <a:lnTo>
                    <a:pt x="82" y="173"/>
                  </a:lnTo>
                  <a:lnTo>
                    <a:pt x="93" y="175"/>
                  </a:lnTo>
                  <a:lnTo>
                    <a:pt x="93" y="173"/>
                  </a:lnTo>
                  <a:lnTo>
                    <a:pt x="82" y="171"/>
                  </a:lnTo>
                  <a:lnTo>
                    <a:pt x="70" y="167"/>
                  </a:lnTo>
                  <a:lnTo>
                    <a:pt x="60" y="161"/>
                  </a:lnTo>
                  <a:lnTo>
                    <a:pt x="50" y="155"/>
                  </a:lnTo>
                  <a:lnTo>
                    <a:pt x="39" y="145"/>
                  </a:lnTo>
                  <a:lnTo>
                    <a:pt x="31" y="134"/>
                  </a:lnTo>
                  <a:lnTo>
                    <a:pt x="23" y="120"/>
                  </a:lnTo>
                  <a:lnTo>
                    <a:pt x="18" y="107"/>
                  </a:lnTo>
                  <a:lnTo>
                    <a:pt x="14" y="97"/>
                  </a:lnTo>
                  <a:lnTo>
                    <a:pt x="12" y="87"/>
                  </a:lnTo>
                  <a:lnTo>
                    <a:pt x="8" y="80"/>
                  </a:lnTo>
                  <a:lnTo>
                    <a:pt x="6" y="70"/>
                  </a:lnTo>
                  <a:close/>
                  <a:moveTo>
                    <a:pt x="114" y="93"/>
                  </a:moveTo>
                  <a:lnTo>
                    <a:pt x="107" y="78"/>
                  </a:lnTo>
                  <a:lnTo>
                    <a:pt x="99" y="64"/>
                  </a:lnTo>
                  <a:lnTo>
                    <a:pt x="87" y="50"/>
                  </a:lnTo>
                  <a:lnTo>
                    <a:pt x="78" y="39"/>
                  </a:lnTo>
                  <a:lnTo>
                    <a:pt x="62" y="27"/>
                  </a:lnTo>
                  <a:lnTo>
                    <a:pt x="50" y="23"/>
                  </a:lnTo>
                  <a:lnTo>
                    <a:pt x="39" y="21"/>
                  </a:lnTo>
                  <a:lnTo>
                    <a:pt x="29" y="23"/>
                  </a:lnTo>
                  <a:lnTo>
                    <a:pt x="18" y="31"/>
                  </a:lnTo>
                  <a:lnTo>
                    <a:pt x="16" y="45"/>
                  </a:lnTo>
                  <a:lnTo>
                    <a:pt x="14" y="52"/>
                  </a:lnTo>
                  <a:lnTo>
                    <a:pt x="14" y="62"/>
                  </a:lnTo>
                  <a:lnTo>
                    <a:pt x="18" y="74"/>
                  </a:lnTo>
                  <a:lnTo>
                    <a:pt x="23" y="85"/>
                  </a:lnTo>
                  <a:lnTo>
                    <a:pt x="29" y="101"/>
                  </a:lnTo>
                  <a:lnTo>
                    <a:pt x="41" y="116"/>
                  </a:lnTo>
                  <a:lnTo>
                    <a:pt x="50" y="128"/>
                  </a:lnTo>
                  <a:lnTo>
                    <a:pt x="64" y="142"/>
                  </a:lnTo>
                  <a:lnTo>
                    <a:pt x="83" y="155"/>
                  </a:lnTo>
                  <a:lnTo>
                    <a:pt x="105" y="155"/>
                  </a:lnTo>
                  <a:lnTo>
                    <a:pt x="114" y="143"/>
                  </a:lnTo>
                  <a:lnTo>
                    <a:pt x="120" y="134"/>
                  </a:lnTo>
                  <a:lnTo>
                    <a:pt x="120" y="124"/>
                  </a:lnTo>
                  <a:lnTo>
                    <a:pt x="120" y="116"/>
                  </a:lnTo>
                  <a:lnTo>
                    <a:pt x="116" y="105"/>
                  </a:lnTo>
                  <a:lnTo>
                    <a:pt x="114" y="93"/>
                  </a:lnTo>
                  <a:close/>
                  <a:moveTo>
                    <a:pt x="12" y="124"/>
                  </a:moveTo>
                  <a:lnTo>
                    <a:pt x="4" y="103"/>
                  </a:lnTo>
                  <a:lnTo>
                    <a:pt x="2" y="83"/>
                  </a:lnTo>
                  <a:lnTo>
                    <a:pt x="0" y="66"/>
                  </a:lnTo>
                  <a:lnTo>
                    <a:pt x="4" y="50"/>
                  </a:lnTo>
                  <a:lnTo>
                    <a:pt x="6" y="33"/>
                  </a:lnTo>
                  <a:lnTo>
                    <a:pt x="14" y="21"/>
                  </a:lnTo>
                  <a:lnTo>
                    <a:pt x="23" y="10"/>
                  </a:lnTo>
                  <a:lnTo>
                    <a:pt x="37" y="4"/>
                  </a:lnTo>
                  <a:lnTo>
                    <a:pt x="49" y="0"/>
                  </a:lnTo>
                  <a:lnTo>
                    <a:pt x="60" y="2"/>
                  </a:lnTo>
                  <a:lnTo>
                    <a:pt x="72" y="4"/>
                  </a:lnTo>
                  <a:lnTo>
                    <a:pt x="85" y="10"/>
                  </a:lnTo>
                  <a:lnTo>
                    <a:pt x="95" y="17"/>
                  </a:lnTo>
                  <a:lnTo>
                    <a:pt x="107" y="29"/>
                  </a:lnTo>
                  <a:lnTo>
                    <a:pt x="114" y="41"/>
                  </a:lnTo>
                  <a:lnTo>
                    <a:pt x="122" y="56"/>
                  </a:lnTo>
                  <a:lnTo>
                    <a:pt x="128" y="74"/>
                  </a:lnTo>
                  <a:lnTo>
                    <a:pt x="130" y="93"/>
                  </a:lnTo>
                  <a:lnTo>
                    <a:pt x="132" y="109"/>
                  </a:lnTo>
                  <a:lnTo>
                    <a:pt x="130" y="128"/>
                  </a:lnTo>
                  <a:lnTo>
                    <a:pt x="126" y="143"/>
                  </a:lnTo>
                  <a:lnTo>
                    <a:pt x="120" y="159"/>
                  </a:lnTo>
                  <a:lnTo>
                    <a:pt x="111" y="169"/>
                  </a:lnTo>
                  <a:lnTo>
                    <a:pt x="99" y="176"/>
                  </a:lnTo>
                  <a:lnTo>
                    <a:pt x="85" y="178"/>
                  </a:lnTo>
                  <a:lnTo>
                    <a:pt x="74" y="178"/>
                  </a:lnTo>
                  <a:lnTo>
                    <a:pt x="62" y="176"/>
                  </a:lnTo>
                  <a:lnTo>
                    <a:pt x="52" y="173"/>
                  </a:lnTo>
                  <a:lnTo>
                    <a:pt x="41" y="161"/>
                  </a:lnTo>
                  <a:lnTo>
                    <a:pt x="29" y="151"/>
                  </a:lnTo>
                  <a:lnTo>
                    <a:pt x="19" y="138"/>
                  </a:lnTo>
                  <a:lnTo>
                    <a:pt x="12" y="124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579" name="Freeform 92"/>
            <p:cNvSpPr>
              <a:spLocks noEditPoints="1"/>
            </p:cNvSpPr>
            <p:nvPr/>
          </p:nvSpPr>
          <p:spPr bwMode="auto">
            <a:xfrm>
              <a:off x="2133" y="3214"/>
              <a:ext cx="61" cy="102"/>
            </a:xfrm>
            <a:custGeom>
              <a:avLst/>
              <a:gdLst>
                <a:gd name="T0" fmla="*/ 29 w 122"/>
                <a:gd name="T1" fmla="*/ 118 h 203"/>
                <a:gd name="T2" fmla="*/ 37 w 122"/>
                <a:gd name="T3" fmla="*/ 112 h 203"/>
                <a:gd name="T4" fmla="*/ 44 w 122"/>
                <a:gd name="T5" fmla="*/ 106 h 203"/>
                <a:gd name="T6" fmla="*/ 77 w 122"/>
                <a:gd name="T7" fmla="*/ 105 h 203"/>
                <a:gd name="T8" fmla="*/ 101 w 122"/>
                <a:gd name="T9" fmla="*/ 126 h 203"/>
                <a:gd name="T10" fmla="*/ 104 w 122"/>
                <a:gd name="T11" fmla="*/ 147 h 203"/>
                <a:gd name="T12" fmla="*/ 99 w 122"/>
                <a:gd name="T13" fmla="*/ 167 h 203"/>
                <a:gd name="T14" fmla="*/ 106 w 122"/>
                <a:gd name="T15" fmla="*/ 145 h 203"/>
                <a:gd name="T16" fmla="*/ 104 w 122"/>
                <a:gd name="T17" fmla="*/ 120 h 203"/>
                <a:gd name="T18" fmla="*/ 83 w 122"/>
                <a:gd name="T19" fmla="*/ 99 h 203"/>
                <a:gd name="T20" fmla="*/ 48 w 122"/>
                <a:gd name="T21" fmla="*/ 101 h 203"/>
                <a:gd name="T22" fmla="*/ 37 w 122"/>
                <a:gd name="T23" fmla="*/ 106 h 203"/>
                <a:gd name="T24" fmla="*/ 25 w 122"/>
                <a:gd name="T25" fmla="*/ 114 h 203"/>
                <a:gd name="T26" fmla="*/ 13 w 122"/>
                <a:gd name="T27" fmla="*/ 37 h 203"/>
                <a:gd name="T28" fmla="*/ 7 w 122"/>
                <a:gd name="T29" fmla="*/ 41 h 203"/>
                <a:gd name="T30" fmla="*/ 9 w 122"/>
                <a:gd name="T31" fmla="*/ 44 h 203"/>
                <a:gd name="T32" fmla="*/ 13 w 122"/>
                <a:gd name="T33" fmla="*/ 44 h 203"/>
                <a:gd name="T34" fmla="*/ 52 w 122"/>
                <a:gd name="T35" fmla="*/ 27 h 203"/>
                <a:gd name="T36" fmla="*/ 62 w 122"/>
                <a:gd name="T37" fmla="*/ 21 h 203"/>
                <a:gd name="T38" fmla="*/ 64 w 122"/>
                <a:gd name="T39" fmla="*/ 13 h 203"/>
                <a:gd name="T40" fmla="*/ 58 w 122"/>
                <a:gd name="T41" fmla="*/ 17 h 203"/>
                <a:gd name="T42" fmla="*/ 52 w 122"/>
                <a:gd name="T43" fmla="*/ 21 h 203"/>
                <a:gd name="T44" fmla="*/ 69 w 122"/>
                <a:gd name="T45" fmla="*/ 8 h 203"/>
                <a:gd name="T46" fmla="*/ 71 w 122"/>
                <a:gd name="T47" fmla="*/ 29 h 203"/>
                <a:gd name="T48" fmla="*/ 68 w 122"/>
                <a:gd name="T49" fmla="*/ 35 h 203"/>
                <a:gd name="T50" fmla="*/ 21 w 122"/>
                <a:gd name="T51" fmla="*/ 56 h 203"/>
                <a:gd name="T52" fmla="*/ 15 w 122"/>
                <a:gd name="T53" fmla="*/ 62 h 203"/>
                <a:gd name="T54" fmla="*/ 15 w 122"/>
                <a:gd name="T55" fmla="*/ 70 h 203"/>
                <a:gd name="T56" fmla="*/ 21 w 122"/>
                <a:gd name="T57" fmla="*/ 91 h 203"/>
                <a:gd name="T58" fmla="*/ 23 w 122"/>
                <a:gd name="T59" fmla="*/ 95 h 203"/>
                <a:gd name="T60" fmla="*/ 25 w 122"/>
                <a:gd name="T61" fmla="*/ 97 h 203"/>
                <a:gd name="T62" fmla="*/ 35 w 122"/>
                <a:gd name="T63" fmla="*/ 91 h 203"/>
                <a:gd name="T64" fmla="*/ 48 w 122"/>
                <a:gd name="T65" fmla="*/ 85 h 203"/>
                <a:gd name="T66" fmla="*/ 69 w 122"/>
                <a:gd name="T67" fmla="*/ 77 h 203"/>
                <a:gd name="T68" fmla="*/ 91 w 122"/>
                <a:gd name="T69" fmla="*/ 79 h 203"/>
                <a:gd name="T70" fmla="*/ 104 w 122"/>
                <a:gd name="T71" fmla="*/ 89 h 203"/>
                <a:gd name="T72" fmla="*/ 118 w 122"/>
                <a:gd name="T73" fmla="*/ 110 h 203"/>
                <a:gd name="T74" fmla="*/ 122 w 122"/>
                <a:gd name="T75" fmla="*/ 134 h 203"/>
                <a:gd name="T76" fmla="*/ 118 w 122"/>
                <a:gd name="T77" fmla="*/ 161 h 203"/>
                <a:gd name="T78" fmla="*/ 101 w 122"/>
                <a:gd name="T79" fmla="*/ 182 h 203"/>
                <a:gd name="T80" fmla="*/ 77 w 122"/>
                <a:gd name="T81" fmla="*/ 200 h 203"/>
                <a:gd name="T82" fmla="*/ 48 w 122"/>
                <a:gd name="T83" fmla="*/ 203 h 203"/>
                <a:gd name="T84" fmla="*/ 35 w 122"/>
                <a:gd name="T85" fmla="*/ 201 h 203"/>
                <a:gd name="T86" fmla="*/ 35 w 122"/>
                <a:gd name="T87" fmla="*/ 196 h 203"/>
                <a:gd name="T88" fmla="*/ 38 w 122"/>
                <a:gd name="T89" fmla="*/ 196 h 203"/>
                <a:gd name="T90" fmla="*/ 58 w 122"/>
                <a:gd name="T91" fmla="*/ 192 h 203"/>
                <a:gd name="T92" fmla="*/ 83 w 122"/>
                <a:gd name="T93" fmla="*/ 178 h 203"/>
                <a:gd name="T94" fmla="*/ 99 w 122"/>
                <a:gd name="T95" fmla="*/ 147 h 203"/>
                <a:gd name="T96" fmla="*/ 87 w 122"/>
                <a:gd name="T97" fmla="*/ 116 h 203"/>
                <a:gd name="T98" fmla="*/ 60 w 122"/>
                <a:gd name="T99" fmla="*/ 106 h 203"/>
                <a:gd name="T100" fmla="*/ 37 w 122"/>
                <a:gd name="T101" fmla="*/ 116 h 203"/>
                <a:gd name="T102" fmla="*/ 25 w 122"/>
                <a:gd name="T103" fmla="*/ 122 h 203"/>
                <a:gd name="T104" fmla="*/ 23 w 122"/>
                <a:gd name="T105" fmla="*/ 124 h 203"/>
                <a:gd name="T106" fmla="*/ 19 w 122"/>
                <a:gd name="T107" fmla="*/ 122 h 203"/>
                <a:gd name="T108" fmla="*/ 17 w 122"/>
                <a:gd name="T109" fmla="*/ 118 h 203"/>
                <a:gd name="T110" fmla="*/ 2 w 122"/>
                <a:gd name="T111" fmla="*/ 48 h 203"/>
                <a:gd name="T112" fmla="*/ 2 w 122"/>
                <a:gd name="T113" fmla="*/ 37 h 203"/>
                <a:gd name="T114" fmla="*/ 48 w 122"/>
                <a:gd name="T115" fmla="*/ 17 h 203"/>
                <a:gd name="T116" fmla="*/ 62 w 122"/>
                <a:gd name="T117" fmla="*/ 8 h 203"/>
                <a:gd name="T118" fmla="*/ 66 w 122"/>
                <a:gd name="T119" fmla="*/ 0 h 203"/>
                <a:gd name="T120" fmla="*/ 69 w 122"/>
                <a:gd name="T121" fmla="*/ 2 h 203"/>
                <a:gd name="T122" fmla="*/ 69 w 122"/>
                <a:gd name="T123" fmla="*/ 8 h 20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2"/>
                <a:gd name="T187" fmla="*/ 0 h 203"/>
                <a:gd name="T188" fmla="*/ 122 w 122"/>
                <a:gd name="T189" fmla="*/ 203 h 20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2" h="203">
                  <a:moveTo>
                    <a:pt x="25" y="114"/>
                  </a:moveTo>
                  <a:lnTo>
                    <a:pt x="29" y="118"/>
                  </a:lnTo>
                  <a:lnTo>
                    <a:pt x="33" y="112"/>
                  </a:lnTo>
                  <a:lnTo>
                    <a:pt x="37" y="112"/>
                  </a:lnTo>
                  <a:lnTo>
                    <a:pt x="40" y="108"/>
                  </a:lnTo>
                  <a:lnTo>
                    <a:pt x="44" y="106"/>
                  </a:lnTo>
                  <a:lnTo>
                    <a:pt x="62" y="101"/>
                  </a:lnTo>
                  <a:lnTo>
                    <a:pt x="77" y="105"/>
                  </a:lnTo>
                  <a:lnTo>
                    <a:pt x="91" y="112"/>
                  </a:lnTo>
                  <a:lnTo>
                    <a:pt x="101" y="126"/>
                  </a:lnTo>
                  <a:lnTo>
                    <a:pt x="102" y="136"/>
                  </a:lnTo>
                  <a:lnTo>
                    <a:pt x="104" y="147"/>
                  </a:lnTo>
                  <a:lnTo>
                    <a:pt x="101" y="157"/>
                  </a:lnTo>
                  <a:lnTo>
                    <a:pt x="99" y="167"/>
                  </a:lnTo>
                  <a:lnTo>
                    <a:pt x="104" y="155"/>
                  </a:lnTo>
                  <a:lnTo>
                    <a:pt x="106" y="145"/>
                  </a:lnTo>
                  <a:lnTo>
                    <a:pt x="106" y="132"/>
                  </a:lnTo>
                  <a:lnTo>
                    <a:pt x="104" y="120"/>
                  </a:lnTo>
                  <a:lnTo>
                    <a:pt x="95" y="106"/>
                  </a:lnTo>
                  <a:lnTo>
                    <a:pt x="83" y="99"/>
                  </a:lnTo>
                  <a:lnTo>
                    <a:pt x="66" y="97"/>
                  </a:lnTo>
                  <a:lnTo>
                    <a:pt x="48" y="101"/>
                  </a:lnTo>
                  <a:lnTo>
                    <a:pt x="42" y="103"/>
                  </a:lnTo>
                  <a:lnTo>
                    <a:pt x="37" y="106"/>
                  </a:lnTo>
                  <a:lnTo>
                    <a:pt x="31" y="110"/>
                  </a:lnTo>
                  <a:lnTo>
                    <a:pt x="25" y="114"/>
                  </a:lnTo>
                  <a:close/>
                  <a:moveTo>
                    <a:pt x="15" y="37"/>
                  </a:moveTo>
                  <a:lnTo>
                    <a:pt x="13" y="37"/>
                  </a:lnTo>
                  <a:lnTo>
                    <a:pt x="9" y="39"/>
                  </a:lnTo>
                  <a:lnTo>
                    <a:pt x="7" y="41"/>
                  </a:lnTo>
                  <a:lnTo>
                    <a:pt x="9" y="42"/>
                  </a:lnTo>
                  <a:lnTo>
                    <a:pt x="9" y="44"/>
                  </a:lnTo>
                  <a:lnTo>
                    <a:pt x="11" y="44"/>
                  </a:lnTo>
                  <a:lnTo>
                    <a:pt x="13" y="44"/>
                  </a:lnTo>
                  <a:lnTo>
                    <a:pt x="13" y="42"/>
                  </a:lnTo>
                  <a:lnTo>
                    <a:pt x="52" y="27"/>
                  </a:lnTo>
                  <a:lnTo>
                    <a:pt x="58" y="23"/>
                  </a:lnTo>
                  <a:lnTo>
                    <a:pt x="62" y="21"/>
                  </a:lnTo>
                  <a:lnTo>
                    <a:pt x="62" y="15"/>
                  </a:lnTo>
                  <a:lnTo>
                    <a:pt x="64" y="13"/>
                  </a:lnTo>
                  <a:lnTo>
                    <a:pt x="60" y="13"/>
                  </a:lnTo>
                  <a:lnTo>
                    <a:pt x="58" y="17"/>
                  </a:lnTo>
                  <a:lnTo>
                    <a:pt x="56" y="17"/>
                  </a:lnTo>
                  <a:lnTo>
                    <a:pt x="52" y="21"/>
                  </a:lnTo>
                  <a:lnTo>
                    <a:pt x="15" y="37"/>
                  </a:lnTo>
                  <a:close/>
                  <a:moveTo>
                    <a:pt x="69" y="8"/>
                  </a:moveTo>
                  <a:lnTo>
                    <a:pt x="71" y="27"/>
                  </a:lnTo>
                  <a:lnTo>
                    <a:pt x="71" y="29"/>
                  </a:lnTo>
                  <a:lnTo>
                    <a:pt x="71" y="35"/>
                  </a:lnTo>
                  <a:lnTo>
                    <a:pt x="68" y="35"/>
                  </a:lnTo>
                  <a:lnTo>
                    <a:pt x="64" y="41"/>
                  </a:lnTo>
                  <a:lnTo>
                    <a:pt x="21" y="56"/>
                  </a:lnTo>
                  <a:lnTo>
                    <a:pt x="17" y="58"/>
                  </a:lnTo>
                  <a:lnTo>
                    <a:pt x="15" y="62"/>
                  </a:lnTo>
                  <a:lnTo>
                    <a:pt x="15" y="64"/>
                  </a:lnTo>
                  <a:lnTo>
                    <a:pt x="15" y="70"/>
                  </a:lnTo>
                  <a:lnTo>
                    <a:pt x="21" y="89"/>
                  </a:lnTo>
                  <a:lnTo>
                    <a:pt x="21" y="91"/>
                  </a:lnTo>
                  <a:lnTo>
                    <a:pt x="23" y="93"/>
                  </a:lnTo>
                  <a:lnTo>
                    <a:pt x="23" y="95"/>
                  </a:lnTo>
                  <a:lnTo>
                    <a:pt x="23" y="97"/>
                  </a:lnTo>
                  <a:lnTo>
                    <a:pt x="25" y="97"/>
                  </a:lnTo>
                  <a:lnTo>
                    <a:pt x="27" y="93"/>
                  </a:lnTo>
                  <a:lnTo>
                    <a:pt x="35" y="91"/>
                  </a:lnTo>
                  <a:lnTo>
                    <a:pt x="40" y="87"/>
                  </a:lnTo>
                  <a:lnTo>
                    <a:pt x="48" y="85"/>
                  </a:lnTo>
                  <a:lnTo>
                    <a:pt x="58" y="79"/>
                  </a:lnTo>
                  <a:lnTo>
                    <a:pt x="69" y="77"/>
                  </a:lnTo>
                  <a:lnTo>
                    <a:pt x="79" y="77"/>
                  </a:lnTo>
                  <a:lnTo>
                    <a:pt x="91" y="79"/>
                  </a:lnTo>
                  <a:lnTo>
                    <a:pt x="97" y="83"/>
                  </a:lnTo>
                  <a:lnTo>
                    <a:pt x="104" y="89"/>
                  </a:lnTo>
                  <a:lnTo>
                    <a:pt x="110" y="97"/>
                  </a:lnTo>
                  <a:lnTo>
                    <a:pt x="118" y="110"/>
                  </a:lnTo>
                  <a:lnTo>
                    <a:pt x="120" y="122"/>
                  </a:lnTo>
                  <a:lnTo>
                    <a:pt x="122" y="134"/>
                  </a:lnTo>
                  <a:lnTo>
                    <a:pt x="120" y="145"/>
                  </a:lnTo>
                  <a:lnTo>
                    <a:pt x="118" y="161"/>
                  </a:lnTo>
                  <a:lnTo>
                    <a:pt x="110" y="170"/>
                  </a:lnTo>
                  <a:lnTo>
                    <a:pt x="101" y="182"/>
                  </a:lnTo>
                  <a:lnTo>
                    <a:pt x="89" y="190"/>
                  </a:lnTo>
                  <a:lnTo>
                    <a:pt x="77" y="200"/>
                  </a:lnTo>
                  <a:lnTo>
                    <a:pt x="62" y="201"/>
                  </a:lnTo>
                  <a:lnTo>
                    <a:pt x="48" y="203"/>
                  </a:lnTo>
                  <a:lnTo>
                    <a:pt x="38" y="201"/>
                  </a:lnTo>
                  <a:lnTo>
                    <a:pt x="35" y="201"/>
                  </a:lnTo>
                  <a:lnTo>
                    <a:pt x="35" y="200"/>
                  </a:lnTo>
                  <a:lnTo>
                    <a:pt x="35" y="196"/>
                  </a:lnTo>
                  <a:lnTo>
                    <a:pt x="37" y="196"/>
                  </a:lnTo>
                  <a:lnTo>
                    <a:pt x="38" y="196"/>
                  </a:lnTo>
                  <a:lnTo>
                    <a:pt x="48" y="196"/>
                  </a:lnTo>
                  <a:lnTo>
                    <a:pt x="58" y="192"/>
                  </a:lnTo>
                  <a:lnTo>
                    <a:pt x="66" y="190"/>
                  </a:lnTo>
                  <a:lnTo>
                    <a:pt x="83" y="178"/>
                  </a:lnTo>
                  <a:lnTo>
                    <a:pt x="97" y="163"/>
                  </a:lnTo>
                  <a:lnTo>
                    <a:pt x="99" y="147"/>
                  </a:lnTo>
                  <a:lnTo>
                    <a:pt x="97" y="132"/>
                  </a:lnTo>
                  <a:lnTo>
                    <a:pt x="87" y="116"/>
                  </a:lnTo>
                  <a:lnTo>
                    <a:pt x="77" y="110"/>
                  </a:lnTo>
                  <a:lnTo>
                    <a:pt x="60" y="106"/>
                  </a:lnTo>
                  <a:lnTo>
                    <a:pt x="44" y="112"/>
                  </a:lnTo>
                  <a:lnTo>
                    <a:pt x="37" y="116"/>
                  </a:lnTo>
                  <a:lnTo>
                    <a:pt x="29" y="120"/>
                  </a:lnTo>
                  <a:lnTo>
                    <a:pt x="25" y="122"/>
                  </a:lnTo>
                  <a:lnTo>
                    <a:pt x="25" y="124"/>
                  </a:lnTo>
                  <a:lnTo>
                    <a:pt x="23" y="124"/>
                  </a:lnTo>
                  <a:lnTo>
                    <a:pt x="21" y="124"/>
                  </a:lnTo>
                  <a:lnTo>
                    <a:pt x="19" y="122"/>
                  </a:lnTo>
                  <a:lnTo>
                    <a:pt x="17" y="120"/>
                  </a:lnTo>
                  <a:lnTo>
                    <a:pt x="17" y="118"/>
                  </a:lnTo>
                  <a:lnTo>
                    <a:pt x="17" y="114"/>
                  </a:lnTo>
                  <a:lnTo>
                    <a:pt x="2" y="48"/>
                  </a:lnTo>
                  <a:lnTo>
                    <a:pt x="0" y="41"/>
                  </a:lnTo>
                  <a:lnTo>
                    <a:pt x="2" y="37"/>
                  </a:lnTo>
                  <a:lnTo>
                    <a:pt x="7" y="35"/>
                  </a:lnTo>
                  <a:lnTo>
                    <a:pt x="48" y="17"/>
                  </a:lnTo>
                  <a:lnTo>
                    <a:pt x="56" y="11"/>
                  </a:lnTo>
                  <a:lnTo>
                    <a:pt x="62" y="8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69" y="0"/>
                  </a:lnTo>
                  <a:lnTo>
                    <a:pt x="69" y="2"/>
                  </a:lnTo>
                  <a:lnTo>
                    <a:pt x="69" y="4"/>
                  </a:lnTo>
                  <a:lnTo>
                    <a:pt x="69" y="8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580" name="Freeform 93"/>
            <p:cNvSpPr>
              <a:spLocks noEditPoints="1"/>
            </p:cNvSpPr>
            <p:nvPr/>
          </p:nvSpPr>
          <p:spPr bwMode="auto">
            <a:xfrm>
              <a:off x="2530" y="3057"/>
              <a:ext cx="67" cy="92"/>
            </a:xfrm>
            <a:custGeom>
              <a:avLst/>
              <a:gdLst>
                <a:gd name="T0" fmla="*/ 27 w 134"/>
                <a:gd name="T1" fmla="*/ 35 h 184"/>
                <a:gd name="T2" fmla="*/ 33 w 134"/>
                <a:gd name="T3" fmla="*/ 44 h 184"/>
                <a:gd name="T4" fmla="*/ 41 w 134"/>
                <a:gd name="T5" fmla="*/ 58 h 184"/>
                <a:gd name="T6" fmla="*/ 75 w 134"/>
                <a:gd name="T7" fmla="*/ 147 h 184"/>
                <a:gd name="T8" fmla="*/ 79 w 134"/>
                <a:gd name="T9" fmla="*/ 159 h 184"/>
                <a:gd name="T10" fmla="*/ 81 w 134"/>
                <a:gd name="T11" fmla="*/ 165 h 184"/>
                <a:gd name="T12" fmla="*/ 83 w 134"/>
                <a:gd name="T13" fmla="*/ 155 h 184"/>
                <a:gd name="T14" fmla="*/ 81 w 134"/>
                <a:gd name="T15" fmla="*/ 135 h 184"/>
                <a:gd name="T16" fmla="*/ 41 w 134"/>
                <a:gd name="T17" fmla="*/ 46 h 184"/>
                <a:gd name="T18" fmla="*/ 31 w 134"/>
                <a:gd name="T19" fmla="*/ 37 h 184"/>
                <a:gd name="T20" fmla="*/ 50 w 134"/>
                <a:gd name="T21" fmla="*/ 27 h 184"/>
                <a:gd name="T22" fmla="*/ 99 w 134"/>
                <a:gd name="T23" fmla="*/ 141 h 184"/>
                <a:gd name="T24" fmla="*/ 105 w 134"/>
                <a:gd name="T25" fmla="*/ 149 h 184"/>
                <a:gd name="T26" fmla="*/ 118 w 134"/>
                <a:gd name="T27" fmla="*/ 149 h 184"/>
                <a:gd name="T28" fmla="*/ 130 w 134"/>
                <a:gd name="T29" fmla="*/ 145 h 184"/>
                <a:gd name="T30" fmla="*/ 134 w 134"/>
                <a:gd name="T31" fmla="*/ 151 h 184"/>
                <a:gd name="T32" fmla="*/ 132 w 134"/>
                <a:gd name="T33" fmla="*/ 155 h 184"/>
                <a:gd name="T34" fmla="*/ 126 w 134"/>
                <a:gd name="T35" fmla="*/ 157 h 184"/>
                <a:gd name="T36" fmla="*/ 105 w 134"/>
                <a:gd name="T37" fmla="*/ 166 h 184"/>
                <a:gd name="T38" fmla="*/ 79 w 134"/>
                <a:gd name="T39" fmla="*/ 176 h 184"/>
                <a:gd name="T40" fmla="*/ 62 w 134"/>
                <a:gd name="T41" fmla="*/ 184 h 184"/>
                <a:gd name="T42" fmla="*/ 58 w 134"/>
                <a:gd name="T43" fmla="*/ 184 h 184"/>
                <a:gd name="T44" fmla="*/ 56 w 134"/>
                <a:gd name="T45" fmla="*/ 176 h 184"/>
                <a:gd name="T46" fmla="*/ 66 w 134"/>
                <a:gd name="T47" fmla="*/ 170 h 184"/>
                <a:gd name="T48" fmla="*/ 72 w 134"/>
                <a:gd name="T49" fmla="*/ 163 h 184"/>
                <a:gd name="T50" fmla="*/ 72 w 134"/>
                <a:gd name="T51" fmla="*/ 153 h 184"/>
                <a:gd name="T52" fmla="*/ 33 w 134"/>
                <a:gd name="T53" fmla="*/ 52 h 184"/>
                <a:gd name="T54" fmla="*/ 27 w 134"/>
                <a:gd name="T55" fmla="*/ 40 h 184"/>
                <a:gd name="T56" fmla="*/ 19 w 134"/>
                <a:gd name="T57" fmla="*/ 40 h 184"/>
                <a:gd name="T58" fmla="*/ 10 w 134"/>
                <a:gd name="T59" fmla="*/ 46 h 184"/>
                <a:gd name="T60" fmla="*/ 6 w 134"/>
                <a:gd name="T61" fmla="*/ 52 h 184"/>
                <a:gd name="T62" fmla="*/ 2 w 134"/>
                <a:gd name="T63" fmla="*/ 48 h 184"/>
                <a:gd name="T64" fmla="*/ 2 w 134"/>
                <a:gd name="T65" fmla="*/ 42 h 184"/>
                <a:gd name="T66" fmla="*/ 17 w 134"/>
                <a:gd name="T67" fmla="*/ 29 h 184"/>
                <a:gd name="T68" fmla="*/ 29 w 134"/>
                <a:gd name="T69" fmla="*/ 17 h 184"/>
                <a:gd name="T70" fmla="*/ 37 w 134"/>
                <a:gd name="T71" fmla="*/ 2 h 184"/>
                <a:gd name="T72" fmla="*/ 42 w 134"/>
                <a:gd name="T73" fmla="*/ 0 h 184"/>
                <a:gd name="T74" fmla="*/ 44 w 134"/>
                <a:gd name="T75" fmla="*/ 6 h 184"/>
                <a:gd name="T76" fmla="*/ 46 w 134"/>
                <a:gd name="T77" fmla="*/ 17 h 18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4"/>
                <a:gd name="T118" fmla="*/ 0 h 184"/>
                <a:gd name="T119" fmla="*/ 134 w 134"/>
                <a:gd name="T120" fmla="*/ 184 h 18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4" h="184">
                  <a:moveTo>
                    <a:pt x="27" y="35"/>
                  </a:moveTo>
                  <a:lnTo>
                    <a:pt x="27" y="35"/>
                  </a:lnTo>
                  <a:lnTo>
                    <a:pt x="29" y="39"/>
                  </a:lnTo>
                  <a:lnTo>
                    <a:pt x="33" y="44"/>
                  </a:lnTo>
                  <a:lnTo>
                    <a:pt x="35" y="48"/>
                  </a:lnTo>
                  <a:lnTo>
                    <a:pt x="41" y="58"/>
                  </a:lnTo>
                  <a:lnTo>
                    <a:pt x="72" y="137"/>
                  </a:lnTo>
                  <a:lnTo>
                    <a:pt x="75" y="147"/>
                  </a:lnTo>
                  <a:lnTo>
                    <a:pt x="81" y="155"/>
                  </a:lnTo>
                  <a:lnTo>
                    <a:pt x="79" y="159"/>
                  </a:lnTo>
                  <a:lnTo>
                    <a:pt x="77" y="165"/>
                  </a:lnTo>
                  <a:lnTo>
                    <a:pt x="81" y="165"/>
                  </a:lnTo>
                  <a:lnTo>
                    <a:pt x="81" y="159"/>
                  </a:lnTo>
                  <a:lnTo>
                    <a:pt x="83" y="155"/>
                  </a:lnTo>
                  <a:lnTo>
                    <a:pt x="81" y="145"/>
                  </a:lnTo>
                  <a:lnTo>
                    <a:pt x="81" y="135"/>
                  </a:lnTo>
                  <a:lnTo>
                    <a:pt x="48" y="62"/>
                  </a:lnTo>
                  <a:lnTo>
                    <a:pt x="41" y="46"/>
                  </a:lnTo>
                  <a:lnTo>
                    <a:pt x="37" y="40"/>
                  </a:lnTo>
                  <a:lnTo>
                    <a:pt x="31" y="37"/>
                  </a:lnTo>
                  <a:lnTo>
                    <a:pt x="27" y="35"/>
                  </a:lnTo>
                  <a:close/>
                  <a:moveTo>
                    <a:pt x="50" y="27"/>
                  </a:moveTo>
                  <a:lnTo>
                    <a:pt x="97" y="132"/>
                  </a:lnTo>
                  <a:lnTo>
                    <a:pt x="99" y="141"/>
                  </a:lnTo>
                  <a:lnTo>
                    <a:pt x="103" y="149"/>
                  </a:lnTo>
                  <a:lnTo>
                    <a:pt x="105" y="149"/>
                  </a:lnTo>
                  <a:lnTo>
                    <a:pt x="112" y="151"/>
                  </a:lnTo>
                  <a:lnTo>
                    <a:pt x="118" y="149"/>
                  </a:lnTo>
                  <a:lnTo>
                    <a:pt x="126" y="149"/>
                  </a:lnTo>
                  <a:lnTo>
                    <a:pt x="130" y="145"/>
                  </a:lnTo>
                  <a:lnTo>
                    <a:pt x="134" y="149"/>
                  </a:lnTo>
                  <a:lnTo>
                    <a:pt x="134" y="151"/>
                  </a:lnTo>
                  <a:lnTo>
                    <a:pt x="134" y="155"/>
                  </a:lnTo>
                  <a:lnTo>
                    <a:pt x="132" y="155"/>
                  </a:lnTo>
                  <a:lnTo>
                    <a:pt x="130" y="157"/>
                  </a:lnTo>
                  <a:lnTo>
                    <a:pt x="126" y="157"/>
                  </a:lnTo>
                  <a:lnTo>
                    <a:pt x="116" y="163"/>
                  </a:lnTo>
                  <a:lnTo>
                    <a:pt x="105" y="166"/>
                  </a:lnTo>
                  <a:lnTo>
                    <a:pt x="93" y="170"/>
                  </a:lnTo>
                  <a:lnTo>
                    <a:pt x="79" y="176"/>
                  </a:lnTo>
                  <a:lnTo>
                    <a:pt x="64" y="184"/>
                  </a:lnTo>
                  <a:lnTo>
                    <a:pt x="62" y="184"/>
                  </a:lnTo>
                  <a:lnTo>
                    <a:pt x="60" y="184"/>
                  </a:lnTo>
                  <a:lnTo>
                    <a:pt x="58" y="184"/>
                  </a:lnTo>
                  <a:lnTo>
                    <a:pt x="58" y="182"/>
                  </a:lnTo>
                  <a:lnTo>
                    <a:pt x="56" y="176"/>
                  </a:lnTo>
                  <a:lnTo>
                    <a:pt x="62" y="172"/>
                  </a:lnTo>
                  <a:lnTo>
                    <a:pt x="66" y="170"/>
                  </a:lnTo>
                  <a:lnTo>
                    <a:pt x="70" y="168"/>
                  </a:lnTo>
                  <a:lnTo>
                    <a:pt x="72" y="163"/>
                  </a:lnTo>
                  <a:lnTo>
                    <a:pt x="75" y="159"/>
                  </a:lnTo>
                  <a:lnTo>
                    <a:pt x="72" y="153"/>
                  </a:lnTo>
                  <a:lnTo>
                    <a:pt x="70" y="143"/>
                  </a:lnTo>
                  <a:lnTo>
                    <a:pt x="33" y="52"/>
                  </a:lnTo>
                  <a:lnTo>
                    <a:pt x="27" y="44"/>
                  </a:lnTo>
                  <a:lnTo>
                    <a:pt x="27" y="40"/>
                  </a:lnTo>
                  <a:lnTo>
                    <a:pt x="21" y="40"/>
                  </a:lnTo>
                  <a:lnTo>
                    <a:pt x="19" y="40"/>
                  </a:lnTo>
                  <a:lnTo>
                    <a:pt x="13" y="42"/>
                  </a:lnTo>
                  <a:lnTo>
                    <a:pt x="10" y="46"/>
                  </a:lnTo>
                  <a:lnTo>
                    <a:pt x="6" y="48"/>
                  </a:lnTo>
                  <a:lnTo>
                    <a:pt x="6" y="52"/>
                  </a:lnTo>
                  <a:lnTo>
                    <a:pt x="4" y="50"/>
                  </a:lnTo>
                  <a:lnTo>
                    <a:pt x="2" y="48"/>
                  </a:lnTo>
                  <a:lnTo>
                    <a:pt x="0" y="46"/>
                  </a:lnTo>
                  <a:lnTo>
                    <a:pt x="2" y="42"/>
                  </a:lnTo>
                  <a:lnTo>
                    <a:pt x="10" y="35"/>
                  </a:lnTo>
                  <a:lnTo>
                    <a:pt x="17" y="29"/>
                  </a:lnTo>
                  <a:lnTo>
                    <a:pt x="23" y="25"/>
                  </a:lnTo>
                  <a:lnTo>
                    <a:pt x="29" y="17"/>
                  </a:lnTo>
                  <a:lnTo>
                    <a:pt x="35" y="11"/>
                  </a:lnTo>
                  <a:lnTo>
                    <a:pt x="37" y="2"/>
                  </a:lnTo>
                  <a:lnTo>
                    <a:pt x="41" y="0"/>
                  </a:lnTo>
                  <a:lnTo>
                    <a:pt x="42" y="0"/>
                  </a:lnTo>
                  <a:lnTo>
                    <a:pt x="42" y="2"/>
                  </a:lnTo>
                  <a:lnTo>
                    <a:pt x="44" y="6"/>
                  </a:lnTo>
                  <a:lnTo>
                    <a:pt x="44" y="9"/>
                  </a:lnTo>
                  <a:lnTo>
                    <a:pt x="46" y="17"/>
                  </a:lnTo>
                  <a:lnTo>
                    <a:pt x="50" y="27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581" name="Freeform 94"/>
            <p:cNvSpPr>
              <a:spLocks noEditPoints="1"/>
            </p:cNvSpPr>
            <p:nvPr/>
          </p:nvSpPr>
          <p:spPr bwMode="auto">
            <a:xfrm>
              <a:off x="2592" y="3030"/>
              <a:ext cx="66" cy="89"/>
            </a:xfrm>
            <a:custGeom>
              <a:avLst/>
              <a:gdLst>
                <a:gd name="T0" fmla="*/ 39 w 134"/>
                <a:gd name="T1" fmla="*/ 14 h 179"/>
                <a:gd name="T2" fmla="*/ 58 w 134"/>
                <a:gd name="T3" fmla="*/ 22 h 179"/>
                <a:gd name="T4" fmla="*/ 83 w 134"/>
                <a:gd name="T5" fmla="*/ 39 h 179"/>
                <a:gd name="T6" fmla="*/ 103 w 134"/>
                <a:gd name="T7" fmla="*/ 61 h 179"/>
                <a:gd name="T8" fmla="*/ 118 w 134"/>
                <a:gd name="T9" fmla="*/ 90 h 179"/>
                <a:gd name="T10" fmla="*/ 120 w 134"/>
                <a:gd name="T11" fmla="*/ 95 h 179"/>
                <a:gd name="T12" fmla="*/ 122 w 134"/>
                <a:gd name="T13" fmla="*/ 103 h 179"/>
                <a:gd name="T14" fmla="*/ 120 w 134"/>
                <a:gd name="T15" fmla="*/ 90 h 179"/>
                <a:gd name="T16" fmla="*/ 114 w 134"/>
                <a:gd name="T17" fmla="*/ 76 h 179"/>
                <a:gd name="T18" fmla="*/ 99 w 134"/>
                <a:gd name="T19" fmla="*/ 47 h 179"/>
                <a:gd name="T20" fmla="*/ 83 w 134"/>
                <a:gd name="T21" fmla="*/ 28 h 179"/>
                <a:gd name="T22" fmla="*/ 58 w 134"/>
                <a:gd name="T23" fmla="*/ 16 h 179"/>
                <a:gd name="T24" fmla="*/ 39 w 134"/>
                <a:gd name="T25" fmla="*/ 14 h 179"/>
                <a:gd name="T26" fmla="*/ 8 w 134"/>
                <a:gd name="T27" fmla="*/ 68 h 179"/>
                <a:gd name="T28" fmla="*/ 10 w 134"/>
                <a:gd name="T29" fmla="*/ 90 h 179"/>
                <a:gd name="T30" fmla="*/ 21 w 134"/>
                <a:gd name="T31" fmla="*/ 121 h 179"/>
                <a:gd name="T32" fmla="*/ 33 w 134"/>
                <a:gd name="T33" fmla="*/ 144 h 179"/>
                <a:gd name="T34" fmla="*/ 52 w 134"/>
                <a:gd name="T35" fmla="*/ 163 h 179"/>
                <a:gd name="T36" fmla="*/ 72 w 134"/>
                <a:gd name="T37" fmla="*/ 173 h 179"/>
                <a:gd name="T38" fmla="*/ 95 w 134"/>
                <a:gd name="T39" fmla="*/ 175 h 179"/>
                <a:gd name="T40" fmla="*/ 81 w 134"/>
                <a:gd name="T41" fmla="*/ 169 h 179"/>
                <a:gd name="T42" fmla="*/ 60 w 134"/>
                <a:gd name="T43" fmla="*/ 159 h 179"/>
                <a:gd name="T44" fmla="*/ 41 w 134"/>
                <a:gd name="T45" fmla="*/ 144 h 179"/>
                <a:gd name="T46" fmla="*/ 23 w 134"/>
                <a:gd name="T47" fmla="*/ 121 h 179"/>
                <a:gd name="T48" fmla="*/ 14 w 134"/>
                <a:gd name="T49" fmla="*/ 97 h 179"/>
                <a:gd name="T50" fmla="*/ 10 w 134"/>
                <a:gd name="T51" fmla="*/ 78 h 179"/>
                <a:gd name="T52" fmla="*/ 114 w 134"/>
                <a:gd name="T53" fmla="*/ 94 h 179"/>
                <a:gd name="T54" fmla="*/ 99 w 134"/>
                <a:gd name="T55" fmla="*/ 64 h 179"/>
                <a:gd name="T56" fmla="*/ 78 w 134"/>
                <a:gd name="T57" fmla="*/ 39 h 179"/>
                <a:gd name="T58" fmla="*/ 52 w 134"/>
                <a:gd name="T59" fmla="*/ 24 h 179"/>
                <a:gd name="T60" fmla="*/ 29 w 134"/>
                <a:gd name="T61" fmla="*/ 24 h 179"/>
                <a:gd name="T62" fmla="*/ 16 w 134"/>
                <a:gd name="T63" fmla="*/ 45 h 179"/>
                <a:gd name="T64" fmla="*/ 16 w 134"/>
                <a:gd name="T65" fmla="*/ 63 h 179"/>
                <a:gd name="T66" fmla="*/ 23 w 134"/>
                <a:gd name="T67" fmla="*/ 86 h 179"/>
                <a:gd name="T68" fmla="*/ 41 w 134"/>
                <a:gd name="T69" fmla="*/ 117 h 179"/>
                <a:gd name="T70" fmla="*/ 64 w 134"/>
                <a:gd name="T71" fmla="*/ 142 h 179"/>
                <a:gd name="T72" fmla="*/ 85 w 134"/>
                <a:gd name="T73" fmla="*/ 156 h 179"/>
                <a:gd name="T74" fmla="*/ 105 w 134"/>
                <a:gd name="T75" fmla="*/ 156 h 179"/>
                <a:gd name="T76" fmla="*/ 122 w 134"/>
                <a:gd name="T77" fmla="*/ 134 h 179"/>
                <a:gd name="T78" fmla="*/ 120 w 134"/>
                <a:gd name="T79" fmla="*/ 115 h 179"/>
                <a:gd name="T80" fmla="*/ 114 w 134"/>
                <a:gd name="T81" fmla="*/ 94 h 179"/>
                <a:gd name="T82" fmla="*/ 6 w 134"/>
                <a:gd name="T83" fmla="*/ 101 h 179"/>
                <a:gd name="T84" fmla="*/ 0 w 134"/>
                <a:gd name="T85" fmla="*/ 66 h 179"/>
                <a:gd name="T86" fmla="*/ 8 w 134"/>
                <a:gd name="T87" fmla="*/ 33 h 179"/>
                <a:gd name="T88" fmla="*/ 25 w 134"/>
                <a:gd name="T89" fmla="*/ 10 h 179"/>
                <a:gd name="T90" fmla="*/ 48 w 134"/>
                <a:gd name="T91" fmla="*/ 0 h 179"/>
                <a:gd name="T92" fmla="*/ 72 w 134"/>
                <a:gd name="T93" fmla="*/ 4 h 179"/>
                <a:gd name="T94" fmla="*/ 95 w 134"/>
                <a:gd name="T95" fmla="*/ 18 h 179"/>
                <a:gd name="T96" fmla="*/ 114 w 134"/>
                <a:gd name="T97" fmla="*/ 41 h 179"/>
                <a:gd name="T98" fmla="*/ 128 w 134"/>
                <a:gd name="T99" fmla="*/ 74 h 179"/>
                <a:gd name="T100" fmla="*/ 134 w 134"/>
                <a:gd name="T101" fmla="*/ 109 h 179"/>
                <a:gd name="T102" fmla="*/ 128 w 134"/>
                <a:gd name="T103" fmla="*/ 142 h 179"/>
                <a:gd name="T104" fmla="*/ 109 w 134"/>
                <a:gd name="T105" fmla="*/ 167 h 179"/>
                <a:gd name="T106" fmla="*/ 87 w 134"/>
                <a:gd name="T107" fmla="*/ 179 h 179"/>
                <a:gd name="T108" fmla="*/ 64 w 134"/>
                <a:gd name="T109" fmla="*/ 177 h 179"/>
                <a:gd name="T110" fmla="*/ 41 w 134"/>
                <a:gd name="T111" fmla="*/ 161 h 179"/>
                <a:gd name="T112" fmla="*/ 21 w 134"/>
                <a:gd name="T113" fmla="*/ 136 h 1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4"/>
                <a:gd name="T172" fmla="*/ 0 h 179"/>
                <a:gd name="T173" fmla="*/ 134 w 134"/>
                <a:gd name="T174" fmla="*/ 179 h 17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4" h="179">
                  <a:moveTo>
                    <a:pt x="39" y="14"/>
                  </a:moveTo>
                  <a:lnTo>
                    <a:pt x="39" y="14"/>
                  </a:lnTo>
                  <a:lnTo>
                    <a:pt x="48" y="16"/>
                  </a:lnTo>
                  <a:lnTo>
                    <a:pt x="58" y="22"/>
                  </a:lnTo>
                  <a:lnTo>
                    <a:pt x="70" y="28"/>
                  </a:lnTo>
                  <a:lnTo>
                    <a:pt x="83" y="39"/>
                  </a:lnTo>
                  <a:lnTo>
                    <a:pt x="93" y="49"/>
                  </a:lnTo>
                  <a:lnTo>
                    <a:pt x="103" y="61"/>
                  </a:lnTo>
                  <a:lnTo>
                    <a:pt x="111" y="72"/>
                  </a:lnTo>
                  <a:lnTo>
                    <a:pt x="118" y="90"/>
                  </a:lnTo>
                  <a:lnTo>
                    <a:pt x="118" y="92"/>
                  </a:lnTo>
                  <a:lnTo>
                    <a:pt x="120" y="95"/>
                  </a:lnTo>
                  <a:lnTo>
                    <a:pt x="120" y="99"/>
                  </a:lnTo>
                  <a:lnTo>
                    <a:pt x="122" y="103"/>
                  </a:lnTo>
                  <a:lnTo>
                    <a:pt x="120" y="95"/>
                  </a:lnTo>
                  <a:lnTo>
                    <a:pt x="120" y="90"/>
                  </a:lnTo>
                  <a:lnTo>
                    <a:pt x="116" y="82"/>
                  </a:lnTo>
                  <a:lnTo>
                    <a:pt x="114" y="76"/>
                  </a:lnTo>
                  <a:lnTo>
                    <a:pt x="107" y="59"/>
                  </a:lnTo>
                  <a:lnTo>
                    <a:pt x="99" y="47"/>
                  </a:lnTo>
                  <a:lnTo>
                    <a:pt x="91" y="35"/>
                  </a:lnTo>
                  <a:lnTo>
                    <a:pt x="83" y="28"/>
                  </a:lnTo>
                  <a:lnTo>
                    <a:pt x="70" y="20"/>
                  </a:lnTo>
                  <a:lnTo>
                    <a:pt x="58" y="16"/>
                  </a:lnTo>
                  <a:lnTo>
                    <a:pt x="48" y="12"/>
                  </a:lnTo>
                  <a:lnTo>
                    <a:pt x="39" y="14"/>
                  </a:lnTo>
                  <a:close/>
                  <a:moveTo>
                    <a:pt x="8" y="68"/>
                  </a:moveTo>
                  <a:lnTo>
                    <a:pt x="8" y="68"/>
                  </a:lnTo>
                  <a:lnTo>
                    <a:pt x="8" y="78"/>
                  </a:lnTo>
                  <a:lnTo>
                    <a:pt x="10" y="90"/>
                  </a:lnTo>
                  <a:lnTo>
                    <a:pt x="14" y="105"/>
                  </a:lnTo>
                  <a:lnTo>
                    <a:pt x="21" y="121"/>
                  </a:lnTo>
                  <a:lnTo>
                    <a:pt x="25" y="132"/>
                  </a:lnTo>
                  <a:lnTo>
                    <a:pt x="33" y="144"/>
                  </a:lnTo>
                  <a:lnTo>
                    <a:pt x="41" y="154"/>
                  </a:lnTo>
                  <a:lnTo>
                    <a:pt x="52" y="163"/>
                  </a:lnTo>
                  <a:lnTo>
                    <a:pt x="62" y="169"/>
                  </a:lnTo>
                  <a:lnTo>
                    <a:pt x="72" y="173"/>
                  </a:lnTo>
                  <a:lnTo>
                    <a:pt x="83" y="173"/>
                  </a:lnTo>
                  <a:lnTo>
                    <a:pt x="95" y="175"/>
                  </a:lnTo>
                  <a:lnTo>
                    <a:pt x="95" y="171"/>
                  </a:lnTo>
                  <a:lnTo>
                    <a:pt x="81" y="169"/>
                  </a:lnTo>
                  <a:lnTo>
                    <a:pt x="70" y="165"/>
                  </a:lnTo>
                  <a:lnTo>
                    <a:pt x="60" y="159"/>
                  </a:lnTo>
                  <a:lnTo>
                    <a:pt x="50" y="156"/>
                  </a:lnTo>
                  <a:lnTo>
                    <a:pt x="41" y="144"/>
                  </a:lnTo>
                  <a:lnTo>
                    <a:pt x="31" y="134"/>
                  </a:lnTo>
                  <a:lnTo>
                    <a:pt x="23" y="121"/>
                  </a:lnTo>
                  <a:lnTo>
                    <a:pt x="17" y="107"/>
                  </a:lnTo>
                  <a:lnTo>
                    <a:pt x="14" y="97"/>
                  </a:lnTo>
                  <a:lnTo>
                    <a:pt x="12" y="90"/>
                  </a:lnTo>
                  <a:lnTo>
                    <a:pt x="10" y="78"/>
                  </a:lnTo>
                  <a:lnTo>
                    <a:pt x="8" y="68"/>
                  </a:lnTo>
                  <a:close/>
                  <a:moveTo>
                    <a:pt x="114" y="94"/>
                  </a:moveTo>
                  <a:lnTo>
                    <a:pt x="109" y="78"/>
                  </a:lnTo>
                  <a:lnTo>
                    <a:pt x="99" y="64"/>
                  </a:lnTo>
                  <a:lnTo>
                    <a:pt x="87" y="51"/>
                  </a:lnTo>
                  <a:lnTo>
                    <a:pt x="78" y="39"/>
                  </a:lnTo>
                  <a:lnTo>
                    <a:pt x="64" y="28"/>
                  </a:lnTo>
                  <a:lnTo>
                    <a:pt x="52" y="24"/>
                  </a:lnTo>
                  <a:lnTo>
                    <a:pt x="41" y="20"/>
                  </a:lnTo>
                  <a:lnTo>
                    <a:pt x="29" y="24"/>
                  </a:lnTo>
                  <a:lnTo>
                    <a:pt x="19" y="32"/>
                  </a:lnTo>
                  <a:lnTo>
                    <a:pt x="16" y="45"/>
                  </a:lnTo>
                  <a:lnTo>
                    <a:pt x="16" y="51"/>
                  </a:lnTo>
                  <a:lnTo>
                    <a:pt x="16" y="63"/>
                  </a:lnTo>
                  <a:lnTo>
                    <a:pt x="17" y="72"/>
                  </a:lnTo>
                  <a:lnTo>
                    <a:pt x="23" y="86"/>
                  </a:lnTo>
                  <a:lnTo>
                    <a:pt x="29" y="101"/>
                  </a:lnTo>
                  <a:lnTo>
                    <a:pt x="41" y="117"/>
                  </a:lnTo>
                  <a:lnTo>
                    <a:pt x="50" y="128"/>
                  </a:lnTo>
                  <a:lnTo>
                    <a:pt x="64" y="142"/>
                  </a:lnTo>
                  <a:lnTo>
                    <a:pt x="74" y="150"/>
                  </a:lnTo>
                  <a:lnTo>
                    <a:pt x="85" y="156"/>
                  </a:lnTo>
                  <a:lnTo>
                    <a:pt x="95" y="156"/>
                  </a:lnTo>
                  <a:lnTo>
                    <a:pt x="105" y="156"/>
                  </a:lnTo>
                  <a:lnTo>
                    <a:pt x="116" y="146"/>
                  </a:lnTo>
                  <a:lnTo>
                    <a:pt x="122" y="134"/>
                  </a:lnTo>
                  <a:lnTo>
                    <a:pt x="120" y="125"/>
                  </a:lnTo>
                  <a:lnTo>
                    <a:pt x="120" y="115"/>
                  </a:lnTo>
                  <a:lnTo>
                    <a:pt x="116" y="103"/>
                  </a:lnTo>
                  <a:lnTo>
                    <a:pt x="114" y="94"/>
                  </a:lnTo>
                  <a:close/>
                  <a:moveTo>
                    <a:pt x="16" y="123"/>
                  </a:moveTo>
                  <a:lnTo>
                    <a:pt x="6" y="101"/>
                  </a:lnTo>
                  <a:lnTo>
                    <a:pt x="2" y="84"/>
                  </a:lnTo>
                  <a:lnTo>
                    <a:pt x="0" y="66"/>
                  </a:lnTo>
                  <a:lnTo>
                    <a:pt x="4" y="51"/>
                  </a:lnTo>
                  <a:lnTo>
                    <a:pt x="8" y="33"/>
                  </a:lnTo>
                  <a:lnTo>
                    <a:pt x="16" y="22"/>
                  </a:lnTo>
                  <a:lnTo>
                    <a:pt x="25" y="10"/>
                  </a:lnTo>
                  <a:lnTo>
                    <a:pt x="37" y="6"/>
                  </a:lnTo>
                  <a:lnTo>
                    <a:pt x="48" y="0"/>
                  </a:lnTo>
                  <a:lnTo>
                    <a:pt x="60" y="2"/>
                  </a:lnTo>
                  <a:lnTo>
                    <a:pt x="72" y="4"/>
                  </a:lnTo>
                  <a:lnTo>
                    <a:pt x="85" y="10"/>
                  </a:lnTo>
                  <a:lnTo>
                    <a:pt x="95" y="18"/>
                  </a:lnTo>
                  <a:lnTo>
                    <a:pt x="107" y="30"/>
                  </a:lnTo>
                  <a:lnTo>
                    <a:pt x="114" y="41"/>
                  </a:lnTo>
                  <a:lnTo>
                    <a:pt x="122" y="59"/>
                  </a:lnTo>
                  <a:lnTo>
                    <a:pt x="128" y="74"/>
                  </a:lnTo>
                  <a:lnTo>
                    <a:pt x="134" y="94"/>
                  </a:lnTo>
                  <a:lnTo>
                    <a:pt x="134" y="109"/>
                  </a:lnTo>
                  <a:lnTo>
                    <a:pt x="134" y="128"/>
                  </a:lnTo>
                  <a:lnTo>
                    <a:pt x="128" y="142"/>
                  </a:lnTo>
                  <a:lnTo>
                    <a:pt x="120" y="158"/>
                  </a:lnTo>
                  <a:lnTo>
                    <a:pt x="109" y="167"/>
                  </a:lnTo>
                  <a:lnTo>
                    <a:pt x="99" y="177"/>
                  </a:lnTo>
                  <a:lnTo>
                    <a:pt x="87" y="179"/>
                  </a:lnTo>
                  <a:lnTo>
                    <a:pt x="76" y="179"/>
                  </a:lnTo>
                  <a:lnTo>
                    <a:pt x="64" y="177"/>
                  </a:lnTo>
                  <a:lnTo>
                    <a:pt x="52" y="171"/>
                  </a:lnTo>
                  <a:lnTo>
                    <a:pt x="41" y="161"/>
                  </a:lnTo>
                  <a:lnTo>
                    <a:pt x="31" y="150"/>
                  </a:lnTo>
                  <a:lnTo>
                    <a:pt x="21" y="136"/>
                  </a:lnTo>
                  <a:lnTo>
                    <a:pt x="16" y="123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582" name="Freeform 95"/>
            <p:cNvSpPr>
              <a:spLocks noEditPoints="1"/>
            </p:cNvSpPr>
            <p:nvPr/>
          </p:nvSpPr>
          <p:spPr bwMode="auto">
            <a:xfrm>
              <a:off x="2935" y="2890"/>
              <a:ext cx="68" cy="91"/>
            </a:xfrm>
            <a:custGeom>
              <a:avLst/>
              <a:gdLst>
                <a:gd name="T0" fmla="*/ 27 w 135"/>
                <a:gd name="T1" fmla="*/ 35 h 183"/>
                <a:gd name="T2" fmla="*/ 33 w 135"/>
                <a:gd name="T3" fmla="*/ 39 h 183"/>
                <a:gd name="T4" fmla="*/ 40 w 135"/>
                <a:gd name="T5" fmla="*/ 57 h 183"/>
                <a:gd name="T6" fmla="*/ 77 w 135"/>
                <a:gd name="T7" fmla="*/ 144 h 183"/>
                <a:gd name="T8" fmla="*/ 79 w 135"/>
                <a:gd name="T9" fmla="*/ 157 h 183"/>
                <a:gd name="T10" fmla="*/ 81 w 135"/>
                <a:gd name="T11" fmla="*/ 161 h 183"/>
                <a:gd name="T12" fmla="*/ 83 w 135"/>
                <a:gd name="T13" fmla="*/ 150 h 183"/>
                <a:gd name="T14" fmla="*/ 77 w 135"/>
                <a:gd name="T15" fmla="*/ 132 h 183"/>
                <a:gd name="T16" fmla="*/ 40 w 135"/>
                <a:gd name="T17" fmla="*/ 43 h 183"/>
                <a:gd name="T18" fmla="*/ 31 w 135"/>
                <a:gd name="T19" fmla="*/ 35 h 183"/>
                <a:gd name="T20" fmla="*/ 50 w 135"/>
                <a:gd name="T21" fmla="*/ 24 h 183"/>
                <a:gd name="T22" fmla="*/ 100 w 135"/>
                <a:gd name="T23" fmla="*/ 138 h 183"/>
                <a:gd name="T24" fmla="*/ 106 w 135"/>
                <a:gd name="T25" fmla="*/ 146 h 183"/>
                <a:gd name="T26" fmla="*/ 118 w 135"/>
                <a:gd name="T27" fmla="*/ 146 h 183"/>
                <a:gd name="T28" fmla="*/ 131 w 135"/>
                <a:gd name="T29" fmla="*/ 142 h 183"/>
                <a:gd name="T30" fmla="*/ 135 w 135"/>
                <a:gd name="T31" fmla="*/ 150 h 183"/>
                <a:gd name="T32" fmla="*/ 129 w 135"/>
                <a:gd name="T33" fmla="*/ 154 h 183"/>
                <a:gd name="T34" fmla="*/ 116 w 135"/>
                <a:gd name="T35" fmla="*/ 159 h 183"/>
                <a:gd name="T36" fmla="*/ 95 w 135"/>
                <a:gd name="T37" fmla="*/ 167 h 183"/>
                <a:gd name="T38" fmla="*/ 64 w 135"/>
                <a:gd name="T39" fmla="*/ 181 h 183"/>
                <a:gd name="T40" fmla="*/ 62 w 135"/>
                <a:gd name="T41" fmla="*/ 183 h 183"/>
                <a:gd name="T42" fmla="*/ 60 w 135"/>
                <a:gd name="T43" fmla="*/ 179 h 183"/>
                <a:gd name="T44" fmla="*/ 58 w 135"/>
                <a:gd name="T45" fmla="*/ 175 h 183"/>
                <a:gd name="T46" fmla="*/ 65 w 135"/>
                <a:gd name="T47" fmla="*/ 167 h 183"/>
                <a:gd name="T48" fmla="*/ 73 w 135"/>
                <a:gd name="T49" fmla="*/ 161 h 183"/>
                <a:gd name="T50" fmla="*/ 73 w 135"/>
                <a:gd name="T51" fmla="*/ 150 h 183"/>
                <a:gd name="T52" fmla="*/ 33 w 135"/>
                <a:gd name="T53" fmla="*/ 49 h 183"/>
                <a:gd name="T54" fmla="*/ 27 w 135"/>
                <a:gd name="T55" fmla="*/ 39 h 183"/>
                <a:gd name="T56" fmla="*/ 19 w 135"/>
                <a:gd name="T57" fmla="*/ 39 h 183"/>
                <a:gd name="T58" fmla="*/ 11 w 135"/>
                <a:gd name="T59" fmla="*/ 43 h 183"/>
                <a:gd name="T60" fmla="*/ 5 w 135"/>
                <a:gd name="T61" fmla="*/ 49 h 183"/>
                <a:gd name="T62" fmla="*/ 1 w 135"/>
                <a:gd name="T63" fmla="*/ 49 h 183"/>
                <a:gd name="T64" fmla="*/ 1 w 135"/>
                <a:gd name="T65" fmla="*/ 39 h 183"/>
                <a:gd name="T66" fmla="*/ 17 w 135"/>
                <a:gd name="T67" fmla="*/ 26 h 183"/>
                <a:gd name="T68" fmla="*/ 31 w 135"/>
                <a:gd name="T69" fmla="*/ 14 h 183"/>
                <a:gd name="T70" fmla="*/ 36 w 135"/>
                <a:gd name="T71" fmla="*/ 0 h 183"/>
                <a:gd name="T72" fmla="*/ 42 w 135"/>
                <a:gd name="T73" fmla="*/ 0 h 183"/>
                <a:gd name="T74" fmla="*/ 46 w 135"/>
                <a:gd name="T75" fmla="*/ 4 h 183"/>
                <a:gd name="T76" fmla="*/ 50 w 135"/>
                <a:gd name="T77" fmla="*/ 24 h 18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5"/>
                <a:gd name="T118" fmla="*/ 0 h 183"/>
                <a:gd name="T119" fmla="*/ 135 w 135"/>
                <a:gd name="T120" fmla="*/ 183 h 18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5" h="183">
                  <a:moveTo>
                    <a:pt x="27" y="35"/>
                  </a:moveTo>
                  <a:lnTo>
                    <a:pt x="27" y="35"/>
                  </a:lnTo>
                  <a:lnTo>
                    <a:pt x="29" y="35"/>
                  </a:lnTo>
                  <a:lnTo>
                    <a:pt x="33" y="39"/>
                  </a:lnTo>
                  <a:lnTo>
                    <a:pt x="34" y="45"/>
                  </a:lnTo>
                  <a:lnTo>
                    <a:pt x="40" y="57"/>
                  </a:lnTo>
                  <a:lnTo>
                    <a:pt x="73" y="134"/>
                  </a:lnTo>
                  <a:lnTo>
                    <a:pt x="77" y="144"/>
                  </a:lnTo>
                  <a:lnTo>
                    <a:pt x="81" y="154"/>
                  </a:lnTo>
                  <a:lnTo>
                    <a:pt x="79" y="157"/>
                  </a:lnTo>
                  <a:lnTo>
                    <a:pt x="77" y="161"/>
                  </a:lnTo>
                  <a:lnTo>
                    <a:pt x="81" y="161"/>
                  </a:lnTo>
                  <a:lnTo>
                    <a:pt x="81" y="155"/>
                  </a:lnTo>
                  <a:lnTo>
                    <a:pt x="83" y="150"/>
                  </a:lnTo>
                  <a:lnTo>
                    <a:pt x="81" y="142"/>
                  </a:lnTo>
                  <a:lnTo>
                    <a:pt x="77" y="132"/>
                  </a:lnTo>
                  <a:lnTo>
                    <a:pt x="48" y="59"/>
                  </a:lnTo>
                  <a:lnTo>
                    <a:pt x="40" y="43"/>
                  </a:lnTo>
                  <a:lnTo>
                    <a:pt x="36" y="37"/>
                  </a:lnTo>
                  <a:lnTo>
                    <a:pt x="31" y="35"/>
                  </a:lnTo>
                  <a:lnTo>
                    <a:pt x="27" y="35"/>
                  </a:lnTo>
                  <a:close/>
                  <a:moveTo>
                    <a:pt x="50" y="24"/>
                  </a:moveTo>
                  <a:lnTo>
                    <a:pt x="97" y="132"/>
                  </a:lnTo>
                  <a:lnTo>
                    <a:pt x="100" y="138"/>
                  </a:lnTo>
                  <a:lnTo>
                    <a:pt x="104" y="146"/>
                  </a:lnTo>
                  <a:lnTo>
                    <a:pt x="106" y="146"/>
                  </a:lnTo>
                  <a:lnTo>
                    <a:pt x="112" y="148"/>
                  </a:lnTo>
                  <a:lnTo>
                    <a:pt x="118" y="146"/>
                  </a:lnTo>
                  <a:lnTo>
                    <a:pt x="126" y="146"/>
                  </a:lnTo>
                  <a:lnTo>
                    <a:pt x="131" y="142"/>
                  </a:lnTo>
                  <a:lnTo>
                    <a:pt x="135" y="148"/>
                  </a:lnTo>
                  <a:lnTo>
                    <a:pt x="135" y="150"/>
                  </a:lnTo>
                  <a:lnTo>
                    <a:pt x="131" y="152"/>
                  </a:lnTo>
                  <a:lnTo>
                    <a:pt x="129" y="154"/>
                  </a:lnTo>
                  <a:lnTo>
                    <a:pt x="126" y="154"/>
                  </a:lnTo>
                  <a:lnTo>
                    <a:pt x="116" y="159"/>
                  </a:lnTo>
                  <a:lnTo>
                    <a:pt x="104" y="161"/>
                  </a:lnTo>
                  <a:lnTo>
                    <a:pt x="95" y="167"/>
                  </a:lnTo>
                  <a:lnTo>
                    <a:pt x="79" y="173"/>
                  </a:lnTo>
                  <a:lnTo>
                    <a:pt x="64" y="181"/>
                  </a:lnTo>
                  <a:lnTo>
                    <a:pt x="62" y="181"/>
                  </a:lnTo>
                  <a:lnTo>
                    <a:pt x="62" y="183"/>
                  </a:lnTo>
                  <a:lnTo>
                    <a:pt x="60" y="183"/>
                  </a:lnTo>
                  <a:lnTo>
                    <a:pt x="60" y="179"/>
                  </a:lnTo>
                  <a:lnTo>
                    <a:pt x="60" y="177"/>
                  </a:lnTo>
                  <a:lnTo>
                    <a:pt x="58" y="175"/>
                  </a:lnTo>
                  <a:lnTo>
                    <a:pt x="62" y="173"/>
                  </a:lnTo>
                  <a:lnTo>
                    <a:pt x="65" y="167"/>
                  </a:lnTo>
                  <a:lnTo>
                    <a:pt x="69" y="167"/>
                  </a:lnTo>
                  <a:lnTo>
                    <a:pt x="73" y="161"/>
                  </a:lnTo>
                  <a:lnTo>
                    <a:pt x="75" y="155"/>
                  </a:lnTo>
                  <a:lnTo>
                    <a:pt x="73" y="150"/>
                  </a:lnTo>
                  <a:lnTo>
                    <a:pt x="69" y="140"/>
                  </a:lnTo>
                  <a:lnTo>
                    <a:pt x="33" y="49"/>
                  </a:lnTo>
                  <a:lnTo>
                    <a:pt x="27" y="41"/>
                  </a:lnTo>
                  <a:lnTo>
                    <a:pt x="27" y="39"/>
                  </a:lnTo>
                  <a:lnTo>
                    <a:pt x="23" y="37"/>
                  </a:lnTo>
                  <a:lnTo>
                    <a:pt x="19" y="39"/>
                  </a:lnTo>
                  <a:lnTo>
                    <a:pt x="13" y="41"/>
                  </a:lnTo>
                  <a:lnTo>
                    <a:pt x="11" y="43"/>
                  </a:lnTo>
                  <a:lnTo>
                    <a:pt x="7" y="45"/>
                  </a:lnTo>
                  <a:lnTo>
                    <a:pt x="5" y="49"/>
                  </a:lnTo>
                  <a:lnTo>
                    <a:pt x="3" y="49"/>
                  </a:lnTo>
                  <a:lnTo>
                    <a:pt x="1" y="49"/>
                  </a:lnTo>
                  <a:lnTo>
                    <a:pt x="0" y="45"/>
                  </a:lnTo>
                  <a:lnTo>
                    <a:pt x="1" y="39"/>
                  </a:lnTo>
                  <a:lnTo>
                    <a:pt x="11" y="31"/>
                  </a:lnTo>
                  <a:lnTo>
                    <a:pt x="17" y="26"/>
                  </a:lnTo>
                  <a:lnTo>
                    <a:pt x="27" y="22"/>
                  </a:lnTo>
                  <a:lnTo>
                    <a:pt x="31" y="14"/>
                  </a:lnTo>
                  <a:lnTo>
                    <a:pt x="34" y="8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8" y="14"/>
                  </a:lnTo>
                  <a:lnTo>
                    <a:pt x="50" y="24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583" name="Freeform 96"/>
            <p:cNvSpPr>
              <a:spLocks noEditPoints="1"/>
            </p:cNvSpPr>
            <p:nvPr/>
          </p:nvSpPr>
          <p:spPr bwMode="auto">
            <a:xfrm>
              <a:off x="3000" y="2853"/>
              <a:ext cx="61" cy="103"/>
            </a:xfrm>
            <a:custGeom>
              <a:avLst/>
              <a:gdLst>
                <a:gd name="T0" fmla="*/ 28 w 123"/>
                <a:gd name="T1" fmla="*/ 116 h 205"/>
                <a:gd name="T2" fmla="*/ 35 w 123"/>
                <a:gd name="T3" fmla="*/ 112 h 205"/>
                <a:gd name="T4" fmla="*/ 43 w 123"/>
                <a:gd name="T5" fmla="*/ 108 h 205"/>
                <a:gd name="T6" fmla="*/ 78 w 123"/>
                <a:gd name="T7" fmla="*/ 104 h 205"/>
                <a:gd name="T8" fmla="*/ 99 w 123"/>
                <a:gd name="T9" fmla="*/ 126 h 205"/>
                <a:gd name="T10" fmla="*/ 103 w 123"/>
                <a:gd name="T11" fmla="*/ 145 h 205"/>
                <a:gd name="T12" fmla="*/ 97 w 123"/>
                <a:gd name="T13" fmla="*/ 166 h 205"/>
                <a:gd name="T14" fmla="*/ 107 w 123"/>
                <a:gd name="T15" fmla="*/ 145 h 205"/>
                <a:gd name="T16" fmla="*/ 103 w 123"/>
                <a:gd name="T17" fmla="*/ 122 h 205"/>
                <a:gd name="T18" fmla="*/ 80 w 123"/>
                <a:gd name="T19" fmla="*/ 99 h 205"/>
                <a:gd name="T20" fmla="*/ 45 w 123"/>
                <a:gd name="T21" fmla="*/ 102 h 205"/>
                <a:gd name="T22" fmla="*/ 37 w 123"/>
                <a:gd name="T23" fmla="*/ 108 h 205"/>
                <a:gd name="T24" fmla="*/ 28 w 123"/>
                <a:gd name="T25" fmla="*/ 116 h 205"/>
                <a:gd name="T26" fmla="*/ 10 w 123"/>
                <a:gd name="T27" fmla="*/ 37 h 205"/>
                <a:gd name="T28" fmla="*/ 8 w 123"/>
                <a:gd name="T29" fmla="*/ 40 h 205"/>
                <a:gd name="T30" fmla="*/ 8 w 123"/>
                <a:gd name="T31" fmla="*/ 44 h 205"/>
                <a:gd name="T32" fmla="*/ 14 w 123"/>
                <a:gd name="T33" fmla="*/ 42 h 205"/>
                <a:gd name="T34" fmla="*/ 57 w 123"/>
                <a:gd name="T35" fmla="*/ 23 h 205"/>
                <a:gd name="T36" fmla="*/ 63 w 123"/>
                <a:gd name="T37" fmla="*/ 17 h 205"/>
                <a:gd name="T38" fmla="*/ 61 w 123"/>
                <a:gd name="T39" fmla="*/ 13 h 205"/>
                <a:gd name="T40" fmla="*/ 55 w 123"/>
                <a:gd name="T41" fmla="*/ 19 h 205"/>
                <a:gd name="T42" fmla="*/ 14 w 123"/>
                <a:gd name="T43" fmla="*/ 37 h 205"/>
                <a:gd name="T44" fmla="*/ 72 w 123"/>
                <a:gd name="T45" fmla="*/ 27 h 205"/>
                <a:gd name="T46" fmla="*/ 70 w 123"/>
                <a:gd name="T47" fmla="*/ 35 h 205"/>
                <a:gd name="T48" fmla="*/ 63 w 123"/>
                <a:gd name="T49" fmla="*/ 40 h 205"/>
                <a:gd name="T50" fmla="*/ 16 w 123"/>
                <a:gd name="T51" fmla="*/ 58 h 205"/>
                <a:gd name="T52" fmla="*/ 14 w 123"/>
                <a:gd name="T53" fmla="*/ 66 h 205"/>
                <a:gd name="T54" fmla="*/ 18 w 123"/>
                <a:gd name="T55" fmla="*/ 89 h 205"/>
                <a:gd name="T56" fmla="*/ 22 w 123"/>
                <a:gd name="T57" fmla="*/ 91 h 205"/>
                <a:gd name="T58" fmla="*/ 22 w 123"/>
                <a:gd name="T59" fmla="*/ 95 h 205"/>
                <a:gd name="T60" fmla="*/ 28 w 123"/>
                <a:gd name="T61" fmla="*/ 97 h 205"/>
                <a:gd name="T62" fmla="*/ 32 w 123"/>
                <a:gd name="T63" fmla="*/ 91 h 205"/>
                <a:gd name="T64" fmla="*/ 49 w 123"/>
                <a:gd name="T65" fmla="*/ 85 h 205"/>
                <a:gd name="T66" fmla="*/ 70 w 123"/>
                <a:gd name="T67" fmla="*/ 77 h 205"/>
                <a:gd name="T68" fmla="*/ 90 w 123"/>
                <a:gd name="T69" fmla="*/ 81 h 205"/>
                <a:gd name="T70" fmla="*/ 105 w 123"/>
                <a:gd name="T71" fmla="*/ 91 h 205"/>
                <a:gd name="T72" fmla="*/ 117 w 123"/>
                <a:gd name="T73" fmla="*/ 110 h 205"/>
                <a:gd name="T74" fmla="*/ 123 w 123"/>
                <a:gd name="T75" fmla="*/ 133 h 205"/>
                <a:gd name="T76" fmla="*/ 117 w 123"/>
                <a:gd name="T77" fmla="*/ 161 h 205"/>
                <a:gd name="T78" fmla="*/ 99 w 123"/>
                <a:gd name="T79" fmla="*/ 180 h 205"/>
                <a:gd name="T80" fmla="*/ 78 w 123"/>
                <a:gd name="T81" fmla="*/ 196 h 205"/>
                <a:gd name="T82" fmla="*/ 49 w 123"/>
                <a:gd name="T83" fmla="*/ 205 h 205"/>
                <a:gd name="T84" fmla="*/ 32 w 123"/>
                <a:gd name="T85" fmla="*/ 199 h 205"/>
                <a:gd name="T86" fmla="*/ 35 w 123"/>
                <a:gd name="T87" fmla="*/ 196 h 205"/>
                <a:gd name="T88" fmla="*/ 49 w 123"/>
                <a:gd name="T89" fmla="*/ 194 h 205"/>
                <a:gd name="T90" fmla="*/ 64 w 123"/>
                <a:gd name="T91" fmla="*/ 192 h 205"/>
                <a:gd name="T92" fmla="*/ 94 w 123"/>
                <a:gd name="T93" fmla="*/ 165 h 205"/>
                <a:gd name="T94" fmla="*/ 94 w 123"/>
                <a:gd name="T95" fmla="*/ 130 h 205"/>
                <a:gd name="T96" fmla="*/ 76 w 123"/>
                <a:gd name="T97" fmla="*/ 110 h 205"/>
                <a:gd name="T98" fmla="*/ 45 w 123"/>
                <a:gd name="T99" fmla="*/ 112 h 205"/>
                <a:gd name="T100" fmla="*/ 28 w 123"/>
                <a:gd name="T101" fmla="*/ 122 h 205"/>
                <a:gd name="T102" fmla="*/ 24 w 123"/>
                <a:gd name="T103" fmla="*/ 122 h 205"/>
                <a:gd name="T104" fmla="*/ 22 w 123"/>
                <a:gd name="T105" fmla="*/ 124 h 205"/>
                <a:gd name="T106" fmla="*/ 16 w 123"/>
                <a:gd name="T107" fmla="*/ 118 h 205"/>
                <a:gd name="T108" fmla="*/ 0 w 123"/>
                <a:gd name="T109" fmla="*/ 48 h 205"/>
                <a:gd name="T110" fmla="*/ 0 w 123"/>
                <a:gd name="T111" fmla="*/ 37 h 205"/>
                <a:gd name="T112" fmla="*/ 45 w 123"/>
                <a:gd name="T113" fmla="*/ 19 h 205"/>
                <a:gd name="T114" fmla="*/ 63 w 123"/>
                <a:gd name="T115" fmla="*/ 7 h 205"/>
                <a:gd name="T116" fmla="*/ 64 w 123"/>
                <a:gd name="T117" fmla="*/ 0 h 205"/>
                <a:gd name="T118" fmla="*/ 68 w 123"/>
                <a:gd name="T119" fmla="*/ 0 h 205"/>
                <a:gd name="T120" fmla="*/ 70 w 123"/>
                <a:gd name="T121" fmla="*/ 2 h 205"/>
                <a:gd name="T122" fmla="*/ 70 w 123"/>
                <a:gd name="T123" fmla="*/ 7 h 20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3"/>
                <a:gd name="T187" fmla="*/ 0 h 205"/>
                <a:gd name="T188" fmla="*/ 123 w 123"/>
                <a:gd name="T189" fmla="*/ 205 h 20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3" h="205">
                  <a:moveTo>
                    <a:pt x="28" y="116"/>
                  </a:moveTo>
                  <a:lnTo>
                    <a:pt x="28" y="116"/>
                  </a:lnTo>
                  <a:lnTo>
                    <a:pt x="30" y="114"/>
                  </a:lnTo>
                  <a:lnTo>
                    <a:pt x="35" y="112"/>
                  </a:lnTo>
                  <a:lnTo>
                    <a:pt x="39" y="110"/>
                  </a:lnTo>
                  <a:lnTo>
                    <a:pt x="43" y="108"/>
                  </a:lnTo>
                  <a:lnTo>
                    <a:pt x="61" y="102"/>
                  </a:lnTo>
                  <a:lnTo>
                    <a:pt x="78" y="104"/>
                  </a:lnTo>
                  <a:lnTo>
                    <a:pt x="90" y="112"/>
                  </a:lnTo>
                  <a:lnTo>
                    <a:pt x="99" y="126"/>
                  </a:lnTo>
                  <a:lnTo>
                    <a:pt x="101" y="135"/>
                  </a:lnTo>
                  <a:lnTo>
                    <a:pt x="103" y="145"/>
                  </a:lnTo>
                  <a:lnTo>
                    <a:pt x="99" y="155"/>
                  </a:lnTo>
                  <a:lnTo>
                    <a:pt x="97" y="166"/>
                  </a:lnTo>
                  <a:lnTo>
                    <a:pt x="103" y="155"/>
                  </a:lnTo>
                  <a:lnTo>
                    <a:pt x="107" y="145"/>
                  </a:lnTo>
                  <a:lnTo>
                    <a:pt x="105" y="132"/>
                  </a:lnTo>
                  <a:lnTo>
                    <a:pt x="103" y="122"/>
                  </a:lnTo>
                  <a:lnTo>
                    <a:pt x="94" y="106"/>
                  </a:lnTo>
                  <a:lnTo>
                    <a:pt x="80" y="99"/>
                  </a:lnTo>
                  <a:lnTo>
                    <a:pt x="63" y="97"/>
                  </a:lnTo>
                  <a:lnTo>
                    <a:pt x="45" y="102"/>
                  </a:lnTo>
                  <a:lnTo>
                    <a:pt x="41" y="102"/>
                  </a:lnTo>
                  <a:lnTo>
                    <a:pt x="37" y="108"/>
                  </a:lnTo>
                  <a:lnTo>
                    <a:pt x="30" y="110"/>
                  </a:lnTo>
                  <a:lnTo>
                    <a:pt x="28" y="116"/>
                  </a:lnTo>
                  <a:close/>
                  <a:moveTo>
                    <a:pt x="14" y="37"/>
                  </a:moveTo>
                  <a:lnTo>
                    <a:pt x="10" y="37"/>
                  </a:lnTo>
                  <a:lnTo>
                    <a:pt x="8" y="38"/>
                  </a:lnTo>
                  <a:lnTo>
                    <a:pt x="8" y="40"/>
                  </a:lnTo>
                  <a:lnTo>
                    <a:pt x="8" y="42"/>
                  </a:lnTo>
                  <a:lnTo>
                    <a:pt x="8" y="44"/>
                  </a:lnTo>
                  <a:lnTo>
                    <a:pt x="10" y="46"/>
                  </a:lnTo>
                  <a:lnTo>
                    <a:pt x="14" y="42"/>
                  </a:lnTo>
                  <a:lnTo>
                    <a:pt x="55" y="27"/>
                  </a:lnTo>
                  <a:lnTo>
                    <a:pt x="57" y="23"/>
                  </a:lnTo>
                  <a:lnTo>
                    <a:pt x="63" y="21"/>
                  </a:lnTo>
                  <a:lnTo>
                    <a:pt x="63" y="17"/>
                  </a:lnTo>
                  <a:lnTo>
                    <a:pt x="63" y="13"/>
                  </a:lnTo>
                  <a:lnTo>
                    <a:pt x="61" y="13"/>
                  </a:lnTo>
                  <a:lnTo>
                    <a:pt x="59" y="15"/>
                  </a:lnTo>
                  <a:lnTo>
                    <a:pt x="55" y="19"/>
                  </a:lnTo>
                  <a:lnTo>
                    <a:pt x="51" y="21"/>
                  </a:lnTo>
                  <a:lnTo>
                    <a:pt x="14" y="37"/>
                  </a:lnTo>
                  <a:close/>
                  <a:moveTo>
                    <a:pt x="70" y="7"/>
                  </a:moveTo>
                  <a:lnTo>
                    <a:pt x="72" y="27"/>
                  </a:lnTo>
                  <a:lnTo>
                    <a:pt x="70" y="31"/>
                  </a:lnTo>
                  <a:lnTo>
                    <a:pt x="70" y="35"/>
                  </a:lnTo>
                  <a:lnTo>
                    <a:pt x="68" y="35"/>
                  </a:lnTo>
                  <a:lnTo>
                    <a:pt x="63" y="40"/>
                  </a:lnTo>
                  <a:lnTo>
                    <a:pt x="22" y="56"/>
                  </a:lnTo>
                  <a:lnTo>
                    <a:pt x="16" y="58"/>
                  </a:lnTo>
                  <a:lnTo>
                    <a:pt x="16" y="62"/>
                  </a:lnTo>
                  <a:lnTo>
                    <a:pt x="14" y="66"/>
                  </a:lnTo>
                  <a:lnTo>
                    <a:pt x="16" y="70"/>
                  </a:lnTo>
                  <a:lnTo>
                    <a:pt x="18" y="89"/>
                  </a:lnTo>
                  <a:lnTo>
                    <a:pt x="20" y="89"/>
                  </a:lnTo>
                  <a:lnTo>
                    <a:pt x="22" y="91"/>
                  </a:lnTo>
                  <a:lnTo>
                    <a:pt x="22" y="93"/>
                  </a:lnTo>
                  <a:lnTo>
                    <a:pt x="22" y="95"/>
                  </a:lnTo>
                  <a:lnTo>
                    <a:pt x="24" y="97"/>
                  </a:lnTo>
                  <a:lnTo>
                    <a:pt x="28" y="97"/>
                  </a:lnTo>
                  <a:lnTo>
                    <a:pt x="28" y="95"/>
                  </a:lnTo>
                  <a:lnTo>
                    <a:pt x="32" y="91"/>
                  </a:lnTo>
                  <a:lnTo>
                    <a:pt x="39" y="87"/>
                  </a:lnTo>
                  <a:lnTo>
                    <a:pt x="49" y="85"/>
                  </a:lnTo>
                  <a:lnTo>
                    <a:pt x="59" y="79"/>
                  </a:lnTo>
                  <a:lnTo>
                    <a:pt x="70" y="77"/>
                  </a:lnTo>
                  <a:lnTo>
                    <a:pt x="80" y="77"/>
                  </a:lnTo>
                  <a:lnTo>
                    <a:pt x="90" y="81"/>
                  </a:lnTo>
                  <a:lnTo>
                    <a:pt x="97" y="83"/>
                  </a:lnTo>
                  <a:lnTo>
                    <a:pt x="105" y="91"/>
                  </a:lnTo>
                  <a:lnTo>
                    <a:pt x="111" y="99"/>
                  </a:lnTo>
                  <a:lnTo>
                    <a:pt x="117" y="110"/>
                  </a:lnTo>
                  <a:lnTo>
                    <a:pt x="121" y="122"/>
                  </a:lnTo>
                  <a:lnTo>
                    <a:pt x="123" y="133"/>
                  </a:lnTo>
                  <a:lnTo>
                    <a:pt x="121" y="147"/>
                  </a:lnTo>
                  <a:lnTo>
                    <a:pt x="117" y="161"/>
                  </a:lnTo>
                  <a:lnTo>
                    <a:pt x="107" y="170"/>
                  </a:lnTo>
                  <a:lnTo>
                    <a:pt x="99" y="180"/>
                  </a:lnTo>
                  <a:lnTo>
                    <a:pt x="90" y="188"/>
                  </a:lnTo>
                  <a:lnTo>
                    <a:pt x="78" y="196"/>
                  </a:lnTo>
                  <a:lnTo>
                    <a:pt x="63" y="201"/>
                  </a:lnTo>
                  <a:lnTo>
                    <a:pt x="49" y="205"/>
                  </a:lnTo>
                  <a:lnTo>
                    <a:pt x="37" y="203"/>
                  </a:lnTo>
                  <a:lnTo>
                    <a:pt x="32" y="199"/>
                  </a:lnTo>
                  <a:lnTo>
                    <a:pt x="33" y="196"/>
                  </a:lnTo>
                  <a:lnTo>
                    <a:pt x="35" y="196"/>
                  </a:lnTo>
                  <a:lnTo>
                    <a:pt x="39" y="194"/>
                  </a:lnTo>
                  <a:lnTo>
                    <a:pt x="49" y="194"/>
                  </a:lnTo>
                  <a:lnTo>
                    <a:pt x="57" y="192"/>
                  </a:lnTo>
                  <a:lnTo>
                    <a:pt x="64" y="192"/>
                  </a:lnTo>
                  <a:lnTo>
                    <a:pt x="82" y="178"/>
                  </a:lnTo>
                  <a:lnTo>
                    <a:pt x="94" y="165"/>
                  </a:lnTo>
                  <a:lnTo>
                    <a:pt x="97" y="147"/>
                  </a:lnTo>
                  <a:lnTo>
                    <a:pt x="94" y="130"/>
                  </a:lnTo>
                  <a:lnTo>
                    <a:pt x="86" y="116"/>
                  </a:lnTo>
                  <a:lnTo>
                    <a:pt x="76" y="110"/>
                  </a:lnTo>
                  <a:lnTo>
                    <a:pt x="61" y="108"/>
                  </a:lnTo>
                  <a:lnTo>
                    <a:pt x="45" y="112"/>
                  </a:lnTo>
                  <a:lnTo>
                    <a:pt x="33" y="116"/>
                  </a:lnTo>
                  <a:lnTo>
                    <a:pt x="28" y="122"/>
                  </a:lnTo>
                  <a:lnTo>
                    <a:pt x="26" y="122"/>
                  </a:lnTo>
                  <a:lnTo>
                    <a:pt x="24" y="122"/>
                  </a:lnTo>
                  <a:lnTo>
                    <a:pt x="22" y="122"/>
                  </a:lnTo>
                  <a:lnTo>
                    <a:pt x="22" y="124"/>
                  </a:lnTo>
                  <a:lnTo>
                    <a:pt x="18" y="122"/>
                  </a:lnTo>
                  <a:lnTo>
                    <a:pt x="16" y="118"/>
                  </a:lnTo>
                  <a:lnTo>
                    <a:pt x="16" y="116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6" y="35"/>
                  </a:lnTo>
                  <a:lnTo>
                    <a:pt x="45" y="19"/>
                  </a:lnTo>
                  <a:lnTo>
                    <a:pt x="55" y="13"/>
                  </a:lnTo>
                  <a:lnTo>
                    <a:pt x="63" y="7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70" y="4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584" name="Freeform 97"/>
            <p:cNvSpPr>
              <a:spLocks noEditPoints="1"/>
            </p:cNvSpPr>
            <p:nvPr/>
          </p:nvSpPr>
          <p:spPr bwMode="auto">
            <a:xfrm>
              <a:off x="3345" y="2708"/>
              <a:ext cx="71" cy="96"/>
            </a:xfrm>
            <a:custGeom>
              <a:avLst/>
              <a:gdLst>
                <a:gd name="T0" fmla="*/ 68 w 141"/>
                <a:gd name="T1" fmla="*/ 161 h 192"/>
                <a:gd name="T2" fmla="*/ 79 w 141"/>
                <a:gd name="T3" fmla="*/ 163 h 192"/>
                <a:gd name="T4" fmla="*/ 118 w 141"/>
                <a:gd name="T5" fmla="*/ 145 h 192"/>
                <a:gd name="T6" fmla="*/ 132 w 141"/>
                <a:gd name="T7" fmla="*/ 130 h 192"/>
                <a:gd name="T8" fmla="*/ 118 w 141"/>
                <a:gd name="T9" fmla="*/ 138 h 192"/>
                <a:gd name="T10" fmla="*/ 91 w 141"/>
                <a:gd name="T11" fmla="*/ 151 h 192"/>
                <a:gd name="T12" fmla="*/ 70 w 141"/>
                <a:gd name="T13" fmla="*/ 157 h 192"/>
                <a:gd name="T14" fmla="*/ 31 w 141"/>
                <a:gd name="T15" fmla="*/ 25 h 192"/>
                <a:gd name="T16" fmla="*/ 66 w 141"/>
                <a:gd name="T17" fmla="*/ 29 h 192"/>
                <a:gd name="T18" fmla="*/ 79 w 141"/>
                <a:gd name="T19" fmla="*/ 62 h 192"/>
                <a:gd name="T20" fmla="*/ 77 w 141"/>
                <a:gd name="T21" fmla="*/ 95 h 192"/>
                <a:gd name="T22" fmla="*/ 79 w 141"/>
                <a:gd name="T23" fmla="*/ 46 h 192"/>
                <a:gd name="T24" fmla="*/ 62 w 141"/>
                <a:gd name="T25" fmla="*/ 17 h 192"/>
                <a:gd name="T26" fmla="*/ 37 w 141"/>
                <a:gd name="T27" fmla="*/ 17 h 192"/>
                <a:gd name="T28" fmla="*/ 29 w 141"/>
                <a:gd name="T29" fmla="*/ 25 h 192"/>
                <a:gd name="T30" fmla="*/ 112 w 141"/>
                <a:gd name="T31" fmla="*/ 134 h 192"/>
                <a:gd name="T32" fmla="*/ 130 w 141"/>
                <a:gd name="T33" fmla="*/ 122 h 192"/>
                <a:gd name="T34" fmla="*/ 134 w 141"/>
                <a:gd name="T35" fmla="*/ 106 h 192"/>
                <a:gd name="T36" fmla="*/ 140 w 141"/>
                <a:gd name="T37" fmla="*/ 105 h 192"/>
                <a:gd name="T38" fmla="*/ 141 w 141"/>
                <a:gd name="T39" fmla="*/ 110 h 192"/>
                <a:gd name="T40" fmla="*/ 141 w 141"/>
                <a:gd name="T41" fmla="*/ 139 h 192"/>
                <a:gd name="T42" fmla="*/ 134 w 141"/>
                <a:gd name="T43" fmla="*/ 155 h 192"/>
                <a:gd name="T44" fmla="*/ 120 w 141"/>
                <a:gd name="T45" fmla="*/ 161 h 192"/>
                <a:gd name="T46" fmla="*/ 83 w 141"/>
                <a:gd name="T47" fmla="*/ 174 h 192"/>
                <a:gd name="T48" fmla="*/ 56 w 141"/>
                <a:gd name="T49" fmla="*/ 190 h 192"/>
                <a:gd name="T50" fmla="*/ 52 w 141"/>
                <a:gd name="T51" fmla="*/ 192 h 192"/>
                <a:gd name="T52" fmla="*/ 48 w 141"/>
                <a:gd name="T53" fmla="*/ 186 h 192"/>
                <a:gd name="T54" fmla="*/ 48 w 141"/>
                <a:gd name="T55" fmla="*/ 170 h 192"/>
                <a:gd name="T56" fmla="*/ 64 w 141"/>
                <a:gd name="T57" fmla="*/ 122 h 192"/>
                <a:gd name="T58" fmla="*/ 72 w 141"/>
                <a:gd name="T59" fmla="*/ 81 h 192"/>
                <a:gd name="T60" fmla="*/ 70 w 141"/>
                <a:gd name="T61" fmla="*/ 50 h 192"/>
                <a:gd name="T62" fmla="*/ 54 w 141"/>
                <a:gd name="T63" fmla="*/ 27 h 192"/>
                <a:gd name="T64" fmla="*/ 19 w 141"/>
                <a:gd name="T65" fmla="*/ 35 h 192"/>
                <a:gd name="T66" fmla="*/ 2 w 141"/>
                <a:gd name="T67" fmla="*/ 60 h 192"/>
                <a:gd name="T68" fmla="*/ 0 w 141"/>
                <a:gd name="T69" fmla="*/ 56 h 192"/>
                <a:gd name="T70" fmla="*/ 2 w 141"/>
                <a:gd name="T71" fmla="*/ 41 h 192"/>
                <a:gd name="T72" fmla="*/ 17 w 141"/>
                <a:gd name="T73" fmla="*/ 17 h 192"/>
                <a:gd name="T74" fmla="*/ 52 w 141"/>
                <a:gd name="T75" fmla="*/ 0 h 192"/>
                <a:gd name="T76" fmla="*/ 91 w 141"/>
                <a:gd name="T77" fmla="*/ 25 h 192"/>
                <a:gd name="T78" fmla="*/ 91 w 141"/>
                <a:gd name="T79" fmla="*/ 58 h 192"/>
                <a:gd name="T80" fmla="*/ 83 w 141"/>
                <a:gd name="T81" fmla="*/ 101 h 192"/>
                <a:gd name="T82" fmla="*/ 70 w 141"/>
                <a:gd name="T83" fmla="*/ 139 h 192"/>
                <a:gd name="T84" fmla="*/ 76 w 141"/>
                <a:gd name="T85" fmla="*/ 149 h 1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1"/>
                <a:gd name="T130" fmla="*/ 0 h 192"/>
                <a:gd name="T131" fmla="*/ 141 w 141"/>
                <a:gd name="T132" fmla="*/ 192 h 19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1" h="192">
                  <a:moveTo>
                    <a:pt x="70" y="157"/>
                  </a:moveTo>
                  <a:lnTo>
                    <a:pt x="70" y="159"/>
                  </a:lnTo>
                  <a:lnTo>
                    <a:pt x="68" y="161"/>
                  </a:lnTo>
                  <a:lnTo>
                    <a:pt x="68" y="163"/>
                  </a:lnTo>
                  <a:lnTo>
                    <a:pt x="70" y="163"/>
                  </a:lnTo>
                  <a:lnTo>
                    <a:pt x="79" y="163"/>
                  </a:lnTo>
                  <a:lnTo>
                    <a:pt x="91" y="157"/>
                  </a:lnTo>
                  <a:lnTo>
                    <a:pt x="105" y="151"/>
                  </a:lnTo>
                  <a:lnTo>
                    <a:pt x="118" y="145"/>
                  </a:lnTo>
                  <a:lnTo>
                    <a:pt x="126" y="139"/>
                  </a:lnTo>
                  <a:lnTo>
                    <a:pt x="130" y="134"/>
                  </a:lnTo>
                  <a:lnTo>
                    <a:pt x="132" y="130"/>
                  </a:lnTo>
                  <a:lnTo>
                    <a:pt x="130" y="130"/>
                  </a:lnTo>
                  <a:lnTo>
                    <a:pt x="124" y="134"/>
                  </a:lnTo>
                  <a:lnTo>
                    <a:pt x="118" y="138"/>
                  </a:lnTo>
                  <a:lnTo>
                    <a:pt x="110" y="141"/>
                  </a:lnTo>
                  <a:lnTo>
                    <a:pt x="99" y="149"/>
                  </a:lnTo>
                  <a:lnTo>
                    <a:pt x="91" y="151"/>
                  </a:lnTo>
                  <a:lnTo>
                    <a:pt x="83" y="153"/>
                  </a:lnTo>
                  <a:lnTo>
                    <a:pt x="76" y="155"/>
                  </a:lnTo>
                  <a:lnTo>
                    <a:pt x="70" y="157"/>
                  </a:lnTo>
                  <a:close/>
                  <a:moveTo>
                    <a:pt x="29" y="25"/>
                  </a:moveTo>
                  <a:lnTo>
                    <a:pt x="29" y="25"/>
                  </a:lnTo>
                  <a:lnTo>
                    <a:pt x="31" y="25"/>
                  </a:lnTo>
                  <a:lnTo>
                    <a:pt x="45" y="19"/>
                  </a:lnTo>
                  <a:lnTo>
                    <a:pt x="56" y="21"/>
                  </a:lnTo>
                  <a:lnTo>
                    <a:pt x="66" y="29"/>
                  </a:lnTo>
                  <a:lnTo>
                    <a:pt x="76" y="41"/>
                  </a:lnTo>
                  <a:lnTo>
                    <a:pt x="77" y="50"/>
                  </a:lnTo>
                  <a:lnTo>
                    <a:pt x="79" y="62"/>
                  </a:lnTo>
                  <a:lnTo>
                    <a:pt x="77" y="75"/>
                  </a:lnTo>
                  <a:lnTo>
                    <a:pt x="76" y="95"/>
                  </a:lnTo>
                  <a:lnTo>
                    <a:pt x="77" y="95"/>
                  </a:lnTo>
                  <a:lnTo>
                    <a:pt x="79" y="75"/>
                  </a:lnTo>
                  <a:lnTo>
                    <a:pt x="83" y="60"/>
                  </a:lnTo>
                  <a:lnTo>
                    <a:pt x="79" y="46"/>
                  </a:lnTo>
                  <a:lnTo>
                    <a:pt x="77" y="35"/>
                  </a:lnTo>
                  <a:lnTo>
                    <a:pt x="72" y="23"/>
                  </a:lnTo>
                  <a:lnTo>
                    <a:pt x="62" y="17"/>
                  </a:lnTo>
                  <a:lnTo>
                    <a:pt x="50" y="13"/>
                  </a:lnTo>
                  <a:lnTo>
                    <a:pt x="41" y="17"/>
                  </a:lnTo>
                  <a:lnTo>
                    <a:pt x="37" y="17"/>
                  </a:lnTo>
                  <a:lnTo>
                    <a:pt x="35" y="19"/>
                  </a:lnTo>
                  <a:lnTo>
                    <a:pt x="31" y="21"/>
                  </a:lnTo>
                  <a:lnTo>
                    <a:pt x="29" y="25"/>
                  </a:lnTo>
                  <a:close/>
                  <a:moveTo>
                    <a:pt x="79" y="149"/>
                  </a:moveTo>
                  <a:lnTo>
                    <a:pt x="107" y="138"/>
                  </a:lnTo>
                  <a:lnTo>
                    <a:pt x="112" y="134"/>
                  </a:lnTo>
                  <a:lnTo>
                    <a:pt x="120" y="130"/>
                  </a:lnTo>
                  <a:lnTo>
                    <a:pt x="124" y="126"/>
                  </a:lnTo>
                  <a:lnTo>
                    <a:pt x="130" y="122"/>
                  </a:lnTo>
                  <a:lnTo>
                    <a:pt x="130" y="116"/>
                  </a:lnTo>
                  <a:lnTo>
                    <a:pt x="132" y="110"/>
                  </a:lnTo>
                  <a:lnTo>
                    <a:pt x="134" y="106"/>
                  </a:lnTo>
                  <a:lnTo>
                    <a:pt x="138" y="105"/>
                  </a:lnTo>
                  <a:lnTo>
                    <a:pt x="138" y="103"/>
                  </a:lnTo>
                  <a:lnTo>
                    <a:pt x="140" y="105"/>
                  </a:lnTo>
                  <a:lnTo>
                    <a:pt x="141" y="105"/>
                  </a:lnTo>
                  <a:lnTo>
                    <a:pt x="141" y="106"/>
                  </a:lnTo>
                  <a:lnTo>
                    <a:pt x="141" y="110"/>
                  </a:lnTo>
                  <a:lnTo>
                    <a:pt x="141" y="112"/>
                  </a:lnTo>
                  <a:lnTo>
                    <a:pt x="141" y="116"/>
                  </a:lnTo>
                  <a:lnTo>
                    <a:pt x="141" y="139"/>
                  </a:lnTo>
                  <a:lnTo>
                    <a:pt x="140" y="147"/>
                  </a:lnTo>
                  <a:lnTo>
                    <a:pt x="140" y="151"/>
                  </a:lnTo>
                  <a:lnTo>
                    <a:pt x="134" y="155"/>
                  </a:lnTo>
                  <a:lnTo>
                    <a:pt x="130" y="159"/>
                  </a:lnTo>
                  <a:lnTo>
                    <a:pt x="124" y="159"/>
                  </a:lnTo>
                  <a:lnTo>
                    <a:pt x="120" y="161"/>
                  </a:lnTo>
                  <a:lnTo>
                    <a:pt x="112" y="163"/>
                  </a:lnTo>
                  <a:lnTo>
                    <a:pt x="103" y="167"/>
                  </a:lnTo>
                  <a:lnTo>
                    <a:pt x="83" y="174"/>
                  </a:lnTo>
                  <a:lnTo>
                    <a:pt x="68" y="180"/>
                  </a:lnTo>
                  <a:lnTo>
                    <a:pt x="60" y="184"/>
                  </a:lnTo>
                  <a:lnTo>
                    <a:pt x="56" y="190"/>
                  </a:lnTo>
                  <a:lnTo>
                    <a:pt x="54" y="190"/>
                  </a:lnTo>
                  <a:lnTo>
                    <a:pt x="54" y="192"/>
                  </a:lnTo>
                  <a:lnTo>
                    <a:pt x="52" y="192"/>
                  </a:lnTo>
                  <a:lnTo>
                    <a:pt x="50" y="192"/>
                  </a:lnTo>
                  <a:lnTo>
                    <a:pt x="48" y="188"/>
                  </a:lnTo>
                  <a:lnTo>
                    <a:pt x="48" y="186"/>
                  </a:lnTo>
                  <a:lnTo>
                    <a:pt x="46" y="182"/>
                  </a:lnTo>
                  <a:lnTo>
                    <a:pt x="48" y="178"/>
                  </a:lnTo>
                  <a:lnTo>
                    <a:pt x="48" y="170"/>
                  </a:lnTo>
                  <a:lnTo>
                    <a:pt x="50" y="170"/>
                  </a:lnTo>
                  <a:lnTo>
                    <a:pt x="62" y="139"/>
                  </a:lnTo>
                  <a:lnTo>
                    <a:pt x="64" y="122"/>
                  </a:lnTo>
                  <a:lnTo>
                    <a:pt x="68" y="106"/>
                  </a:lnTo>
                  <a:lnTo>
                    <a:pt x="70" y="91"/>
                  </a:lnTo>
                  <a:lnTo>
                    <a:pt x="72" y="81"/>
                  </a:lnTo>
                  <a:lnTo>
                    <a:pt x="70" y="70"/>
                  </a:lnTo>
                  <a:lnTo>
                    <a:pt x="70" y="60"/>
                  </a:lnTo>
                  <a:lnTo>
                    <a:pt x="70" y="50"/>
                  </a:lnTo>
                  <a:lnTo>
                    <a:pt x="70" y="43"/>
                  </a:lnTo>
                  <a:lnTo>
                    <a:pt x="64" y="31"/>
                  </a:lnTo>
                  <a:lnTo>
                    <a:pt x="54" y="27"/>
                  </a:lnTo>
                  <a:lnTo>
                    <a:pt x="43" y="25"/>
                  </a:lnTo>
                  <a:lnTo>
                    <a:pt x="31" y="29"/>
                  </a:lnTo>
                  <a:lnTo>
                    <a:pt x="19" y="35"/>
                  </a:lnTo>
                  <a:lnTo>
                    <a:pt x="10" y="46"/>
                  </a:lnTo>
                  <a:lnTo>
                    <a:pt x="6" y="56"/>
                  </a:lnTo>
                  <a:lnTo>
                    <a:pt x="2" y="60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0" y="48"/>
                  </a:lnTo>
                  <a:lnTo>
                    <a:pt x="2" y="41"/>
                  </a:lnTo>
                  <a:lnTo>
                    <a:pt x="6" y="35"/>
                  </a:lnTo>
                  <a:lnTo>
                    <a:pt x="12" y="23"/>
                  </a:lnTo>
                  <a:lnTo>
                    <a:pt x="17" y="17"/>
                  </a:lnTo>
                  <a:lnTo>
                    <a:pt x="25" y="10"/>
                  </a:lnTo>
                  <a:lnTo>
                    <a:pt x="35" y="6"/>
                  </a:lnTo>
                  <a:lnTo>
                    <a:pt x="52" y="0"/>
                  </a:lnTo>
                  <a:lnTo>
                    <a:pt x="70" y="4"/>
                  </a:lnTo>
                  <a:lnTo>
                    <a:pt x="81" y="10"/>
                  </a:lnTo>
                  <a:lnTo>
                    <a:pt x="91" y="25"/>
                  </a:lnTo>
                  <a:lnTo>
                    <a:pt x="93" y="35"/>
                  </a:lnTo>
                  <a:lnTo>
                    <a:pt x="93" y="52"/>
                  </a:lnTo>
                  <a:lnTo>
                    <a:pt x="91" y="58"/>
                  </a:lnTo>
                  <a:lnTo>
                    <a:pt x="91" y="70"/>
                  </a:lnTo>
                  <a:lnTo>
                    <a:pt x="87" y="81"/>
                  </a:lnTo>
                  <a:lnTo>
                    <a:pt x="83" y="101"/>
                  </a:lnTo>
                  <a:lnTo>
                    <a:pt x="79" y="108"/>
                  </a:lnTo>
                  <a:lnTo>
                    <a:pt x="76" y="124"/>
                  </a:lnTo>
                  <a:lnTo>
                    <a:pt x="70" y="139"/>
                  </a:lnTo>
                  <a:lnTo>
                    <a:pt x="70" y="149"/>
                  </a:lnTo>
                  <a:lnTo>
                    <a:pt x="72" y="151"/>
                  </a:lnTo>
                  <a:lnTo>
                    <a:pt x="76" y="149"/>
                  </a:lnTo>
                  <a:lnTo>
                    <a:pt x="79" y="149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585" name="Freeform 98"/>
            <p:cNvSpPr>
              <a:spLocks noEditPoints="1"/>
            </p:cNvSpPr>
            <p:nvPr/>
          </p:nvSpPr>
          <p:spPr bwMode="auto">
            <a:xfrm>
              <a:off x="3412" y="2681"/>
              <a:ext cx="65" cy="89"/>
            </a:xfrm>
            <a:custGeom>
              <a:avLst/>
              <a:gdLst>
                <a:gd name="T0" fmla="*/ 35 w 130"/>
                <a:gd name="T1" fmla="*/ 13 h 176"/>
                <a:gd name="T2" fmla="*/ 56 w 130"/>
                <a:gd name="T3" fmla="*/ 17 h 176"/>
                <a:gd name="T4" fmla="*/ 81 w 130"/>
                <a:gd name="T5" fmla="*/ 34 h 176"/>
                <a:gd name="T6" fmla="*/ 101 w 130"/>
                <a:gd name="T7" fmla="*/ 60 h 176"/>
                <a:gd name="T8" fmla="*/ 116 w 130"/>
                <a:gd name="T9" fmla="*/ 89 h 176"/>
                <a:gd name="T10" fmla="*/ 116 w 130"/>
                <a:gd name="T11" fmla="*/ 93 h 176"/>
                <a:gd name="T12" fmla="*/ 122 w 130"/>
                <a:gd name="T13" fmla="*/ 102 h 176"/>
                <a:gd name="T14" fmla="*/ 118 w 130"/>
                <a:gd name="T15" fmla="*/ 87 h 176"/>
                <a:gd name="T16" fmla="*/ 114 w 130"/>
                <a:gd name="T17" fmla="*/ 75 h 176"/>
                <a:gd name="T18" fmla="*/ 99 w 130"/>
                <a:gd name="T19" fmla="*/ 46 h 176"/>
                <a:gd name="T20" fmla="*/ 79 w 130"/>
                <a:gd name="T21" fmla="*/ 25 h 176"/>
                <a:gd name="T22" fmla="*/ 56 w 130"/>
                <a:gd name="T23" fmla="*/ 13 h 176"/>
                <a:gd name="T24" fmla="*/ 35 w 130"/>
                <a:gd name="T25" fmla="*/ 13 h 176"/>
                <a:gd name="T26" fmla="*/ 4 w 130"/>
                <a:gd name="T27" fmla="*/ 67 h 176"/>
                <a:gd name="T28" fmla="*/ 6 w 130"/>
                <a:gd name="T29" fmla="*/ 89 h 176"/>
                <a:gd name="T30" fmla="*/ 17 w 130"/>
                <a:gd name="T31" fmla="*/ 116 h 176"/>
                <a:gd name="T32" fmla="*/ 29 w 130"/>
                <a:gd name="T33" fmla="*/ 141 h 176"/>
                <a:gd name="T34" fmla="*/ 48 w 130"/>
                <a:gd name="T35" fmla="*/ 162 h 176"/>
                <a:gd name="T36" fmla="*/ 68 w 130"/>
                <a:gd name="T37" fmla="*/ 170 h 176"/>
                <a:gd name="T38" fmla="*/ 93 w 130"/>
                <a:gd name="T39" fmla="*/ 170 h 176"/>
                <a:gd name="T40" fmla="*/ 68 w 130"/>
                <a:gd name="T41" fmla="*/ 164 h 176"/>
                <a:gd name="T42" fmla="*/ 48 w 130"/>
                <a:gd name="T43" fmla="*/ 155 h 176"/>
                <a:gd name="T44" fmla="*/ 29 w 130"/>
                <a:gd name="T45" fmla="*/ 131 h 176"/>
                <a:gd name="T46" fmla="*/ 17 w 130"/>
                <a:gd name="T47" fmla="*/ 106 h 176"/>
                <a:gd name="T48" fmla="*/ 7 w 130"/>
                <a:gd name="T49" fmla="*/ 87 h 176"/>
                <a:gd name="T50" fmla="*/ 6 w 130"/>
                <a:gd name="T51" fmla="*/ 67 h 176"/>
                <a:gd name="T52" fmla="*/ 104 w 130"/>
                <a:gd name="T53" fmla="*/ 77 h 176"/>
                <a:gd name="T54" fmla="*/ 85 w 130"/>
                <a:gd name="T55" fmla="*/ 48 h 176"/>
                <a:gd name="T56" fmla="*/ 60 w 130"/>
                <a:gd name="T57" fmla="*/ 27 h 176"/>
                <a:gd name="T58" fmla="*/ 37 w 130"/>
                <a:gd name="T59" fmla="*/ 19 h 176"/>
                <a:gd name="T60" fmla="*/ 17 w 130"/>
                <a:gd name="T61" fmla="*/ 29 h 176"/>
                <a:gd name="T62" fmla="*/ 11 w 130"/>
                <a:gd name="T63" fmla="*/ 50 h 176"/>
                <a:gd name="T64" fmla="*/ 13 w 130"/>
                <a:gd name="T65" fmla="*/ 69 h 176"/>
                <a:gd name="T66" fmla="*/ 27 w 130"/>
                <a:gd name="T67" fmla="*/ 97 h 176"/>
                <a:gd name="T68" fmla="*/ 48 w 130"/>
                <a:gd name="T69" fmla="*/ 128 h 176"/>
                <a:gd name="T70" fmla="*/ 70 w 130"/>
                <a:gd name="T71" fmla="*/ 147 h 176"/>
                <a:gd name="T72" fmla="*/ 91 w 130"/>
                <a:gd name="T73" fmla="*/ 153 h 176"/>
                <a:gd name="T74" fmla="*/ 112 w 130"/>
                <a:gd name="T75" fmla="*/ 143 h 176"/>
                <a:gd name="T76" fmla="*/ 118 w 130"/>
                <a:gd name="T77" fmla="*/ 120 h 176"/>
                <a:gd name="T78" fmla="*/ 116 w 130"/>
                <a:gd name="T79" fmla="*/ 102 h 176"/>
                <a:gd name="T80" fmla="*/ 11 w 130"/>
                <a:gd name="T81" fmla="*/ 122 h 176"/>
                <a:gd name="T82" fmla="*/ 0 w 130"/>
                <a:gd name="T83" fmla="*/ 83 h 176"/>
                <a:gd name="T84" fmla="*/ 4 w 130"/>
                <a:gd name="T85" fmla="*/ 46 h 176"/>
                <a:gd name="T86" fmla="*/ 11 w 130"/>
                <a:gd name="T87" fmla="*/ 19 h 176"/>
                <a:gd name="T88" fmla="*/ 33 w 130"/>
                <a:gd name="T89" fmla="*/ 3 h 176"/>
                <a:gd name="T90" fmla="*/ 56 w 130"/>
                <a:gd name="T91" fmla="*/ 0 h 176"/>
                <a:gd name="T92" fmla="*/ 81 w 130"/>
                <a:gd name="T93" fmla="*/ 9 h 176"/>
                <a:gd name="T94" fmla="*/ 104 w 130"/>
                <a:gd name="T95" fmla="*/ 27 h 176"/>
                <a:gd name="T96" fmla="*/ 122 w 130"/>
                <a:gd name="T97" fmla="*/ 54 h 176"/>
                <a:gd name="T98" fmla="*/ 130 w 130"/>
                <a:gd name="T99" fmla="*/ 89 h 176"/>
                <a:gd name="T100" fmla="*/ 130 w 130"/>
                <a:gd name="T101" fmla="*/ 124 h 176"/>
                <a:gd name="T102" fmla="*/ 118 w 130"/>
                <a:gd name="T103" fmla="*/ 157 h 176"/>
                <a:gd name="T104" fmla="*/ 97 w 130"/>
                <a:gd name="T105" fmla="*/ 172 h 176"/>
                <a:gd name="T106" fmla="*/ 71 w 130"/>
                <a:gd name="T107" fmla="*/ 176 h 176"/>
                <a:gd name="T108" fmla="*/ 48 w 130"/>
                <a:gd name="T109" fmla="*/ 168 h 176"/>
                <a:gd name="T110" fmla="*/ 27 w 130"/>
                <a:gd name="T111" fmla="*/ 149 h 176"/>
                <a:gd name="T112" fmla="*/ 11 w 130"/>
                <a:gd name="T113" fmla="*/ 122 h 17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"/>
                <a:gd name="T172" fmla="*/ 0 h 176"/>
                <a:gd name="T173" fmla="*/ 130 w 130"/>
                <a:gd name="T174" fmla="*/ 176 h 17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" h="176">
                  <a:moveTo>
                    <a:pt x="35" y="13"/>
                  </a:moveTo>
                  <a:lnTo>
                    <a:pt x="35" y="13"/>
                  </a:lnTo>
                  <a:lnTo>
                    <a:pt x="44" y="13"/>
                  </a:lnTo>
                  <a:lnTo>
                    <a:pt x="56" y="17"/>
                  </a:lnTo>
                  <a:lnTo>
                    <a:pt x="68" y="23"/>
                  </a:lnTo>
                  <a:lnTo>
                    <a:pt x="81" y="34"/>
                  </a:lnTo>
                  <a:lnTo>
                    <a:pt x="91" y="46"/>
                  </a:lnTo>
                  <a:lnTo>
                    <a:pt x="101" y="60"/>
                  </a:lnTo>
                  <a:lnTo>
                    <a:pt x="108" y="71"/>
                  </a:lnTo>
                  <a:lnTo>
                    <a:pt x="116" y="89"/>
                  </a:lnTo>
                  <a:lnTo>
                    <a:pt x="116" y="91"/>
                  </a:lnTo>
                  <a:lnTo>
                    <a:pt x="116" y="93"/>
                  </a:lnTo>
                  <a:lnTo>
                    <a:pt x="118" y="95"/>
                  </a:lnTo>
                  <a:lnTo>
                    <a:pt x="122" y="102"/>
                  </a:lnTo>
                  <a:lnTo>
                    <a:pt x="120" y="95"/>
                  </a:lnTo>
                  <a:lnTo>
                    <a:pt x="118" y="87"/>
                  </a:lnTo>
                  <a:lnTo>
                    <a:pt x="116" y="81"/>
                  </a:lnTo>
                  <a:lnTo>
                    <a:pt x="114" y="75"/>
                  </a:lnTo>
                  <a:lnTo>
                    <a:pt x="106" y="58"/>
                  </a:lnTo>
                  <a:lnTo>
                    <a:pt x="99" y="46"/>
                  </a:lnTo>
                  <a:lnTo>
                    <a:pt x="89" y="34"/>
                  </a:lnTo>
                  <a:lnTo>
                    <a:pt x="79" y="25"/>
                  </a:lnTo>
                  <a:lnTo>
                    <a:pt x="68" y="17"/>
                  </a:lnTo>
                  <a:lnTo>
                    <a:pt x="56" y="13"/>
                  </a:lnTo>
                  <a:lnTo>
                    <a:pt x="44" y="11"/>
                  </a:lnTo>
                  <a:lnTo>
                    <a:pt x="35" y="13"/>
                  </a:lnTo>
                  <a:close/>
                  <a:moveTo>
                    <a:pt x="6" y="67"/>
                  </a:moveTo>
                  <a:lnTo>
                    <a:pt x="4" y="67"/>
                  </a:lnTo>
                  <a:lnTo>
                    <a:pt x="4" y="77"/>
                  </a:lnTo>
                  <a:lnTo>
                    <a:pt x="6" y="89"/>
                  </a:lnTo>
                  <a:lnTo>
                    <a:pt x="9" y="102"/>
                  </a:lnTo>
                  <a:lnTo>
                    <a:pt x="17" y="116"/>
                  </a:lnTo>
                  <a:lnTo>
                    <a:pt x="23" y="129"/>
                  </a:lnTo>
                  <a:lnTo>
                    <a:pt x="29" y="141"/>
                  </a:lnTo>
                  <a:lnTo>
                    <a:pt x="37" y="151"/>
                  </a:lnTo>
                  <a:lnTo>
                    <a:pt x="48" y="162"/>
                  </a:lnTo>
                  <a:lnTo>
                    <a:pt x="58" y="166"/>
                  </a:lnTo>
                  <a:lnTo>
                    <a:pt x="68" y="170"/>
                  </a:lnTo>
                  <a:lnTo>
                    <a:pt x="79" y="170"/>
                  </a:lnTo>
                  <a:lnTo>
                    <a:pt x="93" y="170"/>
                  </a:lnTo>
                  <a:lnTo>
                    <a:pt x="79" y="168"/>
                  </a:lnTo>
                  <a:lnTo>
                    <a:pt x="68" y="164"/>
                  </a:lnTo>
                  <a:lnTo>
                    <a:pt x="56" y="159"/>
                  </a:lnTo>
                  <a:lnTo>
                    <a:pt x="48" y="155"/>
                  </a:lnTo>
                  <a:lnTo>
                    <a:pt x="37" y="143"/>
                  </a:lnTo>
                  <a:lnTo>
                    <a:pt x="29" y="131"/>
                  </a:lnTo>
                  <a:lnTo>
                    <a:pt x="23" y="118"/>
                  </a:lnTo>
                  <a:lnTo>
                    <a:pt x="17" y="106"/>
                  </a:lnTo>
                  <a:lnTo>
                    <a:pt x="11" y="97"/>
                  </a:lnTo>
                  <a:lnTo>
                    <a:pt x="7" y="87"/>
                  </a:lnTo>
                  <a:lnTo>
                    <a:pt x="6" y="77"/>
                  </a:lnTo>
                  <a:lnTo>
                    <a:pt x="6" y="67"/>
                  </a:lnTo>
                  <a:close/>
                  <a:moveTo>
                    <a:pt x="114" y="93"/>
                  </a:moveTo>
                  <a:lnTo>
                    <a:pt x="104" y="77"/>
                  </a:lnTo>
                  <a:lnTo>
                    <a:pt x="97" y="62"/>
                  </a:lnTo>
                  <a:lnTo>
                    <a:pt x="85" y="48"/>
                  </a:lnTo>
                  <a:lnTo>
                    <a:pt x="73" y="38"/>
                  </a:lnTo>
                  <a:lnTo>
                    <a:pt x="60" y="27"/>
                  </a:lnTo>
                  <a:lnTo>
                    <a:pt x="48" y="21"/>
                  </a:lnTo>
                  <a:lnTo>
                    <a:pt x="37" y="19"/>
                  </a:lnTo>
                  <a:lnTo>
                    <a:pt x="27" y="21"/>
                  </a:lnTo>
                  <a:lnTo>
                    <a:pt x="17" y="29"/>
                  </a:lnTo>
                  <a:lnTo>
                    <a:pt x="13" y="44"/>
                  </a:lnTo>
                  <a:lnTo>
                    <a:pt x="11" y="50"/>
                  </a:lnTo>
                  <a:lnTo>
                    <a:pt x="13" y="60"/>
                  </a:lnTo>
                  <a:lnTo>
                    <a:pt x="13" y="69"/>
                  </a:lnTo>
                  <a:lnTo>
                    <a:pt x="19" y="81"/>
                  </a:lnTo>
                  <a:lnTo>
                    <a:pt x="27" y="97"/>
                  </a:lnTo>
                  <a:lnTo>
                    <a:pt x="37" y="114"/>
                  </a:lnTo>
                  <a:lnTo>
                    <a:pt x="48" y="128"/>
                  </a:lnTo>
                  <a:lnTo>
                    <a:pt x="60" y="141"/>
                  </a:lnTo>
                  <a:lnTo>
                    <a:pt x="70" y="147"/>
                  </a:lnTo>
                  <a:lnTo>
                    <a:pt x="81" y="153"/>
                  </a:lnTo>
                  <a:lnTo>
                    <a:pt x="91" y="153"/>
                  </a:lnTo>
                  <a:lnTo>
                    <a:pt x="103" y="155"/>
                  </a:lnTo>
                  <a:lnTo>
                    <a:pt x="112" y="143"/>
                  </a:lnTo>
                  <a:lnTo>
                    <a:pt x="118" y="129"/>
                  </a:lnTo>
                  <a:lnTo>
                    <a:pt x="118" y="120"/>
                  </a:lnTo>
                  <a:lnTo>
                    <a:pt x="118" y="112"/>
                  </a:lnTo>
                  <a:lnTo>
                    <a:pt x="116" y="102"/>
                  </a:lnTo>
                  <a:lnTo>
                    <a:pt x="114" y="93"/>
                  </a:lnTo>
                  <a:close/>
                  <a:moveTo>
                    <a:pt x="11" y="122"/>
                  </a:moveTo>
                  <a:lnTo>
                    <a:pt x="4" y="100"/>
                  </a:lnTo>
                  <a:lnTo>
                    <a:pt x="0" y="83"/>
                  </a:lnTo>
                  <a:lnTo>
                    <a:pt x="0" y="64"/>
                  </a:lnTo>
                  <a:lnTo>
                    <a:pt x="4" y="46"/>
                  </a:lnTo>
                  <a:lnTo>
                    <a:pt x="6" y="31"/>
                  </a:lnTo>
                  <a:lnTo>
                    <a:pt x="11" y="19"/>
                  </a:lnTo>
                  <a:lnTo>
                    <a:pt x="21" y="9"/>
                  </a:lnTo>
                  <a:lnTo>
                    <a:pt x="33" y="3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8" y="2"/>
                  </a:lnTo>
                  <a:lnTo>
                    <a:pt x="81" y="9"/>
                  </a:lnTo>
                  <a:lnTo>
                    <a:pt x="93" y="15"/>
                  </a:lnTo>
                  <a:lnTo>
                    <a:pt x="104" y="27"/>
                  </a:lnTo>
                  <a:lnTo>
                    <a:pt x="112" y="38"/>
                  </a:lnTo>
                  <a:lnTo>
                    <a:pt x="122" y="54"/>
                  </a:lnTo>
                  <a:lnTo>
                    <a:pt x="128" y="71"/>
                  </a:lnTo>
                  <a:lnTo>
                    <a:pt x="130" y="89"/>
                  </a:lnTo>
                  <a:lnTo>
                    <a:pt x="130" y="106"/>
                  </a:lnTo>
                  <a:lnTo>
                    <a:pt x="130" y="124"/>
                  </a:lnTo>
                  <a:lnTo>
                    <a:pt x="124" y="141"/>
                  </a:lnTo>
                  <a:lnTo>
                    <a:pt x="118" y="157"/>
                  </a:lnTo>
                  <a:lnTo>
                    <a:pt x="108" y="166"/>
                  </a:lnTo>
                  <a:lnTo>
                    <a:pt x="97" y="172"/>
                  </a:lnTo>
                  <a:lnTo>
                    <a:pt x="83" y="176"/>
                  </a:lnTo>
                  <a:lnTo>
                    <a:pt x="71" y="176"/>
                  </a:lnTo>
                  <a:lnTo>
                    <a:pt x="60" y="172"/>
                  </a:lnTo>
                  <a:lnTo>
                    <a:pt x="48" y="168"/>
                  </a:lnTo>
                  <a:lnTo>
                    <a:pt x="37" y="159"/>
                  </a:lnTo>
                  <a:lnTo>
                    <a:pt x="27" y="149"/>
                  </a:lnTo>
                  <a:lnTo>
                    <a:pt x="17" y="135"/>
                  </a:lnTo>
                  <a:lnTo>
                    <a:pt x="11" y="122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586" name="Freeform 99"/>
            <p:cNvSpPr>
              <a:spLocks noEditPoints="1"/>
            </p:cNvSpPr>
            <p:nvPr/>
          </p:nvSpPr>
          <p:spPr bwMode="auto">
            <a:xfrm>
              <a:off x="3768" y="2533"/>
              <a:ext cx="71" cy="96"/>
            </a:xfrm>
            <a:custGeom>
              <a:avLst/>
              <a:gdLst>
                <a:gd name="T0" fmla="*/ 72 w 144"/>
                <a:gd name="T1" fmla="*/ 163 h 192"/>
                <a:gd name="T2" fmla="*/ 74 w 144"/>
                <a:gd name="T3" fmla="*/ 163 h 192"/>
                <a:gd name="T4" fmla="*/ 94 w 144"/>
                <a:gd name="T5" fmla="*/ 157 h 192"/>
                <a:gd name="T6" fmla="*/ 121 w 144"/>
                <a:gd name="T7" fmla="*/ 147 h 192"/>
                <a:gd name="T8" fmla="*/ 130 w 144"/>
                <a:gd name="T9" fmla="*/ 136 h 192"/>
                <a:gd name="T10" fmla="*/ 130 w 144"/>
                <a:gd name="T11" fmla="*/ 130 h 192"/>
                <a:gd name="T12" fmla="*/ 123 w 144"/>
                <a:gd name="T13" fmla="*/ 141 h 192"/>
                <a:gd name="T14" fmla="*/ 101 w 144"/>
                <a:gd name="T15" fmla="*/ 149 h 192"/>
                <a:gd name="T16" fmla="*/ 86 w 144"/>
                <a:gd name="T17" fmla="*/ 155 h 192"/>
                <a:gd name="T18" fmla="*/ 72 w 144"/>
                <a:gd name="T19" fmla="*/ 159 h 192"/>
                <a:gd name="T20" fmla="*/ 31 w 144"/>
                <a:gd name="T21" fmla="*/ 27 h 192"/>
                <a:gd name="T22" fmla="*/ 33 w 144"/>
                <a:gd name="T23" fmla="*/ 25 h 192"/>
                <a:gd name="T24" fmla="*/ 47 w 144"/>
                <a:gd name="T25" fmla="*/ 23 h 192"/>
                <a:gd name="T26" fmla="*/ 70 w 144"/>
                <a:gd name="T27" fmla="*/ 29 h 192"/>
                <a:gd name="T28" fmla="*/ 80 w 144"/>
                <a:gd name="T29" fmla="*/ 50 h 192"/>
                <a:gd name="T30" fmla="*/ 80 w 144"/>
                <a:gd name="T31" fmla="*/ 78 h 192"/>
                <a:gd name="T32" fmla="*/ 84 w 144"/>
                <a:gd name="T33" fmla="*/ 78 h 192"/>
                <a:gd name="T34" fmla="*/ 84 w 144"/>
                <a:gd name="T35" fmla="*/ 48 h 192"/>
                <a:gd name="T36" fmla="*/ 74 w 144"/>
                <a:gd name="T37" fmla="*/ 25 h 192"/>
                <a:gd name="T38" fmla="*/ 53 w 144"/>
                <a:gd name="T39" fmla="*/ 14 h 192"/>
                <a:gd name="T40" fmla="*/ 39 w 144"/>
                <a:gd name="T41" fmla="*/ 19 h 192"/>
                <a:gd name="T42" fmla="*/ 33 w 144"/>
                <a:gd name="T43" fmla="*/ 23 h 192"/>
                <a:gd name="T44" fmla="*/ 82 w 144"/>
                <a:gd name="T45" fmla="*/ 151 h 192"/>
                <a:gd name="T46" fmla="*/ 117 w 144"/>
                <a:gd name="T47" fmla="*/ 136 h 192"/>
                <a:gd name="T48" fmla="*/ 127 w 144"/>
                <a:gd name="T49" fmla="*/ 128 h 192"/>
                <a:gd name="T50" fmla="*/ 132 w 144"/>
                <a:gd name="T51" fmla="*/ 118 h 192"/>
                <a:gd name="T52" fmla="*/ 136 w 144"/>
                <a:gd name="T53" fmla="*/ 107 h 192"/>
                <a:gd name="T54" fmla="*/ 144 w 144"/>
                <a:gd name="T55" fmla="*/ 109 h 192"/>
                <a:gd name="T56" fmla="*/ 144 w 144"/>
                <a:gd name="T57" fmla="*/ 114 h 192"/>
                <a:gd name="T58" fmla="*/ 144 w 144"/>
                <a:gd name="T59" fmla="*/ 143 h 192"/>
                <a:gd name="T60" fmla="*/ 142 w 144"/>
                <a:gd name="T61" fmla="*/ 155 h 192"/>
                <a:gd name="T62" fmla="*/ 130 w 144"/>
                <a:gd name="T63" fmla="*/ 159 h 192"/>
                <a:gd name="T64" fmla="*/ 107 w 144"/>
                <a:gd name="T65" fmla="*/ 171 h 192"/>
                <a:gd name="T66" fmla="*/ 72 w 144"/>
                <a:gd name="T67" fmla="*/ 184 h 192"/>
                <a:gd name="T68" fmla="*/ 59 w 144"/>
                <a:gd name="T69" fmla="*/ 190 h 192"/>
                <a:gd name="T70" fmla="*/ 55 w 144"/>
                <a:gd name="T71" fmla="*/ 192 h 192"/>
                <a:gd name="T72" fmla="*/ 51 w 144"/>
                <a:gd name="T73" fmla="*/ 190 h 192"/>
                <a:gd name="T74" fmla="*/ 49 w 144"/>
                <a:gd name="T75" fmla="*/ 184 h 192"/>
                <a:gd name="T76" fmla="*/ 53 w 144"/>
                <a:gd name="T77" fmla="*/ 174 h 192"/>
                <a:gd name="T78" fmla="*/ 63 w 144"/>
                <a:gd name="T79" fmla="*/ 141 h 192"/>
                <a:gd name="T80" fmla="*/ 70 w 144"/>
                <a:gd name="T81" fmla="*/ 107 h 192"/>
                <a:gd name="T82" fmla="*/ 74 w 144"/>
                <a:gd name="T83" fmla="*/ 81 h 192"/>
                <a:gd name="T84" fmla="*/ 74 w 144"/>
                <a:gd name="T85" fmla="*/ 60 h 192"/>
                <a:gd name="T86" fmla="*/ 72 w 144"/>
                <a:gd name="T87" fmla="*/ 45 h 192"/>
                <a:gd name="T88" fmla="*/ 55 w 144"/>
                <a:gd name="T89" fmla="*/ 31 h 192"/>
                <a:gd name="T90" fmla="*/ 33 w 144"/>
                <a:gd name="T91" fmla="*/ 31 h 192"/>
                <a:gd name="T92" fmla="*/ 14 w 144"/>
                <a:gd name="T93" fmla="*/ 48 h 192"/>
                <a:gd name="T94" fmla="*/ 6 w 144"/>
                <a:gd name="T95" fmla="*/ 60 h 192"/>
                <a:gd name="T96" fmla="*/ 0 w 144"/>
                <a:gd name="T97" fmla="*/ 58 h 192"/>
                <a:gd name="T98" fmla="*/ 0 w 144"/>
                <a:gd name="T99" fmla="*/ 48 h 192"/>
                <a:gd name="T100" fmla="*/ 10 w 144"/>
                <a:gd name="T101" fmla="*/ 35 h 192"/>
                <a:gd name="T102" fmla="*/ 24 w 144"/>
                <a:gd name="T103" fmla="*/ 17 h 192"/>
                <a:gd name="T104" fmla="*/ 39 w 144"/>
                <a:gd name="T105" fmla="*/ 6 h 192"/>
                <a:gd name="T106" fmla="*/ 72 w 144"/>
                <a:gd name="T107" fmla="*/ 4 h 192"/>
                <a:gd name="T108" fmla="*/ 94 w 144"/>
                <a:gd name="T109" fmla="*/ 25 h 192"/>
                <a:gd name="T110" fmla="*/ 95 w 144"/>
                <a:gd name="T111" fmla="*/ 52 h 192"/>
                <a:gd name="T112" fmla="*/ 94 w 144"/>
                <a:gd name="T113" fmla="*/ 72 h 192"/>
                <a:gd name="T114" fmla="*/ 86 w 144"/>
                <a:gd name="T115" fmla="*/ 103 h 192"/>
                <a:gd name="T116" fmla="*/ 80 w 144"/>
                <a:gd name="T117" fmla="*/ 124 h 192"/>
                <a:gd name="T118" fmla="*/ 74 w 144"/>
                <a:gd name="T119" fmla="*/ 141 h 192"/>
                <a:gd name="T120" fmla="*/ 74 w 144"/>
                <a:gd name="T121" fmla="*/ 149 h 192"/>
                <a:gd name="T122" fmla="*/ 78 w 144"/>
                <a:gd name="T123" fmla="*/ 151 h 19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44"/>
                <a:gd name="T187" fmla="*/ 0 h 192"/>
                <a:gd name="T188" fmla="*/ 144 w 144"/>
                <a:gd name="T189" fmla="*/ 192 h 19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44" h="192">
                  <a:moveTo>
                    <a:pt x="72" y="159"/>
                  </a:moveTo>
                  <a:lnTo>
                    <a:pt x="72" y="163"/>
                  </a:lnTo>
                  <a:lnTo>
                    <a:pt x="72" y="165"/>
                  </a:lnTo>
                  <a:lnTo>
                    <a:pt x="74" y="163"/>
                  </a:lnTo>
                  <a:lnTo>
                    <a:pt x="82" y="163"/>
                  </a:lnTo>
                  <a:lnTo>
                    <a:pt x="94" y="157"/>
                  </a:lnTo>
                  <a:lnTo>
                    <a:pt x="109" y="155"/>
                  </a:lnTo>
                  <a:lnTo>
                    <a:pt x="121" y="147"/>
                  </a:lnTo>
                  <a:lnTo>
                    <a:pt x="128" y="141"/>
                  </a:lnTo>
                  <a:lnTo>
                    <a:pt x="130" y="136"/>
                  </a:lnTo>
                  <a:lnTo>
                    <a:pt x="134" y="130"/>
                  </a:lnTo>
                  <a:lnTo>
                    <a:pt x="130" y="130"/>
                  </a:lnTo>
                  <a:lnTo>
                    <a:pt x="127" y="136"/>
                  </a:lnTo>
                  <a:lnTo>
                    <a:pt x="123" y="141"/>
                  </a:lnTo>
                  <a:lnTo>
                    <a:pt x="113" y="143"/>
                  </a:lnTo>
                  <a:lnTo>
                    <a:pt x="101" y="149"/>
                  </a:lnTo>
                  <a:lnTo>
                    <a:pt x="92" y="151"/>
                  </a:lnTo>
                  <a:lnTo>
                    <a:pt x="86" y="155"/>
                  </a:lnTo>
                  <a:lnTo>
                    <a:pt x="78" y="157"/>
                  </a:lnTo>
                  <a:lnTo>
                    <a:pt x="72" y="159"/>
                  </a:lnTo>
                  <a:close/>
                  <a:moveTo>
                    <a:pt x="31" y="25"/>
                  </a:moveTo>
                  <a:lnTo>
                    <a:pt x="31" y="27"/>
                  </a:lnTo>
                  <a:lnTo>
                    <a:pt x="31" y="25"/>
                  </a:lnTo>
                  <a:lnTo>
                    <a:pt x="33" y="25"/>
                  </a:lnTo>
                  <a:lnTo>
                    <a:pt x="35" y="25"/>
                  </a:lnTo>
                  <a:lnTo>
                    <a:pt x="47" y="23"/>
                  </a:lnTo>
                  <a:lnTo>
                    <a:pt x="61" y="25"/>
                  </a:lnTo>
                  <a:lnTo>
                    <a:pt x="70" y="29"/>
                  </a:lnTo>
                  <a:lnTo>
                    <a:pt x="76" y="41"/>
                  </a:lnTo>
                  <a:lnTo>
                    <a:pt x="80" y="50"/>
                  </a:lnTo>
                  <a:lnTo>
                    <a:pt x="82" y="66"/>
                  </a:lnTo>
                  <a:lnTo>
                    <a:pt x="80" y="78"/>
                  </a:lnTo>
                  <a:lnTo>
                    <a:pt x="80" y="95"/>
                  </a:lnTo>
                  <a:lnTo>
                    <a:pt x="84" y="78"/>
                  </a:lnTo>
                  <a:lnTo>
                    <a:pt x="86" y="62"/>
                  </a:lnTo>
                  <a:lnTo>
                    <a:pt x="84" y="48"/>
                  </a:lnTo>
                  <a:lnTo>
                    <a:pt x="82" y="35"/>
                  </a:lnTo>
                  <a:lnTo>
                    <a:pt x="74" y="25"/>
                  </a:lnTo>
                  <a:lnTo>
                    <a:pt x="66" y="17"/>
                  </a:lnTo>
                  <a:lnTo>
                    <a:pt x="53" y="14"/>
                  </a:lnTo>
                  <a:lnTo>
                    <a:pt x="41" y="19"/>
                  </a:lnTo>
                  <a:lnTo>
                    <a:pt x="39" y="19"/>
                  </a:lnTo>
                  <a:lnTo>
                    <a:pt x="35" y="23"/>
                  </a:lnTo>
                  <a:lnTo>
                    <a:pt x="33" y="23"/>
                  </a:lnTo>
                  <a:lnTo>
                    <a:pt x="31" y="25"/>
                  </a:lnTo>
                  <a:close/>
                  <a:moveTo>
                    <a:pt x="82" y="151"/>
                  </a:moveTo>
                  <a:lnTo>
                    <a:pt x="109" y="141"/>
                  </a:lnTo>
                  <a:lnTo>
                    <a:pt x="117" y="136"/>
                  </a:lnTo>
                  <a:lnTo>
                    <a:pt x="123" y="134"/>
                  </a:lnTo>
                  <a:lnTo>
                    <a:pt x="127" y="128"/>
                  </a:lnTo>
                  <a:lnTo>
                    <a:pt x="130" y="124"/>
                  </a:lnTo>
                  <a:lnTo>
                    <a:pt x="132" y="118"/>
                  </a:lnTo>
                  <a:lnTo>
                    <a:pt x="136" y="114"/>
                  </a:lnTo>
                  <a:lnTo>
                    <a:pt x="136" y="107"/>
                  </a:lnTo>
                  <a:lnTo>
                    <a:pt x="142" y="107"/>
                  </a:lnTo>
                  <a:lnTo>
                    <a:pt x="144" y="109"/>
                  </a:lnTo>
                  <a:lnTo>
                    <a:pt x="144" y="110"/>
                  </a:lnTo>
                  <a:lnTo>
                    <a:pt x="144" y="114"/>
                  </a:lnTo>
                  <a:lnTo>
                    <a:pt x="144" y="120"/>
                  </a:lnTo>
                  <a:lnTo>
                    <a:pt x="144" y="143"/>
                  </a:lnTo>
                  <a:lnTo>
                    <a:pt x="142" y="147"/>
                  </a:lnTo>
                  <a:lnTo>
                    <a:pt x="142" y="155"/>
                  </a:lnTo>
                  <a:lnTo>
                    <a:pt x="136" y="157"/>
                  </a:lnTo>
                  <a:lnTo>
                    <a:pt x="130" y="159"/>
                  </a:lnTo>
                  <a:lnTo>
                    <a:pt x="123" y="163"/>
                  </a:lnTo>
                  <a:lnTo>
                    <a:pt x="107" y="171"/>
                  </a:lnTo>
                  <a:lnTo>
                    <a:pt x="86" y="176"/>
                  </a:lnTo>
                  <a:lnTo>
                    <a:pt x="72" y="184"/>
                  </a:lnTo>
                  <a:lnTo>
                    <a:pt x="64" y="184"/>
                  </a:lnTo>
                  <a:lnTo>
                    <a:pt x="59" y="190"/>
                  </a:lnTo>
                  <a:lnTo>
                    <a:pt x="57" y="190"/>
                  </a:lnTo>
                  <a:lnTo>
                    <a:pt x="55" y="192"/>
                  </a:lnTo>
                  <a:lnTo>
                    <a:pt x="53" y="192"/>
                  </a:lnTo>
                  <a:lnTo>
                    <a:pt x="51" y="190"/>
                  </a:lnTo>
                  <a:lnTo>
                    <a:pt x="49" y="190"/>
                  </a:lnTo>
                  <a:lnTo>
                    <a:pt x="49" y="184"/>
                  </a:lnTo>
                  <a:lnTo>
                    <a:pt x="53" y="178"/>
                  </a:lnTo>
                  <a:lnTo>
                    <a:pt x="53" y="174"/>
                  </a:lnTo>
                  <a:lnTo>
                    <a:pt x="55" y="171"/>
                  </a:lnTo>
                  <a:lnTo>
                    <a:pt x="63" y="141"/>
                  </a:lnTo>
                  <a:lnTo>
                    <a:pt x="66" y="122"/>
                  </a:lnTo>
                  <a:lnTo>
                    <a:pt x="70" y="107"/>
                  </a:lnTo>
                  <a:lnTo>
                    <a:pt x="72" y="93"/>
                  </a:lnTo>
                  <a:lnTo>
                    <a:pt x="74" y="81"/>
                  </a:lnTo>
                  <a:lnTo>
                    <a:pt x="74" y="70"/>
                  </a:lnTo>
                  <a:lnTo>
                    <a:pt x="74" y="60"/>
                  </a:lnTo>
                  <a:lnTo>
                    <a:pt x="72" y="50"/>
                  </a:lnTo>
                  <a:lnTo>
                    <a:pt x="72" y="45"/>
                  </a:lnTo>
                  <a:lnTo>
                    <a:pt x="64" y="35"/>
                  </a:lnTo>
                  <a:lnTo>
                    <a:pt x="55" y="31"/>
                  </a:lnTo>
                  <a:lnTo>
                    <a:pt x="43" y="27"/>
                  </a:lnTo>
                  <a:lnTo>
                    <a:pt x="33" y="31"/>
                  </a:lnTo>
                  <a:lnTo>
                    <a:pt x="22" y="37"/>
                  </a:lnTo>
                  <a:lnTo>
                    <a:pt x="14" y="48"/>
                  </a:lnTo>
                  <a:lnTo>
                    <a:pt x="8" y="56"/>
                  </a:lnTo>
                  <a:lnTo>
                    <a:pt x="6" y="60"/>
                  </a:lnTo>
                  <a:lnTo>
                    <a:pt x="4" y="60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4" y="43"/>
                  </a:lnTo>
                  <a:lnTo>
                    <a:pt x="10" y="35"/>
                  </a:lnTo>
                  <a:lnTo>
                    <a:pt x="14" y="25"/>
                  </a:lnTo>
                  <a:lnTo>
                    <a:pt x="24" y="17"/>
                  </a:lnTo>
                  <a:lnTo>
                    <a:pt x="28" y="12"/>
                  </a:lnTo>
                  <a:lnTo>
                    <a:pt x="39" y="6"/>
                  </a:lnTo>
                  <a:lnTo>
                    <a:pt x="55" y="0"/>
                  </a:lnTo>
                  <a:lnTo>
                    <a:pt x="72" y="4"/>
                  </a:lnTo>
                  <a:lnTo>
                    <a:pt x="84" y="12"/>
                  </a:lnTo>
                  <a:lnTo>
                    <a:pt x="94" y="25"/>
                  </a:lnTo>
                  <a:lnTo>
                    <a:pt x="95" y="37"/>
                  </a:lnTo>
                  <a:lnTo>
                    <a:pt x="95" y="52"/>
                  </a:lnTo>
                  <a:lnTo>
                    <a:pt x="94" y="60"/>
                  </a:lnTo>
                  <a:lnTo>
                    <a:pt x="94" y="72"/>
                  </a:lnTo>
                  <a:lnTo>
                    <a:pt x="90" y="85"/>
                  </a:lnTo>
                  <a:lnTo>
                    <a:pt x="86" y="103"/>
                  </a:lnTo>
                  <a:lnTo>
                    <a:pt x="82" y="110"/>
                  </a:lnTo>
                  <a:lnTo>
                    <a:pt x="80" y="124"/>
                  </a:lnTo>
                  <a:lnTo>
                    <a:pt x="74" y="134"/>
                  </a:lnTo>
                  <a:lnTo>
                    <a:pt x="74" y="141"/>
                  </a:lnTo>
                  <a:lnTo>
                    <a:pt x="72" y="147"/>
                  </a:lnTo>
                  <a:lnTo>
                    <a:pt x="74" y="149"/>
                  </a:lnTo>
                  <a:lnTo>
                    <a:pt x="76" y="151"/>
                  </a:lnTo>
                  <a:lnTo>
                    <a:pt x="78" y="151"/>
                  </a:lnTo>
                  <a:lnTo>
                    <a:pt x="82" y="151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587" name="Freeform 100"/>
            <p:cNvSpPr>
              <a:spLocks noEditPoints="1"/>
            </p:cNvSpPr>
            <p:nvPr/>
          </p:nvSpPr>
          <p:spPr bwMode="auto">
            <a:xfrm>
              <a:off x="3837" y="2497"/>
              <a:ext cx="61" cy="104"/>
            </a:xfrm>
            <a:custGeom>
              <a:avLst/>
              <a:gdLst>
                <a:gd name="T0" fmla="*/ 31 w 122"/>
                <a:gd name="T1" fmla="*/ 119 h 208"/>
                <a:gd name="T2" fmla="*/ 39 w 122"/>
                <a:gd name="T3" fmla="*/ 113 h 208"/>
                <a:gd name="T4" fmla="*/ 47 w 122"/>
                <a:gd name="T5" fmla="*/ 111 h 208"/>
                <a:gd name="T6" fmla="*/ 80 w 122"/>
                <a:gd name="T7" fmla="*/ 107 h 208"/>
                <a:gd name="T8" fmla="*/ 103 w 122"/>
                <a:gd name="T9" fmla="*/ 130 h 208"/>
                <a:gd name="T10" fmla="*/ 107 w 122"/>
                <a:gd name="T11" fmla="*/ 148 h 208"/>
                <a:gd name="T12" fmla="*/ 101 w 122"/>
                <a:gd name="T13" fmla="*/ 167 h 208"/>
                <a:gd name="T14" fmla="*/ 107 w 122"/>
                <a:gd name="T15" fmla="*/ 157 h 208"/>
                <a:gd name="T16" fmla="*/ 109 w 122"/>
                <a:gd name="T17" fmla="*/ 132 h 208"/>
                <a:gd name="T18" fmla="*/ 97 w 122"/>
                <a:gd name="T19" fmla="*/ 107 h 208"/>
                <a:gd name="T20" fmla="*/ 66 w 122"/>
                <a:gd name="T21" fmla="*/ 97 h 208"/>
                <a:gd name="T22" fmla="*/ 45 w 122"/>
                <a:gd name="T23" fmla="*/ 105 h 208"/>
                <a:gd name="T24" fmla="*/ 33 w 122"/>
                <a:gd name="T25" fmla="*/ 111 h 208"/>
                <a:gd name="T26" fmla="*/ 18 w 122"/>
                <a:gd name="T27" fmla="*/ 37 h 208"/>
                <a:gd name="T28" fmla="*/ 12 w 122"/>
                <a:gd name="T29" fmla="*/ 41 h 208"/>
                <a:gd name="T30" fmla="*/ 12 w 122"/>
                <a:gd name="T31" fmla="*/ 43 h 208"/>
                <a:gd name="T32" fmla="*/ 14 w 122"/>
                <a:gd name="T33" fmla="*/ 45 h 208"/>
                <a:gd name="T34" fmla="*/ 60 w 122"/>
                <a:gd name="T35" fmla="*/ 25 h 208"/>
                <a:gd name="T36" fmla="*/ 64 w 122"/>
                <a:gd name="T37" fmla="*/ 20 h 208"/>
                <a:gd name="T38" fmla="*/ 62 w 122"/>
                <a:gd name="T39" fmla="*/ 16 h 208"/>
                <a:gd name="T40" fmla="*/ 58 w 122"/>
                <a:gd name="T41" fmla="*/ 20 h 208"/>
                <a:gd name="T42" fmla="*/ 18 w 122"/>
                <a:gd name="T43" fmla="*/ 37 h 208"/>
                <a:gd name="T44" fmla="*/ 74 w 122"/>
                <a:gd name="T45" fmla="*/ 29 h 208"/>
                <a:gd name="T46" fmla="*/ 74 w 122"/>
                <a:gd name="T47" fmla="*/ 35 h 208"/>
                <a:gd name="T48" fmla="*/ 66 w 122"/>
                <a:gd name="T49" fmla="*/ 41 h 208"/>
                <a:gd name="T50" fmla="*/ 20 w 122"/>
                <a:gd name="T51" fmla="*/ 60 h 208"/>
                <a:gd name="T52" fmla="*/ 18 w 122"/>
                <a:gd name="T53" fmla="*/ 66 h 208"/>
                <a:gd name="T54" fmla="*/ 21 w 122"/>
                <a:gd name="T55" fmla="*/ 91 h 208"/>
                <a:gd name="T56" fmla="*/ 21 w 122"/>
                <a:gd name="T57" fmla="*/ 95 h 208"/>
                <a:gd name="T58" fmla="*/ 25 w 122"/>
                <a:gd name="T59" fmla="*/ 97 h 208"/>
                <a:gd name="T60" fmla="*/ 29 w 122"/>
                <a:gd name="T61" fmla="*/ 97 h 208"/>
                <a:gd name="T62" fmla="*/ 43 w 122"/>
                <a:gd name="T63" fmla="*/ 89 h 208"/>
                <a:gd name="T64" fmla="*/ 60 w 122"/>
                <a:gd name="T65" fmla="*/ 82 h 208"/>
                <a:gd name="T66" fmla="*/ 82 w 122"/>
                <a:gd name="T67" fmla="*/ 80 h 208"/>
                <a:gd name="T68" fmla="*/ 107 w 122"/>
                <a:gd name="T69" fmla="*/ 91 h 208"/>
                <a:gd name="T70" fmla="*/ 120 w 122"/>
                <a:gd name="T71" fmla="*/ 122 h 208"/>
                <a:gd name="T72" fmla="*/ 120 w 122"/>
                <a:gd name="T73" fmla="*/ 148 h 208"/>
                <a:gd name="T74" fmla="*/ 111 w 122"/>
                <a:gd name="T75" fmla="*/ 173 h 208"/>
                <a:gd name="T76" fmla="*/ 91 w 122"/>
                <a:gd name="T77" fmla="*/ 192 h 208"/>
                <a:gd name="T78" fmla="*/ 64 w 122"/>
                <a:gd name="T79" fmla="*/ 206 h 208"/>
                <a:gd name="T80" fmla="*/ 39 w 122"/>
                <a:gd name="T81" fmla="*/ 206 h 208"/>
                <a:gd name="T82" fmla="*/ 35 w 122"/>
                <a:gd name="T83" fmla="*/ 200 h 208"/>
                <a:gd name="T84" fmla="*/ 39 w 122"/>
                <a:gd name="T85" fmla="*/ 196 h 208"/>
                <a:gd name="T86" fmla="*/ 49 w 122"/>
                <a:gd name="T87" fmla="*/ 196 h 208"/>
                <a:gd name="T88" fmla="*/ 68 w 122"/>
                <a:gd name="T89" fmla="*/ 192 h 208"/>
                <a:gd name="T90" fmla="*/ 97 w 122"/>
                <a:gd name="T91" fmla="*/ 167 h 208"/>
                <a:gd name="T92" fmla="*/ 97 w 122"/>
                <a:gd name="T93" fmla="*/ 132 h 208"/>
                <a:gd name="T94" fmla="*/ 80 w 122"/>
                <a:gd name="T95" fmla="*/ 111 h 208"/>
                <a:gd name="T96" fmla="*/ 47 w 122"/>
                <a:gd name="T97" fmla="*/ 113 h 208"/>
                <a:gd name="T98" fmla="*/ 31 w 122"/>
                <a:gd name="T99" fmla="*/ 120 h 208"/>
                <a:gd name="T100" fmla="*/ 27 w 122"/>
                <a:gd name="T101" fmla="*/ 124 h 208"/>
                <a:gd name="T102" fmla="*/ 21 w 122"/>
                <a:gd name="T103" fmla="*/ 124 h 208"/>
                <a:gd name="T104" fmla="*/ 21 w 122"/>
                <a:gd name="T105" fmla="*/ 120 h 208"/>
                <a:gd name="T106" fmla="*/ 20 w 122"/>
                <a:gd name="T107" fmla="*/ 117 h 208"/>
                <a:gd name="T108" fmla="*/ 0 w 122"/>
                <a:gd name="T109" fmla="*/ 43 h 208"/>
                <a:gd name="T110" fmla="*/ 4 w 122"/>
                <a:gd name="T111" fmla="*/ 39 h 208"/>
                <a:gd name="T112" fmla="*/ 49 w 122"/>
                <a:gd name="T113" fmla="*/ 20 h 208"/>
                <a:gd name="T114" fmla="*/ 62 w 122"/>
                <a:gd name="T115" fmla="*/ 8 h 208"/>
                <a:gd name="T116" fmla="*/ 68 w 122"/>
                <a:gd name="T117" fmla="*/ 2 h 208"/>
                <a:gd name="T118" fmla="*/ 70 w 122"/>
                <a:gd name="T119" fmla="*/ 2 h 208"/>
                <a:gd name="T120" fmla="*/ 74 w 122"/>
                <a:gd name="T121" fmla="*/ 6 h 20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2"/>
                <a:gd name="T184" fmla="*/ 0 h 208"/>
                <a:gd name="T185" fmla="*/ 122 w 122"/>
                <a:gd name="T186" fmla="*/ 208 h 20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2" h="208">
                  <a:moveTo>
                    <a:pt x="27" y="117"/>
                  </a:moveTo>
                  <a:lnTo>
                    <a:pt x="31" y="119"/>
                  </a:lnTo>
                  <a:lnTo>
                    <a:pt x="33" y="115"/>
                  </a:lnTo>
                  <a:lnTo>
                    <a:pt x="39" y="113"/>
                  </a:lnTo>
                  <a:lnTo>
                    <a:pt x="43" y="111"/>
                  </a:lnTo>
                  <a:lnTo>
                    <a:pt x="47" y="111"/>
                  </a:lnTo>
                  <a:lnTo>
                    <a:pt x="64" y="105"/>
                  </a:lnTo>
                  <a:lnTo>
                    <a:pt x="80" y="107"/>
                  </a:lnTo>
                  <a:lnTo>
                    <a:pt x="91" y="115"/>
                  </a:lnTo>
                  <a:lnTo>
                    <a:pt x="103" y="130"/>
                  </a:lnTo>
                  <a:lnTo>
                    <a:pt x="105" y="136"/>
                  </a:lnTo>
                  <a:lnTo>
                    <a:pt x="107" y="148"/>
                  </a:lnTo>
                  <a:lnTo>
                    <a:pt x="103" y="157"/>
                  </a:lnTo>
                  <a:lnTo>
                    <a:pt x="101" y="167"/>
                  </a:lnTo>
                  <a:lnTo>
                    <a:pt x="101" y="169"/>
                  </a:lnTo>
                  <a:lnTo>
                    <a:pt x="107" y="157"/>
                  </a:lnTo>
                  <a:lnTo>
                    <a:pt x="109" y="146"/>
                  </a:lnTo>
                  <a:lnTo>
                    <a:pt x="109" y="132"/>
                  </a:lnTo>
                  <a:lnTo>
                    <a:pt x="107" y="120"/>
                  </a:lnTo>
                  <a:lnTo>
                    <a:pt x="97" y="107"/>
                  </a:lnTo>
                  <a:lnTo>
                    <a:pt x="84" y="99"/>
                  </a:lnTo>
                  <a:lnTo>
                    <a:pt x="66" y="97"/>
                  </a:lnTo>
                  <a:lnTo>
                    <a:pt x="49" y="103"/>
                  </a:lnTo>
                  <a:lnTo>
                    <a:pt x="45" y="105"/>
                  </a:lnTo>
                  <a:lnTo>
                    <a:pt x="39" y="111"/>
                  </a:lnTo>
                  <a:lnTo>
                    <a:pt x="33" y="111"/>
                  </a:lnTo>
                  <a:lnTo>
                    <a:pt x="27" y="117"/>
                  </a:lnTo>
                  <a:close/>
                  <a:moveTo>
                    <a:pt x="18" y="37"/>
                  </a:moveTo>
                  <a:lnTo>
                    <a:pt x="14" y="41"/>
                  </a:lnTo>
                  <a:lnTo>
                    <a:pt x="12" y="41"/>
                  </a:lnTo>
                  <a:lnTo>
                    <a:pt x="10" y="43"/>
                  </a:lnTo>
                  <a:lnTo>
                    <a:pt x="12" y="43"/>
                  </a:lnTo>
                  <a:lnTo>
                    <a:pt x="12" y="45"/>
                  </a:lnTo>
                  <a:lnTo>
                    <a:pt x="14" y="45"/>
                  </a:lnTo>
                  <a:lnTo>
                    <a:pt x="54" y="29"/>
                  </a:lnTo>
                  <a:lnTo>
                    <a:pt x="60" y="25"/>
                  </a:lnTo>
                  <a:lnTo>
                    <a:pt x="62" y="22"/>
                  </a:lnTo>
                  <a:lnTo>
                    <a:pt x="64" y="20"/>
                  </a:lnTo>
                  <a:lnTo>
                    <a:pt x="66" y="14"/>
                  </a:lnTo>
                  <a:lnTo>
                    <a:pt x="62" y="16"/>
                  </a:lnTo>
                  <a:lnTo>
                    <a:pt x="60" y="20"/>
                  </a:lnTo>
                  <a:lnTo>
                    <a:pt x="58" y="20"/>
                  </a:lnTo>
                  <a:lnTo>
                    <a:pt x="54" y="22"/>
                  </a:lnTo>
                  <a:lnTo>
                    <a:pt x="18" y="37"/>
                  </a:lnTo>
                  <a:close/>
                  <a:moveTo>
                    <a:pt x="74" y="8"/>
                  </a:moveTo>
                  <a:lnTo>
                    <a:pt x="74" y="29"/>
                  </a:lnTo>
                  <a:lnTo>
                    <a:pt x="74" y="33"/>
                  </a:lnTo>
                  <a:lnTo>
                    <a:pt x="74" y="35"/>
                  </a:lnTo>
                  <a:lnTo>
                    <a:pt x="70" y="37"/>
                  </a:lnTo>
                  <a:lnTo>
                    <a:pt x="66" y="41"/>
                  </a:lnTo>
                  <a:lnTo>
                    <a:pt x="21" y="58"/>
                  </a:lnTo>
                  <a:lnTo>
                    <a:pt x="20" y="60"/>
                  </a:lnTo>
                  <a:lnTo>
                    <a:pt x="18" y="62"/>
                  </a:lnTo>
                  <a:lnTo>
                    <a:pt x="18" y="66"/>
                  </a:lnTo>
                  <a:lnTo>
                    <a:pt x="18" y="72"/>
                  </a:lnTo>
                  <a:lnTo>
                    <a:pt x="21" y="91"/>
                  </a:lnTo>
                  <a:lnTo>
                    <a:pt x="21" y="93"/>
                  </a:lnTo>
                  <a:lnTo>
                    <a:pt x="21" y="95"/>
                  </a:lnTo>
                  <a:lnTo>
                    <a:pt x="23" y="95"/>
                  </a:lnTo>
                  <a:lnTo>
                    <a:pt x="25" y="97"/>
                  </a:lnTo>
                  <a:lnTo>
                    <a:pt x="27" y="99"/>
                  </a:lnTo>
                  <a:lnTo>
                    <a:pt x="29" y="97"/>
                  </a:lnTo>
                  <a:lnTo>
                    <a:pt x="35" y="95"/>
                  </a:lnTo>
                  <a:lnTo>
                    <a:pt x="43" y="89"/>
                  </a:lnTo>
                  <a:lnTo>
                    <a:pt x="49" y="86"/>
                  </a:lnTo>
                  <a:lnTo>
                    <a:pt x="60" y="82"/>
                  </a:lnTo>
                  <a:lnTo>
                    <a:pt x="72" y="80"/>
                  </a:lnTo>
                  <a:lnTo>
                    <a:pt x="82" y="80"/>
                  </a:lnTo>
                  <a:lnTo>
                    <a:pt x="93" y="84"/>
                  </a:lnTo>
                  <a:lnTo>
                    <a:pt x="107" y="91"/>
                  </a:lnTo>
                  <a:lnTo>
                    <a:pt x="120" y="111"/>
                  </a:lnTo>
                  <a:lnTo>
                    <a:pt x="120" y="122"/>
                  </a:lnTo>
                  <a:lnTo>
                    <a:pt x="122" y="136"/>
                  </a:lnTo>
                  <a:lnTo>
                    <a:pt x="120" y="148"/>
                  </a:lnTo>
                  <a:lnTo>
                    <a:pt x="120" y="161"/>
                  </a:lnTo>
                  <a:lnTo>
                    <a:pt x="111" y="173"/>
                  </a:lnTo>
                  <a:lnTo>
                    <a:pt x="103" y="184"/>
                  </a:lnTo>
                  <a:lnTo>
                    <a:pt x="91" y="192"/>
                  </a:lnTo>
                  <a:lnTo>
                    <a:pt x="80" y="200"/>
                  </a:lnTo>
                  <a:lnTo>
                    <a:pt x="64" y="206"/>
                  </a:lnTo>
                  <a:lnTo>
                    <a:pt x="49" y="208"/>
                  </a:lnTo>
                  <a:lnTo>
                    <a:pt x="39" y="206"/>
                  </a:lnTo>
                  <a:lnTo>
                    <a:pt x="35" y="202"/>
                  </a:lnTo>
                  <a:lnTo>
                    <a:pt x="35" y="200"/>
                  </a:lnTo>
                  <a:lnTo>
                    <a:pt x="37" y="198"/>
                  </a:lnTo>
                  <a:lnTo>
                    <a:pt x="39" y="196"/>
                  </a:lnTo>
                  <a:lnTo>
                    <a:pt x="41" y="196"/>
                  </a:lnTo>
                  <a:lnTo>
                    <a:pt x="49" y="196"/>
                  </a:lnTo>
                  <a:lnTo>
                    <a:pt x="58" y="194"/>
                  </a:lnTo>
                  <a:lnTo>
                    <a:pt x="68" y="192"/>
                  </a:lnTo>
                  <a:lnTo>
                    <a:pt x="85" y="181"/>
                  </a:lnTo>
                  <a:lnTo>
                    <a:pt x="97" y="167"/>
                  </a:lnTo>
                  <a:lnTo>
                    <a:pt x="101" y="150"/>
                  </a:lnTo>
                  <a:lnTo>
                    <a:pt x="97" y="132"/>
                  </a:lnTo>
                  <a:lnTo>
                    <a:pt x="89" y="117"/>
                  </a:lnTo>
                  <a:lnTo>
                    <a:pt x="80" y="111"/>
                  </a:lnTo>
                  <a:lnTo>
                    <a:pt x="62" y="109"/>
                  </a:lnTo>
                  <a:lnTo>
                    <a:pt x="47" y="113"/>
                  </a:lnTo>
                  <a:lnTo>
                    <a:pt x="37" y="117"/>
                  </a:lnTo>
                  <a:lnTo>
                    <a:pt x="31" y="120"/>
                  </a:lnTo>
                  <a:lnTo>
                    <a:pt x="27" y="122"/>
                  </a:lnTo>
                  <a:lnTo>
                    <a:pt x="27" y="124"/>
                  </a:lnTo>
                  <a:lnTo>
                    <a:pt x="23" y="124"/>
                  </a:lnTo>
                  <a:lnTo>
                    <a:pt x="21" y="124"/>
                  </a:lnTo>
                  <a:lnTo>
                    <a:pt x="21" y="122"/>
                  </a:lnTo>
                  <a:lnTo>
                    <a:pt x="21" y="120"/>
                  </a:lnTo>
                  <a:lnTo>
                    <a:pt x="20" y="119"/>
                  </a:lnTo>
                  <a:lnTo>
                    <a:pt x="20" y="117"/>
                  </a:lnTo>
                  <a:lnTo>
                    <a:pt x="4" y="49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4" y="39"/>
                  </a:lnTo>
                  <a:lnTo>
                    <a:pt x="10" y="37"/>
                  </a:lnTo>
                  <a:lnTo>
                    <a:pt x="49" y="20"/>
                  </a:lnTo>
                  <a:lnTo>
                    <a:pt x="58" y="14"/>
                  </a:lnTo>
                  <a:lnTo>
                    <a:pt x="62" y="8"/>
                  </a:lnTo>
                  <a:lnTo>
                    <a:pt x="66" y="2"/>
                  </a:lnTo>
                  <a:lnTo>
                    <a:pt x="68" y="2"/>
                  </a:lnTo>
                  <a:lnTo>
                    <a:pt x="68" y="0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4" name="Group 101"/>
          <p:cNvGrpSpPr>
            <a:grpSpLocks/>
          </p:cNvGrpSpPr>
          <p:nvPr/>
        </p:nvGrpSpPr>
        <p:grpSpPr bwMode="auto">
          <a:xfrm rot="9781977">
            <a:off x="4572000" y="2514600"/>
            <a:ext cx="2895600" cy="1406525"/>
            <a:chOff x="1632" y="2352"/>
            <a:chExt cx="2415" cy="1304"/>
          </a:xfrm>
        </p:grpSpPr>
        <p:sp>
          <p:nvSpPr>
            <p:cNvPr id="17420" name="Freeform 102"/>
            <p:cNvSpPr>
              <a:spLocks noEditPoints="1"/>
            </p:cNvSpPr>
            <p:nvPr/>
          </p:nvSpPr>
          <p:spPr bwMode="auto">
            <a:xfrm>
              <a:off x="1632" y="2352"/>
              <a:ext cx="2415" cy="1304"/>
            </a:xfrm>
            <a:custGeom>
              <a:avLst/>
              <a:gdLst>
                <a:gd name="T0" fmla="*/ 0 w 4829"/>
                <a:gd name="T1" fmla="*/ 1914 h 2610"/>
                <a:gd name="T2" fmla="*/ 4536 w 4829"/>
                <a:gd name="T3" fmla="*/ 0 h 2610"/>
                <a:gd name="T4" fmla="*/ 4829 w 4829"/>
                <a:gd name="T5" fmla="*/ 692 h 2610"/>
                <a:gd name="T6" fmla="*/ 293 w 4829"/>
                <a:gd name="T7" fmla="*/ 2610 h 2610"/>
                <a:gd name="T8" fmla="*/ 0 w 4829"/>
                <a:gd name="T9" fmla="*/ 1914 h 2610"/>
                <a:gd name="T10" fmla="*/ 339 w 4829"/>
                <a:gd name="T11" fmla="*/ 2311 h 2610"/>
                <a:gd name="T12" fmla="*/ 314 w 4829"/>
                <a:gd name="T13" fmla="*/ 2290 h 2610"/>
                <a:gd name="T14" fmla="*/ 289 w 4829"/>
                <a:gd name="T15" fmla="*/ 2278 h 2610"/>
                <a:gd name="T16" fmla="*/ 264 w 4829"/>
                <a:gd name="T17" fmla="*/ 2272 h 2610"/>
                <a:gd name="T18" fmla="*/ 242 w 4829"/>
                <a:gd name="T19" fmla="*/ 2274 h 2610"/>
                <a:gd name="T20" fmla="*/ 223 w 4829"/>
                <a:gd name="T21" fmla="*/ 2280 h 2610"/>
                <a:gd name="T22" fmla="*/ 211 w 4829"/>
                <a:gd name="T23" fmla="*/ 2292 h 2610"/>
                <a:gd name="T24" fmla="*/ 206 w 4829"/>
                <a:gd name="T25" fmla="*/ 2307 h 2610"/>
                <a:gd name="T26" fmla="*/ 213 w 4829"/>
                <a:gd name="T27" fmla="*/ 2328 h 2610"/>
                <a:gd name="T28" fmla="*/ 221 w 4829"/>
                <a:gd name="T29" fmla="*/ 2346 h 2610"/>
                <a:gd name="T30" fmla="*/ 231 w 4829"/>
                <a:gd name="T31" fmla="*/ 2363 h 2610"/>
                <a:gd name="T32" fmla="*/ 244 w 4829"/>
                <a:gd name="T33" fmla="*/ 2377 h 2610"/>
                <a:gd name="T34" fmla="*/ 264 w 4829"/>
                <a:gd name="T35" fmla="*/ 2392 h 2610"/>
                <a:gd name="T36" fmla="*/ 287 w 4829"/>
                <a:gd name="T37" fmla="*/ 2408 h 2610"/>
                <a:gd name="T38" fmla="*/ 320 w 4829"/>
                <a:gd name="T39" fmla="*/ 2427 h 2610"/>
                <a:gd name="T40" fmla="*/ 363 w 4829"/>
                <a:gd name="T41" fmla="*/ 2453 h 2610"/>
                <a:gd name="T42" fmla="*/ 421 w 4829"/>
                <a:gd name="T43" fmla="*/ 2486 h 2610"/>
                <a:gd name="T44" fmla="*/ 417 w 4829"/>
                <a:gd name="T45" fmla="*/ 2453 h 2610"/>
                <a:gd name="T46" fmla="*/ 423 w 4829"/>
                <a:gd name="T47" fmla="*/ 2418 h 2610"/>
                <a:gd name="T48" fmla="*/ 432 w 4829"/>
                <a:gd name="T49" fmla="*/ 2381 h 2610"/>
                <a:gd name="T50" fmla="*/ 448 w 4829"/>
                <a:gd name="T51" fmla="*/ 2346 h 2610"/>
                <a:gd name="T52" fmla="*/ 458 w 4829"/>
                <a:gd name="T53" fmla="*/ 2307 h 2610"/>
                <a:gd name="T54" fmla="*/ 465 w 4829"/>
                <a:gd name="T55" fmla="*/ 2274 h 2610"/>
                <a:gd name="T56" fmla="*/ 462 w 4829"/>
                <a:gd name="T57" fmla="*/ 2245 h 2610"/>
                <a:gd name="T58" fmla="*/ 448 w 4829"/>
                <a:gd name="T59" fmla="*/ 2224 h 2610"/>
                <a:gd name="T60" fmla="*/ 425 w 4829"/>
                <a:gd name="T61" fmla="*/ 2208 h 2610"/>
                <a:gd name="T62" fmla="*/ 403 w 4829"/>
                <a:gd name="T63" fmla="*/ 2206 h 2610"/>
                <a:gd name="T64" fmla="*/ 382 w 4829"/>
                <a:gd name="T65" fmla="*/ 2212 h 2610"/>
                <a:gd name="T66" fmla="*/ 367 w 4829"/>
                <a:gd name="T67" fmla="*/ 2226 h 2610"/>
                <a:gd name="T68" fmla="*/ 353 w 4829"/>
                <a:gd name="T69" fmla="*/ 2241 h 2610"/>
                <a:gd name="T70" fmla="*/ 343 w 4829"/>
                <a:gd name="T71" fmla="*/ 2265 h 2610"/>
                <a:gd name="T72" fmla="*/ 337 w 4829"/>
                <a:gd name="T73" fmla="*/ 2288 h 2610"/>
                <a:gd name="T74" fmla="*/ 339 w 4829"/>
                <a:gd name="T75" fmla="*/ 2311 h 26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829"/>
                <a:gd name="T115" fmla="*/ 0 h 2610"/>
                <a:gd name="T116" fmla="*/ 4829 w 4829"/>
                <a:gd name="T117" fmla="*/ 2610 h 26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829" h="2610">
                  <a:moveTo>
                    <a:pt x="0" y="1914"/>
                  </a:moveTo>
                  <a:lnTo>
                    <a:pt x="4536" y="0"/>
                  </a:lnTo>
                  <a:lnTo>
                    <a:pt x="4829" y="692"/>
                  </a:lnTo>
                  <a:lnTo>
                    <a:pt x="293" y="2610"/>
                  </a:lnTo>
                  <a:lnTo>
                    <a:pt x="0" y="1914"/>
                  </a:lnTo>
                  <a:close/>
                  <a:moveTo>
                    <a:pt x="339" y="2311"/>
                  </a:moveTo>
                  <a:lnTo>
                    <a:pt x="314" y="2290"/>
                  </a:lnTo>
                  <a:lnTo>
                    <a:pt x="289" y="2278"/>
                  </a:lnTo>
                  <a:lnTo>
                    <a:pt x="264" y="2272"/>
                  </a:lnTo>
                  <a:lnTo>
                    <a:pt x="242" y="2274"/>
                  </a:lnTo>
                  <a:lnTo>
                    <a:pt x="223" y="2280"/>
                  </a:lnTo>
                  <a:lnTo>
                    <a:pt x="211" y="2292"/>
                  </a:lnTo>
                  <a:lnTo>
                    <a:pt x="206" y="2307"/>
                  </a:lnTo>
                  <a:lnTo>
                    <a:pt x="213" y="2328"/>
                  </a:lnTo>
                  <a:lnTo>
                    <a:pt x="221" y="2346"/>
                  </a:lnTo>
                  <a:lnTo>
                    <a:pt x="231" y="2363"/>
                  </a:lnTo>
                  <a:lnTo>
                    <a:pt x="244" y="2377"/>
                  </a:lnTo>
                  <a:lnTo>
                    <a:pt x="264" y="2392"/>
                  </a:lnTo>
                  <a:lnTo>
                    <a:pt x="287" y="2408"/>
                  </a:lnTo>
                  <a:lnTo>
                    <a:pt x="320" y="2427"/>
                  </a:lnTo>
                  <a:lnTo>
                    <a:pt x="363" y="2453"/>
                  </a:lnTo>
                  <a:lnTo>
                    <a:pt x="421" y="2486"/>
                  </a:lnTo>
                  <a:lnTo>
                    <a:pt x="417" y="2453"/>
                  </a:lnTo>
                  <a:lnTo>
                    <a:pt x="423" y="2418"/>
                  </a:lnTo>
                  <a:lnTo>
                    <a:pt x="432" y="2381"/>
                  </a:lnTo>
                  <a:lnTo>
                    <a:pt x="448" y="2346"/>
                  </a:lnTo>
                  <a:lnTo>
                    <a:pt x="458" y="2307"/>
                  </a:lnTo>
                  <a:lnTo>
                    <a:pt x="465" y="2274"/>
                  </a:lnTo>
                  <a:lnTo>
                    <a:pt x="462" y="2245"/>
                  </a:lnTo>
                  <a:lnTo>
                    <a:pt x="448" y="2224"/>
                  </a:lnTo>
                  <a:lnTo>
                    <a:pt x="425" y="2208"/>
                  </a:lnTo>
                  <a:lnTo>
                    <a:pt x="403" y="2206"/>
                  </a:lnTo>
                  <a:lnTo>
                    <a:pt x="382" y="2212"/>
                  </a:lnTo>
                  <a:lnTo>
                    <a:pt x="367" y="2226"/>
                  </a:lnTo>
                  <a:lnTo>
                    <a:pt x="353" y="2241"/>
                  </a:lnTo>
                  <a:lnTo>
                    <a:pt x="343" y="2265"/>
                  </a:lnTo>
                  <a:lnTo>
                    <a:pt x="337" y="2288"/>
                  </a:lnTo>
                  <a:lnTo>
                    <a:pt x="339" y="2311"/>
                  </a:lnTo>
                  <a:close/>
                </a:path>
              </a:pathLst>
            </a:custGeom>
            <a:solidFill>
              <a:srgbClr val="FFAD00"/>
            </a:solidFill>
            <a:ln w="1588">
              <a:solidFill>
                <a:srgbClr val="FF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421" name="Freeform 103"/>
            <p:cNvSpPr>
              <a:spLocks/>
            </p:cNvSpPr>
            <p:nvPr/>
          </p:nvSpPr>
          <p:spPr bwMode="auto">
            <a:xfrm>
              <a:off x="2429" y="2944"/>
              <a:ext cx="387" cy="210"/>
            </a:xfrm>
            <a:custGeom>
              <a:avLst/>
              <a:gdLst>
                <a:gd name="T0" fmla="*/ 64 w 776"/>
                <a:gd name="T1" fmla="*/ 302 h 421"/>
                <a:gd name="T2" fmla="*/ 91 w 776"/>
                <a:gd name="T3" fmla="*/ 285 h 421"/>
                <a:gd name="T4" fmla="*/ 169 w 776"/>
                <a:gd name="T5" fmla="*/ 242 h 421"/>
                <a:gd name="T6" fmla="*/ 276 w 776"/>
                <a:gd name="T7" fmla="*/ 184 h 421"/>
                <a:gd name="T8" fmla="*/ 404 w 776"/>
                <a:gd name="T9" fmla="*/ 122 h 421"/>
                <a:gd name="T10" fmla="*/ 530 w 776"/>
                <a:gd name="T11" fmla="*/ 62 h 421"/>
                <a:gd name="T12" fmla="*/ 646 w 776"/>
                <a:gd name="T13" fmla="*/ 17 h 421"/>
                <a:gd name="T14" fmla="*/ 731 w 776"/>
                <a:gd name="T15" fmla="*/ 0 h 421"/>
                <a:gd name="T16" fmla="*/ 776 w 776"/>
                <a:gd name="T17" fmla="*/ 17 h 421"/>
                <a:gd name="T18" fmla="*/ 760 w 776"/>
                <a:gd name="T19" fmla="*/ 122 h 421"/>
                <a:gd name="T20" fmla="*/ 662 w 776"/>
                <a:gd name="T21" fmla="*/ 223 h 421"/>
                <a:gd name="T22" fmla="*/ 506 w 776"/>
                <a:gd name="T23" fmla="*/ 310 h 421"/>
                <a:gd name="T24" fmla="*/ 334 w 776"/>
                <a:gd name="T25" fmla="*/ 378 h 421"/>
                <a:gd name="T26" fmla="*/ 169 w 776"/>
                <a:gd name="T27" fmla="*/ 415 h 421"/>
                <a:gd name="T28" fmla="*/ 47 w 776"/>
                <a:gd name="T29" fmla="*/ 421 h 421"/>
                <a:gd name="T30" fmla="*/ 0 w 776"/>
                <a:gd name="T31" fmla="*/ 386 h 421"/>
                <a:gd name="T32" fmla="*/ 64 w 776"/>
                <a:gd name="T33" fmla="*/ 302 h 4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76"/>
                <a:gd name="T52" fmla="*/ 0 h 421"/>
                <a:gd name="T53" fmla="*/ 776 w 776"/>
                <a:gd name="T54" fmla="*/ 421 h 4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76" h="421">
                  <a:moveTo>
                    <a:pt x="64" y="302"/>
                  </a:moveTo>
                  <a:lnTo>
                    <a:pt x="91" y="285"/>
                  </a:lnTo>
                  <a:lnTo>
                    <a:pt x="169" y="242"/>
                  </a:lnTo>
                  <a:lnTo>
                    <a:pt x="276" y="184"/>
                  </a:lnTo>
                  <a:lnTo>
                    <a:pt x="404" y="122"/>
                  </a:lnTo>
                  <a:lnTo>
                    <a:pt x="530" y="62"/>
                  </a:lnTo>
                  <a:lnTo>
                    <a:pt x="646" y="17"/>
                  </a:lnTo>
                  <a:lnTo>
                    <a:pt x="731" y="0"/>
                  </a:lnTo>
                  <a:lnTo>
                    <a:pt x="776" y="17"/>
                  </a:lnTo>
                  <a:lnTo>
                    <a:pt x="760" y="122"/>
                  </a:lnTo>
                  <a:lnTo>
                    <a:pt x="662" y="223"/>
                  </a:lnTo>
                  <a:lnTo>
                    <a:pt x="506" y="310"/>
                  </a:lnTo>
                  <a:lnTo>
                    <a:pt x="334" y="378"/>
                  </a:lnTo>
                  <a:lnTo>
                    <a:pt x="169" y="415"/>
                  </a:lnTo>
                  <a:lnTo>
                    <a:pt x="47" y="421"/>
                  </a:lnTo>
                  <a:lnTo>
                    <a:pt x="0" y="386"/>
                  </a:lnTo>
                  <a:lnTo>
                    <a:pt x="64" y="302"/>
                  </a:ln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422" name="Freeform 104"/>
            <p:cNvSpPr>
              <a:spLocks/>
            </p:cNvSpPr>
            <p:nvPr/>
          </p:nvSpPr>
          <p:spPr bwMode="auto">
            <a:xfrm>
              <a:off x="2499" y="2962"/>
              <a:ext cx="291" cy="158"/>
            </a:xfrm>
            <a:custGeom>
              <a:avLst/>
              <a:gdLst>
                <a:gd name="T0" fmla="*/ 48 w 582"/>
                <a:gd name="T1" fmla="*/ 229 h 316"/>
                <a:gd name="T2" fmla="*/ 70 w 582"/>
                <a:gd name="T3" fmla="*/ 215 h 316"/>
                <a:gd name="T4" fmla="*/ 126 w 582"/>
                <a:gd name="T5" fmla="*/ 182 h 316"/>
                <a:gd name="T6" fmla="*/ 207 w 582"/>
                <a:gd name="T7" fmla="*/ 137 h 316"/>
                <a:gd name="T8" fmla="*/ 302 w 582"/>
                <a:gd name="T9" fmla="*/ 91 h 316"/>
                <a:gd name="T10" fmla="*/ 397 w 582"/>
                <a:gd name="T11" fmla="*/ 46 h 316"/>
                <a:gd name="T12" fmla="*/ 485 w 582"/>
                <a:gd name="T13" fmla="*/ 13 h 316"/>
                <a:gd name="T14" fmla="*/ 549 w 582"/>
                <a:gd name="T15" fmla="*/ 0 h 316"/>
                <a:gd name="T16" fmla="*/ 582 w 582"/>
                <a:gd name="T17" fmla="*/ 13 h 316"/>
                <a:gd name="T18" fmla="*/ 570 w 582"/>
                <a:gd name="T19" fmla="*/ 91 h 316"/>
                <a:gd name="T20" fmla="*/ 496 w 582"/>
                <a:gd name="T21" fmla="*/ 167 h 316"/>
                <a:gd name="T22" fmla="*/ 380 w 582"/>
                <a:gd name="T23" fmla="*/ 232 h 316"/>
                <a:gd name="T24" fmla="*/ 250 w 582"/>
                <a:gd name="T25" fmla="*/ 283 h 316"/>
                <a:gd name="T26" fmla="*/ 126 w 582"/>
                <a:gd name="T27" fmla="*/ 312 h 316"/>
                <a:gd name="T28" fmla="*/ 35 w 582"/>
                <a:gd name="T29" fmla="*/ 316 h 316"/>
                <a:gd name="T30" fmla="*/ 0 w 582"/>
                <a:gd name="T31" fmla="*/ 289 h 316"/>
                <a:gd name="T32" fmla="*/ 48 w 582"/>
                <a:gd name="T33" fmla="*/ 229 h 3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2"/>
                <a:gd name="T52" fmla="*/ 0 h 316"/>
                <a:gd name="T53" fmla="*/ 582 w 582"/>
                <a:gd name="T54" fmla="*/ 316 h 3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2" h="316">
                  <a:moveTo>
                    <a:pt x="48" y="229"/>
                  </a:moveTo>
                  <a:lnTo>
                    <a:pt x="70" y="215"/>
                  </a:lnTo>
                  <a:lnTo>
                    <a:pt x="126" y="182"/>
                  </a:lnTo>
                  <a:lnTo>
                    <a:pt x="207" y="137"/>
                  </a:lnTo>
                  <a:lnTo>
                    <a:pt x="302" y="91"/>
                  </a:lnTo>
                  <a:lnTo>
                    <a:pt x="397" y="46"/>
                  </a:lnTo>
                  <a:lnTo>
                    <a:pt x="485" y="13"/>
                  </a:lnTo>
                  <a:lnTo>
                    <a:pt x="549" y="0"/>
                  </a:lnTo>
                  <a:lnTo>
                    <a:pt x="582" y="13"/>
                  </a:lnTo>
                  <a:lnTo>
                    <a:pt x="570" y="91"/>
                  </a:lnTo>
                  <a:lnTo>
                    <a:pt x="496" y="167"/>
                  </a:lnTo>
                  <a:lnTo>
                    <a:pt x="380" y="232"/>
                  </a:lnTo>
                  <a:lnTo>
                    <a:pt x="250" y="283"/>
                  </a:lnTo>
                  <a:lnTo>
                    <a:pt x="126" y="312"/>
                  </a:lnTo>
                  <a:lnTo>
                    <a:pt x="35" y="316"/>
                  </a:lnTo>
                  <a:lnTo>
                    <a:pt x="0" y="289"/>
                  </a:lnTo>
                  <a:lnTo>
                    <a:pt x="48" y="229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423" name="Freeform 105"/>
            <p:cNvSpPr>
              <a:spLocks/>
            </p:cNvSpPr>
            <p:nvPr/>
          </p:nvSpPr>
          <p:spPr bwMode="auto">
            <a:xfrm>
              <a:off x="2572" y="2980"/>
              <a:ext cx="193" cy="105"/>
            </a:xfrm>
            <a:custGeom>
              <a:avLst/>
              <a:gdLst>
                <a:gd name="T0" fmla="*/ 33 w 386"/>
                <a:gd name="T1" fmla="*/ 153 h 211"/>
                <a:gd name="T2" fmla="*/ 47 w 386"/>
                <a:gd name="T3" fmla="*/ 143 h 211"/>
                <a:gd name="T4" fmla="*/ 86 w 386"/>
                <a:gd name="T5" fmla="*/ 122 h 211"/>
                <a:gd name="T6" fmla="*/ 138 w 386"/>
                <a:gd name="T7" fmla="*/ 93 h 211"/>
                <a:gd name="T8" fmla="*/ 202 w 386"/>
                <a:gd name="T9" fmla="*/ 62 h 211"/>
                <a:gd name="T10" fmla="*/ 264 w 386"/>
                <a:gd name="T11" fmla="*/ 31 h 211"/>
                <a:gd name="T12" fmla="*/ 322 w 386"/>
                <a:gd name="T13" fmla="*/ 9 h 211"/>
                <a:gd name="T14" fmla="*/ 363 w 386"/>
                <a:gd name="T15" fmla="*/ 0 h 211"/>
                <a:gd name="T16" fmla="*/ 386 w 386"/>
                <a:gd name="T17" fmla="*/ 9 h 211"/>
                <a:gd name="T18" fmla="*/ 378 w 386"/>
                <a:gd name="T19" fmla="*/ 62 h 211"/>
                <a:gd name="T20" fmla="*/ 328 w 386"/>
                <a:gd name="T21" fmla="*/ 112 h 211"/>
                <a:gd name="T22" fmla="*/ 252 w 386"/>
                <a:gd name="T23" fmla="*/ 155 h 211"/>
                <a:gd name="T24" fmla="*/ 165 w 386"/>
                <a:gd name="T25" fmla="*/ 188 h 211"/>
                <a:gd name="T26" fmla="*/ 82 w 386"/>
                <a:gd name="T27" fmla="*/ 207 h 211"/>
                <a:gd name="T28" fmla="*/ 23 w 386"/>
                <a:gd name="T29" fmla="*/ 211 h 211"/>
                <a:gd name="T30" fmla="*/ 0 w 386"/>
                <a:gd name="T31" fmla="*/ 192 h 211"/>
                <a:gd name="T32" fmla="*/ 33 w 386"/>
                <a:gd name="T33" fmla="*/ 153 h 2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6"/>
                <a:gd name="T52" fmla="*/ 0 h 211"/>
                <a:gd name="T53" fmla="*/ 386 w 386"/>
                <a:gd name="T54" fmla="*/ 211 h 2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6" h="211">
                  <a:moveTo>
                    <a:pt x="33" y="153"/>
                  </a:moveTo>
                  <a:lnTo>
                    <a:pt x="47" y="143"/>
                  </a:lnTo>
                  <a:lnTo>
                    <a:pt x="86" y="122"/>
                  </a:lnTo>
                  <a:lnTo>
                    <a:pt x="138" y="93"/>
                  </a:lnTo>
                  <a:lnTo>
                    <a:pt x="202" y="62"/>
                  </a:lnTo>
                  <a:lnTo>
                    <a:pt x="264" y="31"/>
                  </a:lnTo>
                  <a:lnTo>
                    <a:pt x="322" y="9"/>
                  </a:lnTo>
                  <a:lnTo>
                    <a:pt x="363" y="0"/>
                  </a:lnTo>
                  <a:lnTo>
                    <a:pt x="386" y="9"/>
                  </a:lnTo>
                  <a:lnTo>
                    <a:pt x="378" y="62"/>
                  </a:lnTo>
                  <a:lnTo>
                    <a:pt x="328" y="112"/>
                  </a:lnTo>
                  <a:lnTo>
                    <a:pt x="252" y="155"/>
                  </a:lnTo>
                  <a:lnTo>
                    <a:pt x="165" y="188"/>
                  </a:lnTo>
                  <a:lnTo>
                    <a:pt x="82" y="207"/>
                  </a:lnTo>
                  <a:lnTo>
                    <a:pt x="23" y="211"/>
                  </a:lnTo>
                  <a:lnTo>
                    <a:pt x="0" y="192"/>
                  </a:lnTo>
                  <a:lnTo>
                    <a:pt x="33" y="15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424" name="Freeform 106"/>
            <p:cNvSpPr>
              <a:spLocks/>
            </p:cNvSpPr>
            <p:nvPr/>
          </p:nvSpPr>
          <p:spPr bwMode="auto">
            <a:xfrm>
              <a:off x="2642" y="2998"/>
              <a:ext cx="97" cy="53"/>
            </a:xfrm>
            <a:custGeom>
              <a:avLst/>
              <a:gdLst>
                <a:gd name="T0" fmla="*/ 17 w 194"/>
                <a:gd name="T1" fmla="*/ 75 h 104"/>
                <a:gd name="T2" fmla="*/ 23 w 194"/>
                <a:gd name="T3" fmla="*/ 69 h 104"/>
                <a:gd name="T4" fmla="*/ 43 w 194"/>
                <a:gd name="T5" fmla="*/ 60 h 104"/>
                <a:gd name="T6" fmla="*/ 68 w 194"/>
                <a:gd name="T7" fmla="*/ 44 h 104"/>
                <a:gd name="T8" fmla="*/ 101 w 194"/>
                <a:gd name="T9" fmla="*/ 31 h 104"/>
                <a:gd name="T10" fmla="*/ 132 w 194"/>
                <a:gd name="T11" fmla="*/ 13 h 104"/>
                <a:gd name="T12" fmla="*/ 161 w 194"/>
                <a:gd name="T13" fmla="*/ 3 h 104"/>
                <a:gd name="T14" fmla="*/ 182 w 194"/>
                <a:gd name="T15" fmla="*/ 0 h 104"/>
                <a:gd name="T16" fmla="*/ 194 w 194"/>
                <a:gd name="T17" fmla="*/ 5 h 104"/>
                <a:gd name="T18" fmla="*/ 188 w 194"/>
                <a:gd name="T19" fmla="*/ 31 h 104"/>
                <a:gd name="T20" fmla="*/ 165 w 194"/>
                <a:gd name="T21" fmla="*/ 54 h 104"/>
                <a:gd name="T22" fmla="*/ 126 w 194"/>
                <a:gd name="T23" fmla="*/ 75 h 104"/>
                <a:gd name="T24" fmla="*/ 85 w 194"/>
                <a:gd name="T25" fmla="*/ 93 h 104"/>
                <a:gd name="T26" fmla="*/ 43 w 194"/>
                <a:gd name="T27" fmla="*/ 102 h 104"/>
                <a:gd name="T28" fmla="*/ 13 w 194"/>
                <a:gd name="T29" fmla="*/ 104 h 104"/>
                <a:gd name="T30" fmla="*/ 0 w 194"/>
                <a:gd name="T31" fmla="*/ 95 h 104"/>
                <a:gd name="T32" fmla="*/ 17 w 194"/>
                <a:gd name="T33" fmla="*/ 75 h 1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4"/>
                <a:gd name="T52" fmla="*/ 0 h 104"/>
                <a:gd name="T53" fmla="*/ 194 w 194"/>
                <a:gd name="T54" fmla="*/ 104 h 10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4" h="104">
                  <a:moveTo>
                    <a:pt x="17" y="75"/>
                  </a:moveTo>
                  <a:lnTo>
                    <a:pt x="23" y="69"/>
                  </a:lnTo>
                  <a:lnTo>
                    <a:pt x="43" y="60"/>
                  </a:lnTo>
                  <a:lnTo>
                    <a:pt x="68" y="44"/>
                  </a:lnTo>
                  <a:lnTo>
                    <a:pt x="101" y="31"/>
                  </a:lnTo>
                  <a:lnTo>
                    <a:pt x="132" y="13"/>
                  </a:lnTo>
                  <a:lnTo>
                    <a:pt x="161" y="3"/>
                  </a:lnTo>
                  <a:lnTo>
                    <a:pt x="182" y="0"/>
                  </a:lnTo>
                  <a:lnTo>
                    <a:pt x="194" y="5"/>
                  </a:lnTo>
                  <a:lnTo>
                    <a:pt x="188" y="31"/>
                  </a:lnTo>
                  <a:lnTo>
                    <a:pt x="165" y="54"/>
                  </a:lnTo>
                  <a:lnTo>
                    <a:pt x="126" y="75"/>
                  </a:lnTo>
                  <a:lnTo>
                    <a:pt x="85" y="93"/>
                  </a:lnTo>
                  <a:lnTo>
                    <a:pt x="43" y="102"/>
                  </a:lnTo>
                  <a:lnTo>
                    <a:pt x="13" y="104"/>
                  </a:lnTo>
                  <a:lnTo>
                    <a:pt x="0" y="95"/>
                  </a:lnTo>
                  <a:lnTo>
                    <a:pt x="17" y="75"/>
                  </a:lnTo>
                  <a:close/>
                </a:path>
              </a:pathLst>
            </a:custGeom>
            <a:solidFill>
              <a:srgbClr val="FFD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425" name="Freeform 107"/>
            <p:cNvSpPr>
              <a:spLocks/>
            </p:cNvSpPr>
            <p:nvPr/>
          </p:nvSpPr>
          <p:spPr bwMode="auto">
            <a:xfrm>
              <a:off x="2815" y="2781"/>
              <a:ext cx="386" cy="210"/>
            </a:xfrm>
            <a:custGeom>
              <a:avLst/>
              <a:gdLst>
                <a:gd name="T0" fmla="*/ 62 w 774"/>
                <a:gd name="T1" fmla="*/ 303 h 421"/>
                <a:gd name="T2" fmla="*/ 89 w 774"/>
                <a:gd name="T3" fmla="*/ 285 h 421"/>
                <a:gd name="T4" fmla="*/ 167 w 774"/>
                <a:gd name="T5" fmla="*/ 243 h 421"/>
                <a:gd name="T6" fmla="*/ 275 w 774"/>
                <a:gd name="T7" fmla="*/ 184 h 421"/>
                <a:gd name="T8" fmla="*/ 403 w 774"/>
                <a:gd name="T9" fmla="*/ 122 h 421"/>
                <a:gd name="T10" fmla="*/ 530 w 774"/>
                <a:gd name="T11" fmla="*/ 62 h 421"/>
                <a:gd name="T12" fmla="*/ 646 w 774"/>
                <a:gd name="T13" fmla="*/ 18 h 421"/>
                <a:gd name="T14" fmla="*/ 731 w 774"/>
                <a:gd name="T15" fmla="*/ 0 h 421"/>
                <a:gd name="T16" fmla="*/ 774 w 774"/>
                <a:gd name="T17" fmla="*/ 18 h 421"/>
                <a:gd name="T18" fmla="*/ 760 w 774"/>
                <a:gd name="T19" fmla="*/ 122 h 421"/>
                <a:gd name="T20" fmla="*/ 661 w 774"/>
                <a:gd name="T21" fmla="*/ 223 h 421"/>
                <a:gd name="T22" fmla="*/ 506 w 774"/>
                <a:gd name="T23" fmla="*/ 310 h 421"/>
                <a:gd name="T24" fmla="*/ 334 w 774"/>
                <a:gd name="T25" fmla="*/ 378 h 421"/>
                <a:gd name="T26" fmla="*/ 167 w 774"/>
                <a:gd name="T27" fmla="*/ 415 h 421"/>
                <a:gd name="T28" fmla="*/ 47 w 774"/>
                <a:gd name="T29" fmla="*/ 421 h 421"/>
                <a:gd name="T30" fmla="*/ 0 w 774"/>
                <a:gd name="T31" fmla="*/ 386 h 421"/>
                <a:gd name="T32" fmla="*/ 62 w 774"/>
                <a:gd name="T33" fmla="*/ 303 h 4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74"/>
                <a:gd name="T52" fmla="*/ 0 h 421"/>
                <a:gd name="T53" fmla="*/ 774 w 774"/>
                <a:gd name="T54" fmla="*/ 421 h 4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74" h="421">
                  <a:moveTo>
                    <a:pt x="62" y="303"/>
                  </a:moveTo>
                  <a:lnTo>
                    <a:pt x="89" y="285"/>
                  </a:lnTo>
                  <a:lnTo>
                    <a:pt x="167" y="243"/>
                  </a:lnTo>
                  <a:lnTo>
                    <a:pt x="275" y="184"/>
                  </a:lnTo>
                  <a:lnTo>
                    <a:pt x="403" y="122"/>
                  </a:lnTo>
                  <a:lnTo>
                    <a:pt x="530" y="62"/>
                  </a:lnTo>
                  <a:lnTo>
                    <a:pt x="646" y="18"/>
                  </a:lnTo>
                  <a:lnTo>
                    <a:pt x="731" y="0"/>
                  </a:lnTo>
                  <a:lnTo>
                    <a:pt x="774" y="18"/>
                  </a:lnTo>
                  <a:lnTo>
                    <a:pt x="760" y="122"/>
                  </a:lnTo>
                  <a:lnTo>
                    <a:pt x="661" y="223"/>
                  </a:lnTo>
                  <a:lnTo>
                    <a:pt x="506" y="310"/>
                  </a:lnTo>
                  <a:lnTo>
                    <a:pt x="334" y="378"/>
                  </a:lnTo>
                  <a:lnTo>
                    <a:pt x="167" y="415"/>
                  </a:lnTo>
                  <a:lnTo>
                    <a:pt x="47" y="421"/>
                  </a:lnTo>
                  <a:lnTo>
                    <a:pt x="0" y="386"/>
                  </a:lnTo>
                  <a:lnTo>
                    <a:pt x="62" y="303"/>
                  </a:ln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426" name="Freeform 108"/>
            <p:cNvSpPr>
              <a:spLocks/>
            </p:cNvSpPr>
            <p:nvPr/>
          </p:nvSpPr>
          <p:spPr bwMode="auto">
            <a:xfrm>
              <a:off x="2886" y="2799"/>
              <a:ext cx="290" cy="159"/>
            </a:xfrm>
            <a:custGeom>
              <a:avLst/>
              <a:gdLst>
                <a:gd name="T0" fmla="*/ 48 w 579"/>
                <a:gd name="T1" fmla="*/ 231 h 318"/>
                <a:gd name="T2" fmla="*/ 69 w 579"/>
                <a:gd name="T3" fmla="*/ 217 h 318"/>
                <a:gd name="T4" fmla="*/ 126 w 579"/>
                <a:gd name="T5" fmla="*/ 186 h 318"/>
                <a:gd name="T6" fmla="*/ 207 w 579"/>
                <a:gd name="T7" fmla="*/ 142 h 318"/>
                <a:gd name="T8" fmla="*/ 302 w 579"/>
                <a:gd name="T9" fmla="*/ 95 h 318"/>
                <a:gd name="T10" fmla="*/ 397 w 579"/>
                <a:gd name="T11" fmla="*/ 49 h 318"/>
                <a:gd name="T12" fmla="*/ 484 w 579"/>
                <a:gd name="T13" fmla="*/ 16 h 318"/>
                <a:gd name="T14" fmla="*/ 546 w 579"/>
                <a:gd name="T15" fmla="*/ 0 h 318"/>
                <a:gd name="T16" fmla="*/ 579 w 579"/>
                <a:gd name="T17" fmla="*/ 14 h 318"/>
                <a:gd name="T18" fmla="*/ 568 w 579"/>
                <a:gd name="T19" fmla="*/ 93 h 318"/>
                <a:gd name="T20" fmla="*/ 494 w 579"/>
                <a:gd name="T21" fmla="*/ 169 h 318"/>
                <a:gd name="T22" fmla="*/ 380 w 579"/>
                <a:gd name="T23" fmla="*/ 235 h 318"/>
                <a:gd name="T24" fmla="*/ 250 w 579"/>
                <a:gd name="T25" fmla="*/ 285 h 318"/>
                <a:gd name="T26" fmla="*/ 126 w 579"/>
                <a:gd name="T27" fmla="*/ 314 h 318"/>
                <a:gd name="T28" fmla="*/ 34 w 579"/>
                <a:gd name="T29" fmla="*/ 318 h 318"/>
                <a:gd name="T30" fmla="*/ 0 w 579"/>
                <a:gd name="T31" fmla="*/ 291 h 318"/>
                <a:gd name="T32" fmla="*/ 48 w 579"/>
                <a:gd name="T33" fmla="*/ 231 h 3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9"/>
                <a:gd name="T52" fmla="*/ 0 h 318"/>
                <a:gd name="T53" fmla="*/ 579 w 579"/>
                <a:gd name="T54" fmla="*/ 318 h 3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9" h="318">
                  <a:moveTo>
                    <a:pt x="48" y="231"/>
                  </a:moveTo>
                  <a:lnTo>
                    <a:pt x="69" y="217"/>
                  </a:lnTo>
                  <a:lnTo>
                    <a:pt x="126" y="186"/>
                  </a:lnTo>
                  <a:lnTo>
                    <a:pt x="207" y="142"/>
                  </a:lnTo>
                  <a:lnTo>
                    <a:pt x="302" y="95"/>
                  </a:lnTo>
                  <a:lnTo>
                    <a:pt x="397" y="49"/>
                  </a:lnTo>
                  <a:lnTo>
                    <a:pt x="484" y="16"/>
                  </a:lnTo>
                  <a:lnTo>
                    <a:pt x="546" y="0"/>
                  </a:lnTo>
                  <a:lnTo>
                    <a:pt x="579" y="14"/>
                  </a:lnTo>
                  <a:lnTo>
                    <a:pt x="568" y="93"/>
                  </a:lnTo>
                  <a:lnTo>
                    <a:pt x="494" y="169"/>
                  </a:lnTo>
                  <a:lnTo>
                    <a:pt x="380" y="235"/>
                  </a:lnTo>
                  <a:lnTo>
                    <a:pt x="250" y="285"/>
                  </a:lnTo>
                  <a:lnTo>
                    <a:pt x="126" y="314"/>
                  </a:lnTo>
                  <a:lnTo>
                    <a:pt x="34" y="318"/>
                  </a:lnTo>
                  <a:lnTo>
                    <a:pt x="0" y="291"/>
                  </a:lnTo>
                  <a:lnTo>
                    <a:pt x="48" y="231"/>
                  </a:lnTo>
                  <a:close/>
                </a:path>
              </a:pathLst>
            </a:custGeom>
            <a:solidFill>
              <a:srgbClr val="FA9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427" name="Freeform 109"/>
            <p:cNvSpPr>
              <a:spLocks/>
            </p:cNvSpPr>
            <p:nvPr/>
          </p:nvSpPr>
          <p:spPr bwMode="auto">
            <a:xfrm>
              <a:off x="2957" y="2817"/>
              <a:ext cx="194" cy="106"/>
            </a:xfrm>
            <a:custGeom>
              <a:avLst/>
              <a:gdLst>
                <a:gd name="T0" fmla="*/ 33 w 388"/>
                <a:gd name="T1" fmla="*/ 153 h 211"/>
                <a:gd name="T2" fmla="*/ 47 w 388"/>
                <a:gd name="T3" fmla="*/ 143 h 211"/>
                <a:gd name="T4" fmla="*/ 85 w 388"/>
                <a:gd name="T5" fmla="*/ 122 h 211"/>
                <a:gd name="T6" fmla="*/ 138 w 388"/>
                <a:gd name="T7" fmla="*/ 93 h 211"/>
                <a:gd name="T8" fmla="*/ 202 w 388"/>
                <a:gd name="T9" fmla="*/ 62 h 211"/>
                <a:gd name="T10" fmla="*/ 266 w 388"/>
                <a:gd name="T11" fmla="*/ 31 h 211"/>
                <a:gd name="T12" fmla="*/ 324 w 388"/>
                <a:gd name="T13" fmla="*/ 10 h 211"/>
                <a:gd name="T14" fmla="*/ 365 w 388"/>
                <a:gd name="T15" fmla="*/ 0 h 211"/>
                <a:gd name="T16" fmla="*/ 388 w 388"/>
                <a:gd name="T17" fmla="*/ 10 h 211"/>
                <a:gd name="T18" fmla="*/ 378 w 388"/>
                <a:gd name="T19" fmla="*/ 62 h 211"/>
                <a:gd name="T20" fmla="*/ 330 w 388"/>
                <a:gd name="T21" fmla="*/ 112 h 211"/>
                <a:gd name="T22" fmla="*/ 252 w 388"/>
                <a:gd name="T23" fmla="*/ 155 h 211"/>
                <a:gd name="T24" fmla="*/ 167 w 388"/>
                <a:gd name="T25" fmla="*/ 188 h 211"/>
                <a:gd name="T26" fmla="*/ 84 w 388"/>
                <a:gd name="T27" fmla="*/ 207 h 211"/>
                <a:gd name="T28" fmla="*/ 23 w 388"/>
                <a:gd name="T29" fmla="*/ 211 h 211"/>
                <a:gd name="T30" fmla="*/ 0 w 388"/>
                <a:gd name="T31" fmla="*/ 192 h 211"/>
                <a:gd name="T32" fmla="*/ 33 w 388"/>
                <a:gd name="T33" fmla="*/ 153 h 2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8"/>
                <a:gd name="T52" fmla="*/ 0 h 211"/>
                <a:gd name="T53" fmla="*/ 388 w 388"/>
                <a:gd name="T54" fmla="*/ 211 h 2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8" h="211">
                  <a:moveTo>
                    <a:pt x="33" y="153"/>
                  </a:moveTo>
                  <a:lnTo>
                    <a:pt x="47" y="143"/>
                  </a:lnTo>
                  <a:lnTo>
                    <a:pt x="85" y="122"/>
                  </a:lnTo>
                  <a:lnTo>
                    <a:pt x="138" y="93"/>
                  </a:lnTo>
                  <a:lnTo>
                    <a:pt x="202" y="62"/>
                  </a:lnTo>
                  <a:lnTo>
                    <a:pt x="266" y="31"/>
                  </a:lnTo>
                  <a:lnTo>
                    <a:pt x="324" y="10"/>
                  </a:lnTo>
                  <a:lnTo>
                    <a:pt x="365" y="0"/>
                  </a:lnTo>
                  <a:lnTo>
                    <a:pt x="388" y="10"/>
                  </a:lnTo>
                  <a:lnTo>
                    <a:pt x="378" y="62"/>
                  </a:lnTo>
                  <a:lnTo>
                    <a:pt x="330" y="112"/>
                  </a:lnTo>
                  <a:lnTo>
                    <a:pt x="252" y="155"/>
                  </a:lnTo>
                  <a:lnTo>
                    <a:pt x="167" y="188"/>
                  </a:lnTo>
                  <a:lnTo>
                    <a:pt x="84" y="207"/>
                  </a:lnTo>
                  <a:lnTo>
                    <a:pt x="23" y="211"/>
                  </a:lnTo>
                  <a:lnTo>
                    <a:pt x="0" y="192"/>
                  </a:lnTo>
                  <a:lnTo>
                    <a:pt x="33" y="153"/>
                  </a:lnTo>
                  <a:close/>
                </a:path>
              </a:pathLst>
            </a:custGeom>
            <a:solidFill>
              <a:srgbClr val="F5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428" name="Freeform 110"/>
            <p:cNvSpPr>
              <a:spLocks/>
            </p:cNvSpPr>
            <p:nvPr/>
          </p:nvSpPr>
          <p:spPr bwMode="auto">
            <a:xfrm>
              <a:off x="3029" y="2835"/>
              <a:ext cx="96" cy="53"/>
            </a:xfrm>
            <a:custGeom>
              <a:avLst/>
              <a:gdLst>
                <a:gd name="T0" fmla="*/ 17 w 192"/>
                <a:gd name="T1" fmla="*/ 77 h 105"/>
                <a:gd name="T2" fmla="*/ 23 w 192"/>
                <a:gd name="T3" fmla="*/ 72 h 105"/>
                <a:gd name="T4" fmla="*/ 42 w 192"/>
                <a:gd name="T5" fmla="*/ 62 h 105"/>
                <a:gd name="T6" fmla="*/ 68 w 192"/>
                <a:gd name="T7" fmla="*/ 46 h 105"/>
                <a:gd name="T8" fmla="*/ 101 w 192"/>
                <a:gd name="T9" fmla="*/ 31 h 105"/>
                <a:gd name="T10" fmla="*/ 132 w 192"/>
                <a:gd name="T11" fmla="*/ 13 h 105"/>
                <a:gd name="T12" fmla="*/ 161 w 192"/>
                <a:gd name="T13" fmla="*/ 4 h 105"/>
                <a:gd name="T14" fmla="*/ 180 w 192"/>
                <a:gd name="T15" fmla="*/ 0 h 105"/>
                <a:gd name="T16" fmla="*/ 192 w 192"/>
                <a:gd name="T17" fmla="*/ 6 h 105"/>
                <a:gd name="T18" fmla="*/ 186 w 192"/>
                <a:gd name="T19" fmla="*/ 31 h 105"/>
                <a:gd name="T20" fmla="*/ 163 w 192"/>
                <a:gd name="T21" fmla="*/ 54 h 105"/>
                <a:gd name="T22" fmla="*/ 124 w 192"/>
                <a:gd name="T23" fmla="*/ 75 h 105"/>
                <a:gd name="T24" fmla="*/ 83 w 192"/>
                <a:gd name="T25" fmla="*/ 93 h 105"/>
                <a:gd name="T26" fmla="*/ 40 w 192"/>
                <a:gd name="T27" fmla="*/ 103 h 105"/>
                <a:gd name="T28" fmla="*/ 11 w 192"/>
                <a:gd name="T29" fmla="*/ 105 h 105"/>
                <a:gd name="T30" fmla="*/ 0 w 192"/>
                <a:gd name="T31" fmla="*/ 97 h 105"/>
                <a:gd name="T32" fmla="*/ 17 w 192"/>
                <a:gd name="T33" fmla="*/ 77 h 10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2"/>
                <a:gd name="T52" fmla="*/ 0 h 105"/>
                <a:gd name="T53" fmla="*/ 192 w 192"/>
                <a:gd name="T54" fmla="*/ 105 h 10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2" h="105">
                  <a:moveTo>
                    <a:pt x="17" y="77"/>
                  </a:moveTo>
                  <a:lnTo>
                    <a:pt x="23" y="72"/>
                  </a:lnTo>
                  <a:lnTo>
                    <a:pt x="42" y="62"/>
                  </a:lnTo>
                  <a:lnTo>
                    <a:pt x="68" y="46"/>
                  </a:lnTo>
                  <a:lnTo>
                    <a:pt x="101" y="31"/>
                  </a:lnTo>
                  <a:lnTo>
                    <a:pt x="132" y="13"/>
                  </a:lnTo>
                  <a:lnTo>
                    <a:pt x="161" y="4"/>
                  </a:lnTo>
                  <a:lnTo>
                    <a:pt x="180" y="0"/>
                  </a:lnTo>
                  <a:lnTo>
                    <a:pt x="192" y="6"/>
                  </a:lnTo>
                  <a:lnTo>
                    <a:pt x="186" y="31"/>
                  </a:lnTo>
                  <a:lnTo>
                    <a:pt x="163" y="54"/>
                  </a:lnTo>
                  <a:lnTo>
                    <a:pt x="124" y="75"/>
                  </a:lnTo>
                  <a:lnTo>
                    <a:pt x="83" y="93"/>
                  </a:lnTo>
                  <a:lnTo>
                    <a:pt x="40" y="103"/>
                  </a:lnTo>
                  <a:lnTo>
                    <a:pt x="11" y="105"/>
                  </a:lnTo>
                  <a:lnTo>
                    <a:pt x="0" y="97"/>
                  </a:lnTo>
                  <a:lnTo>
                    <a:pt x="17" y="77"/>
                  </a:lnTo>
                  <a:close/>
                </a:path>
              </a:pathLst>
            </a:custGeom>
            <a:solidFill>
              <a:srgbClr val="F06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429" name="Freeform 111"/>
            <p:cNvSpPr>
              <a:spLocks/>
            </p:cNvSpPr>
            <p:nvPr/>
          </p:nvSpPr>
          <p:spPr bwMode="auto">
            <a:xfrm>
              <a:off x="2498" y="3054"/>
              <a:ext cx="387" cy="211"/>
            </a:xfrm>
            <a:custGeom>
              <a:avLst/>
              <a:gdLst>
                <a:gd name="T0" fmla="*/ 64 w 774"/>
                <a:gd name="T1" fmla="*/ 302 h 421"/>
                <a:gd name="T2" fmla="*/ 91 w 774"/>
                <a:gd name="T3" fmla="*/ 285 h 421"/>
                <a:gd name="T4" fmla="*/ 169 w 774"/>
                <a:gd name="T5" fmla="*/ 242 h 421"/>
                <a:gd name="T6" fmla="*/ 275 w 774"/>
                <a:gd name="T7" fmla="*/ 184 h 421"/>
                <a:gd name="T8" fmla="*/ 403 w 774"/>
                <a:gd name="T9" fmla="*/ 122 h 421"/>
                <a:gd name="T10" fmla="*/ 531 w 774"/>
                <a:gd name="T11" fmla="*/ 62 h 421"/>
                <a:gd name="T12" fmla="*/ 646 w 774"/>
                <a:gd name="T13" fmla="*/ 17 h 421"/>
                <a:gd name="T14" fmla="*/ 731 w 774"/>
                <a:gd name="T15" fmla="*/ 0 h 421"/>
                <a:gd name="T16" fmla="*/ 774 w 774"/>
                <a:gd name="T17" fmla="*/ 17 h 421"/>
                <a:gd name="T18" fmla="*/ 760 w 774"/>
                <a:gd name="T19" fmla="*/ 122 h 421"/>
                <a:gd name="T20" fmla="*/ 661 w 774"/>
                <a:gd name="T21" fmla="*/ 223 h 421"/>
                <a:gd name="T22" fmla="*/ 506 w 774"/>
                <a:gd name="T23" fmla="*/ 310 h 421"/>
                <a:gd name="T24" fmla="*/ 333 w 774"/>
                <a:gd name="T25" fmla="*/ 378 h 421"/>
                <a:gd name="T26" fmla="*/ 169 w 774"/>
                <a:gd name="T27" fmla="*/ 415 h 421"/>
                <a:gd name="T28" fmla="*/ 46 w 774"/>
                <a:gd name="T29" fmla="*/ 421 h 421"/>
                <a:gd name="T30" fmla="*/ 0 w 774"/>
                <a:gd name="T31" fmla="*/ 386 h 421"/>
                <a:gd name="T32" fmla="*/ 64 w 774"/>
                <a:gd name="T33" fmla="*/ 302 h 4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74"/>
                <a:gd name="T52" fmla="*/ 0 h 421"/>
                <a:gd name="T53" fmla="*/ 774 w 774"/>
                <a:gd name="T54" fmla="*/ 421 h 4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74" h="421">
                  <a:moveTo>
                    <a:pt x="64" y="302"/>
                  </a:moveTo>
                  <a:lnTo>
                    <a:pt x="91" y="285"/>
                  </a:lnTo>
                  <a:lnTo>
                    <a:pt x="169" y="242"/>
                  </a:lnTo>
                  <a:lnTo>
                    <a:pt x="275" y="184"/>
                  </a:lnTo>
                  <a:lnTo>
                    <a:pt x="403" y="122"/>
                  </a:lnTo>
                  <a:lnTo>
                    <a:pt x="531" y="62"/>
                  </a:lnTo>
                  <a:lnTo>
                    <a:pt x="646" y="17"/>
                  </a:lnTo>
                  <a:lnTo>
                    <a:pt x="731" y="0"/>
                  </a:lnTo>
                  <a:lnTo>
                    <a:pt x="774" y="17"/>
                  </a:lnTo>
                  <a:lnTo>
                    <a:pt x="760" y="122"/>
                  </a:lnTo>
                  <a:lnTo>
                    <a:pt x="661" y="223"/>
                  </a:lnTo>
                  <a:lnTo>
                    <a:pt x="506" y="310"/>
                  </a:lnTo>
                  <a:lnTo>
                    <a:pt x="333" y="378"/>
                  </a:lnTo>
                  <a:lnTo>
                    <a:pt x="169" y="415"/>
                  </a:lnTo>
                  <a:lnTo>
                    <a:pt x="46" y="421"/>
                  </a:lnTo>
                  <a:lnTo>
                    <a:pt x="0" y="386"/>
                  </a:lnTo>
                  <a:lnTo>
                    <a:pt x="64" y="302"/>
                  </a:ln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430" name="Freeform 112"/>
            <p:cNvSpPr>
              <a:spLocks/>
            </p:cNvSpPr>
            <p:nvPr/>
          </p:nvSpPr>
          <p:spPr bwMode="auto">
            <a:xfrm>
              <a:off x="2569" y="3073"/>
              <a:ext cx="290" cy="158"/>
            </a:xfrm>
            <a:custGeom>
              <a:avLst/>
              <a:gdLst>
                <a:gd name="T0" fmla="*/ 49 w 580"/>
                <a:gd name="T1" fmla="*/ 229 h 316"/>
                <a:gd name="T2" fmla="*/ 70 w 580"/>
                <a:gd name="T3" fmla="*/ 215 h 316"/>
                <a:gd name="T4" fmla="*/ 126 w 580"/>
                <a:gd name="T5" fmla="*/ 182 h 316"/>
                <a:gd name="T6" fmla="*/ 208 w 580"/>
                <a:gd name="T7" fmla="*/ 137 h 316"/>
                <a:gd name="T8" fmla="*/ 303 w 580"/>
                <a:gd name="T9" fmla="*/ 91 h 316"/>
                <a:gd name="T10" fmla="*/ 398 w 580"/>
                <a:gd name="T11" fmla="*/ 46 h 316"/>
                <a:gd name="T12" fmla="*/ 485 w 580"/>
                <a:gd name="T13" fmla="*/ 13 h 316"/>
                <a:gd name="T14" fmla="*/ 547 w 580"/>
                <a:gd name="T15" fmla="*/ 0 h 316"/>
                <a:gd name="T16" fmla="*/ 580 w 580"/>
                <a:gd name="T17" fmla="*/ 13 h 316"/>
                <a:gd name="T18" fmla="*/ 569 w 580"/>
                <a:gd name="T19" fmla="*/ 91 h 316"/>
                <a:gd name="T20" fmla="*/ 495 w 580"/>
                <a:gd name="T21" fmla="*/ 167 h 316"/>
                <a:gd name="T22" fmla="*/ 381 w 580"/>
                <a:gd name="T23" fmla="*/ 232 h 316"/>
                <a:gd name="T24" fmla="*/ 251 w 580"/>
                <a:gd name="T25" fmla="*/ 283 h 316"/>
                <a:gd name="T26" fmla="*/ 126 w 580"/>
                <a:gd name="T27" fmla="*/ 312 h 316"/>
                <a:gd name="T28" fmla="*/ 35 w 580"/>
                <a:gd name="T29" fmla="*/ 316 h 316"/>
                <a:gd name="T30" fmla="*/ 0 w 580"/>
                <a:gd name="T31" fmla="*/ 289 h 316"/>
                <a:gd name="T32" fmla="*/ 49 w 580"/>
                <a:gd name="T33" fmla="*/ 229 h 3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0"/>
                <a:gd name="T52" fmla="*/ 0 h 316"/>
                <a:gd name="T53" fmla="*/ 580 w 580"/>
                <a:gd name="T54" fmla="*/ 316 h 3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0" h="316">
                  <a:moveTo>
                    <a:pt x="49" y="229"/>
                  </a:moveTo>
                  <a:lnTo>
                    <a:pt x="70" y="215"/>
                  </a:lnTo>
                  <a:lnTo>
                    <a:pt x="126" y="182"/>
                  </a:lnTo>
                  <a:lnTo>
                    <a:pt x="208" y="137"/>
                  </a:lnTo>
                  <a:lnTo>
                    <a:pt x="303" y="91"/>
                  </a:lnTo>
                  <a:lnTo>
                    <a:pt x="398" y="46"/>
                  </a:lnTo>
                  <a:lnTo>
                    <a:pt x="485" y="13"/>
                  </a:lnTo>
                  <a:lnTo>
                    <a:pt x="547" y="0"/>
                  </a:lnTo>
                  <a:lnTo>
                    <a:pt x="580" y="13"/>
                  </a:lnTo>
                  <a:lnTo>
                    <a:pt x="569" y="91"/>
                  </a:lnTo>
                  <a:lnTo>
                    <a:pt x="495" y="167"/>
                  </a:lnTo>
                  <a:lnTo>
                    <a:pt x="381" y="232"/>
                  </a:lnTo>
                  <a:lnTo>
                    <a:pt x="251" y="283"/>
                  </a:lnTo>
                  <a:lnTo>
                    <a:pt x="126" y="312"/>
                  </a:lnTo>
                  <a:lnTo>
                    <a:pt x="35" y="316"/>
                  </a:lnTo>
                  <a:lnTo>
                    <a:pt x="0" y="289"/>
                  </a:lnTo>
                  <a:lnTo>
                    <a:pt x="49" y="229"/>
                  </a:lnTo>
                  <a:close/>
                </a:path>
              </a:pathLst>
            </a:custGeom>
            <a:solidFill>
              <a:srgbClr val="FA9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431" name="Freeform 113"/>
            <p:cNvSpPr>
              <a:spLocks/>
            </p:cNvSpPr>
            <p:nvPr/>
          </p:nvSpPr>
          <p:spPr bwMode="auto">
            <a:xfrm>
              <a:off x="2641" y="3090"/>
              <a:ext cx="193" cy="106"/>
            </a:xfrm>
            <a:custGeom>
              <a:avLst/>
              <a:gdLst>
                <a:gd name="T0" fmla="*/ 33 w 386"/>
                <a:gd name="T1" fmla="*/ 153 h 211"/>
                <a:gd name="T2" fmla="*/ 46 w 386"/>
                <a:gd name="T3" fmla="*/ 143 h 211"/>
                <a:gd name="T4" fmla="*/ 85 w 386"/>
                <a:gd name="T5" fmla="*/ 122 h 211"/>
                <a:gd name="T6" fmla="*/ 138 w 386"/>
                <a:gd name="T7" fmla="*/ 93 h 211"/>
                <a:gd name="T8" fmla="*/ 202 w 386"/>
                <a:gd name="T9" fmla="*/ 62 h 211"/>
                <a:gd name="T10" fmla="*/ 264 w 386"/>
                <a:gd name="T11" fmla="*/ 31 h 211"/>
                <a:gd name="T12" fmla="*/ 322 w 386"/>
                <a:gd name="T13" fmla="*/ 9 h 211"/>
                <a:gd name="T14" fmla="*/ 363 w 386"/>
                <a:gd name="T15" fmla="*/ 0 h 211"/>
                <a:gd name="T16" fmla="*/ 386 w 386"/>
                <a:gd name="T17" fmla="*/ 9 h 211"/>
                <a:gd name="T18" fmla="*/ 378 w 386"/>
                <a:gd name="T19" fmla="*/ 62 h 211"/>
                <a:gd name="T20" fmla="*/ 330 w 386"/>
                <a:gd name="T21" fmla="*/ 112 h 211"/>
                <a:gd name="T22" fmla="*/ 252 w 386"/>
                <a:gd name="T23" fmla="*/ 155 h 211"/>
                <a:gd name="T24" fmla="*/ 167 w 386"/>
                <a:gd name="T25" fmla="*/ 188 h 211"/>
                <a:gd name="T26" fmla="*/ 83 w 386"/>
                <a:gd name="T27" fmla="*/ 207 h 211"/>
                <a:gd name="T28" fmla="*/ 23 w 386"/>
                <a:gd name="T29" fmla="*/ 211 h 211"/>
                <a:gd name="T30" fmla="*/ 0 w 386"/>
                <a:gd name="T31" fmla="*/ 192 h 211"/>
                <a:gd name="T32" fmla="*/ 33 w 386"/>
                <a:gd name="T33" fmla="*/ 153 h 2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6"/>
                <a:gd name="T52" fmla="*/ 0 h 211"/>
                <a:gd name="T53" fmla="*/ 386 w 386"/>
                <a:gd name="T54" fmla="*/ 211 h 2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6" h="211">
                  <a:moveTo>
                    <a:pt x="33" y="153"/>
                  </a:moveTo>
                  <a:lnTo>
                    <a:pt x="46" y="143"/>
                  </a:lnTo>
                  <a:lnTo>
                    <a:pt x="85" y="122"/>
                  </a:lnTo>
                  <a:lnTo>
                    <a:pt x="138" y="93"/>
                  </a:lnTo>
                  <a:lnTo>
                    <a:pt x="202" y="62"/>
                  </a:lnTo>
                  <a:lnTo>
                    <a:pt x="264" y="31"/>
                  </a:lnTo>
                  <a:lnTo>
                    <a:pt x="322" y="9"/>
                  </a:lnTo>
                  <a:lnTo>
                    <a:pt x="363" y="0"/>
                  </a:lnTo>
                  <a:lnTo>
                    <a:pt x="386" y="9"/>
                  </a:lnTo>
                  <a:lnTo>
                    <a:pt x="378" y="62"/>
                  </a:lnTo>
                  <a:lnTo>
                    <a:pt x="330" y="112"/>
                  </a:lnTo>
                  <a:lnTo>
                    <a:pt x="252" y="155"/>
                  </a:lnTo>
                  <a:lnTo>
                    <a:pt x="167" y="188"/>
                  </a:lnTo>
                  <a:lnTo>
                    <a:pt x="83" y="207"/>
                  </a:lnTo>
                  <a:lnTo>
                    <a:pt x="23" y="211"/>
                  </a:lnTo>
                  <a:lnTo>
                    <a:pt x="0" y="192"/>
                  </a:lnTo>
                  <a:lnTo>
                    <a:pt x="33" y="153"/>
                  </a:lnTo>
                  <a:close/>
                </a:path>
              </a:pathLst>
            </a:custGeom>
            <a:solidFill>
              <a:srgbClr val="F5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432" name="Freeform 114"/>
            <p:cNvSpPr>
              <a:spLocks/>
            </p:cNvSpPr>
            <p:nvPr/>
          </p:nvSpPr>
          <p:spPr bwMode="auto">
            <a:xfrm>
              <a:off x="2712" y="3109"/>
              <a:ext cx="98" cy="52"/>
            </a:xfrm>
            <a:custGeom>
              <a:avLst/>
              <a:gdLst>
                <a:gd name="T0" fmla="*/ 18 w 196"/>
                <a:gd name="T1" fmla="*/ 75 h 104"/>
                <a:gd name="T2" fmla="*/ 24 w 196"/>
                <a:gd name="T3" fmla="*/ 69 h 104"/>
                <a:gd name="T4" fmla="*/ 43 w 196"/>
                <a:gd name="T5" fmla="*/ 60 h 104"/>
                <a:gd name="T6" fmla="*/ 68 w 196"/>
                <a:gd name="T7" fmla="*/ 44 h 104"/>
                <a:gd name="T8" fmla="*/ 101 w 196"/>
                <a:gd name="T9" fmla="*/ 31 h 104"/>
                <a:gd name="T10" fmla="*/ 132 w 196"/>
                <a:gd name="T11" fmla="*/ 13 h 104"/>
                <a:gd name="T12" fmla="*/ 163 w 196"/>
                <a:gd name="T13" fmla="*/ 3 h 104"/>
                <a:gd name="T14" fmla="*/ 185 w 196"/>
                <a:gd name="T15" fmla="*/ 0 h 104"/>
                <a:gd name="T16" fmla="*/ 196 w 196"/>
                <a:gd name="T17" fmla="*/ 5 h 104"/>
                <a:gd name="T18" fmla="*/ 191 w 196"/>
                <a:gd name="T19" fmla="*/ 31 h 104"/>
                <a:gd name="T20" fmla="*/ 165 w 196"/>
                <a:gd name="T21" fmla="*/ 54 h 104"/>
                <a:gd name="T22" fmla="*/ 127 w 196"/>
                <a:gd name="T23" fmla="*/ 75 h 104"/>
                <a:gd name="T24" fmla="*/ 84 w 196"/>
                <a:gd name="T25" fmla="*/ 93 h 104"/>
                <a:gd name="T26" fmla="*/ 41 w 196"/>
                <a:gd name="T27" fmla="*/ 102 h 104"/>
                <a:gd name="T28" fmla="*/ 12 w 196"/>
                <a:gd name="T29" fmla="*/ 104 h 104"/>
                <a:gd name="T30" fmla="*/ 0 w 196"/>
                <a:gd name="T31" fmla="*/ 95 h 104"/>
                <a:gd name="T32" fmla="*/ 18 w 196"/>
                <a:gd name="T33" fmla="*/ 75 h 1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6"/>
                <a:gd name="T52" fmla="*/ 0 h 104"/>
                <a:gd name="T53" fmla="*/ 196 w 196"/>
                <a:gd name="T54" fmla="*/ 104 h 10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6" h="104">
                  <a:moveTo>
                    <a:pt x="18" y="75"/>
                  </a:moveTo>
                  <a:lnTo>
                    <a:pt x="24" y="69"/>
                  </a:lnTo>
                  <a:lnTo>
                    <a:pt x="43" y="60"/>
                  </a:lnTo>
                  <a:lnTo>
                    <a:pt x="68" y="44"/>
                  </a:lnTo>
                  <a:lnTo>
                    <a:pt x="101" y="31"/>
                  </a:lnTo>
                  <a:lnTo>
                    <a:pt x="132" y="13"/>
                  </a:lnTo>
                  <a:lnTo>
                    <a:pt x="163" y="3"/>
                  </a:lnTo>
                  <a:lnTo>
                    <a:pt x="185" y="0"/>
                  </a:lnTo>
                  <a:lnTo>
                    <a:pt x="196" y="5"/>
                  </a:lnTo>
                  <a:lnTo>
                    <a:pt x="191" y="31"/>
                  </a:lnTo>
                  <a:lnTo>
                    <a:pt x="165" y="54"/>
                  </a:lnTo>
                  <a:lnTo>
                    <a:pt x="127" y="75"/>
                  </a:lnTo>
                  <a:lnTo>
                    <a:pt x="84" y="93"/>
                  </a:lnTo>
                  <a:lnTo>
                    <a:pt x="41" y="102"/>
                  </a:lnTo>
                  <a:lnTo>
                    <a:pt x="12" y="104"/>
                  </a:lnTo>
                  <a:lnTo>
                    <a:pt x="0" y="95"/>
                  </a:lnTo>
                  <a:lnTo>
                    <a:pt x="18" y="75"/>
                  </a:lnTo>
                  <a:close/>
                </a:path>
              </a:pathLst>
            </a:custGeom>
            <a:solidFill>
              <a:srgbClr val="F06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433" name="Freeform 115"/>
            <p:cNvSpPr>
              <a:spLocks/>
            </p:cNvSpPr>
            <p:nvPr/>
          </p:nvSpPr>
          <p:spPr bwMode="auto">
            <a:xfrm>
              <a:off x="3094" y="2449"/>
              <a:ext cx="835" cy="361"/>
            </a:xfrm>
            <a:custGeom>
              <a:avLst/>
              <a:gdLst>
                <a:gd name="T0" fmla="*/ 1470 w 1669"/>
                <a:gd name="T1" fmla="*/ 2 h 723"/>
                <a:gd name="T2" fmla="*/ 1402 w 1669"/>
                <a:gd name="T3" fmla="*/ 24 h 723"/>
                <a:gd name="T4" fmla="*/ 1229 w 1669"/>
                <a:gd name="T5" fmla="*/ 82 h 723"/>
                <a:gd name="T6" fmla="*/ 985 w 1669"/>
                <a:gd name="T7" fmla="*/ 165 h 723"/>
                <a:gd name="T8" fmla="*/ 707 w 1669"/>
                <a:gd name="T9" fmla="*/ 268 h 723"/>
                <a:gd name="T10" fmla="*/ 432 w 1669"/>
                <a:gd name="T11" fmla="*/ 376 h 723"/>
                <a:gd name="T12" fmla="*/ 199 w 1669"/>
                <a:gd name="T13" fmla="*/ 481 h 723"/>
                <a:gd name="T14" fmla="*/ 40 w 1669"/>
                <a:gd name="T15" fmla="*/ 572 h 723"/>
                <a:gd name="T16" fmla="*/ 0 w 1669"/>
                <a:gd name="T17" fmla="*/ 642 h 723"/>
                <a:gd name="T18" fmla="*/ 155 w 1669"/>
                <a:gd name="T19" fmla="*/ 723 h 723"/>
                <a:gd name="T20" fmla="*/ 438 w 1669"/>
                <a:gd name="T21" fmla="*/ 692 h 723"/>
                <a:gd name="T22" fmla="*/ 787 w 1669"/>
                <a:gd name="T23" fmla="*/ 576 h 723"/>
                <a:gd name="T24" fmla="*/ 1144 w 1669"/>
                <a:gd name="T25" fmla="*/ 417 h 723"/>
                <a:gd name="T26" fmla="*/ 1448 w 1669"/>
                <a:gd name="T27" fmla="*/ 243 h 723"/>
                <a:gd name="T28" fmla="*/ 1644 w 1669"/>
                <a:gd name="T29" fmla="*/ 93 h 723"/>
                <a:gd name="T30" fmla="*/ 1669 w 1669"/>
                <a:gd name="T31" fmla="*/ 0 h 723"/>
                <a:gd name="T32" fmla="*/ 1470 w 1669"/>
                <a:gd name="T33" fmla="*/ 2 h 7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69"/>
                <a:gd name="T52" fmla="*/ 0 h 723"/>
                <a:gd name="T53" fmla="*/ 1669 w 1669"/>
                <a:gd name="T54" fmla="*/ 723 h 7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69" h="723">
                  <a:moveTo>
                    <a:pt x="1470" y="2"/>
                  </a:moveTo>
                  <a:lnTo>
                    <a:pt x="1402" y="24"/>
                  </a:lnTo>
                  <a:lnTo>
                    <a:pt x="1229" y="82"/>
                  </a:lnTo>
                  <a:lnTo>
                    <a:pt x="985" y="165"/>
                  </a:lnTo>
                  <a:lnTo>
                    <a:pt x="707" y="268"/>
                  </a:lnTo>
                  <a:lnTo>
                    <a:pt x="432" y="376"/>
                  </a:lnTo>
                  <a:lnTo>
                    <a:pt x="199" y="481"/>
                  </a:lnTo>
                  <a:lnTo>
                    <a:pt x="40" y="572"/>
                  </a:lnTo>
                  <a:lnTo>
                    <a:pt x="0" y="642"/>
                  </a:lnTo>
                  <a:lnTo>
                    <a:pt x="155" y="723"/>
                  </a:lnTo>
                  <a:lnTo>
                    <a:pt x="438" y="692"/>
                  </a:lnTo>
                  <a:lnTo>
                    <a:pt x="787" y="576"/>
                  </a:lnTo>
                  <a:lnTo>
                    <a:pt x="1144" y="417"/>
                  </a:lnTo>
                  <a:lnTo>
                    <a:pt x="1448" y="243"/>
                  </a:lnTo>
                  <a:lnTo>
                    <a:pt x="1644" y="93"/>
                  </a:lnTo>
                  <a:lnTo>
                    <a:pt x="1669" y="0"/>
                  </a:lnTo>
                  <a:lnTo>
                    <a:pt x="1470" y="2"/>
                  </a:ln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434" name="Freeform 116"/>
            <p:cNvSpPr>
              <a:spLocks/>
            </p:cNvSpPr>
            <p:nvPr/>
          </p:nvSpPr>
          <p:spPr bwMode="auto">
            <a:xfrm>
              <a:off x="3155" y="2513"/>
              <a:ext cx="624" cy="270"/>
            </a:xfrm>
            <a:custGeom>
              <a:avLst/>
              <a:gdLst>
                <a:gd name="T0" fmla="*/ 1099 w 1249"/>
                <a:gd name="T1" fmla="*/ 2 h 541"/>
                <a:gd name="T2" fmla="*/ 1049 w 1249"/>
                <a:gd name="T3" fmla="*/ 16 h 541"/>
                <a:gd name="T4" fmla="*/ 919 w 1249"/>
                <a:gd name="T5" fmla="*/ 60 h 541"/>
                <a:gd name="T6" fmla="*/ 735 w 1249"/>
                <a:gd name="T7" fmla="*/ 122 h 541"/>
                <a:gd name="T8" fmla="*/ 529 w 1249"/>
                <a:gd name="T9" fmla="*/ 200 h 541"/>
                <a:gd name="T10" fmla="*/ 322 w 1249"/>
                <a:gd name="T11" fmla="*/ 279 h 541"/>
                <a:gd name="T12" fmla="*/ 147 w 1249"/>
                <a:gd name="T13" fmla="*/ 359 h 541"/>
                <a:gd name="T14" fmla="*/ 29 w 1249"/>
                <a:gd name="T15" fmla="*/ 427 h 541"/>
                <a:gd name="T16" fmla="*/ 0 w 1249"/>
                <a:gd name="T17" fmla="*/ 479 h 541"/>
                <a:gd name="T18" fmla="*/ 116 w 1249"/>
                <a:gd name="T19" fmla="*/ 541 h 541"/>
                <a:gd name="T20" fmla="*/ 328 w 1249"/>
                <a:gd name="T21" fmla="*/ 518 h 541"/>
                <a:gd name="T22" fmla="*/ 587 w 1249"/>
                <a:gd name="T23" fmla="*/ 433 h 541"/>
                <a:gd name="T24" fmla="*/ 855 w 1249"/>
                <a:gd name="T25" fmla="*/ 312 h 541"/>
                <a:gd name="T26" fmla="*/ 1082 w 1249"/>
                <a:gd name="T27" fmla="*/ 182 h 541"/>
                <a:gd name="T28" fmla="*/ 1229 w 1249"/>
                <a:gd name="T29" fmla="*/ 70 h 541"/>
                <a:gd name="T30" fmla="*/ 1249 w 1249"/>
                <a:gd name="T31" fmla="*/ 0 h 541"/>
                <a:gd name="T32" fmla="*/ 1099 w 1249"/>
                <a:gd name="T33" fmla="*/ 2 h 5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49"/>
                <a:gd name="T52" fmla="*/ 0 h 541"/>
                <a:gd name="T53" fmla="*/ 1249 w 1249"/>
                <a:gd name="T54" fmla="*/ 541 h 5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49" h="541">
                  <a:moveTo>
                    <a:pt x="1099" y="2"/>
                  </a:moveTo>
                  <a:lnTo>
                    <a:pt x="1049" y="16"/>
                  </a:lnTo>
                  <a:lnTo>
                    <a:pt x="919" y="60"/>
                  </a:lnTo>
                  <a:lnTo>
                    <a:pt x="735" y="122"/>
                  </a:lnTo>
                  <a:lnTo>
                    <a:pt x="529" y="200"/>
                  </a:lnTo>
                  <a:lnTo>
                    <a:pt x="322" y="279"/>
                  </a:lnTo>
                  <a:lnTo>
                    <a:pt x="147" y="359"/>
                  </a:lnTo>
                  <a:lnTo>
                    <a:pt x="29" y="427"/>
                  </a:lnTo>
                  <a:lnTo>
                    <a:pt x="0" y="479"/>
                  </a:lnTo>
                  <a:lnTo>
                    <a:pt x="116" y="541"/>
                  </a:lnTo>
                  <a:lnTo>
                    <a:pt x="328" y="518"/>
                  </a:lnTo>
                  <a:lnTo>
                    <a:pt x="587" y="433"/>
                  </a:lnTo>
                  <a:lnTo>
                    <a:pt x="855" y="312"/>
                  </a:lnTo>
                  <a:lnTo>
                    <a:pt x="1082" y="182"/>
                  </a:lnTo>
                  <a:lnTo>
                    <a:pt x="1229" y="70"/>
                  </a:lnTo>
                  <a:lnTo>
                    <a:pt x="1249" y="0"/>
                  </a:lnTo>
                  <a:lnTo>
                    <a:pt x="1099" y="2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435" name="Freeform 117"/>
            <p:cNvSpPr>
              <a:spLocks/>
            </p:cNvSpPr>
            <p:nvPr/>
          </p:nvSpPr>
          <p:spPr bwMode="auto">
            <a:xfrm>
              <a:off x="3215" y="2575"/>
              <a:ext cx="415" cy="181"/>
            </a:xfrm>
            <a:custGeom>
              <a:avLst/>
              <a:gdLst>
                <a:gd name="T0" fmla="*/ 731 w 830"/>
                <a:gd name="T1" fmla="*/ 0 h 363"/>
                <a:gd name="T2" fmla="*/ 696 w 830"/>
                <a:gd name="T3" fmla="*/ 10 h 363"/>
                <a:gd name="T4" fmla="*/ 611 w 830"/>
                <a:gd name="T5" fmla="*/ 39 h 363"/>
                <a:gd name="T6" fmla="*/ 489 w 830"/>
                <a:gd name="T7" fmla="*/ 82 h 363"/>
                <a:gd name="T8" fmla="*/ 351 w 830"/>
                <a:gd name="T9" fmla="*/ 132 h 363"/>
                <a:gd name="T10" fmla="*/ 213 w 830"/>
                <a:gd name="T11" fmla="*/ 185 h 363"/>
                <a:gd name="T12" fmla="*/ 99 w 830"/>
                <a:gd name="T13" fmla="*/ 239 h 363"/>
                <a:gd name="T14" fmla="*/ 19 w 830"/>
                <a:gd name="T15" fmla="*/ 285 h 363"/>
                <a:gd name="T16" fmla="*/ 0 w 830"/>
                <a:gd name="T17" fmla="*/ 322 h 363"/>
                <a:gd name="T18" fmla="*/ 78 w 830"/>
                <a:gd name="T19" fmla="*/ 363 h 363"/>
                <a:gd name="T20" fmla="*/ 219 w 830"/>
                <a:gd name="T21" fmla="*/ 345 h 363"/>
                <a:gd name="T22" fmla="*/ 392 w 830"/>
                <a:gd name="T23" fmla="*/ 287 h 363"/>
                <a:gd name="T24" fmla="*/ 570 w 830"/>
                <a:gd name="T25" fmla="*/ 208 h 363"/>
                <a:gd name="T26" fmla="*/ 721 w 830"/>
                <a:gd name="T27" fmla="*/ 121 h 363"/>
                <a:gd name="T28" fmla="*/ 818 w 830"/>
                <a:gd name="T29" fmla="*/ 47 h 363"/>
                <a:gd name="T30" fmla="*/ 830 w 830"/>
                <a:gd name="T31" fmla="*/ 0 h 363"/>
                <a:gd name="T32" fmla="*/ 731 w 830"/>
                <a:gd name="T33" fmla="*/ 0 h 3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30"/>
                <a:gd name="T52" fmla="*/ 0 h 363"/>
                <a:gd name="T53" fmla="*/ 830 w 830"/>
                <a:gd name="T54" fmla="*/ 363 h 3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30" h="363">
                  <a:moveTo>
                    <a:pt x="731" y="0"/>
                  </a:moveTo>
                  <a:lnTo>
                    <a:pt x="696" y="10"/>
                  </a:lnTo>
                  <a:lnTo>
                    <a:pt x="611" y="39"/>
                  </a:lnTo>
                  <a:lnTo>
                    <a:pt x="489" y="82"/>
                  </a:lnTo>
                  <a:lnTo>
                    <a:pt x="351" y="132"/>
                  </a:lnTo>
                  <a:lnTo>
                    <a:pt x="213" y="185"/>
                  </a:lnTo>
                  <a:lnTo>
                    <a:pt x="99" y="239"/>
                  </a:lnTo>
                  <a:lnTo>
                    <a:pt x="19" y="285"/>
                  </a:lnTo>
                  <a:lnTo>
                    <a:pt x="0" y="322"/>
                  </a:lnTo>
                  <a:lnTo>
                    <a:pt x="78" y="363"/>
                  </a:lnTo>
                  <a:lnTo>
                    <a:pt x="219" y="345"/>
                  </a:lnTo>
                  <a:lnTo>
                    <a:pt x="392" y="287"/>
                  </a:lnTo>
                  <a:lnTo>
                    <a:pt x="570" y="208"/>
                  </a:lnTo>
                  <a:lnTo>
                    <a:pt x="721" y="121"/>
                  </a:lnTo>
                  <a:lnTo>
                    <a:pt x="818" y="47"/>
                  </a:lnTo>
                  <a:lnTo>
                    <a:pt x="830" y="0"/>
                  </a:lnTo>
                  <a:lnTo>
                    <a:pt x="731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436" name="Freeform 118"/>
            <p:cNvSpPr>
              <a:spLocks/>
            </p:cNvSpPr>
            <p:nvPr/>
          </p:nvSpPr>
          <p:spPr bwMode="auto">
            <a:xfrm>
              <a:off x="3274" y="2638"/>
              <a:ext cx="207" cy="89"/>
            </a:xfrm>
            <a:custGeom>
              <a:avLst/>
              <a:gdLst>
                <a:gd name="T0" fmla="*/ 365 w 413"/>
                <a:gd name="T1" fmla="*/ 2 h 179"/>
                <a:gd name="T2" fmla="*/ 347 w 413"/>
                <a:gd name="T3" fmla="*/ 6 h 179"/>
                <a:gd name="T4" fmla="*/ 305 w 413"/>
                <a:gd name="T5" fmla="*/ 20 h 179"/>
                <a:gd name="T6" fmla="*/ 245 w 413"/>
                <a:gd name="T7" fmla="*/ 39 h 179"/>
                <a:gd name="T8" fmla="*/ 177 w 413"/>
                <a:gd name="T9" fmla="*/ 66 h 179"/>
                <a:gd name="T10" fmla="*/ 107 w 413"/>
                <a:gd name="T11" fmla="*/ 91 h 179"/>
                <a:gd name="T12" fmla="*/ 51 w 413"/>
                <a:gd name="T13" fmla="*/ 119 h 179"/>
                <a:gd name="T14" fmla="*/ 10 w 413"/>
                <a:gd name="T15" fmla="*/ 142 h 179"/>
                <a:gd name="T16" fmla="*/ 0 w 413"/>
                <a:gd name="T17" fmla="*/ 161 h 179"/>
                <a:gd name="T18" fmla="*/ 37 w 413"/>
                <a:gd name="T19" fmla="*/ 179 h 179"/>
                <a:gd name="T20" fmla="*/ 109 w 413"/>
                <a:gd name="T21" fmla="*/ 171 h 179"/>
                <a:gd name="T22" fmla="*/ 194 w 413"/>
                <a:gd name="T23" fmla="*/ 142 h 179"/>
                <a:gd name="T24" fmla="*/ 283 w 413"/>
                <a:gd name="T25" fmla="*/ 103 h 179"/>
                <a:gd name="T26" fmla="*/ 357 w 413"/>
                <a:gd name="T27" fmla="*/ 60 h 179"/>
                <a:gd name="T28" fmla="*/ 408 w 413"/>
                <a:gd name="T29" fmla="*/ 24 h 179"/>
                <a:gd name="T30" fmla="*/ 413 w 413"/>
                <a:gd name="T31" fmla="*/ 0 h 179"/>
                <a:gd name="T32" fmla="*/ 365 w 413"/>
                <a:gd name="T33" fmla="*/ 2 h 1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13"/>
                <a:gd name="T52" fmla="*/ 0 h 179"/>
                <a:gd name="T53" fmla="*/ 413 w 413"/>
                <a:gd name="T54" fmla="*/ 179 h 1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13" h="179">
                  <a:moveTo>
                    <a:pt x="365" y="2"/>
                  </a:moveTo>
                  <a:lnTo>
                    <a:pt x="347" y="6"/>
                  </a:lnTo>
                  <a:lnTo>
                    <a:pt x="305" y="20"/>
                  </a:lnTo>
                  <a:lnTo>
                    <a:pt x="245" y="39"/>
                  </a:lnTo>
                  <a:lnTo>
                    <a:pt x="177" y="66"/>
                  </a:lnTo>
                  <a:lnTo>
                    <a:pt x="107" y="91"/>
                  </a:lnTo>
                  <a:lnTo>
                    <a:pt x="51" y="119"/>
                  </a:lnTo>
                  <a:lnTo>
                    <a:pt x="10" y="142"/>
                  </a:lnTo>
                  <a:lnTo>
                    <a:pt x="0" y="161"/>
                  </a:lnTo>
                  <a:lnTo>
                    <a:pt x="37" y="179"/>
                  </a:lnTo>
                  <a:lnTo>
                    <a:pt x="109" y="171"/>
                  </a:lnTo>
                  <a:lnTo>
                    <a:pt x="194" y="142"/>
                  </a:lnTo>
                  <a:lnTo>
                    <a:pt x="283" y="103"/>
                  </a:lnTo>
                  <a:lnTo>
                    <a:pt x="357" y="60"/>
                  </a:lnTo>
                  <a:lnTo>
                    <a:pt x="408" y="24"/>
                  </a:lnTo>
                  <a:lnTo>
                    <a:pt x="413" y="0"/>
                  </a:lnTo>
                  <a:lnTo>
                    <a:pt x="365" y="2"/>
                  </a:lnTo>
                  <a:close/>
                </a:path>
              </a:pathLst>
            </a:custGeom>
            <a:solidFill>
              <a:srgbClr val="FFD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437" name="Freeform 119"/>
            <p:cNvSpPr>
              <a:spLocks/>
            </p:cNvSpPr>
            <p:nvPr/>
          </p:nvSpPr>
          <p:spPr bwMode="auto">
            <a:xfrm>
              <a:off x="3736" y="2617"/>
              <a:ext cx="248" cy="153"/>
            </a:xfrm>
            <a:custGeom>
              <a:avLst/>
              <a:gdLst>
                <a:gd name="T0" fmla="*/ 421 w 497"/>
                <a:gd name="T1" fmla="*/ 0 h 304"/>
                <a:gd name="T2" fmla="*/ 400 w 497"/>
                <a:gd name="T3" fmla="*/ 4 h 304"/>
                <a:gd name="T4" fmla="*/ 348 w 497"/>
                <a:gd name="T5" fmla="*/ 19 h 304"/>
                <a:gd name="T6" fmla="*/ 274 w 497"/>
                <a:gd name="T7" fmla="*/ 42 h 304"/>
                <a:gd name="T8" fmla="*/ 192 w 497"/>
                <a:gd name="T9" fmla="*/ 75 h 304"/>
                <a:gd name="T10" fmla="*/ 111 w 497"/>
                <a:gd name="T11" fmla="*/ 108 h 304"/>
                <a:gd name="T12" fmla="*/ 43 w 497"/>
                <a:gd name="T13" fmla="*/ 145 h 304"/>
                <a:gd name="T14" fmla="*/ 2 w 497"/>
                <a:gd name="T15" fmla="*/ 184 h 304"/>
                <a:gd name="T16" fmla="*/ 0 w 497"/>
                <a:gd name="T17" fmla="*/ 223 h 304"/>
                <a:gd name="T18" fmla="*/ 68 w 497"/>
                <a:gd name="T19" fmla="*/ 290 h 304"/>
                <a:gd name="T20" fmla="*/ 163 w 497"/>
                <a:gd name="T21" fmla="*/ 304 h 304"/>
                <a:gd name="T22" fmla="*/ 270 w 497"/>
                <a:gd name="T23" fmla="*/ 273 h 304"/>
                <a:gd name="T24" fmla="*/ 371 w 497"/>
                <a:gd name="T25" fmla="*/ 217 h 304"/>
                <a:gd name="T26" fmla="*/ 450 w 497"/>
                <a:gd name="T27" fmla="*/ 145 h 304"/>
                <a:gd name="T28" fmla="*/ 497 w 497"/>
                <a:gd name="T29" fmla="*/ 75 h 304"/>
                <a:gd name="T30" fmla="*/ 491 w 497"/>
                <a:gd name="T31" fmla="*/ 21 h 304"/>
                <a:gd name="T32" fmla="*/ 421 w 497"/>
                <a:gd name="T33" fmla="*/ 0 h 3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7"/>
                <a:gd name="T52" fmla="*/ 0 h 304"/>
                <a:gd name="T53" fmla="*/ 497 w 497"/>
                <a:gd name="T54" fmla="*/ 304 h 30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7" h="304">
                  <a:moveTo>
                    <a:pt x="421" y="0"/>
                  </a:moveTo>
                  <a:lnTo>
                    <a:pt x="400" y="4"/>
                  </a:lnTo>
                  <a:lnTo>
                    <a:pt x="348" y="19"/>
                  </a:lnTo>
                  <a:lnTo>
                    <a:pt x="274" y="42"/>
                  </a:lnTo>
                  <a:lnTo>
                    <a:pt x="192" y="75"/>
                  </a:lnTo>
                  <a:lnTo>
                    <a:pt x="111" y="108"/>
                  </a:lnTo>
                  <a:lnTo>
                    <a:pt x="43" y="145"/>
                  </a:lnTo>
                  <a:lnTo>
                    <a:pt x="2" y="184"/>
                  </a:lnTo>
                  <a:lnTo>
                    <a:pt x="0" y="223"/>
                  </a:lnTo>
                  <a:lnTo>
                    <a:pt x="68" y="290"/>
                  </a:lnTo>
                  <a:lnTo>
                    <a:pt x="163" y="304"/>
                  </a:lnTo>
                  <a:lnTo>
                    <a:pt x="270" y="273"/>
                  </a:lnTo>
                  <a:lnTo>
                    <a:pt x="371" y="217"/>
                  </a:lnTo>
                  <a:lnTo>
                    <a:pt x="450" y="145"/>
                  </a:lnTo>
                  <a:lnTo>
                    <a:pt x="497" y="75"/>
                  </a:lnTo>
                  <a:lnTo>
                    <a:pt x="491" y="21"/>
                  </a:lnTo>
                  <a:lnTo>
                    <a:pt x="421" y="0"/>
                  </a:ln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438" name="Freeform 120"/>
            <p:cNvSpPr>
              <a:spLocks/>
            </p:cNvSpPr>
            <p:nvPr/>
          </p:nvSpPr>
          <p:spPr bwMode="auto">
            <a:xfrm>
              <a:off x="3753" y="2642"/>
              <a:ext cx="187" cy="114"/>
            </a:xfrm>
            <a:custGeom>
              <a:avLst/>
              <a:gdLst>
                <a:gd name="T0" fmla="*/ 318 w 375"/>
                <a:gd name="T1" fmla="*/ 0 h 229"/>
                <a:gd name="T2" fmla="*/ 301 w 375"/>
                <a:gd name="T3" fmla="*/ 4 h 229"/>
                <a:gd name="T4" fmla="*/ 262 w 375"/>
                <a:gd name="T5" fmla="*/ 16 h 229"/>
                <a:gd name="T6" fmla="*/ 206 w 375"/>
                <a:gd name="T7" fmla="*/ 33 h 229"/>
                <a:gd name="T8" fmla="*/ 146 w 375"/>
                <a:gd name="T9" fmla="*/ 56 h 229"/>
                <a:gd name="T10" fmla="*/ 84 w 375"/>
                <a:gd name="T11" fmla="*/ 82 h 229"/>
                <a:gd name="T12" fmla="*/ 35 w 375"/>
                <a:gd name="T13" fmla="*/ 111 h 229"/>
                <a:gd name="T14" fmla="*/ 2 w 375"/>
                <a:gd name="T15" fmla="*/ 138 h 229"/>
                <a:gd name="T16" fmla="*/ 0 w 375"/>
                <a:gd name="T17" fmla="*/ 167 h 229"/>
                <a:gd name="T18" fmla="*/ 51 w 375"/>
                <a:gd name="T19" fmla="*/ 217 h 229"/>
                <a:gd name="T20" fmla="*/ 123 w 375"/>
                <a:gd name="T21" fmla="*/ 229 h 229"/>
                <a:gd name="T22" fmla="*/ 202 w 375"/>
                <a:gd name="T23" fmla="*/ 206 h 229"/>
                <a:gd name="T24" fmla="*/ 280 w 375"/>
                <a:gd name="T25" fmla="*/ 163 h 229"/>
                <a:gd name="T26" fmla="*/ 340 w 375"/>
                <a:gd name="T27" fmla="*/ 109 h 229"/>
                <a:gd name="T28" fmla="*/ 375 w 375"/>
                <a:gd name="T29" fmla="*/ 58 h 229"/>
                <a:gd name="T30" fmla="*/ 371 w 375"/>
                <a:gd name="T31" fmla="*/ 18 h 229"/>
                <a:gd name="T32" fmla="*/ 318 w 375"/>
                <a:gd name="T33" fmla="*/ 0 h 2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5"/>
                <a:gd name="T52" fmla="*/ 0 h 229"/>
                <a:gd name="T53" fmla="*/ 375 w 375"/>
                <a:gd name="T54" fmla="*/ 229 h 2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5" h="229">
                  <a:moveTo>
                    <a:pt x="318" y="0"/>
                  </a:moveTo>
                  <a:lnTo>
                    <a:pt x="301" y="4"/>
                  </a:lnTo>
                  <a:lnTo>
                    <a:pt x="262" y="16"/>
                  </a:lnTo>
                  <a:lnTo>
                    <a:pt x="206" y="33"/>
                  </a:lnTo>
                  <a:lnTo>
                    <a:pt x="146" y="56"/>
                  </a:lnTo>
                  <a:lnTo>
                    <a:pt x="84" y="82"/>
                  </a:lnTo>
                  <a:lnTo>
                    <a:pt x="35" y="111"/>
                  </a:lnTo>
                  <a:lnTo>
                    <a:pt x="2" y="138"/>
                  </a:lnTo>
                  <a:lnTo>
                    <a:pt x="0" y="167"/>
                  </a:lnTo>
                  <a:lnTo>
                    <a:pt x="51" y="217"/>
                  </a:lnTo>
                  <a:lnTo>
                    <a:pt x="123" y="229"/>
                  </a:lnTo>
                  <a:lnTo>
                    <a:pt x="202" y="206"/>
                  </a:lnTo>
                  <a:lnTo>
                    <a:pt x="280" y="163"/>
                  </a:lnTo>
                  <a:lnTo>
                    <a:pt x="340" y="109"/>
                  </a:lnTo>
                  <a:lnTo>
                    <a:pt x="375" y="58"/>
                  </a:lnTo>
                  <a:lnTo>
                    <a:pt x="371" y="18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FC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439" name="Freeform 121"/>
            <p:cNvSpPr>
              <a:spLocks/>
            </p:cNvSpPr>
            <p:nvPr/>
          </p:nvSpPr>
          <p:spPr bwMode="auto">
            <a:xfrm>
              <a:off x="3773" y="2666"/>
              <a:ext cx="124" cy="74"/>
            </a:xfrm>
            <a:custGeom>
              <a:avLst/>
              <a:gdLst>
                <a:gd name="T0" fmla="*/ 210 w 248"/>
                <a:gd name="T1" fmla="*/ 0 h 149"/>
                <a:gd name="T2" fmla="*/ 198 w 248"/>
                <a:gd name="T3" fmla="*/ 2 h 149"/>
                <a:gd name="T4" fmla="*/ 173 w 248"/>
                <a:gd name="T5" fmla="*/ 9 h 149"/>
                <a:gd name="T6" fmla="*/ 136 w 248"/>
                <a:gd name="T7" fmla="*/ 19 h 149"/>
                <a:gd name="T8" fmla="*/ 95 w 248"/>
                <a:gd name="T9" fmla="*/ 36 h 149"/>
                <a:gd name="T10" fmla="*/ 54 w 248"/>
                <a:gd name="T11" fmla="*/ 52 h 149"/>
                <a:gd name="T12" fmla="*/ 21 w 248"/>
                <a:gd name="T13" fmla="*/ 71 h 149"/>
                <a:gd name="T14" fmla="*/ 2 w 248"/>
                <a:gd name="T15" fmla="*/ 91 h 149"/>
                <a:gd name="T16" fmla="*/ 0 w 248"/>
                <a:gd name="T17" fmla="*/ 110 h 149"/>
                <a:gd name="T18" fmla="*/ 35 w 248"/>
                <a:gd name="T19" fmla="*/ 143 h 149"/>
                <a:gd name="T20" fmla="*/ 82 w 248"/>
                <a:gd name="T21" fmla="*/ 149 h 149"/>
                <a:gd name="T22" fmla="*/ 134 w 248"/>
                <a:gd name="T23" fmla="*/ 133 h 149"/>
                <a:gd name="T24" fmla="*/ 186 w 248"/>
                <a:gd name="T25" fmla="*/ 106 h 149"/>
                <a:gd name="T26" fmla="*/ 225 w 248"/>
                <a:gd name="T27" fmla="*/ 71 h 149"/>
                <a:gd name="T28" fmla="*/ 248 w 248"/>
                <a:gd name="T29" fmla="*/ 36 h 149"/>
                <a:gd name="T30" fmla="*/ 245 w 248"/>
                <a:gd name="T31" fmla="*/ 9 h 149"/>
                <a:gd name="T32" fmla="*/ 210 w 248"/>
                <a:gd name="T33" fmla="*/ 0 h 1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8"/>
                <a:gd name="T52" fmla="*/ 0 h 149"/>
                <a:gd name="T53" fmla="*/ 248 w 248"/>
                <a:gd name="T54" fmla="*/ 149 h 1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8" h="149">
                  <a:moveTo>
                    <a:pt x="210" y="0"/>
                  </a:moveTo>
                  <a:lnTo>
                    <a:pt x="198" y="2"/>
                  </a:lnTo>
                  <a:lnTo>
                    <a:pt x="173" y="9"/>
                  </a:lnTo>
                  <a:lnTo>
                    <a:pt x="136" y="19"/>
                  </a:lnTo>
                  <a:lnTo>
                    <a:pt x="95" y="36"/>
                  </a:lnTo>
                  <a:lnTo>
                    <a:pt x="54" y="52"/>
                  </a:lnTo>
                  <a:lnTo>
                    <a:pt x="21" y="71"/>
                  </a:lnTo>
                  <a:lnTo>
                    <a:pt x="2" y="91"/>
                  </a:lnTo>
                  <a:lnTo>
                    <a:pt x="0" y="110"/>
                  </a:lnTo>
                  <a:lnTo>
                    <a:pt x="35" y="143"/>
                  </a:lnTo>
                  <a:lnTo>
                    <a:pt x="82" y="149"/>
                  </a:lnTo>
                  <a:lnTo>
                    <a:pt x="134" y="133"/>
                  </a:lnTo>
                  <a:lnTo>
                    <a:pt x="186" y="106"/>
                  </a:lnTo>
                  <a:lnTo>
                    <a:pt x="225" y="71"/>
                  </a:lnTo>
                  <a:lnTo>
                    <a:pt x="248" y="36"/>
                  </a:lnTo>
                  <a:lnTo>
                    <a:pt x="245" y="9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FA9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440" name="Freeform 122"/>
            <p:cNvSpPr>
              <a:spLocks/>
            </p:cNvSpPr>
            <p:nvPr/>
          </p:nvSpPr>
          <p:spPr bwMode="auto">
            <a:xfrm>
              <a:off x="3791" y="2690"/>
              <a:ext cx="62" cy="38"/>
            </a:xfrm>
            <a:custGeom>
              <a:avLst/>
              <a:gdLst>
                <a:gd name="T0" fmla="*/ 105 w 124"/>
                <a:gd name="T1" fmla="*/ 0 h 76"/>
                <a:gd name="T2" fmla="*/ 99 w 124"/>
                <a:gd name="T3" fmla="*/ 0 h 76"/>
                <a:gd name="T4" fmla="*/ 85 w 124"/>
                <a:gd name="T5" fmla="*/ 4 h 76"/>
                <a:gd name="T6" fmla="*/ 66 w 124"/>
                <a:gd name="T7" fmla="*/ 10 h 76"/>
                <a:gd name="T8" fmla="*/ 47 w 124"/>
                <a:gd name="T9" fmla="*/ 17 h 76"/>
                <a:gd name="T10" fmla="*/ 25 w 124"/>
                <a:gd name="T11" fmla="*/ 25 h 76"/>
                <a:gd name="T12" fmla="*/ 10 w 124"/>
                <a:gd name="T13" fmla="*/ 35 h 76"/>
                <a:gd name="T14" fmla="*/ 0 w 124"/>
                <a:gd name="T15" fmla="*/ 45 h 76"/>
                <a:gd name="T16" fmla="*/ 0 w 124"/>
                <a:gd name="T17" fmla="*/ 56 h 76"/>
                <a:gd name="T18" fmla="*/ 16 w 124"/>
                <a:gd name="T19" fmla="*/ 72 h 76"/>
                <a:gd name="T20" fmla="*/ 41 w 124"/>
                <a:gd name="T21" fmla="*/ 76 h 76"/>
                <a:gd name="T22" fmla="*/ 66 w 124"/>
                <a:gd name="T23" fmla="*/ 68 h 76"/>
                <a:gd name="T24" fmla="*/ 93 w 124"/>
                <a:gd name="T25" fmla="*/ 54 h 76"/>
                <a:gd name="T26" fmla="*/ 112 w 124"/>
                <a:gd name="T27" fmla="*/ 35 h 76"/>
                <a:gd name="T28" fmla="*/ 124 w 124"/>
                <a:gd name="T29" fmla="*/ 17 h 76"/>
                <a:gd name="T30" fmla="*/ 122 w 124"/>
                <a:gd name="T31" fmla="*/ 4 h 76"/>
                <a:gd name="T32" fmla="*/ 105 w 124"/>
                <a:gd name="T33" fmla="*/ 0 h 7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4"/>
                <a:gd name="T52" fmla="*/ 0 h 76"/>
                <a:gd name="T53" fmla="*/ 124 w 124"/>
                <a:gd name="T54" fmla="*/ 76 h 7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4" h="76">
                  <a:moveTo>
                    <a:pt x="105" y="0"/>
                  </a:moveTo>
                  <a:lnTo>
                    <a:pt x="99" y="0"/>
                  </a:lnTo>
                  <a:lnTo>
                    <a:pt x="85" y="4"/>
                  </a:lnTo>
                  <a:lnTo>
                    <a:pt x="66" y="10"/>
                  </a:lnTo>
                  <a:lnTo>
                    <a:pt x="47" y="17"/>
                  </a:lnTo>
                  <a:lnTo>
                    <a:pt x="25" y="25"/>
                  </a:lnTo>
                  <a:lnTo>
                    <a:pt x="10" y="35"/>
                  </a:lnTo>
                  <a:lnTo>
                    <a:pt x="0" y="45"/>
                  </a:lnTo>
                  <a:lnTo>
                    <a:pt x="0" y="56"/>
                  </a:lnTo>
                  <a:lnTo>
                    <a:pt x="16" y="72"/>
                  </a:lnTo>
                  <a:lnTo>
                    <a:pt x="41" y="76"/>
                  </a:lnTo>
                  <a:lnTo>
                    <a:pt x="66" y="68"/>
                  </a:lnTo>
                  <a:lnTo>
                    <a:pt x="93" y="54"/>
                  </a:lnTo>
                  <a:lnTo>
                    <a:pt x="112" y="35"/>
                  </a:lnTo>
                  <a:lnTo>
                    <a:pt x="124" y="17"/>
                  </a:lnTo>
                  <a:lnTo>
                    <a:pt x="122" y="4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F78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441" name="Freeform 123"/>
            <p:cNvSpPr>
              <a:spLocks/>
            </p:cNvSpPr>
            <p:nvPr/>
          </p:nvSpPr>
          <p:spPr bwMode="auto">
            <a:xfrm>
              <a:off x="1892" y="3394"/>
              <a:ext cx="250" cy="152"/>
            </a:xfrm>
            <a:custGeom>
              <a:avLst/>
              <a:gdLst>
                <a:gd name="T0" fmla="*/ 421 w 498"/>
                <a:gd name="T1" fmla="*/ 0 h 305"/>
                <a:gd name="T2" fmla="*/ 399 w 498"/>
                <a:gd name="T3" fmla="*/ 4 h 305"/>
                <a:gd name="T4" fmla="*/ 347 w 498"/>
                <a:gd name="T5" fmla="*/ 20 h 305"/>
                <a:gd name="T6" fmla="*/ 273 w 498"/>
                <a:gd name="T7" fmla="*/ 43 h 305"/>
                <a:gd name="T8" fmla="*/ 192 w 498"/>
                <a:gd name="T9" fmla="*/ 74 h 305"/>
                <a:gd name="T10" fmla="*/ 110 w 498"/>
                <a:gd name="T11" fmla="*/ 107 h 305"/>
                <a:gd name="T12" fmla="*/ 42 w 498"/>
                <a:gd name="T13" fmla="*/ 146 h 305"/>
                <a:gd name="T14" fmla="*/ 2 w 498"/>
                <a:gd name="T15" fmla="*/ 185 h 305"/>
                <a:gd name="T16" fmla="*/ 0 w 498"/>
                <a:gd name="T17" fmla="*/ 223 h 305"/>
                <a:gd name="T18" fmla="*/ 68 w 498"/>
                <a:gd name="T19" fmla="*/ 291 h 305"/>
                <a:gd name="T20" fmla="*/ 165 w 498"/>
                <a:gd name="T21" fmla="*/ 305 h 305"/>
                <a:gd name="T22" fmla="*/ 269 w 498"/>
                <a:gd name="T23" fmla="*/ 274 h 305"/>
                <a:gd name="T24" fmla="*/ 372 w 498"/>
                <a:gd name="T25" fmla="*/ 218 h 305"/>
                <a:gd name="T26" fmla="*/ 452 w 498"/>
                <a:gd name="T27" fmla="*/ 146 h 305"/>
                <a:gd name="T28" fmla="*/ 498 w 498"/>
                <a:gd name="T29" fmla="*/ 76 h 305"/>
                <a:gd name="T30" fmla="*/ 492 w 498"/>
                <a:gd name="T31" fmla="*/ 22 h 305"/>
                <a:gd name="T32" fmla="*/ 421 w 498"/>
                <a:gd name="T33" fmla="*/ 0 h 30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8"/>
                <a:gd name="T52" fmla="*/ 0 h 305"/>
                <a:gd name="T53" fmla="*/ 498 w 498"/>
                <a:gd name="T54" fmla="*/ 305 h 30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8" h="305">
                  <a:moveTo>
                    <a:pt x="421" y="0"/>
                  </a:moveTo>
                  <a:lnTo>
                    <a:pt x="399" y="4"/>
                  </a:lnTo>
                  <a:lnTo>
                    <a:pt x="347" y="20"/>
                  </a:lnTo>
                  <a:lnTo>
                    <a:pt x="273" y="43"/>
                  </a:lnTo>
                  <a:lnTo>
                    <a:pt x="192" y="74"/>
                  </a:lnTo>
                  <a:lnTo>
                    <a:pt x="110" y="107"/>
                  </a:lnTo>
                  <a:lnTo>
                    <a:pt x="42" y="146"/>
                  </a:lnTo>
                  <a:lnTo>
                    <a:pt x="2" y="185"/>
                  </a:lnTo>
                  <a:lnTo>
                    <a:pt x="0" y="223"/>
                  </a:lnTo>
                  <a:lnTo>
                    <a:pt x="68" y="291"/>
                  </a:lnTo>
                  <a:lnTo>
                    <a:pt x="165" y="305"/>
                  </a:lnTo>
                  <a:lnTo>
                    <a:pt x="269" y="274"/>
                  </a:lnTo>
                  <a:lnTo>
                    <a:pt x="372" y="218"/>
                  </a:lnTo>
                  <a:lnTo>
                    <a:pt x="452" y="146"/>
                  </a:lnTo>
                  <a:lnTo>
                    <a:pt x="498" y="76"/>
                  </a:lnTo>
                  <a:lnTo>
                    <a:pt x="492" y="22"/>
                  </a:lnTo>
                  <a:lnTo>
                    <a:pt x="421" y="0"/>
                  </a:ln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442" name="Freeform 124"/>
            <p:cNvSpPr>
              <a:spLocks/>
            </p:cNvSpPr>
            <p:nvPr/>
          </p:nvSpPr>
          <p:spPr bwMode="auto">
            <a:xfrm>
              <a:off x="1912" y="3418"/>
              <a:ext cx="185" cy="113"/>
            </a:xfrm>
            <a:custGeom>
              <a:avLst/>
              <a:gdLst>
                <a:gd name="T0" fmla="*/ 314 w 370"/>
                <a:gd name="T1" fmla="*/ 0 h 227"/>
                <a:gd name="T2" fmla="*/ 296 w 370"/>
                <a:gd name="T3" fmla="*/ 4 h 227"/>
                <a:gd name="T4" fmla="*/ 257 w 370"/>
                <a:gd name="T5" fmla="*/ 15 h 227"/>
                <a:gd name="T6" fmla="*/ 201 w 370"/>
                <a:gd name="T7" fmla="*/ 31 h 227"/>
                <a:gd name="T8" fmla="*/ 141 w 370"/>
                <a:gd name="T9" fmla="*/ 54 h 227"/>
                <a:gd name="T10" fmla="*/ 81 w 370"/>
                <a:gd name="T11" fmla="*/ 79 h 227"/>
                <a:gd name="T12" fmla="*/ 32 w 370"/>
                <a:gd name="T13" fmla="*/ 108 h 227"/>
                <a:gd name="T14" fmla="*/ 1 w 370"/>
                <a:gd name="T15" fmla="*/ 138 h 227"/>
                <a:gd name="T16" fmla="*/ 0 w 370"/>
                <a:gd name="T17" fmla="*/ 167 h 227"/>
                <a:gd name="T18" fmla="*/ 50 w 370"/>
                <a:gd name="T19" fmla="*/ 217 h 227"/>
                <a:gd name="T20" fmla="*/ 122 w 370"/>
                <a:gd name="T21" fmla="*/ 227 h 227"/>
                <a:gd name="T22" fmla="*/ 199 w 370"/>
                <a:gd name="T23" fmla="*/ 203 h 227"/>
                <a:gd name="T24" fmla="*/ 277 w 370"/>
                <a:gd name="T25" fmla="*/ 161 h 227"/>
                <a:gd name="T26" fmla="*/ 337 w 370"/>
                <a:gd name="T27" fmla="*/ 107 h 227"/>
                <a:gd name="T28" fmla="*/ 370 w 370"/>
                <a:gd name="T29" fmla="*/ 56 h 227"/>
                <a:gd name="T30" fmla="*/ 366 w 370"/>
                <a:gd name="T31" fmla="*/ 15 h 227"/>
                <a:gd name="T32" fmla="*/ 314 w 370"/>
                <a:gd name="T33" fmla="*/ 0 h 2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0"/>
                <a:gd name="T52" fmla="*/ 0 h 227"/>
                <a:gd name="T53" fmla="*/ 370 w 370"/>
                <a:gd name="T54" fmla="*/ 227 h 2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0" h="227">
                  <a:moveTo>
                    <a:pt x="314" y="0"/>
                  </a:moveTo>
                  <a:lnTo>
                    <a:pt x="296" y="4"/>
                  </a:lnTo>
                  <a:lnTo>
                    <a:pt x="257" y="15"/>
                  </a:lnTo>
                  <a:lnTo>
                    <a:pt x="201" y="31"/>
                  </a:lnTo>
                  <a:lnTo>
                    <a:pt x="141" y="54"/>
                  </a:lnTo>
                  <a:lnTo>
                    <a:pt x="81" y="79"/>
                  </a:lnTo>
                  <a:lnTo>
                    <a:pt x="32" y="108"/>
                  </a:lnTo>
                  <a:lnTo>
                    <a:pt x="1" y="138"/>
                  </a:lnTo>
                  <a:lnTo>
                    <a:pt x="0" y="167"/>
                  </a:lnTo>
                  <a:lnTo>
                    <a:pt x="50" y="217"/>
                  </a:lnTo>
                  <a:lnTo>
                    <a:pt x="122" y="227"/>
                  </a:lnTo>
                  <a:lnTo>
                    <a:pt x="199" y="203"/>
                  </a:lnTo>
                  <a:lnTo>
                    <a:pt x="277" y="161"/>
                  </a:lnTo>
                  <a:lnTo>
                    <a:pt x="337" y="107"/>
                  </a:lnTo>
                  <a:lnTo>
                    <a:pt x="370" y="56"/>
                  </a:lnTo>
                  <a:lnTo>
                    <a:pt x="366" y="15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rgbClr val="FA9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443" name="Freeform 125"/>
            <p:cNvSpPr>
              <a:spLocks/>
            </p:cNvSpPr>
            <p:nvPr/>
          </p:nvSpPr>
          <p:spPr bwMode="auto">
            <a:xfrm>
              <a:off x="1930" y="3442"/>
              <a:ext cx="123" cy="75"/>
            </a:xfrm>
            <a:custGeom>
              <a:avLst/>
              <a:gdLst>
                <a:gd name="T0" fmla="*/ 210 w 247"/>
                <a:gd name="T1" fmla="*/ 0 h 150"/>
                <a:gd name="T2" fmla="*/ 198 w 247"/>
                <a:gd name="T3" fmla="*/ 2 h 150"/>
                <a:gd name="T4" fmla="*/ 173 w 247"/>
                <a:gd name="T5" fmla="*/ 10 h 150"/>
                <a:gd name="T6" fmla="*/ 134 w 247"/>
                <a:gd name="T7" fmla="*/ 20 h 150"/>
                <a:gd name="T8" fmla="*/ 95 w 247"/>
                <a:gd name="T9" fmla="*/ 37 h 150"/>
                <a:gd name="T10" fmla="*/ 53 w 247"/>
                <a:gd name="T11" fmla="*/ 53 h 150"/>
                <a:gd name="T12" fmla="*/ 22 w 247"/>
                <a:gd name="T13" fmla="*/ 72 h 150"/>
                <a:gd name="T14" fmla="*/ 0 w 247"/>
                <a:gd name="T15" fmla="*/ 92 h 150"/>
                <a:gd name="T16" fmla="*/ 0 w 247"/>
                <a:gd name="T17" fmla="*/ 111 h 150"/>
                <a:gd name="T18" fmla="*/ 33 w 247"/>
                <a:gd name="T19" fmla="*/ 144 h 150"/>
                <a:gd name="T20" fmla="*/ 80 w 247"/>
                <a:gd name="T21" fmla="*/ 150 h 150"/>
                <a:gd name="T22" fmla="*/ 132 w 247"/>
                <a:gd name="T23" fmla="*/ 134 h 150"/>
                <a:gd name="T24" fmla="*/ 185 w 247"/>
                <a:gd name="T25" fmla="*/ 107 h 150"/>
                <a:gd name="T26" fmla="*/ 223 w 247"/>
                <a:gd name="T27" fmla="*/ 72 h 150"/>
                <a:gd name="T28" fmla="*/ 247 w 247"/>
                <a:gd name="T29" fmla="*/ 37 h 150"/>
                <a:gd name="T30" fmla="*/ 245 w 247"/>
                <a:gd name="T31" fmla="*/ 10 h 150"/>
                <a:gd name="T32" fmla="*/ 210 w 247"/>
                <a:gd name="T33" fmla="*/ 0 h 1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7"/>
                <a:gd name="T52" fmla="*/ 0 h 150"/>
                <a:gd name="T53" fmla="*/ 247 w 247"/>
                <a:gd name="T54" fmla="*/ 150 h 1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7" h="150">
                  <a:moveTo>
                    <a:pt x="210" y="0"/>
                  </a:moveTo>
                  <a:lnTo>
                    <a:pt x="198" y="2"/>
                  </a:lnTo>
                  <a:lnTo>
                    <a:pt x="173" y="10"/>
                  </a:lnTo>
                  <a:lnTo>
                    <a:pt x="134" y="20"/>
                  </a:lnTo>
                  <a:lnTo>
                    <a:pt x="95" y="37"/>
                  </a:lnTo>
                  <a:lnTo>
                    <a:pt x="53" y="53"/>
                  </a:lnTo>
                  <a:lnTo>
                    <a:pt x="22" y="72"/>
                  </a:lnTo>
                  <a:lnTo>
                    <a:pt x="0" y="92"/>
                  </a:lnTo>
                  <a:lnTo>
                    <a:pt x="0" y="111"/>
                  </a:lnTo>
                  <a:lnTo>
                    <a:pt x="33" y="144"/>
                  </a:lnTo>
                  <a:lnTo>
                    <a:pt x="80" y="150"/>
                  </a:lnTo>
                  <a:lnTo>
                    <a:pt x="132" y="134"/>
                  </a:lnTo>
                  <a:lnTo>
                    <a:pt x="185" y="107"/>
                  </a:lnTo>
                  <a:lnTo>
                    <a:pt x="223" y="72"/>
                  </a:lnTo>
                  <a:lnTo>
                    <a:pt x="247" y="37"/>
                  </a:lnTo>
                  <a:lnTo>
                    <a:pt x="245" y="10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F5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444" name="Freeform 126"/>
            <p:cNvSpPr>
              <a:spLocks/>
            </p:cNvSpPr>
            <p:nvPr/>
          </p:nvSpPr>
          <p:spPr bwMode="auto">
            <a:xfrm>
              <a:off x="1949" y="3466"/>
              <a:ext cx="61" cy="37"/>
            </a:xfrm>
            <a:custGeom>
              <a:avLst/>
              <a:gdLst>
                <a:gd name="T0" fmla="*/ 103 w 122"/>
                <a:gd name="T1" fmla="*/ 0 h 74"/>
                <a:gd name="T2" fmla="*/ 97 w 122"/>
                <a:gd name="T3" fmla="*/ 0 h 74"/>
                <a:gd name="T4" fmla="*/ 84 w 122"/>
                <a:gd name="T5" fmla="*/ 4 h 74"/>
                <a:gd name="T6" fmla="*/ 66 w 122"/>
                <a:gd name="T7" fmla="*/ 10 h 74"/>
                <a:gd name="T8" fmla="*/ 47 w 122"/>
                <a:gd name="T9" fmla="*/ 17 h 74"/>
                <a:gd name="T10" fmla="*/ 25 w 122"/>
                <a:gd name="T11" fmla="*/ 25 h 74"/>
                <a:gd name="T12" fmla="*/ 10 w 122"/>
                <a:gd name="T13" fmla="*/ 35 h 74"/>
                <a:gd name="T14" fmla="*/ 0 w 122"/>
                <a:gd name="T15" fmla="*/ 44 h 74"/>
                <a:gd name="T16" fmla="*/ 0 w 122"/>
                <a:gd name="T17" fmla="*/ 54 h 74"/>
                <a:gd name="T18" fmla="*/ 16 w 122"/>
                <a:gd name="T19" fmla="*/ 70 h 74"/>
                <a:gd name="T20" fmla="*/ 39 w 122"/>
                <a:gd name="T21" fmla="*/ 74 h 74"/>
                <a:gd name="T22" fmla="*/ 64 w 122"/>
                <a:gd name="T23" fmla="*/ 66 h 74"/>
                <a:gd name="T24" fmla="*/ 91 w 122"/>
                <a:gd name="T25" fmla="*/ 52 h 74"/>
                <a:gd name="T26" fmla="*/ 111 w 122"/>
                <a:gd name="T27" fmla="*/ 33 h 74"/>
                <a:gd name="T28" fmla="*/ 122 w 122"/>
                <a:gd name="T29" fmla="*/ 17 h 74"/>
                <a:gd name="T30" fmla="*/ 120 w 122"/>
                <a:gd name="T31" fmla="*/ 4 h 74"/>
                <a:gd name="T32" fmla="*/ 103 w 122"/>
                <a:gd name="T33" fmla="*/ 0 h 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2"/>
                <a:gd name="T52" fmla="*/ 0 h 74"/>
                <a:gd name="T53" fmla="*/ 122 w 122"/>
                <a:gd name="T54" fmla="*/ 74 h 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2" h="74">
                  <a:moveTo>
                    <a:pt x="103" y="0"/>
                  </a:moveTo>
                  <a:lnTo>
                    <a:pt x="97" y="0"/>
                  </a:lnTo>
                  <a:lnTo>
                    <a:pt x="84" y="4"/>
                  </a:lnTo>
                  <a:lnTo>
                    <a:pt x="66" y="10"/>
                  </a:lnTo>
                  <a:lnTo>
                    <a:pt x="47" y="17"/>
                  </a:lnTo>
                  <a:lnTo>
                    <a:pt x="25" y="25"/>
                  </a:lnTo>
                  <a:lnTo>
                    <a:pt x="10" y="35"/>
                  </a:lnTo>
                  <a:lnTo>
                    <a:pt x="0" y="44"/>
                  </a:lnTo>
                  <a:lnTo>
                    <a:pt x="0" y="54"/>
                  </a:lnTo>
                  <a:lnTo>
                    <a:pt x="16" y="70"/>
                  </a:lnTo>
                  <a:lnTo>
                    <a:pt x="39" y="74"/>
                  </a:lnTo>
                  <a:lnTo>
                    <a:pt x="64" y="66"/>
                  </a:lnTo>
                  <a:lnTo>
                    <a:pt x="91" y="52"/>
                  </a:lnTo>
                  <a:lnTo>
                    <a:pt x="111" y="33"/>
                  </a:lnTo>
                  <a:lnTo>
                    <a:pt x="122" y="17"/>
                  </a:lnTo>
                  <a:lnTo>
                    <a:pt x="120" y="4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F06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445" name="Freeform 127"/>
            <p:cNvSpPr>
              <a:spLocks/>
            </p:cNvSpPr>
            <p:nvPr/>
          </p:nvSpPr>
          <p:spPr bwMode="auto">
            <a:xfrm>
              <a:off x="2112" y="3195"/>
              <a:ext cx="425" cy="211"/>
            </a:xfrm>
            <a:custGeom>
              <a:avLst/>
              <a:gdLst>
                <a:gd name="T0" fmla="*/ 74 w 851"/>
                <a:gd name="T1" fmla="*/ 302 h 423"/>
                <a:gd name="T2" fmla="*/ 105 w 851"/>
                <a:gd name="T3" fmla="*/ 285 h 423"/>
                <a:gd name="T4" fmla="*/ 190 w 851"/>
                <a:gd name="T5" fmla="*/ 242 h 423"/>
                <a:gd name="T6" fmla="*/ 310 w 851"/>
                <a:gd name="T7" fmla="*/ 184 h 423"/>
                <a:gd name="T8" fmla="*/ 450 w 851"/>
                <a:gd name="T9" fmla="*/ 122 h 423"/>
                <a:gd name="T10" fmla="*/ 590 w 851"/>
                <a:gd name="T11" fmla="*/ 62 h 423"/>
                <a:gd name="T12" fmla="*/ 716 w 851"/>
                <a:gd name="T13" fmla="*/ 19 h 423"/>
                <a:gd name="T14" fmla="*/ 807 w 851"/>
                <a:gd name="T15" fmla="*/ 0 h 423"/>
                <a:gd name="T16" fmla="*/ 851 w 851"/>
                <a:gd name="T17" fmla="*/ 19 h 423"/>
                <a:gd name="T18" fmla="*/ 826 w 851"/>
                <a:gd name="T19" fmla="*/ 126 h 423"/>
                <a:gd name="T20" fmla="*/ 712 w 851"/>
                <a:gd name="T21" fmla="*/ 229 h 423"/>
                <a:gd name="T22" fmla="*/ 543 w 851"/>
                <a:gd name="T23" fmla="*/ 316 h 423"/>
                <a:gd name="T24" fmla="*/ 353 w 851"/>
                <a:gd name="T25" fmla="*/ 382 h 423"/>
                <a:gd name="T26" fmla="*/ 175 w 851"/>
                <a:gd name="T27" fmla="*/ 419 h 423"/>
                <a:gd name="T28" fmla="*/ 47 w 851"/>
                <a:gd name="T29" fmla="*/ 423 h 423"/>
                <a:gd name="T30" fmla="*/ 0 w 851"/>
                <a:gd name="T31" fmla="*/ 386 h 423"/>
                <a:gd name="T32" fmla="*/ 74 w 851"/>
                <a:gd name="T33" fmla="*/ 302 h 4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51"/>
                <a:gd name="T52" fmla="*/ 0 h 423"/>
                <a:gd name="T53" fmla="*/ 851 w 851"/>
                <a:gd name="T54" fmla="*/ 423 h 4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51" h="423">
                  <a:moveTo>
                    <a:pt x="74" y="302"/>
                  </a:moveTo>
                  <a:lnTo>
                    <a:pt x="105" y="285"/>
                  </a:lnTo>
                  <a:lnTo>
                    <a:pt x="190" y="242"/>
                  </a:lnTo>
                  <a:lnTo>
                    <a:pt x="310" y="184"/>
                  </a:lnTo>
                  <a:lnTo>
                    <a:pt x="450" y="122"/>
                  </a:lnTo>
                  <a:lnTo>
                    <a:pt x="590" y="62"/>
                  </a:lnTo>
                  <a:lnTo>
                    <a:pt x="716" y="19"/>
                  </a:lnTo>
                  <a:lnTo>
                    <a:pt x="807" y="0"/>
                  </a:lnTo>
                  <a:lnTo>
                    <a:pt x="851" y="19"/>
                  </a:lnTo>
                  <a:lnTo>
                    <a:pt x="826" y="126"/>
                  </a:lnTo>
                  <a:lnTo>
                    <a:pt x="712" y="229"/>
                  </a:lnTo>
                  <a:lnTo>
                    <a:pt x="543" y="316"/>
                  </a:lnTo>
                  <a:lnTo>
                    <a:pt x="353" y="382"/>
                  </a:lnTo>
                  <a:lnTo>
                    <a:pt x="175" y="419"/>
                  </a:lnTo>
                  <a:lnTo>
                    <a:pt x="47" y="423"/>
                  </a:lnTo>
                  <a:lnTo>
                    <a:pt x="0" y="386"/>
                  </a:lnTo>
                  <a:lnTo>
                    <a:pt x="74" y="302"/>
                  </a:ln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446" name="Freeform 128"/>
            <p:cNvSpPr>
              <a:spLocks/>
            </p:cNvSpPr>
            <p:nvPr/>
          </p:nvSpPr>
          <p:spPr bwMode="auto">
            <a:xfrm>
              <a:off x="2190" y="3213"/>
              <a:ext cx="319" cy="159"/>
            </a:xfrm>
            <a:custGeom>
              <a:avLst/>
              <a:gdLst>
                <a:gd name="T0" fmla="*/ 54 w 638"/>
                <a:gd name="T1" fmla="*/ 227 h 318"/>
                <a:gd name="T2" fmla="*/ 78 w 638"/>
                <a:gd name="T3" fmla="*/ 213 h 318"/>
                <a:gd name="T4" fmla="*/ 142 w 638"/>
                <a:gd name="T5" fmla="*/ 182 h 318"/>
                <a:gd name="T6" fmla="*/ 231 w 638"/>
                <a:gd name="T7" fmla="*/ 138 h 318"/>
                <a:gd name="T8" fmla="*/ 338 w 638"/>
                <a:gd name="T9" fmla="*/ 91 h 318"/>
                <a:gd name="T10" fmla="*/ 440 w 638"/>
                <a:gd name="T11" fmla="*/ 46 h 318"/>
                <a:gd name="T12" fmla="*/ 535 w 638"/>
                <a:gd name="T13" fmla="*/ 15 h 318"/>
                <a:gd name="T14" fmla="*/ 605 w 638"/>
                <a:gd name="T15" fmla="*/ 0 h 318"/>
                <a:gd name="T16" fmla="*/ 638 w 638"/>
                <a:gd name="T17" fmla="*/ 15 h 318"/>
                <a:gd name="T18" fmla="*/ 619 w 638"/>
                <a:gd name="T19" fmla="*/ 95 h 318"/>
                <a:gd name="T20" fmla="*/ 533 w 638"/>
                <a:gd name="T21" fmla="*/ 170 h 318"/>
                <a:gd name="T22" fmla="*/ 405 w 638"/>
                <a:gd name="T23" fmla="*/ 236 h 318"/>
                <a:gd name="T24" fmla="*/ 264 w 638"/>
                <a:gd name="T25" fmla="*/ 287 h 318"/>
                <a:gd name="T26" fmla="*/ 130 w 638"/>
                <a:gd name="T27" fmla="*/ 314 h 318"/>
                <a:gd name="T28" fmla="*/ 33 w 638"/>
                <a:gd name="T29" fmla="*/ 318 h 318"/>
                <a:gd name="T30" fmla="*/ 0 w 638"/>
                <a:gd name="T31" fmla="*/ 289 h 318"/>
                <a:gd name="T32" fmla="*/ 54 w 638"/>
                <a:gd name="T33" fmla="*/ 227 h 3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8"/>
                <a:gd name="T52" fmla="*/ 0 h 318"/>
                <a:gd name="T53" fmla="*/ 638 w 638"/>
                <a:gd name="T54" fmla="*/ 318 h 3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8" h="318">
                  <a:moveTo>
                    <a:pt x="54" y="227"/>
                  </a:moveTo>
                  <a:lnTo>
                    <a:pt x="78" y="213"/>
                  </a:lnTo>
                  <a:lnTo>
                    <a:pt x="142" y="182"/>
                  </a:lnTo>
                  <a:lnTo>
                    <a:pt x="231" y="138"/>
                  </a:lnTo>
                  <a:lnTo>
                    <a:pt x="338" y="91"/>
                  </a:lnTo>
                  <a:lnTo>
                    <a:pt x="440" y="46"/>
                  </a:lnTo>
                  <a:lnTo>
                    <a:pt x="535" y="15"/>
                  </a:lnTo>
                  <a:lnTo>
                    <a:pt x="605" y="0"/>
                  </a:lnTo>
                  <a:lnTo>
                    <a:pt x="638" y="15"/>
                  </a:lnTo>
                  <a:lnTo>
                    <a:pt x="619" y="95"/>
                  </a:lnTo>
                  <a:lnTo>
                    <a:pt x="533" y="170"/>
                  </a:lnTo>
                  <a:lnTo>
                    <a:pt x="405" y="236"/>
                  </a:lnTo>
                  <a:lnTo>
                    <a:pt x="264" y="287"/>
                  </a:lnTo>
                  <a:lnTo>
                    <a:pt x="130" y="314"/>
                  </a:lnTo>
                  <a:lnTo>
                    <a:pt x="33" y="318"/>
                  </a:lnTo>
                  <a:lnTo>
                    <a:pt x="0" y="289"/>
                  </a:lnTo>
                  <a:lnTo>
                    <a:pt x="54" y="227"/>
                  </a:lnTo>
                  <a:close/>
                </a:path>
              </a:pathLst>
            </a:custGeom>
            <a:solidFill>
              <a:srgbClr val="FC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447" name="Freeform 129"/>
            <p:cNvSpPr>
              <a:spLocks/>
            </p:cNvSpPr>
            <p:nvPr/>
          </p:nvSpPr>
          <p:spPr bwMode="auto">
            <a:xfrm>
              <a:off x="2269" y="3232"/>
              <a:ext cx="211" cy="106"/>
            </a:xfrm>
            <a:custGeom>
              <a:avLst/>
              <a:gdLst>
                <a:gd name="T0" fmla="*/ 39 w 423"/>
                <a:gd name="T1" fmla="*/ 153 h 211"/>
                <a:gd name="T2" fmla="*/ 53 w 423"/>
                <a:gd name="T3" fmla="*/ 143 h 211"/>
                <a:gd name="T4" fmla="*/ 95 w 423"/>
                <a:gd name="T5" fmla="*/ 122 h 211"/>
                <a:gd name="T6" fmla="*/ 153 w 423"/>
                <a:gd name="T7" fmla="*/ 93 h 211"/>
                <a:gd name="T8" fmla="*/ 225 w 423"/>
                <a:gd name="T9" fmla="*/ 62 h 211"/>
                <a:gd name="T10" fmla="*/ 293 w 423"/>
                <a:gd name="T11" fmla="*/ 31 h 211"/>
                <a:gd name="T12" fmla="*/ 355 w 423"/>
                <a:gd name="T13" fmla="*/ 9 h 211"/>
                <a:gd name="T14" fmla="*/ 400 w 423"/>
                <a:gd name="T15" fmla="*/ 0 h 211"/>
                <a:gd name="T16" fmla="*/ 423 w 423"/>
                <a:gd name="T17" fmla="*/ 9 h 211"/>
                <a:gd name="T18" fmla="*/ 411 w 423"/>
                <a:gd name="T19" fmla="*/ 62 h 211"/>
                <a:gd name="T20" fmla="*/ 353 w 423"/>
                <a:gd name="T21" fmla="*/ 114 h 211"/>
                <a:gd name="T22" fmla="*/ 268 w 423"/>
                <a:gd name="T23" fmla="*/ 157 h 211"/>
                <a:gd name="T24" fmla="*/ 175 w 423"/>
                <a:gd name="T25" fmla="*/ 192 h 211"/>
                <a:gd name="T26" fmla="*/ 87 w 423"/>
                <a:gd name="T27" fmla="*/ 209 h 211"/>
                <a:gd name="T28" fmla="*/ 23 w 423"/>
                <a:gd name="T29" fmla="*/ 211 h 211"/>
                <a:gd name="T30" fmla="*/ 0 w 423"/>
                <a:gd name="T31" fmla="*/ 194 h 211"/>
                <a:gd name="T32" fmla="*/ 39 w 423"/>
                <a:gd name="T33" fmla="*/ 153 h 2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3"/>
                <a:gd name="T52" fmla="*/ 0 h 211"/>
                <a:gd name="T53" fmla="*/ 423 w 423"/>
                <a:gd name="T54" fmla="*/ 211 h 2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3" h="211">
                  <a:moveTo>
                    <a:pt x="39" y="153"/>
                  </a:moveTo>
                  <a:lnTo>
                    <a:pt x="53" y="143"/>
                  </a:lnTo>
                  <a:lnTo>
                    <a:pt x="95" y="122"/>
                  </a:lnTo>
                  <a:lnTo>
                    <a:pt x="153" y="93"/>
                  </a:lnTo>
                  <a:lnTo>
                    <a:pt x="225" y="62"/>
                  </a:lnTo>
                  <a:lnTo>
                    <a:pt x="293" y="31"/>
                  </a:lnTo>
                  <a:lnTo>
                    <a:pt x="355" y="9"/>
                  </a:lnTo>
                  <a:lnTo>
                    <a:pt x="400" y="0"/>
                  </a:lnTo>
                  <a:lnTo>
                    <a:pt x="423" y="9"/>
                  </a:lnTo>
                  <a:lnTo>
                    <a:pt x="411" y="62"/>
                  </a:lnTo>
                  <a:lnTo>
                    <a:pt x="353" y="114"/>
                  </a:lnTo>
                  <a:lnTo>
                    <a:pt x="268" y="157"/>
                  </a:lnTo>
                  <a:lnTo>
                    <a:pt x="175" y="192"/>
                  </a:lnTo>
                  <a:lnTo>
                    <a:pt x="87" y="209"/>
                  </a:lnTo>
                  <a:lnTo>
                    <a:pt x="23" y="211"/>
                  </a:lnTo>
                  <a:lnTo>
                    <a:pt x="0" y="194"/>
                  </a:lnTo>
                  <a:lnTo>
                    <a:pt x="39" y="153"/>
                  </a:lnTo>
                  <a:close/>
                </a:path>
              </a:pathLst>
            </a:custGeom>
            <a:solidFill>
              <a:srgbClr val="FA9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448" name="Freeform 130"/>
            <p:cNvSpPr>
              <a:spLocks/>
            </p:cNvSpPr>
            <p:nvPr/>
          </p:nvSpPr>
          <p:spPr bwMode="auto">
            <a:xfrm>
              <a:off x="2346" y="3250"/>
              <a:ext cx="106" cy="53"/>
            </a:xfrm>
            <a:custGeom>
              <a:avLst/>
              <a:gdLst>
                <a:gd name="T0" fmla="*/ 20 w 212"/>
                <a:gd name="T1" fmla="*/ 75 h 104"/>
                <a:gd name="T2" fmla="*/ 26 w 212"/>
                <a:gd name="T3" fmla="*/ 69 h 104"/>
                <a:gd name="T4" fmla="*/ 47 w 212"/>
                <a:gd name="T5" fmla="*/ 60 h 104"/>
                <a:gd name="T6" fmla="*/ 76 w 212"/>
                <a:gd name="T7" fmla="*/ 44 h 104"/>
                <a:gd name="T8" fmla="*/ 113 w 212"/>
                <a:gd name="T9" fmla="*/ 31 h 104"/>
                <a:gd name="T10" fmla="*/ 146 w 212"/>
                <a:gd name="T11" fmla="*/ 13 h 104"/>
                <a:gd name="T12" fmla="*/ 177 w 212"/>
                <a:gd name="T13" fmla="*/ 3 h 104"/>
                <a:gd name="T14" fmla="*/ 200 w 212"/>
                <a:gd name="T15" fmla="*/ 0 h 104"/>
                <a:gd name="T16" fmla="*/ 212 w 212"/>
                <a:gd name="T17" fmla="*/ 5 h 104"/>
                <a:gd name="T18" fmla="*/ 204 w 212"/>
                <a:gd name="T19" fmla="*/ 31 h 104"/>
                <a:gd name="T20" fmla="*/ 175 w 212"/>
                <a:gd name="T21" fmla="*/ 56 h 104"/>
                <a:gd name="T22" fmla="*/ 134 w 212"/>
                <a:gd name="T23" fmla="*/ 77 h 104"/>
                <a:gd name="T24" fmla="*/ 88 w 212"/>
                <a:gd name="T25" fmla="*/ 95 h 104"/>
                <a:gd name="T26" fmla="*/ 43 w 212"/>
                <a:gd name="T27" fmla="*/ 102 h 104"/>
                <a:gd name="T28" fmla="*/ 12 w 212"/>
                <a:gd name="T29" fmla="*/ 104 h 104"/>
                <a:gd name="T30" fmla="*/ 0 w 212"/>
                <a:gd name="T31" fmla="*/ 95 h 104"/>
                <a:gd name="T32" fmla="*/ 20 w 212"/>
                <a:gd name="T33" fmla="*/ 75 h 1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2"/>
                <a:gd name="T52" fmla="*/ 0 h 104"/>
                <a:gd name="T53" fmla="*/ 212 w 212"/>
                <a:gd name="T54" fmla="*/ 104 h 10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2" h="104">
                  <a:moveTo>
                    <a:pt x="20" y="75"/>
                  </a:moveTo>
                  <a:lnTo>
                    <a:pt x="26" y="69"/>
                  </a:lnTo>
                  <a:lnTo>
                    <a:pt x="47" y="60"/>
                  </a:lnTo>
                  <a:lnTo>
                    <a:pt x="76" y="44"/>
                  </a:lnTo>
                  <a:lnTo>
                    <a:pt x="113" y="31"/>
                  </a:lnTo>
                  <a:lnTo>
                    <a:pt x="146" y="13"/>
                  </a:lnTo>
                  <a:lnTo>
                    <a:pt x="177" y="3"/>
                  </a:lnTo>
                  <a:lnTo>
                    <a:pt x="200" y="0"/>
                  </a:lnTo>
                  <a:lnTo>
                    <a:pt x="212" y="5"/>
                  </a:lnTo>
                  <a:lnTo>
                    <a:pt x="204" y="31"/>
                  </a:lnTo>
                  <a:lnTo>
                    <a:pt x="175" y="56"/>
                  </a:lnTo>
                  <a:lnTo>
                    <a:pt x="134" y="77"/>
                  </a:lnTo>
                  <a:lnTo>
                    <a:pt x="88" y="95"/>
                  </a:lnTo>
                  <a:lnTo>
                    <a:pt x="43" y="102"/>
                  </a:lnTo>
                  <a:lnTo>
                    <a:pt x="12" y="104"/>
                  </a:lnTo>
                  <a:lnTo>
                    <a:pt x="0" y="95"/>
                  </a:lnTo>
                  <a:lnTo>
                    <a:pt x="20" y="75"/>
                  </a:lnTo>
                  <a:close/>
                </a:path>
              </a:pathLst>
            </a:custGeom>
            <a:solidFill>
              <a:srgbClr val="F78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449" name="Freeform 131"/>
            <p:cNvSpPr>
              <a:spLocks/>
            </p:cNvSpPr>
            <p:nvPr/>
          </p:nvSpPr>
          <p:spPr bwMode="auto">
            <a:xfrm>
              <a:off x="2383" y="2754"/>
              <a:ext cx="730" cy="301"/>
            </a:xfrm>
            <a:custGeom>
              <a:avLst/>
              <a:gdLst>
                <a:gd name="T0" fmla="*/ 1292 w 1460"/>
                <a:gd name="T1" fmla="*/ 14 h 603"/>
                <a:gd name="T2" fmla="*/ 1233 w 1460"/>
                <a:gd name="T3" fmla="*/ 31 h 603"/>
                <a:gd name="T4" fmla="*/ 1082 w 1460"/>
                <a:gd name="T5" fmla="*/ 83 h 603"/>
                <a:gd name="T6" fmla="*/ 869 w 1460"/>
                <a:gd name="T7" fmla="*/ 157 h 603"/>
                <a:gd name="T8" fmla="*/ 628 w 1460"/>
                <a:gd name="T9" fmla="*/ 248 h 603"/>
                <a:gd name="T10" fmla="*/ 388 w 1460"/>
                <a:gd name="T11" fmla="*/ 341 h 603"/>
                <a:gd name="T12" fmla="*/ 182 w 1460"/>
                <a:gd name="T13" fmla="*/ 430 h 603"/>
                <a:gd name="T14" fmla="*/ 41 w 1460"/>
                <a:gd name="T15" fmla="*/ 504 h 603"/>
                <a:gd name="T16" fmla="*/ 0 w 1460"/>
                <a:gd name="T17" fmla="*/ 556 h 603"/>
                <a:gd name="T18" fmla="*/ 124 w 1460"/>
                <a:gd name="T19" fmla="*/ 603 h 603"/>
                <a:gd name="T20" fmla="*/ 367 w 1460"/>
                <a:gd name="T21" fmla="*/ 564 h 603"/>
                <a:gd name="T22" fmla="*/ 669 w 1460"/>
                <a:gd name="T23" fmla="*/ 461 h 603"/>
                <a:gd name="T24" fmla="*/ 985 w 1460"/>
                <a:gd name="T25" fmla="*/ 328 h 603"/>
                <a:gd name="T26" fmla="*/ 1255 w 1460"/>
                <a:gd name="T27" fmla="*/ 186 h 603"/>
                <a:gd name="T28" fmla="*/ 1431 w 1460"/>
                <a:gd name="T29" fmla="*/ 68 h 603"/>
                <a:gd name="T30" fmla="*/ 1460 w 1460"/>
                <a:gd name="T31" fmla="*/ 0 h 603"/>
                <a:gd name="T32" fmla="*/ 1292 w 1460"/>
                <a:gd name="T33" fmla="*/ 14 h 60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60"/>
                <a:gd name="T52" fmla="*/ 0 h 603"/>
                <a:gd name="T53" fmla="*/ 1460 w 1460"/>
                <a:gd name="T54" fmla="*/ 603 h 60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60" h="603">
                  <a:moveTo>
                    <a:pt x="1292" y="14"/>
                  </a:moveTo>
                  <a:lnTo>
                    <a:pt x="1233" y="31"/>
                  </a:lnTo>
                  <a:lnTo>
                    <a:pt x="1082" y="83"/>
                  </a:lnTo>
                  <a:lnTo>
                    <a:pt x="869" y="157"/>
                  </a:lnTo>
                  <a:lnTo>
                    <a:pt x="628" y="248"/>
                  </a:lnTo>
                  <a:lnTo>
                    <a:pt x="388" y="341"/>
                  </a:lnTo>
                  <a:lnTo>
                    <a:pt x="182" y="430"/>
                  </a:lnTo>
                  <a:lnTo>
                    <a:pt x="41" y="504"/>
                  </a:lnTo>
                  <a:lnTo>
                    <a:pt x="0" y="556"/>
                  </a:lnTo>
                  <a:lnTo>
                    <a:pt x="124" y="603"/>
                  </a:lnTo>
                  <a:lnTo>
                    <a:pt x="367" y="564"/>
                  </a:lnTo>
                  <a:lnTo>
                    <a:pt x="669" y="461"/>
                  </a:lnTo>
                  <a:lnTo>
                    <a:pt x="985" y="328"/>
                  </a:lnTo>
                  <a:lnTo>
                    <a:pt x="1255" y="186"/>
                  </a:lnTo>
                  <a:lnTo>
                    <a:pt x="1431" y="68"/>
                  </a:lnTo>
                  <a:lnTo>
                    <a:pt x="1460" y="0"/>
                  </a:lnTo>
                  <a:lnTo>
                    <a:pt x="1292" y="14"/>
                  </a:lnTo>
                  <a:close/>
                </a:path>
              </a:pathLst>
            </a:custGeom>
            <a:solidFill>
              <a:srgbClr val="FF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450" name="Freeform 132"/>
            <p:cNvSpPr>
              <a:spLocks/>
            </p:cNvSpPr>
            <p:nvPr/>
          </p:nvSpPr>
          <p:spPr bwMode="auto">
            <a:xfrm>
              <a:off x="2435" y="2808"/>
              <a:ext cx="548" cy="225"/>
            </a:xfrm>
            <a:custGeom>
              <a:avLst/>
              <a:gdLst>
                <a:gd name="T0" fmla="*/ 969 w 1096"/>
                <a:gd name="T1" fmla="*/ 11 h 449"/>
                <a:gd name="T2" fmla="*/ 925 w 1096"/>
                <a:gd name="T3" fmla="*/ 25 h 449"/>
                <a:gd name="T4" fmla="*/ 812 w 1096"/>
                <a:gd name="T5" fmla="*/ 64 h 449"/>
                <a:gd name="T6" fmla="*/ 651 w 1096"/>
                <a:gd name="T7" fmla="*/ 118 h 449"/>
                <a:gd name="T8" fmla="*/ 471 w 1096"/>
                <a:gd name="T9" fmla="*/ 186 h 449"/>
                <a:gd name="T10" fmla="*/ 289 w 1096"/>
                <a:gd name="T11" fmla="*/ 254 h 449"/>
                <a:gd name="T12" fmla="*/ 136 w 1096"/>
                <a:gd name="T13" fmla="*/ 319 h 449"/>
                <a:gd name="T14" fmla="*/ 29 w 1096"/>
                <a:gd name="T15" fmla="*/ 374 h 449"/>
                <a:gd name="T16" fmla="*/ 0 w 1096"/>
                <a:gd name="T17" fmla="*/ 414 h 449"/>
                <a:gd name="T18" fmla="*/ 93 w 1096"/>
                <a:gd name="T19" fmla="*/ 449 h 449"/>
                <a:gd name="T20" fmla="*/ 273 w 1096"/>
                <a:gd name="T21" fmla="*/ 420 h 449"/>
                <a:gd name="T22" fmla="*/ 500 w 1096"/>
                <a:gd name="T23" fmla="*/ 343 h 449"/>
                <a:gd name="T24" fmla="*/ 737 w 1096"/>
                <a:gd name="T25" fmla="*/ 244 h 449"/>
                <a:gd name="T26" fmla="*/ 940 w 1096"/>
                <a:gd name="T27" fmla="*/ 137 h 449"/>
                <a:gd name="T28" fmla="*/ 1074 w 1096"/>
                <a:gd name="T29" fmla="*/ 50 h 449"/>
                <a:gd name="T30" fmla="*/ 1096 w 1096"/>
                <a:gd name="T31" fmla="*/ 0 h 449"/>
                <a:gd name="T32" fmla="*/ 969 w 1096"/>
                <a:gd name="T33" fmla="*/ 11 h 4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96"/>
                <a:gd name="T52" fmla="*/ 0 h 449"/>
                <a:gd name="T53" fmla="*/ 1096 w 1096"/>
                <a:gd name="T54" fmla="*/ 449 h 4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96" h="449">
                  <a:moveTo>
                    <a:pt x="969" y="11"/>
                  </a:moveTo>
                  <a:lnTo>
                    <a:pt x="925" y="25"/>
                  </a:lnTo>
                  <a:lnTo>
                    <a:pt x="812" y="64"/>
                  </a:lnTo>
                  <a:lnTo>
                    <a:pt x="651" y="118"/>
                  </a:lnTo>
                  <a:lnTo>
                    <a:pt x="471" y="186"/>
                  </a:lnTo>
                  <a:lnTo>
                    <a:pt x="289" y="254"/>
                  </a:lnTo>
                  <a:lnTo>
                    <a:pt x="136" y="319"/>
                  </a:lnTo>
                  <a:lnTo>
                    <a:pt x="29" y="374"/>
                  </a:lnTo>
                  <a:lnTo>
                    <a:pt x="0" y="414"/>
                  </a:lnTo>
                  <a:lnTo>
                    <a:pt x="93" y="449"/>
                  </a:lnTo>
                  <a:lnTo>
                    <a:pt x="273" y="420"/>
                  </a:lnTo>
                  <a:lnTo>
                    <a:pt x="500" y="343"/>
                  </a:lnTo>
                  <a:lnTo>
                    <a:pt x="737" y="244"/>
                  </a:lnTo>
                  <a:lnTo>
                    <a:pt x="940" y="137"/>
                  </a:lnTo>
                  <a:lnTo>
                    <a:pt x="1074" y="50"/>
                  </a:lnTo>
                  <a:lnTo>
                    <a:pt x="1096" y="0"/>
                  </a:lnTo>
                  <a:lnTo>
                    <a:pt x="969" y="11"/>
                  </a:lnTo>
                  <a:close/>
                </a:path>
              </a:pathLst>
            </a:custGeom>
            <a:solidFill>
              <a:srgbClr val="FC9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451" name="Freeform 133"/>
            <p:cNvSpPr>
              <a:spLocks/>
            </p:cNvSpPr>
            <p:nvPr/>
          </p:nvSpPr>
          <p:spPr bwMode="auto">
            <a:xfrm>
              <a:off x="2489" y="2861"/>
              <a:ext cx="363" cy="150"/>
            </a:xfrm>
            <a:custGeom>
              <a:avLst/>
              <a:gdLst>
                <a:gd name="T0" fmla="*/ 644 w 728"/>
                <a:gd name="T1" fmla="*/ 8 h 301"/>
                <a:gd name="T2" fmla="*/ 615 w 728"/>
                <a:gd name="T3" fmla="*/ 16 h 301"/>
                <a:gd name="T4" fmla="*/ 540 w 728"/>
                <a:gd name="T5" fmla="*/ 43 h 301"/>
                <a:gd name="T6" fmla="*/ 431 w 728"/>
                <a:gd name="T7" fmla="*/ 80 h 301"/>
                <a:gd name="T8" fmla="*/ 313 w 728"/>
                <a:gd name="T9" fmla="*/ 124 h 301"/>
                <a:gd name="T10" fmla="*/ 190 w 728"/>
                <a:gd name="T11" fmla="*/ 169 h 301"/>
                <a:gd name="T12" fmla="*/ 90 w 728"/>
                <a:gd name="T13" fmla="*/ 215 h 301"/>
                <a:gd name="T14" fmla="*/ 18 w 728"/>
                <a:gd name="T15" fmla="*/ 252 h 301"/>
                <a:gd name="T16" fmla="*/ 0 w 728"/>
                <a:gd name="T17" fmla="*/ 279 h 301"/>
                <a:gd name="T18" fmla="*/ 61 w 728"/>
                <a:gd name="T19" fmla="*/ 301 h 301"/>
                <a:gd name="T20" fmla="*/ 181 w 728"/>
                <a:gd name="T21" fmla="*/ 281 h 301"/>
                <a:gd name="T22" fmla="*/ 332 w 728"/>
                <a:gd name="T23" fmla="*/ 229 h 301"/>
                <a:gd name="T24" fmla="*/ 491 w 728"/>
                <a:gd name="T25" fmla="*/ 163 h 301"/>
                <a:gd name="T26" fmla="*/ 625 w 728"/>
                <a:gd name="T27" fmla="*/ 93 h 301"/>
                <a:gd name="T28" fmla="*/ 714 w 728"/>
                <a:gd name="T29" fmla="*/ 35 h 301"/>
                <a:gd name="T30" fmla="*/ 728 w 728"/>
                <a:gd name="T31" fmla="*/ 0 h 301"/>
                <a:gd name="T32" fmla="*/ 644 w 728"/>
                <a:gd name="T33" fmla="*/ 8 h 30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8"/>
                <a:gd name="T52" fmla="*/ 0 h 301"/>
                <a:gd name="T53" fmla="*/ 728 w 728"/>
                <a:gd name="T54" fmla="*/ 301 h 30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8" h="301">
                  <a:moveTo>
                    <a:pt x="644" y="8"/>
                  </a:moveTo>
                  <a:lnTo>
                    <a:pt x="615" y="16"/>
                  </a:lnTo>
                  <a:lnTo>
                    <a:pt x="540" y="43"/>
                  </a:lnTo>
                  <a:lnTo>
                    <a:pt x="431" y="80"/>
                  </a:lnTo>
                  <a:lnTo>
                    <a:pt x="313" y="124"/>
                  </a:lnTo>
                  <a:lnTo>
                    <a:pt x="190" y="169"/>
                  </a:lnTo>
                  <a:lnTo>
                    <a:pt x="90" y="215"/>
                  </a:lnTo>
                  <a:lnTo>
                    <a:pt x="18" y="252"/>
                  </a:lnTo>
                  <a:lnTo>
                    <a:pt x="0" y="279"/>
                  </a:lnTo>
                  <a:lnTo>
                    <a:pt x="61" y="301"/>
                  </a:lnTo>
                  <a:lnTo>
                    <a:pt x="181" y="281"/>
                  </a:lnTo>
                  <a:lnTo>
                    <a:pt x="332" y="229"/>
                  </a:lnTo>
                  <a:lnTo>
                    <a:pt x="491" y="163"/>
                  </a:lnTo>
                  <a:lnTo>
                    <a:pt x="625" y="93"/>
                  </a:lnTo>
                  <a:lnTo>
                    <a:pt x="714" y="35"/>
                  </a:lnTo>
                  <a:lnTo>
                    <a:pt x="728" y="0"/>
                  </a:lnTo>
                  <a:lnTo>
                    <a:pt x="644" y="8"/>
                  </a:lnTo>
                  <a:close/>
                </a:path>
              </a:pathLst>
            </a:custGeom>
            <a:solidFill>
              <a:srgbClr val="FA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452" name="Freeform 134"/>
            <p:cNvSpPr>
              <a:spLocks/>
            </p:cNvSpPr>
            <p:nvPr/>
          </p:nvSpPr>
          <p:spPr bwMode="auto">
            <a:xfrm>
              <a:off x="2541" y="2914"/>
              <a:ext cx="179" cy="75"/>
            </a:xfrm>
            <a:custGeom>
              <a:avLst/>
              <a:gdLst>
                <a:gd name="T0" fmla="*/ 318 w 359"/>
                <a:gd name="T1" fmla="*/ 4 h 149"/>
                <a:gd name="T2" fmla="*/ 303 w 359"/>
                <a:gd name="T3" fmla="*/ 8 h 149"/>
                <a:gd name="T4" fmla="*/ 266 w 359"/>
                <a:gd name="T5" fmla="*/ 21 h 149"/>
                <a:gd name="T6" fmla="*/ 212 w 359"/>
                <a:gd name="T7" fmla="*/ 39 h 149"/>
                <a:gd name="T8" fmla="*/ 153 w 359"/>
                <a:gd name="T9" fmla="*/ 62 h 149"/>
                <a:gd name="T10" fmla="*/ 93 w 359"/>
                <a:gd name="T11" fmla="*/ 83 h 149"/>
                <a:gd name="T12" fmla="*/ 45 w 359"/>
                <a:gd name="T13" fmla="*/ 106 h 149"/>
                <a:gd name="T14" fmla="*/ 10 w 359"/>
                <a:gd name="T15" fmla="*/ 124 h 149"/>
                <a:gd name="T16" fmla="*/ 0 w 359"/>
                <a:gd name="T17" fmla="*/ 139 h 149"/>
                <a:gd name="T18" fmla="*/ 29 w 359"/>
                <a:gd name="T19" fmla="*/ 149 h 149"/>
                <a:gd name="T20" fmla="*/ 89 w 359"/>
                <a:gd name="T21" fmla="*/ 139 h 149"/>
                <a:gd name="T22" fmla="*/ 163 w 359"/>
                <a:gd name="T23" fmla="*/ 114 h 149"/>
                <a:gd name="T24" fmla="*/ 243 w 359"/>
                <a:gd name="T25" fmla="*/ 83 h 149"/>
                <a:gd name="T26" fmla="*/ 309 w 359"/>
                <a:gd name="T27" fmla="*/ 46 h 149"/>
                <a:gd name="T28" fmla="*/ 353 w 359"/>
                <a:gd name="T29" fmla="*/ 17 h 149"/>
                <a:gd name="T30" fmla="*/ 359 w 359"/>
                <a:gd name="T31" fmla="*/ 0 h 149"/>
                <a:gd name="T32" fmla="*/ 318 w 359"/>
                <a:gd name="T33" fmla="*/ 4 h 1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9"/>
                <a:gd name="T52" fmla="*/ 0 h 149"/>
                <a:gd name="T53" fmla="*/ 359 w 359"/>
                <a:gd name="T54" fmla="*/ 149 h 1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9" h="149">
                  <a:moveTo>
                    <a:pt x="318" y="4"/>
                  </a:moveTo>
                  <a:lnTo>
                    <a:pt x="303" y="8"/>
                  </a:lnTo>
                  <a:lnTo>
                    <a:pt x="266" y="21"/>
                  </a:lnTo>
                  <a:lnTo>
                    <a:pt x="212" y="39"/>
                  </a:lnTo>
                  <a:lnTo>
                    <a:pt x="153" y="62"/>
                  </a:lnTo>
                  <a:lnTo>
                    <a:pt x="93" y="83"/>
                  </a:lnTo>
                  <a:lnTo>
                    <a:pt x="45" y="106"/>
                  </a:lnTo>
                  <a:lnTo>
                    <a:pt x="10" y="124"/>
                  </a:lnTo>
                  <a:lnTo>
                    <a:pt x="0" y="139"/>
                  </a:lnTo>
                  <a:lnTo>
                    <a:pt x="29" y="149"/>
                  </a:lnTo>
                  <a:lnTo>
                    <a:pt x="89" y="139"/>
                  </a:lnTo>
                  <a:lnTo>
                    <a:pt x="163" y="114"/>
                  </a:lnTo>
                  <a:lnTo>
                    <a:pt x="243" y="83"/>
                  </a:lnTo>
                  <a:lnTo>
                    <a:pt x="309" y="46"/>
                  </a:lnTo>
                  <a:lnTo>
                    <a:pt x="353" y="17"/>
                  </a:lnTo>
                  <a:lnTo>
                    <a:pt x="359" y="0"/>
                  </a:lnTo>
                  <a:lnTo>
                    <a:pt x="318" y="4"/>
                  </a:lnTo>
                  <a:close/>
                </a:path>
              </a:pathLst>
            </a:custGeom>
            <a:solidFill>
              <a:srgbClr val="F78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453" name="Freeform 135"/>
            <p:cNvSpPr>
              <a:spLocks/>
            </p:cNvSpPr>
            <p:nvPr/>
          </p:nvSpPr>
          <p:spPr bwMode="auto">
            <a:xfrm>
              <a:off x="1802" y="3033"/>
              <a:ext cx="740" cy="379"/>
            </a:xfrm>
            <a:custGeom>
              <a:avLst/>
              <a:gdLst>
                <a:gd name="T0" fmla="*/ 202 w 1480"/>
                <a:gd name="T1" fmla="*/ 758 h 758"/>
                <a:gd name="T2" fmla="*/ 260 w 1480"/>
                <a:gd name="T3" fmla="*/ 735 h 758"/>
                <a:gd name="T4" fmla="*/ 415 w 1480"/>
                <a:gd name="T5" fmla="*/ 679 h 758"/>
                <a:gd name="T6" fmla="*/ 633 w 1480"/>
                <a:gd name="T7" fmla="*/ 594 h 758"/>
                <a:gd name="T8" fmla="*/ 881 w 1480"/>
                <a:gd name="T9" fmla="*/ 493 h 758"/>
                <a:gd name="T10" fmla="*/ 1119 w 1480"/>
                <a:gd name="T11" fmla="*/ 382 h 758"/>
                <a:gd name="T12" fmla="*/ 1323 w 1480"/>
                <a:gd name="T13" fmla="*/ 276 h 758"/>
                <a:gd name="T14" fmla="*/ 1453 w 1480"/>
                <a:gd name="T15" fmla="*/ 181 h 758"/>
                <a:gd name="T16" fmla="*/ 1480 w 1480"/>
                <a:gd name="T17" fmla="*/ 107 h 758"/>
                <a:gd name="T18" fmla="*/ 1304 w 1480"/>
                <a:gd name="T19" fmla="*/ 0 h 758"/>
                <a:gd name="T20" fmla="*/ 1034 w 1480"/>
                <a:gd name="T21" fmla="*/ 24 h 758"/>
                <a:gd name="T22" fmla="*/ 720 w 1480"/>
                <a:gd name="T23" fmla="*/ 134 h 758"/>
                <a:gd name="T24" fmla="*/ 412 w 1480"/>
                <a:gd name="T25" fmla="*/ 301 h 758"/>
                <a:gd name="T26" fmla="*/ 156 w 1480"/>
                <a:gd name="T27" fmla="*/ 479 h 758"/>
                <a:gd name="T28" fmla="*/ 4 w 1480"/>
                <a:gd name="T29" fmla="*/ 642 h 758"/>
                <a:gd name="T30" fmla="*/ 0 w 1480"/>
                <a:gd name="T31" fmla="*/ 745 h 758"/>
                <a:gd name="T32" fmla="*/ 202 w 1480"/>
                <a:gd name="T33" fmla="*/ 758 h 7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80"/>
                <a:gd name="T52" fmla="*/ 0 h 758"/>
                <a:gd name="T53" fmla="*/ 1480 w 1480"/>
                <a:gd name="T54" fmla="*/ 758 h 7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80" h="758">
                  <a:moveTo>
                    <a:pt x="202" y="758"/>
                  </a:moveTo>
                  <a:lnTo>
                    <a:pt x="260" y="735"/>
                  </a:lnTo>
                  <a:lnTo>
                    <a:pt x="415" y="679"/>
                  </a:lnTo>
                  <a:lnTo>
                    <a:pt x="633" y="594"/>
                  </a:lnTo>
                  <a:lnTo>
                    <a:pt x="881" y="493"/>
                  </a:lnTo>
                  <a:lnTo>
                    <a:pt x="1119" y="382"/>
                  </a:lnTo>
                  <a:lnTo>
                    <a:pt x="1323" y="276"/>
                  </a:lnTo>
                  <a:lnTo>
                    <a:pt x="1453" y="181"/>
                  </a:lnTo>
                  <a:lnTo>
                    <a:pt x="1480" y="107"/>
                  </a:lnTo>
                  <a:lnTo>
                    <a:pt x="1304" y="0"/>
                  </a:lnTo>
                  <a:lnTo>
                    <a:pt x="1034" y="24"/>
                  </a:lnTo>
                  <a:lnTo>
                    <a:pt x="720" y="134"/>
                  </a:lnTo>
                  <a:lnTo>
                    <a:pt x="412" y="301"/>
                  </a:lnTo>
                  <a:lnTo>
                    <a:pt x="156" y="479"/>
                  </a:lnTo>
                  <a:lnTo>
                    <a:pt x="4" y="642"/>
                  </a:lnTo>
                  <a:lnTo>
                    <a:pt x="0" y="745"/>
                  </a:lnTo>
                  <a:lnTo>
                    <a:pt x="202" y="758"/>
                  </a:ln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454" name="Freeform 136"/>
            <p:cNvSpPr>
              <a:spLocks/>
            </p:cNvSpPr>
            <p:nvPr/>
          </p:nvSpPr>
          <p:spPr bwMode="auto">
            <a:xfrm>
              <a:off x="1863" y="3054"/>
              <a:ext cx="641" cy="328"/>
            </a:xfrm>
            <a:custGeom>
              <a:avLst/>
              <a:gdLst>
                <a:gd name="T0" fmla="*/ 174 w 1281"/>
                <a:gd name="T1" fmla="*/ 657 h 657"/>
                <a:gd name="T2" fmla="*/ 225 w 1281"/>
                <a:gd name="T3" fmla="*/ 638 h 657"/>
                <a:gd name="T4" fmla="*/ 358 w 1281"/>
                <a:gd name="T5" fmla="*/ 589 h 657"/>
                <a:gd name="T6" fmla="*/ 546 w 1281"/>
                <a:gd name="T7" fmla="*/ 516 h 657"/>
                <a:gd name="T8" fmla="*/ 762 w 1281"/>
                <a:gd name="T9" fmla="*/ 428 h 657"/>
                <a:gd name="T10" fmla="*/ 969 w 1281"/>
                <a:gd name="T11" fmla="*/ 333 h 657"/>
                <a:gd name="T12" fmla="*/ 1146 w 1281"/>
                <a:gd name="T13" fmla="*/ 240 h 657"/>
                <a:gd name="T14" fmla="*/ 1260 w 1281"/>
                <a:gd name="T15" fmla="*/ 157 h 657"/>
                <a:gd name="T16" fmla="*/ 1281 w 1281"/>
                <a:gd name="T17" fmla="*/ 91 h 657"/>
                <a:gd name="T18" fmla="*/ 1126 w 1281"/>
                <a:gd name="T19" fmla="*/ 0 h 657"/>
                <a:gd name="T20" fmla="*/ 894 w 1281"/>
                <a:gd name="T21" fmla="*/ 21 h 657"/>
                <a:gd name="T22" fmla="*/ 620 w 1281"/>
                <a:gd name="T23" fmla="*/ 116 h 657"/>
                <a:gd name="T24" fmla="*/ 354 w 1281"/>
                <a:gd name="T25" fmla="*/ 260 h 657"/>
                <a:gd name="T26" fmla="*/ 131 w 1281"/>
                <a:gd name="T27" fmla="*/ 415 h 657"/>
                <a:gd name="T28" fmla="*/ 0 w 1281"/>
                <a:gd name="T29" fmla="*/ 556 h 657"/>
                <a:gd name="T30" fmla="*/ 0 w 1281"/>
                <a:gd name="T31" fmla="*/ 646 h 657"/>
                <a:gd name="T32" fmla="*/ 174 w 1281"/>
                <a:gd name="T33" fmla="*/ 657 h 6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81"/>
                <a:gd name="T52" fmla="*/ 0 h 657"/>
                <a:gd name="T53" fmla="*/ 1281 w 1281"/>
                <a:gd name="T54" fmla="*/ 657 h 6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81" h="657">
                  <a:moveTo>
                    <a:pt x="174" y="657"/>
                  </a:moveTo>
                  <a:lnTo>
                    <a:pt x="225" y="638"/>
                  </a:lnTo>
                  <a:lnTo>
                    <a:pt x="358" y="589"/>
                  </a:lnTo>
                  <a:lnTo>
                    <a:pt x="546" y="516"/>
                  </a:lnTo>
                  <a:lnTo>
                    <a:pt x="762" y="428"/>
                  </a:lnTo>
                  <a:lnTo>
                    <a:pt x="969" y="333"/>
                  </a:lnTo>
                  <a:lnTo>
                    <a:pt x="1146" y="240"/>
                  </a:lnTo>
                  <a:lnTo>
                    <a:pt x="1260" y="157"/>
                  </a:lnTo>
                  <a:lnTo>
                    <a:pt x="1281" y="91"/>
                  </a:lnTo>
                  <a:lnTo>
                    <a:pt x="1126" y="0"/>
                  </a:lnTo>
                  <a:lnTo>
                    <a:pt x="894" y="21"/>
                  </a:lnTo>
                  <a:lnTo>
                    <a:pt x="620" y="116"/>
                  </a:lnTo>
                  <a:lnTo>
                    <a:pt x="354" y="260"/>
                  </a:lnTo>
                  <a:lnTo>
                    <a:pt x="131" y="415"/>
                  </a:lnTo>
                  <a:lnTo>
                    <a:pt x="0" y="556"/>
                  </a:lnTo>
                  <a:lnTo>
                    <a:pt x="0" y="646"/>
                  </a:lnTo>
                  <a:lnTo>
                    <a:pt x="174" y="657"/>
                  </a:lnTo>
                  <a:close/>
                </a:path>
              </a:pathLst>
            </a:custGeom>
            <a:solidFill>
              <a:srgbClr val="FF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455" name="Freeform 137"/>
            <p:cNvSpPr>
              <a:spLocks/>
            </p:cNvSpPr>
            <p:nvPr/>
          </p:nvSpPr>
          <p:spPr bwMode="auto">
            <a:xfrm>
              <a:off x="1922" y="3074"/>
              <a:ext cx="544" cy="279"/>
            </a:xfrm>
            <a:custGeom>
              <a:avLst/>
              <a:gdLst>
                <a:gd name="T0" fmla="*/ 147 w 1088"/>
                <a:gd name="T1" fmla="*/ 558 h 558"/>
                <a:gd name="T2" fmla="*/ 190 w 1088"/>
                <a:gd name="T3" fmla="*/ 541 h 558"/>
                <a:gd name="T4" fmla="*/ 304 w 1088"/>
                <a:gd name="T5" fmla="*/ 500 h 558"/>
                <a:gd name="T6" fmla="*/ 463 w 1088"/>
                <a:gd name="T7" fmla="*/ 438 h 558"/>
                <a:gd name="T8" fmla="*/ 646 w 1088"/>
                <a:gd name="T9" fmla="*/ 364 h 558"/>
                <a:gd name="T10" fmla="*/ 822 w 1088"/>
                <a:gd name="T11" fmla="*/ 283 h 558"/>
                <a:gd name="T12" fmla="*/ 973 w 1088"/>
                <a:gd name="T13" fmla="*/ 203 h 558"/>
                <a:gd name="T14" fmla="*/ 1068 w 1088"/>
                <a:gd name="T15" fmla="*/ 132 h 558"/>
                <a:gd name="T16" fmla="*/ 1088 w 1088"/>
                <a:gd name="T17" fmla="*/ 77 h 558"/>
                <a:gd name="T18" fmla="*/ 956 w 1088"/>
                <a:gd name="T19" fmla="*/ 0 h 558"/>
                <a:gd name="T20" fmla="*/ 758 w 1088"/>
                <a:gd name="T21" fmla="*/ 17 h 558"/>
                <a:gd name="T22" fmla="*/ 527 w 1088"/>
                <a:gd name="T23" fmla="*/ 99 h 558"/>
                <a:gd name="T24" fmla="*/ 302 w 1088"/>
                <a:gd name="T25" fmla="*/ 221 h 558"/>
                <a:gd name="T26" fmla="*/ 112 w 1088"/>
                <a:gd name="T27" fmla="*/ 353 h 558"/>
                <a:gd name="T28" fmla="*/ 2 w 1088"/>
                <a:gd name="T29" fmla="*/ 473 h 558"/>
                <a:gd name="T30" fmla="*/ 0 w 1088"/>
                <a:gd name="T31" fmla="*/ 548 h 558"/>
                <a:gd name="T32" fmla="*/ 147 w 1088"/>
                <a:gd name="T33" fmla="*/ 558 h 5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88"/>
                <a:gd name="T52" fmla="*/ 0 h 558"/>
                <a:gd name="T53" fmla="*/ 1088 w 1088"/>
                <a:gd name="T54" fmla="*/ 558 h 5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88" h="558">
                  <a:moveTo>
                    <a:pt x="147" y="558"/>
                  </a:moveTo>
                  <a:lnTo>
                    <a:pt x="190" y="541"/>
                  </a:lnTo>
                  <a:lnTo>
                    <a:pt x="304" y="500"/>
                  </a:lnTo>
                  <a:lnTo>
                    <a:pt x="463" y="438"/>
                  </a:lnTo>
                  <a:lnTo>
                    <a:pt x="646" y="364"/>
                  </a:lnTo>
                  <a:lnTo>
                    <a:pt x="822" y="283"/>
                  </a:lnTo>
                  <a:lnTo>
                    <a:pt x="973" y="203"/>
                  </a:lnTo>
                  <a:lnTo>
                    <a:pt x="1068" y="132"/>
                  </a:lnTo>
                  <a:lnTo>
                    <a:pt x="1088" y="77"/>
                  </a:lnTo>
                  <a:lnTo>
                    <a:pt x="956" y="0"/>
                  </a:lnTo>
                  <a:lnTo>
                    <a:pt x="758" y="17"/>
                  </a:lnTo>
                  <a:lnTo>
                    <a:pt x="527" y="99"/>
                  </a:lnTo>
                  <a:lnTo>
                    <a:pt x="302" y="221"/>
                  </a:lnTo>
                  <a:lnTo>
                    <a:pt x="112" y="353"/>
                  </a:lnTo>
                  <a:lnTo>
                    <a:pt x="2" y="473"/>
                  </a:lnTo>
                  <a:lnTo>
                    <a:pt x="0" y="548"/>
                  </a:lnTo>
                  <a:lnTo>
                    <a:pt x="147" y="558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456" name="Freeform 138"/>
            <p:cNvSpPr>
              <a:spLocks/>
            </p:cNvSpPr>
            <p:nvPr/>
          </p:nvSpPr>
          <p:spPr bwMode="auto">
            <a:xfrm>
              <a:off x="1983" y="3096"/>
              <a:ext cx="447" cy="227"/>
            </a:xfrm>
            <a:custGeom>
              <a:avLst/>
              <a:gdLst>
                <a:gd name="T0" fmla="*/ 122 w 894"/>
                <a:gd name="T1" fmla="*/ 454 h 454"/>
                <a:gd name="T2" fmla="*/ 157 w 894"/>
                <a:gd name="T3" fmla="*/ 440 h 454"/>
                <a:gd name="T4" fmla="*/ 250 w 894"/>
                <a:gd name="T5" fmla="*/ 405 h 454"/>
                <a:gd name="T6" fmla="*/ 382 w 894"/>
                <a:gd name="T7" fmla="*/ 355 h 454"/>
                <a:gd name="T8" fmla="*/ 531 w 894"/>
                <a:gd name="T9" fmla="*/ 295 h 454"/>
                <a:gd name="T10" fmla="*/ 677 w 894"/>
                <a:gd name="T11" fmla="*/ 229 h 454"/>
                <a:gd name="T12" fmla="*/ 799 w 894"/>
                <a:gd name="T13" fmla="*/ 165 h 454"/>
                <a:gd name="T14" fmla="*/ 879 w 894"/>
                <a:gd name="T15" fmla="*/ 107 h 454"/>
                <a:gd name="T16" fmla="*/ 894 w 894"/>
                <a:gd name="T17" fmla="*/ 64 h 454"/>
                <a:gd name="T18" fmla="*/ 786 w 894"/>
                <a:gd name="T19" fmla="*/ 0 h 454"/>
                <a:gd name="T20" fmla="*/ 623 w 894"/>
                <a:gd name="T21" fmla="*/ 14 h 454"/>
                <a:gd name="T22" fmla="*/ 433 w 894"/>
                <a:gd name="T23" fmla="*/ 80 h 454"/>
                <a:gd name="T24" fmla="*/ 248 w 894"/>
                <a:gd name="T25" fmla="*/ 181 h 454"/>
                <a:gd name="T26" fmla="*/ 93 w 894"/>
                <a:gd name="T27" fmla="*/ 287 h 454"/>
                <a:gd name="T28" fmla="*/ 2 w 894"/>
                <a:gd name="T29" fmla="*/ 384 h 454"/>
                <a:gd name="T30" fmla="*/ 0 w 894"/>
                <a:gd name="T31" fmla="*/ 446 h 454"/>
                <a:gd name="T32" fmla="*/ 122 w 894"/>
                <a:gd name="T33" fmla="*/ 454 h 4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94"/>
                <a:gd name="T52" fmla="*/ 0 h 454"/>
                <a:gd name="T53" fmla="*/ 894 w 894"/>
                <a:gd name="T54" fmla="*/ 454 h 45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94" h="454">
                  <a:moveTo>
                    <a:pt x="122" y="454"/>
                  </a:moveTo>
                  <a:lnTo>
                    <a:pt x="157" y="440"/>
                  </a:lnTo>
                  <a:lnTo>
                    <a:pt x="250" y="405"/>
                  </a:lnTo>
                  <a:lnTo>
                    <a:pt x="382" y="355"/>
                  </a:lnTo>
                  <a:lnTo>
                    <a:pt x="531" y="295"/>
                  </a:lnTo>
                  <a:lnTo>
                    <a:pt x="677" y="229"/>
                  </a:lnTo>
                  <a:lnTo>
                    <a:pt x="799" y="165"/>
                  </a:lnTo>
                  <a:lnTo>
                    <a:pt x="879" y="107"/>
                  </a:lnTo>
                  <a:lnTo>
                    <a:pt x="894" y="64"/>
                  </a:lnTo>
                  <a:lnTo>
                    <a:pt x="786" y="0"/>
                  </a:lnTo>
                  <a:lnTo>
                    <a:pt x="623" y="14"/>
                  </a:lnTo>
                  <a:lnTo>
                    <a:pt x="433" y="80"/>
                  </a:lnTo>
                  <a:lnTo>
                    <a:pt x="248" y="181"/>
                  </a:lnTo>
                  <a:lnTo>
                    <a:pt x="93" y="287"/>
                  </a:lnTo>
                  <a:lnTo>
                    <a:pt x="2" y="384"/>
                  </a:lnTo>
                  <a:lnTo>
                    <a:pt x="0" y="446"/>
                  </a:lnTo>
                  <a:lnTo>
                    <a:pt x="122" y="454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457" name="Freeform 139"/>
            <p:cNvSpPr>
              <a:spLocks/>
            </p:cNvSpPr>
            <p:nvPr/>
          </p:nvSpPr>
          <p:spPr bwMode="auto">
            <a:xfrm>
              <a:off x="2043" y="3117"/>
              <a:ext cx="349" cy="178"/>
            </a:xfrm>
            <a:custGeom>
              <a:avLst/>
              <a:gdLst>
                <a:gd name="T0" fmla="*/ 95 w 698"/>
                <a:gd name="T1" fmla="*/ 357 h 357"/>
                <a:gd name="T2" fmla="*/ 123 w 698"/>
                <a:gd name="T3" fmla="*/ 345 h 357"/>
                <a:gd name="T4" fmla="*/ 196 w 698"/>
                <a:gd name="T5" fmla="*/ 318 h 357"/>
                <a:gd name="T6" fmla="*/ 297 w 698"/>
                <a:gd name="T7" fmla="*/ 279 h 357"/>
                <a:gd name="T8" fmla="*/ 415 w 698"/>
                <a:gd name="T9" fmla="*/ 233 h 357"/>
                <a:gd name="T10" fmla="*/ 528 w 698"/>
                <a:gd name="T11" fmla="*/ 180 h 357"/>
                <a:gd name="T12" fmla="*/ 625 w 698"/>
                <a:gd name="T13" fmla="*/ 130 h 357"/>
                <a:gd name="T14" fmla="*/ 685 w 698"/>
                <a:gd name="T15" fmla="*/ 83 h 357"/>
                <a:gd name="T16" fmla="*/ 698 w 698"/>
                <a:gd name="T17" fmla="*/ 50 h 357"/>
                <a:gd name="T18" fmla="*/ 613 w 698"/>
                <a:gd name="T19" fmla="*/ 0 h 357"/>
                <a:gd name="T20" fmla="*/ 487 w 698"/>
                <a:gd name="T21" fmla="*/ 12 h 357"/>
                <a:gd name="T22" fmla="*/ 338 w 698"/>
                <a:gd name="T23" fmla="*/ 62 h 357"/>
                <a:gd name="T24" fmla="*/ 194 w 698"/>
                <a:gd name="T25" fmla="*/ 142 h 357"/>
                <a:gd name="T26" fmla="*/ 72 w 698"/>
                <a:gd name="T27" fmla="*/ 225 h 357"/>
                <a:gd name="T28" fmla="*/ 2 w 698"/>
                <a:gd name="T29" fmla="*/ 301 h 357"/>
                <a:gd name="T30" fmla="*/ 0 w 698"/>
                <a:gd name="T31" fmla="*/ 349 h 357"/>
                <a:gd name="T32" fmla="*/ 95 w 698"/>
                <a:gd name="T33" fmla="*/ 357 h 3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98"/>
                <a:gd name="T52" fmla="*/ 0 h 357"/>
                <a:gd name="T53" fmla="*/ 698 w 698"/>
                <a:gd name="T54" fmla="*/ 357 h 3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98" h="357">
                  <a:moveTo>
                    <a:pt x="95" y="357"/>
                  </a:moveTo>
                  <a:lnTo>
                    <a:pt x="123" y="345"/>
                  </a:lnTo>
                  <a:lnTo>
                    <a:pt x="196" y="318"/>
                  </a:lnTo>
                  <a:lnTo>
                    <a:pt x="297" y="279"/>
                  </a:lnTo>
                  <a:lnTo>
                    <a:pt x="415" y="233"/>
                  </a:lnTo>
                  <a:lnTo>
                    <a:pt x="528" y="180"/>
                  </a:lnTo>
                  <a:lnTo>
                    <a:pt x="625" y="130"/>
                  </a:lnTo>
                  <a:lnTo>
                    <a:pt x="685" y="83"/>
                  </a:lnTo>
                  <a:lnTo>
                    <a:pt x="698" y="50"/>
                  </a:lnTo>
                  <a:lnTo>
                    <a:pt x="613" y="0"/>
                  </a:lnTo>
                  <a:lnTo>
                    <a:pt x="487" y="12"/>
                  </a:lnTo>
                  <a:lnTo>
                    <a:pt x="338" y="62"/>
                  </a:lnTo>
                  <a:lnTo>
                    <a:pt x="194" y="142"/>
                  </a:lnTo>
                  <a:lnTo>
                    <a:pt x="72" y="225"/>
                  </a:lnTo>
                  <a:lnTo>
                    <a:pt x="2" y="301"/>
                  </a:lnTo>
                  <a:lnTo>
                    <a:pt x="0" y="349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458" name="Freeform 140"/>
            <p:cNvSpPr>
              <a:spLocks/>
            </p:cNvSpPr>
            <p:nvPr/>
          </p:nvSpPr>
          <p:spPr bwMode="auto">
            <a:xfrm>
              <a:off x="2102" y="3136"/>
              <a:ext cx="252" cy="129"/>
            </a:xfrm>
            <a:custGeom>
              <a:avLst/>
              <a:gdLst>
                <a:gd name="T0" fmla="*/ 69 w 504"/>
                <a:gd name="T1" fmla="*/ 258 h 258"/>
                <a:gd name="T2" fmla="*/ 89 w 504"/>
                <a:gd name="T3" fmla="*/ 250 h 258"/>
                <a:gd name="T4" fmla="*/ 141 w 504"/>
                <a:gd name="T5" fmla="*/ 230 h 258"/>
                <a:gd name="T6" fmla="*/ 213 w 504"/>
                <a:gd name="T7" fmla="*/ 201 h 258"/>
                <a:gd name="T8" fmla="*/ 298 w 504"/>
                <a:gd name="T9" fmla="*/ 168 h 258"/>
                <a:gd name="T10" fmla="*/ 380 w 504"/>
                <a:gd name="T11" fmla="*/ 130 h 258"/>
                <a:gd name="T12" fmla="*/ 450 w 504"/>
                <a:gd name="T13" fmla="*/ 95 h 258"/>
                <a:gd name="T14" fmla="*/ 494 w 504"/>
                <a:gd name="T15" fmla="*/ 62 h 258"/>
                <a:gd name="T16" fmla="*/ 504 w 504"/>
                <a:gd name="T17" fmla="*/ 37 h 258"/>
                <a:gd name="T18" fmla="*/ 442 w 504"/>
                <a:gd name="T19" fmla="*/ 0 h 258"/>
                <a:gd name="T20" fmla="*/ 351 w 504"/>
                <a:gd name="T21" fmla="*/ 8 h 258"/>
                <a:gd name="T22" fmla="*/ 246 w 504"/>
                <a:gd name="T23" fmla="*/ 46 h 258"/>
                <a:gd name="T24" fmla="*/ 141 w 504"/>
                <a:gd name="T25" fmla="*/ 103 h 258"/>
                <a:gd name="T26" fmla="*/ 54 w 504"/>
                <a:gd name="T27" fmla="*/ 163 h 258"/>
                <a:gd name="T28" fmla="*/ 2 w 504"/>
                <a:gd name="T29" fmla="*/ 217 h 258"/>
                <a:gd name="T30" fmla="*/ 0 w 504"/>
                <a:gd name="T31" fmla="*/ 252 h 258"/>
                <a:gd name="T32" fmla="*/ 69 w 504"/>
                <a:gd name="T33" fmla="*/ 258 h 2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04"/>
                <a:gd name="T52" fmla="*/ 0 h 258"/>
                <a:gd name="T53" fmla="*/ 504 w 504"/>
                <a:gd name="T54" fmla="*/ 258 h 2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04" h="258">
                  <a:moveTo>
                    <a:pt x="69" y="258"/>
                  </a:moveTo>
                  <a:lnTo>
                    <a:pt x="89" y="250"/>
                  </a:lnTo>
                  <a:lnTo>
                    <a:pt x="141" y="230"/>
                  </a:lnTo>
                  <a:lnTo>
                    <a:pt x="213" y="201"/>
                  </a:lnTo>
                  <a:lnTo>
                    <a:pt x="298" y="168"/>
                  </a:lnTo>
                  <a:lnTo>
                    <a:pt x="380" y="130"/>
                  </a:lnTo>
                  <a:lnTo>
                    <a:pt x="450" y="95"/>
                  </a:lnTo>
                  <a:lnTo>
                    <a:pt x="494" y="62"/>
                  </a:lnTo>
                  <a:lnTo>
                    <a:pt x="504" y="37"/>
                  </a:lnTo>
                  <a:lnTo>
                    <a:pt x="442" y="0"/>
                  </a:lnTo>
                  <a:lnTo>
                    <a:pt x="351" y="8"/>
                  </a:lnTo>
                  <a:lnTo>
                    <a:pt x="246" y="46"/>
                  </a:lnTo>
                  <a:lnTo>
                    <a:pt x="141" y="103"/>
                  </a:lnTo>
                  <a:lnTo>
                    <a:pt x="54" y="163"/>
                  </a:lnTo>
                  <a:lnTo>
                    <a:pt x="2" y="217"/>
                  </a:lnTo>
                  <a:lnTo>
                    <a:pt x="0" y="252"/>
                  </a:lnTo>
                  <a:lnTo>
                    <a:pt x="69" y="258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459" name="Freeform 141"/>
            <p:cNvSpPr>
              <a:spLocks/>
            </p:cNvSpPr>
            <p:nvPr/>
          </p:nvSpPr>
          <p:spPr bwMode="auto">
            <a:xfrm>
              <a:off x="2162" y="3156"/>
              <a:ext cx="154" cy="80"/>
            </a:xfrm>
            <a:custGeom>
              <a:avLst/>
              <a:gdLst>
                <a:gd name="T0" fmla="*/ 43 w 308"/>
                <a:gd name="T1" fmla="*/ 158 h 158"/>
                <a:gd name="T2" fmla="*/ 54 w 308"/>
                <a:gd name="T3" fmla="*/ 153 h 158"/>
                <a:gd name="T4" fmla="*/ 85 w 308"/>
                <a:gd name="T5" fmla="*/ 141 h 158"/>
                <a:gd name="T6" fmla="*/ 130 w 308"/>
                <a:gd name="T7" fmla="*/ 124 h 158"/>
                <a:gd name="T8" fmla="*/ 182 w 308"/>
                <a:gd name="T9" fmla="*/ 102 h 158"/>
                <a:gd name="T10" fmla="*/ 231 w 308"/>
                <a:gd name="T11" fmla="*/ 79 h 158"/>
                <a:gd name="T12" fmla="*/ 273 w 308"/>
                <a:gd name="T13" fmla="*/ 58 h 158"/>
                <a:gd name="T14" fmla="*/ 300 w 308"/>
                <a:gd name="T15" fmla="*/ 36 h 158"/>
                <a:gd name="T16" fmla="*/ 308 w 308"/>
                <a:gd name="T17" fmla="*/ 23 h 158"/>
                <a:gd name="T18" fmla="*/ 269 w 308"/>
                <a:gd name="T19" fmla="*/ 0 h 158"/>
                <a:gd name="T20" fmla="*/ 215 w 308"/>
                <a:gd name="T21" fmla="*/ 5 h 158"/>
                <a:gd name="T22" fmla="*/ 149 w 308"/>
                <a:gd name="T23" fmla="*/ 29 h 158"/>
                <a:gd name="T24" fmla="*/ 87 w 308"/>
                <a:gd name="T25" fmla="*/ 63 h 158"/>
                <a:gd name="T26" fmla="*/ 33 w 308"/>
                <a:gd name="T27" fmla="*/ 100 h 158"/>
                <a:gd name="T28" fmla="*/ 0 w 308"/>
                <a:gd name="T29" fmla="*/ 133 h 158"/>
                <a:gd name="T30" fmla="*/ 0 w 308"/>
                <a:gd name="T31" fmla="*/ 155 h 158"/>
                <a:gd name="T32" fmla="*/ 43 w 308"/>
                <a:gd name="T33" fmla="*/ 158 h 1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8"/>
                <a:gd name="T52" fmla="*/ 0 h 158"/>
                <a:gd name="T53" fmla="*/ 308 w 308"/>
                <a:gd name="T54" fmla="*/ 158 h 1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8" h="158">
                  <a:moveTo>
                    <a:pt x="43" y="158"/>
                  </a:moveTo>
                  <a:lnTo>
                    <a:pt x="54" y="153"/>
                  </a:lnTo>
                  <a:lnTo>
                    <a:pt x="85" y="141"/>
                  </a:lnTo>
                  <a:lnTo>
                    <a:pt x="130" y="124"/>
                  </a:lnTo>
                  <a:lnTo>
                    <a:pt x="182" y="102"/>
                  </a:lnTo>
                  <a:lnTo>
                    <a:pt x="231" y="79"/>
                  </a:lnTo>
                  <a:lnTo>
                    <a:pt x="273" y="58"/>
                  </a:lnTo>
                  <a:lnTo>
                    <a:pt x="300" y="36"/>
                  </a:lnTo>
                  <a:lnTo>
                    <a:pt x="308" y="23"/>
                  </a:lnTo>
                  <a:lnTo>
                    <a:pt x="269" y="0"/>
                  </a:lnTo>
                  <a:lnTo>
                    <a:pt x="215" y="5"/>
                  </a:lnTo>
                  <a:lnTo>
                    <a:pt x="149" y="29"/>
                  </a:lnTo>
                  <a:lnTo>
                    <a:pt x="87" y="63"/>
                  </a:lnTo>
                  <a:lnTo>
                    <a:pt x="33" y="100"/>
                  </a:lnTo>
                  <a:lnTo>
                    <a:pt x="0" y="133"/>
                  </a:lnTo>
                  <a:lnTo>
                    <a:pt x="0" y="155"/>
                  </a:lnTo>
                  <a:lnTo>
                    <a:pt x="43" y="158"/>
                  </a:lnTo>
                  <a:close/>
                </a:path>
              </a:pathLst>
            </a:custGeom>
            <a:solidFill>
              <a:srgbClr val="FFD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460" name="Freeform 142"/>
            <p:cNvSpPr>
              <a:spLocks/>
            </p:cNvSpPr>
            <p:nvPr/>
          </p:nvSpPr>
          <p:spPr bwMode="auto">
            <a:xfrm>
              <a:off x="2919" y="2729"/>
              <a:ext cx="737" cy="338"/>
            </a:xfrm>
            <a:custGeom>
              <a:avLst/>
              <a:gdLst>
                <a:gd name="T0" fmla="*/ 147 w 1473"/>
                <a:gd name="T1" fmla="*/ 542 h 676"/>
                <a:gd name="T2" fmla="*/ 203 w 1473"/>
                <a:gd name="T3" fmla="*/ 513 h 676"/>
                <a:gd name="T4" fmla="*/ 352 w 1473"/>
                <a:gd name="T5" fmla="*/ 444 h 676"/>
                <a:gd name="T6" fmla="*/ 564 w 1473"/>
                <a:gd name="T7" fmla="*/ 345 h 676"/>
                <a:gd name="T8" fmla="*/ 806 w 1473"/>
                <a:gd name="T9" fmla="*/ 236 h 676"/>
                <a:gd name="T10" fmla="*/ 1049 w 1473"/>
                <a:gd name="T11" fmla="*/ 129 h 676"/>
                <a:gd name="T12" fmla="*/ 1262 w 1473"/>
                <a:gd name="T13" fmla="*/ 48 h 676"/>
                <a:gd name="T14" fmla="*/ 1413 w 1473"/>
                <a:gd name="T15" fmla="*/ 0 h 676"/>
                <a:gd name="T16" fmla="*/ 1473 w 1473"/>
                <a:gd name="T17" fmla="*/ 5 h 676"/>
                <a:gd name="T18" fmla="*/ 1392 w 1473"/>
                <a:gd name="T19" fmla="*/ 126 h 676"/>
                <a:gd name="T20" fmla="*/ 1173 w 1473"/>
                <a:gd name="T21" fmla="*/ 265 h 676"/>
                <a:gd name="T22" fmla="*/ 872 w 1473"/>
                <a:gd name="T23" fmla="*/ 409 h 676"/>
                <a:gd name="T24" fmla="*/ 550 w 1473"/>
                <a:gd name="T25" fmla="*/ 537 h 676"/>
                <a:gd name="T26" fmla="*/ 257 w 1473"/>
                <a:gd name="T27" fmla="*/ 630 h 676"/>
                <a:gd name="T28" fmla="*/ 56 w 1473"/>
                <a:gd name="T29" fmla="*/ 676 h 676"/>
                <a:gd name="T30" fmla="*/ 0 w 1473"/>
                <a:gd name="T31" fmla="*/ 651 h 676"/>
                <a:gd name="T32" fmla="*/ 147 w 1473"/>
                <a:gd name="T33" fmla="*/ 542 h 67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73"/>
                <a:gd name="T52" fmla="*/ 0 h 676"/>
                <a:gd name="T53" fmla="*/ 1473 w 1473"/>
                <a:gd name="T54" fmla="*/ 676 h 67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73" h="676">
                  <a:moveTo>
                    <a:pt x="147" y="542"/>
                  </a:moveTo>
                  <a:lnTo>
                    <a:pt x="203" y="513"/>
                  </a:lnTo>
                  <a:lnTo>
                    <a:pt x="352" y="444"/>
                  </a:lnTo>
                  <a:lnTo>
                    <a:pt x="564" y="345"/>
                  </a:lnTo>
                  <a:lnTo>
                    <a:pt x="806" y="236"/>
                  </a:lnTo>
                  <a:lnTo>
                    <a:pt x="1049" y="129"/>
                  </a:lnTo>
                  <a:lnTo>
                    <a:pt x="1262" y="48"/>
                  </a:lnTo>
                  <a:lnTo>
                    <a:pt x="1413" y="0"/>
                  </a:lnTo>
                  <a:lnTo>
                    <a:pt x="1473" y="5"/>
                  </a:lnTo>
                  <a:lnTo>
                    <a:pt x="1392" y="126"/>
                  </a:lnTo>
                  <a:lnTo>
                    <a:pt x="1173" y="265"/>
                  </a:lnTo>
                  <a:lnTo>
                    <a:pt x="872" y="409"/>
                  </a:lnTo>
                  <a:lnTo>
                    <a:pt x="550" y="537"/>
                  </a:lnTo>
                  <a:lnTo>
                    <a:pt x="257" y="630"/>
                  </a:lnTo>
                  <a:lnTo>
                    <a:pt x="56" y="676"/>
                  </a:lnTo>
                  <a:lnTo>
                    <a:pt x="0" y="651"/>
                  </a:lnTo>
                  <a:lnTo>
                    <a:pt x="147" y="542"/>
                  </a:lnTo>
                  <a:close/>
                </a:path>
              </a:pathLst>
            </a:custGeom>
            <a:solidFill>
              <a:srgbClr val="FF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461" name="Freeform 143"/>
            <p:cNvSpPr>
              <a:spLocks/>
            </p:cNvSpPr>
            <p:nvPr/>
          </p:nvSpPr>
          <p:spPr bwMode="auto">
            <a:xfrm>
              <a:off x="2986" y="2743"/>
              <a:ext cx="640" cy="295"/>
            </a:xfrm>
            <a:custGeom>
              <a:avLst/>
              <a:gdLst>
                <a:gd name="T0" fmla="*/ 130 w 1280"/>
                <a:gd name="T1" fmla="*/ 473 h 589"/>
                <a:gd name="T2" fmla="*/ 179 w 1280"/>
                <a:gd name="T3" fmla="*/ 447 h 589"/>
                <a:gd name="T4" fmla="*/ 309 w 1280"/>
                <a:gd name="T5" fmla="*/ 387 h 589"/>
                <a:gd name="T6" fmla="*/ 491 w 1280"/>
                <a:gd name="T7" fmla="*/ 302 h 589"/>
                <a:gd name="T8" fmla="*/ 702 w 1280"/>
                <a:gd name="T9" fmla="*/ 207 h 589"/>
                <a:gd name="T10" fmla="*/ 912 w 1280"/>
                <a:gd name="T11" fmla="*/ 114 h 589"/>
                <a:gd name="T12" fmla="*/ 1098 w 1280"/>
                <a:gd name="T13" fmla="*/ 42 h 589"/>
                <a:gd name="T14" fmla="*/ 1228 w 1280"/>
                <a:gd name="T15" fmla="*/ 0 h 589"/>
                <a:gd name="T16" fmla="*/ 1280 w 1280"/>
                <a:gd name="T17" fmla="*/ 5 h 589"/>
                <a:gd name="T18" fmla="*/ 1209 w 1280"/>
                <a:gd name="T19" fmla="*/ 110 h 589"/>
                <a:gd name="T20" fmla="*/ 1019 w 1280"/>
                <a:gd name="T21" fmla="*/ 232 h 589"/>
                <a:gd name="T22" fmla="*/ 759 w 1280"/>
                <a:gd name="T23" fmla="*/ 356 h 589"/>
                <a:gd name="T24" fmla="*/ 479 w 1280"/>
                <a:gd name="T25" fmla="*/ 469 h 589"/>
                <a:gd name="T26" fmla="*/ 225 w 1280"/>
                <a:gd name="T27" fmla="*/ 550 h 589"/>
                <a:gd name="T28" fmla="*/ 51 w 1280"/>
                <a:gd name="T29" fmla="*/ 589 h 589"/>
                <a:gd name="T30" fmla="*/ 0 w 1280"/>
                <a:gd name="T31" fmla="*/ 568 h 589"/>
                <a:gd name="T32" fmla="*/ 130 w 1280"/>
                <a:gd name="T33" fmla="*/ 473 h 5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80"/>
                <a:gd name="T52" fmla="*/ 0 h 589"/>
                <a:gd name="T53" fmla="*/ 1280 w 1280"/>
                <a:gd name="T54" fmla="*/ 589 h 5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80" h="589">
                  <a:moveTo>
                    <a:pt x="130" y="473"/>
                  </a:moveTo>
                  <a:lnTo>
                    <a:pt x="179" y="447"/>
                  </a:lnTo>
                  <a:lnTo>
                    <a:pt x="309" y="387"/>
                  </a:lnTo>
                  <a:lnTo>
                    <a:pt x="491" y="302"/>
                  </a:lnTo>
                  <a:lnTo>
                    <a:pt x="702" y="207"/>
                  </a:lnTo>
                  <a:lnTo>
                    <a:pt x="912" y="114"/>
                  </a:lnTo>
                  <a:lnTo>
                    <a:pt x="1098" y="42"/>
                  </a:lnTo>
                  <a:lnTo>
                    <a:pt x="1228" y="0"/>
                  </a:lnTo>
                  <a:lnTo>
                    <a:pt x="1280" y="5"/>
                  </a:lnTo>
                  <a:lnTo>
                    <a:pt x="1209" y="110"/>
                  </a:lnTo>
                  <a:lnTo>
                    <a:pt x="1019" y="232"/>
                  </a:lnTo>
                  <a:lnTo>
                    <a:pt x="759" y="356"/>
                  </a:lnTo>
                  <a:lnTo>
                    <a:pt x="479" y="469"/>
                  </a:lnTo>
                  <a:lnTo>
                    <a:pt x="225" y="550"/>
                  </a:lnTo>
                  <a:lnTo>
                    <a:pt x="51" y="589"/>
                  </a:lnTo>
                  <a:lnTo>
                    <a:pt x="0" y="568"/>
                  </a:lnTo>
                  <a:lnTo>
                    <a:pt x="130" y="473"/>
                  </a:lnTo>
                  <a:close/>
                </a:path>
              </a:pathLst>
            </a:custGeom>
            <a:solidFill>
              <a:srgbClr val="F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462" name="Freeform 144"/>
            <p:cNvSpPr>
              <a:spLocks/>
            </p:cNvSpPr>
            <p:nvPr/>
          </p:nvSpPr>
          <p:spPr bwMode="auto">
            <a:xfrm>
              <a:off x="3053" y="2759"/>
              <a:ext cx="544" cy="249"/>
            </a:xfrm>
            <a:custGeom>
              <a:avLst/>
              <a:gdLst>
                <a:gd name="T0" fmla="*/ 111 w 1088"/>
                <a:gd name="T1" fmla="*/ 401 h 498"/>
                <a:gd name="T2" fmla="*/ 151 w 1088"/>
                <a:gd name="T3" fmla="*/ 380 h 498"/>
                <a:gd name="T4" fmla="*/ 262 w 1088"/>
                <a:gd name="T5" fmla="*/ 327 h 498"/>
                <a:gd name="T6" fmla="*/ 417 w 1088"/>
                <a:gd name="T7" fmla="*/ 254 h 498"/>
                <a:gd name="T8" fmla="*/ 597 w 1088"/>
                <a:gd name="T9" fmla="*/ 176 h 498"/>
                <a:gd name="T10" fmla="*/ 776 w 1088"/>
                <a:gd name="T11" fmla="*/ 97 h 498"/>
                <a:gd name="T12" fmla="*/ 933 w 1088"/>
                <a:gd name="T13" fmla="*/ 35 h 498"/>
                <a:gd name="T14" fmla="*/ 1044 w 1088"/>
                <a:gd name="T15" fmla="*/ 0 h 498"/>
                <a:gd name="T16" fmla="*/ 1088 w 1088"/>
                <a:gd name="T17" fmla="*/ 4 h 498"/>
                <a:gd name="T18" fmla="*/ 1026 w 1088"/>
                <a:gd name="T19" fmla="*/ 91 h 498"/>
                <a:gd name="T20" fmla="*/ 867 w 1088"/>
                <a:gd name="T21" fmla="*/ 195 h 498"/>
                <a:gd name="T22" fmla="*/ 646 w 1088"/>
                <a:gd name="T23" fmla="*/ 302 h 498"/>
                <a:gd name="T24" fmla="*/ 407 w 1088"/>
                <a:gd name="T25" fmla="*/ 397 h 498"/>
                <a:gd name="T26" fmla="*/ 192 w 1088"/>
                <a:gd name="T27" fmla="*/ 465 h 498"/>
                <a:gd name="T28" fmla="*/ 43 w 1088"/>
                <a:gd name="T29" fmla="*/ 498 h 498"/>
                <a:gd name="T30" fmla="*/ 0 w 1088"/>
                <a:gd name="T31" fmla="*/ 480 h 498"/>
                <a:gd name="T32" fmla="*/ 111 w 1088"/>
                <a:gd name="T33" fmla="*/ 401 h 4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88"/>
                <a:gd name="T52" fmla="*/ 0 h 498"/>
                <a:gd name="T53" fmla="*/ 1088 w 1088"/>
                <a:gd name="T54" fmla="*/ 498 h 49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88" h="498">
                  <a:moveTo>
                    <a:pt x="111" y="401"/>
                  </a:moveTo>
                  <a:lnTo>
                    <a:pt x="151" y="380"/>
                  </a:lnTo>
                  <a:lnTo>
                    <a:pt x="262" y="327"/>
                  </a:lnTo>
                  <a:lnTo>
                    <a:pt x="417" y="254"/>
                  </a:lnTo>
                  <a:lnTo>
                    <a:pt x="597" y="176"/>
                  </a:lnTo>
                  <a:lnTo>
                    <a:pt x="776" y="97"/>
                  </a:lnTo>
                  <a:lnTo>
                    <a:pt x="933" y="35"/>
                  </a:lnTo>
                  <a:lnTo>
                    <a:pt x="1044" y="0"/>
                  </a:lnTo>
                  <a:lnTo>
                    <a:pt x="1088" y="4"/>
                  </a:lnTo>
                  <a:lnTo>
                    <a:pt x="1026" y="91"/>
                  </a:lnTo>
                  <a:lnTo>
                    <a:pt x="867" y="195"/>
                  </a:lnTo>
                  <a:lnTo>
                    <a:pt x="646" y="302"/>
                  </a:lnTo>
                  <a:lnTo>
                    <a:pt x="407" y="397"/>
                  </a:lnTo>
                  <a:lnTo>
                    <a:pt x="192" y="465"/>
                  </a:lnTo>
                  <a:lnTo>
                    <a:pt x="43" y="498"/>
                  </a:lnTo>
                  <a:lnTo>
                    <a:pt x="0" y="480"/>
                  </a:lnTo>
                  <a:lnTo>
                    <a:pt x="111" y="401"/>
                  </a:lnTo>
                  <a:close/>
                </a:path>
              </a:pathLst>
            </a:custGeom>
            <a:solidFill>
              <a:srgbClr val="FA9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463" name="Freeform 145"/>
            <p:cNvSpPr>
              <a:spLocks/>
            </p:cNvSpPr>
            <p:nvPr/>
          </p:nvSpPr>
          <p:spPr bwMode="auto">
            <a:xfrm>
              <a:off x="3122" y="2774"/>
              <a:ext cx="445" cy="205"/>
            </a:xfrm>
            <a:custGeom>
              <a:avLst/>
              <a:gdLst>
                <a:gd name="T0" fmla="*/ 89 w 890"/>
                <a:gd name="T1" fmla="*/ 329 h 409"/>
                <a:gd name="T2" fmla="*/ 122 w 890"/>
                <a:gd name="T3" fmla="*/ 312 h 409"/>
                <a:gd name="T4" fmla="*/ 213 w 890"/>
                <a:gd name="T5" fmla="*/ 269 h 409"/>
                <a:gd name="T6" fmla="*/ 341 w 890"/>
                <a:gd name="T7" fmla="*/ 209 h 409"/>
                <a:gd name="T8" fmla="*/ 489 w 890"/>
                <a:gd name="T9" fmla="*/ 143 h 409"/>
                <a:gd name="T10" fmla="*/ 634 w 890"/>
                <a:gd name="T11" fmla="*/ 79 h 409"/>
                <a:gd name="T12" fmla="*/ 762 w 890"/>
                <a:gd name="T13" fmla="*/ 29 h 409"/>
                <a:gd name="T14" fmla="*/ 853 w 890"/>
                <a:gd name="T15" fmla="*/ 0 h 409"/>
                <a:gd name="T16" fmla="*/ 890 w 890"/>
                <a:gd name="T17" fmla="*/ 6 h 409"/>
                <a:gd name="T18" fmla="*/ 840 w 890"/>
                <a:gd name="T19" fmla="*/ 77 h 409"/>
                <a:gd name="T20" fmla="*/ 708 w 890"/>
                <a:gd name="T21" fmla="*/ 163 h 409"/>
                <a:gd name="T22" fmla="*/ 525 w 890"/>
                <a:gd name="T23" fmla="*/ 248 h 409"/>
                <a:gd name="T24" fmla="*/ 331 w 890"/>
                <a:gd name="T25" fmla="*/ 327 h 409"/>
                <a:gd name="T26" fmla="*/ 155 w 890"/>
                <a:gd name="T27" fmla="*/ 382 h 409"/>
                <a:gd name="T28" fmla="*/ 33 w 890"/>
                <a:gd name="T29" fmla="*/ 409 h 409"/>
                <a:gd name="T30" fmla="*/ 0 w 890"/>
                <a:gd name="T31" fmla="*/ 395 h 409"/>
                <a:gd name="T32" fmla="*/ 89 w 890"/>
                <a:gd name="T33" fmla="*/ 329 h 4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90"/>
                <a:gd name="T52" fmla="*/ 0 h 409"/>
                <a:gd name="T53" fmla="*/ 890 w 890"/>
                <a:gd name="T54" fmla="*/ 409 h 40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90" h="409">
                  <a:moveTo>
                    <a:pt x="89" y="329"/>
                  </a:moveTo>
                  <a:lnTo>
                    <a:pt x="122" y="312"/>
                  </a:lnTo>
                  <a:lnTo>
                    <a:pt x="213" y="269"/>
                  </a:lnTo>
                  <a:lnTo>
                    <a:pt x="341" y="209"/>
                  </a:lnTo>
                  <a:lnTo>
                    <a:pt x="489" y="143"/>
                  </a:lnTo>
                  <a:lnTo>
                    <a:pt x="634" y="79"/>
                  </a:lnTo>
                  <a:lnTo>
                    <a:pt x="762" y="29"/>
                  </a:lnTo>
                  <a:lnTo>
                    <a:pt x="853" y="0"/>
                  </a:lnTo>
                  <a:lnTo>
                    <a:pt x="890" y="6"/>
                  </a:lnTo>
                  <a:lnTo>
                    <a:pt x="840" y="77"/>
                  </a:lnTo>
                  <a:lnTo>
                    <a:pt x="708" y="163"/>
                  </a:lnTo>
                  <a:lnTo>
                    <a:pt x="525" y="248"/>
                  </a:lnTo>
                  <a:lnTo>
                    <a:pt x="331" y="327"/>
                  </a:lnTo>
                  <a:lnTo>
                    <a:pt x="155" y="382"/>
                  </a:lnTo>
                  <a:lnTo>
                    <a:pt x="33" y="409"/>
                  </a:lnTo>
                  <a:lnTo>
                    <a:pt x="0" y="395"/>
                  </a:lnTo>
                  <a:lnTo>
                    <a:pt x="89" y="329"/>
                  </a:lnTo>
                  <a:close/>
                </a:path>
              </a:pathLst>
            </a:custGeom>
            <a:solidFill>
              <a:srgbClr val="FA8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464" name="Freeform 146"/>
            <p:cNvSpPr>
              <a:spLocks/>
            </p:cNvSpPr>
            <p:nvPr/>
          </p:nvSpPr>
          <p:spPr bwMode="auto">
            <a:xfrm>
              <a:off x="3189" y="2790"/>
              <a:ext cx="349" cy="159"/>
            </a:xfrm>
            <a:custGeom>
              <a:avLst/>
              <a:gdLst>
                <a:gd name="T0" fmla="*/ 71 w 698"/>
                <a:gd name="T1" fmla="*/ 256 h 318"/>
                <a:gd name="T2" fmla="*/ 97 w 698"/>
                <a:gd name="T3" fmla="*/ 242 h 318"/>
                <a:gd name="T4" fmla="*/ 168 w 698"/>
                <a:gd name="T5" fmla="*/ 209 h 318"/>
                <a:gd name="T6" fmla="*/ 267 w 698"/>
                <a:gd name="T7" fmla="*/ 163 h 318"/>
                <a:gd name="T8" fmla="*/ 382 w 698"/>
                <a:gd name="T9" fmla="*/ 112 h 318"/>
                <a:gd name="T10" fmla="*/ 496 w 698"/>
                <a:gd name="T11" fmla="*/ 62 h 318"/>
                <a:gd name="T12" fmla="*/ 597 w 698"/>
                <a:gd name="T13" fmla="*/ 23 h 318"/>
                <a:gd name="T14" fmla="*/ 669 w 698"/>
                <a:gd name="T15" fmla="*/ 0 h 318"/>
                <a:gd name="T16" fmla="*/ 698 w 698"/>
                <a:gd name="T17" fmla="*/ 4 h 318"/>
                <a:gd name="T18" fmla="*/ 657 w 698"/>
                <a:gd name="T19" fmla="*/ 60 h 318"/>
                <a:gd name="T20" fmla="*/ 554 w 698"/>
                <a:gd name="T21" fmla="*/ 126 h 318"/>
                <a:gd name="T22" fmla="*/ 411 w 698"/>
                <a:gd name="T23" fmla="*/ 194 h 318"/>
                <a:gd name="T24" fmla="*/ 260 w 698"/>
                <a:gd name="T25" fmla="*/ 254 h 318"/>
                <a:gd name="T26" fmla="*/ 120 w 698"/>
                <a:gd name="T27" fmla="*/ 296 h 318"/>
                <a:gd name="T28" fmla="*/ 27 w 698"/>
                <a:gd name="T29" fmla="*/ 318 h 318"/>
                <a:gd name="T30" fmla="*/ 0 w 698"/>
                <a:gd name="T31" fmla="*/ 306 h 318"/>
                <a:gd name="T32" fmla="*/ 71 w 698"/>
                <a:gd name="T33" fmla="*/ 256 h 3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98"/>
                <a:gd name="T52" fmla="*/ 0 h 318"/>
                <a:gd name="T53" fmla="*/ 698 w 698"/>
                <a:gd name="T54" fmla="*/ 318 h 3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98" h="318">
                  <a:moveTo>
                    <a:pt x="71" y="256"/>
                  </a:moveTo>
                  <a:lnTo>
                    <a:pt x="97" y="242"/>
                  </a:lnTo>
                  <a:lnTo>
                    <a:pt x="168" y="209"/>
                  </a:lnTo>
                  <a:lnTo>
                    <a:pt x="267" y="163"/>
                  </a:lnTo>
                  <a:lnTo>
                    <a:pt x="382" y="112"/>
                  </a:lnTo>
                  <a:lnTo>
                    <a:pt x="496" y="62"/>
                  </a:lnTo>
                  <a:lnTo>
                    <a:pt x="597" y="23"/>
                  </a:lnTo>
                  <a:lnTo>
                    <a:pt x="669" y="0"/>
                  </a:lnTo>
                  <a:lnTo>
                    <a:pt x="698" y="4"/>
                  </a:lnTo>
                  <a:lnTo>
                    <a:pt x="657" y="60"/>
                  </a:lnTo>
                  <a:lnTo>
                    <a:pt x="554" y="126"/>
                  </a:lnTo>
                  <a:lnTo>
                    <a:pt x="411" y="194"/>
                  </a:lnTo>
                  <a:lnTo>
                    <a:pt x="260" y="254"/>
                  </a:lnTo>
                  <a:lnTo>
                    <a:pt x="120" y="296"/>
                  </a:lnTo>
                  <a:lnTo>
                    <a:pt x="27" y="318"/>
                  </a:lnTo>
                  <a:lnTo>
                    <a:pt x="0" y="306"/>
                  </a:lnTo>
                  <a:lnTo>
                    <a:pt x="71" y="256"/>
                  </a:lnTo>
                  <a:close/>
                </a:path>
              </a:pathLst>
            </a:custGeom>
            <a:solidFill>
              <a:srgbClr val="F78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465" name="Freeform 147"/>
            <p:cNvSpPr>
              <a:spLocks/>
            </p:cNvSpPr>
            <p:nvPr/>
          </p:nvSpPr>
          <p:spPr bwMode="auto">
            <a:xfrm>
              <a:off x="3257" y="2805"/>
              <a:ext cx="251" cy="115"/>
            </a:xfrm>
            <a:custGeom>
              <a:avLst/>
              <a:gdLst>
                <a:gd name="T0" fmla="*/ 53 w 503"/>
                <a:gd name="T1" fmla="*/ 184 h 228"/>
                <a:gd name="T2" fmla="*/ 70 w 503"/>
                <a:gd name="T3" fmla="*/ 174 h 228"/>
                <a:gd name="T4" fmla="*/ 121 w 503"/>
                <a:gd name="T5" fmla="*/ 149 h 228"/>
                <a:gd name="T6" fmla="*/ 192 w 503"/>
                <a:gd name="T7" fmla="*/ 116 h 228"/>
                <a:gd name="T8" fmla="*/ 276 w 503"/>
                <a:gd name="T9" fmla="*/ 81 h 228"/>
                <a:gd name="T10" fmla="*/ 357 w 503"/>
                <a:gd name="T11" fmla="*/ 44 h 228"/>
                <a:gd name="T12" fmla="*/ 429 w 503"/>
                <a:gd name="T13" fmla="*/ 15 h 228"/>
                <a:gd name="T14" fmla="*/ 479 w 503"/>
                <a:gd name="T15" fmla="*/ 0 h 228"/>
                <a:gd name="T16" fmla="*/ 503 w 503"/>
                <a:gd name="T17" fmla="*/ 4 h 228"/>
                <a:gd name="T18" fmla="*/ 474 w 503"/>
                <a:gd name="T19" fmla="*/ 44 h 228"/>
                <a:gd name="T20" fmla="*/ 400 w 503"/>
                <a:gd name="T21" fmla="*/ 93 h 228"/>
                <a:gd name="T22" fmla="*/ 297 w 503"/>
                <a:gd name="T23" fmla="*/ 141 h 228"/>
                <a:gd name="T24" fmla="*/ 189 w 503"/>
                <a:gd name="T25" fmla="*/ 184 h 228"/>
                <a:gd name="T26" fmla="*/ 88 w 503"/>
                <a:gd name="T27" fmla="*/ 215 h 228"/>
                <a:gd name="T28" fmla="*/ 20 w 503"/>
                <a:gd name="T29" fmla="*/ 228 h 228"/>
                <a:gd name="T30" fmla="*/ 0 w 503"/>
                <a:gd name="T31" fmla="*/ 221 h 228"/>
                <a:gd name="T32" fmla="*/ 53 w 503"/>
                <a:gd name="T33" fmla="*/ 184 h 2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03"/>
                <a:gd name="T52" fmla="*/ 0 h 228"/>
                <a:gd name="T53" fmla="*/ 503 w 503"/>
                <a:gd name="T54" fmla="*/ 228 h 2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03" h="228">
                  <a:moveTo>
                    <a:pt x="53" y="184"/>
                  </a:moveTo>
                  <a:lnTo>
                    <a:pt x="70" y="174"/>
                  </a:lnTo>
                  <a:lnTo>
                    <a:pt x="121" y="149"/>
                  </a:lnTo>
                  <a:lnTo>
                    <a:pt x="192" y="116"/>
                  </a:lnTo>
                  <a:lnTo>
                    <a:pt x="276" y="81"/>
                  </a:lnTo>
                  <a:lnTo>
                    <a:pt x="357" y="44"/>
                  </a:lnTo>
                  <a:lnTo>
                    <a:pt x="429" y="15"/>
                  </a:lnTo>
                  <a:lnTo>
                    <a:pt x="479" y="0"/>
                  </a:lnTo>
                  <a:lnTo>
                    <a:pt x="503" y="4"/>
                  </a:lnTo>
                  <a:lnTo>
                    <a:pt x="474" y="44"/>
                  </a:lnTo>
                  <a:lnTo>
                    <a:pt x="400" y="93"/>
                  </a:lnTo>
                  <a:lnTo>
                    <a:pt x="297" y="141"/>
                  </a:lnTo>
                  <a:lnTo>
                    <a:pt x="189" y="184"/>
                  </a:lnTo>
                  <a:lnTo>
                    <a:pt x="88" y="215"/>
                  </a:lnTo>
                  <a:lnTo>
                    <a:pt x="20" y="228"/>
                  </a:lnTo>
                  <a:lnTo>
                    <a:pt x="0" y="221"/>
                  </a:lnTo>
                  <a:lnTo>
                    <a:pt x="53" y="184"/>
                  </a:lnTo>
                  <a:close/>
                </a:path>
              </a:pathLst>
            </a:custGeom>
            <a:solidFill>
              <a:srgbClr val="F58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466" name="Freeform 148"/>
            <p:cNvSpPr>
              <a:spLocks/>
            </p:cNvSpPr>
            <p:nvPr/>
          </p:nvSpPr>
          <p:spPr bwMode="auto">
            <a:xfrm>
              <a:off x="3326" y="2821"/>
              <a:ext cx="152" cy="70"/>
            </a:xfrm>
            <a:custGeom>
              <a:avLst/>
              <a:gdLst>
                <a:gd name="T0" fmla="*/ 31 w 305"/>
                <a:gd name="T1" fmla="*/ 114 h 139"/>
                <a:gd name="T2" fmla="*/ 41 w 305"/>
                <a:gd name="T3" fmla="*/ 106 h 139"/>
                <a:gd name="T4" fmla="*/ 72 w 305"/>
                <a:gd name="T5" fmla="*/ 93 h 139"/>
                <a:gd name="T6" fmla="*/ 116 w 305"/>
                <a:gd name="T7" fmla="*/ 71 h 139"/>
                <a:gd name="T8" fmla="*/ 167 w 305"/>
                <a:gd name="T9" fmla="*/ 50 h 139"/>
                <a:gd name="T10" fmla="*/ 215 w 305"/>
                <a:gd name="T11" fmla="*/ 27 h 139"/>
                <a:gd name="T12" fmla="*/ 260 w 305"/>
                <a:gd name="T13" fmla="*/ 9 h 139"/>
                <a:gd name="T14" fmla="*/ 291 w 305"/>
                <a:gd name="T15" fmla="*/ 0 h 139"/>
                <a:gd name="T16" fmla="*/ 305 w 305"/>
                <a:gd name="T17" fmla="*/ 2 h 139"/>
                <a:gd name="T18" fmla="*/ 287 w 305"/>
                <a:gd name="T19" fmla="*/ 25 h 139"/>
                <a:gd name="T20" fmla="*/ 241 w 305"/>
                <a:gd name="T21" fmla="*/ 56 h 139"/>
                <a:gd name="T22" fmla="*/ 179 w 305"/>
                <a:gd name="T23" fmla="*/ 85 h 139"/>
                <a:gd name="T24" fmla="*/ 113 w 305"/>
                <a:gd name="T25" fmla="*/ 112 h 139"/>
                <a:gd name="T26" fmla="*/ 51 w 305"/>
                <a:gd name="T27" fmla="*/ 130 h 139"/>
                <a:gd name="T28" fmla="*/ 10 w 305"/>
                <a:gd name="T29" fmla="*/ 139 h 139"/>
                <a:gd name="T30" fmla="*/ 0 w 305"/>
                <a:gd name="T31" fmla="*/ 135 h 139"/>
                <a:gd name="T32" fmla="*/ 31 w 305"/>
                <a:gd name="T33" fmla="*/ 114 h 1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5"/>
                <a:gd name="T52" fmla="*/ 0 h 139"/>
                <a:gd name="T53" fmla="*/ 305 w 305"/>
                <a:gd name="T54" fmla="*/ 139 h 1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5" h="139">
                  <a:moveTo>
                    <a:pt x="31" y="114"/>
                  </a:moveTo>
                  <a:lnTo>
                    <a:pt x="41" y="106"/>
                  </a:lnTo>
                  <a:lnTo>
                    <a:pt x="72" y="93"/>
                  </a:lnTo>
                  <a:lnTo>
                    <a:pt x="116" y="71"/>
                  </a:lnTo>
                  <a:lnTo>
                    <a:pt x="167" y="50"/>
                  </a:lnTo>
                  <a:lnTo>
                    <a:pt x="215" y="27"/>
                  </a:lnTo>
                  <a:lnTo>
                    <a:pt x="260" y="9"/>
                  </a:lnTo>
                  <a:lnTo>
                    <a:pt x="291" y="0"/>
                  </a:lnTo>
                  <a:lnTo>
                    <a:pt x="305" y="2"/>
                  </a:lnTo>
                  <a:lnTo>
                    <a:pt x="287" y="25"/>
                  </a:lnTo>
                  <a:lnTo>
                    <a:pt x="241" y="56"/>
                  </a:lnTo>
                  <a:lnTo>
                    <a:pt x="179" y="85"/>
                  </a:lnTo>
                  <a:lnTo>
                    <a:pt x="113" y="112"/>
                  </a:lnTo>
                  <a:lnTo>
                    <a:pt x="51" y="130"/>
                  </a:lnTo>
                  <a:lnTo>
                    <a:pt x="10" y="139"/>
                  </a:lnTo>
                  <a:lnTo>
                    <a:pt x="0" y="135"/>
                  </a:lnTo>
                  <a:lnTo>
                    <a:pt x="31" y="114"/>
                  </a:lnTo>
                  <a:close/>
                </a:path>
              </a:pathLst>
            </a:custGeom>
            <a:solidFill>
              <a:srgbClr val="F5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467" name="Freeform 149"/>
            <p:cNvSpPr>
              <a:spLocks/>
            </p:cNvSpPr>
            <p:nvPr/>
          </p:nvSpPr>
          <p:spPr bwMode="auto">
            <a:xfrm>
              <a:off x="1681" y="3295"/>
              <a:ext cx="52" cy="99"/>
            </a:xfrm>
            <a:custGeom>
              <a:avLst/>
              <a:gdLst>
                <a:gd name="T0" fmla="*/ 0 w 105"/>
                <a:gd name="T1" fmla="*/ 11 h 197"/>
                <a:gd name="T2" fmla="*/ 27 w 105"/>
                <a:gd name="T3" fmla="*/ 0 h 197"/>
                <a:gd name="T4" fmla="*/ 105 w 105"/>
                <a:gd name="T5" fmla="*/ 186 h 197"/>
                <a:gd name="T6" fmla="*/ 78 w 105"/>
                <a:gd name="T7" fmla="*/ 197 h 197"/>
                <a:gd name="T8" fmla="*/ 0 w 105"/>
                <a:gd name="T9" fmla="*/ 11 h 1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197"/>
                <a:gd name="T17" fmla="*/ 105 w 105"/>
                <a:gd name="T18" fmla="*/ 197 h 1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197">
                  <a:moveTo>
                    <a:pt x="0" y="11"/>
                  </a:moveTo>
                  <a:lnTo>
                    <a:pt x="27" y="0"/>
                  </a:lnTo>
                  <a:lnTo>
                    <a:pt x="105" y="186"/>
                  </a:lnTo>
                  <a:lnTo>
                    <a:pt x="78" y="19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468" name="Freeform 150"/>
            <p:cNvSpPr>
              <a:spLocks/>
            </p:cNvSpPr>
            <p:nvPr/>
          </p:nvSpPr>
          <p:spPr bwMode="auto">
            <a:xfrm>
              <a:off x="1764" y="3260"/>
              <a:ext cx="52" cy="97"/>
            </a:xfrm>
            <a:custGeom>
              <a:avLst/>
              <a:gdLst>
                <a:gd name="T0" fmla="*/ 0 w 103"/>
                <a:gd name="T1" fmla="*/ 10 h 194"/>
                <a:gd name="T2" fmla="*/ 11 w 103"/>
                <a:gd name="T3" fmla="*/ 4 h 194"/>
                <a:gd name="T4" fmla="*/ 23 w 103"/>
                <a:gd name="T5" fmla="*/ 0 h 194"/>
                <a:gd name="T6" fmla="*/ 33 w 103"/>
                <a:gd name="T7" fmla="*/ 21 h 194"/>
                <a:gd name="T8" fmla="*/ 42 w 103"/>
                <a:gd name="T9" fmla="*/ 45 h 194"/>
                <a:gd name="T10" fmla="*/ 52 w 103"/>
                <a:gd name="T11" fmla="*/ 68 h 194"/>
                <a:gd name="T12" fmla="*/ 62 w 103"/>
                <a:gd name="T13" fmla="*/ 91 h 194"/>
                <a:gd name="T14" fmla="*/ 71 w 103"/>
                <a:gd name="T15" fmla="*/ 112 h 194"/>
                <a:gd name="T16" fmla="*/ 81 w 103"/>
                <a:gd name="T17" fmla="*/ 136 h 194"/>
                <a:gd name="T18" fmla="*/ 91 w 103"/>
                <a:gd name="T19" fmla="*/ 159 h 194"/>
                <a:gd name="T20" fmla="*/ 103 w 103"/>
                <a:gd name="T21" fmla="*/ 182 h 194"/>
                <a:gd name="T22" fmla="*/ 89 w 103"/>
                <a:gd name="T23" fmla="*/ 188 h 194"/>
                <a:gd name="T24" fmla="*/ 77 w 103"/>
                <a:gd name="T25" fmla="*/ 194 h 194"/>
                <a:gd name="T26" fmla="*/ 66 w 103"/>
                <a:gd name="T27" fmla="*/ 171 h 194"/>
                <a:gd name="T28" fmla="*/ 56 w 103"/>
                <a:gd name="T29" fmla="*/ 147 h 194"/>
                <a:gd name="T30" fmla="*/ 46 w 103"/>
                <a:gd name="T31" fmla="*/ 124 h 194"/>
                <a:gd name="T32" fmla="*/ 37 w 103"/>
                <a:gd name="T33" fmla="*/ 101 h 194"/>
                <a:gd name="T34" fmla="*/ 25 w 103"/>
                <a:gd name="T35" fmla="*/ 77 h 194"/>
                <a:gd name="T36" fmla="*/ 17 w 103"/>
                <a:gd name="T37" fmla="*/ 54 h 194"/>
                <a:gd name="T38" fmla="*/ 7 w 103"/>
                <a:gd name="T39" fmla="*/ 31 h 194"/>
                <a:gd name="T40" fmla="*/ 0 w 103"/>
                <a:gd name="T41" fmla="*/ 10 h 1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3"/>
                <a:gd name="T64" fmla="*/ 0 h 194"/>
                <a:gd name="T65" fmla="*/ 103 w 103"/>
                <a:gd name="T66" fmla="*/ 194 h 1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3" h="194">
                  <a:moveTo>
                    <a:pt x="0" y="10"/>
                  </a:moveTo>
                  <a:lnTo>
                    <a:pt x="11" y="4"/>
                  </a:lnTo>
                  <a:lnTo>
                    <a:pt x="23" y="0"/>
                  </a:lnTo>
                  <a:lnTo>
                    <a:pt x="33" y="21"/>
                  </a:lnTo>
                  <a:lnTo>
                    <a:pt x="42" y="45"/>
                  </a:lnTo>
                  <a:lnTo>
                    <a:pt x="52" y="68"/>
                  </a:lnTo>
                  <a:lnTo>
                    <a:pt x="62" y="91"/>
                  </a:lnTo>
                  <a:lnTo>
                    <a:pt x="71" y="112"/>
                  </a:lnTo>
                  <a:lnTo>
                    <a:pt x="81" y="136"/>
                  </a:lnTo>
                  <a:lnTo>
                    <a:pt x="91" y="159"/>
                  </a:lnTo>
                  <a:lnTo>
                    <a:pt x="103" y="182"/>
                  </a:lnTo>
                  <a:lnTo>
                    <a:pt x="89" y="188"/>
                  </a:lnTo>
                  <a:lnTo>
                    <a:pt x="77" y="194"/>
                  </a:lnTo>
                  <a:lnTo>
                    <a:pt x="66" y="171"/>
                  </a:lnTo>
                  <a:lnTo>
                    <a:pt x="56" y="147"/>
                  </a:lnTo>
                  <a:lnTo>
                    <a:pt x="46" y="124"/>
                  </a:lnTo>
                  <a:lnTo>
                    <a:pt x="37" y="101"/>
                  </a:lnTo>
                  <a:lnTo>
                    <a:pt x="25" y="77"/>
                  </a:lnTo>
                  <a:lnTo>
                    <a:pt x="17" y="54"/>
                  </a:lnTo>
                  <a:lnTo>
                    <a:pt x="7" y="3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469" name="Freeform 151"/>
            <p:cNvSpPr>
              <a:spLocks/>
            </p:cNvSpPr>
            <p:nvPr/>
          </p:nvSpPr>
          <p:spPr bwMode="auto">
            <a:xfrm>
              <a:off x="1847" y="3225"/>
              <a:ext cx="52" cy="97"/>
            </a:xfrm>
            <a:custGeom>
              <a:avLst/>
              <a:gdLst>
                <a:gd name="T0" fmla="*/ 0 w 104"/>
                <a:gd name="T1" fmla="*/ 10 h 194"/>
                <a:gd name="T2" fmla="*/ 13 w 104"/>
                <a:gd name="T3" fmla="*/ 4 h 194"/>
                <a:gd name="T4" fmla="*/ 27 w 104"/>
                <a:gd name="T5" fmla="*/ 0 h 194"/>
                <a:gd name="T6" fmla="*/ 34 w 104"/>
                <a:gd name="T7" fmla="*/ 21 h 194"/>
                <a:gd name="T8" fmla="*/ 46 w 104"/>
                <a:gd name="T9" fmla="*/ 43 h 194"/>
                <a:gd name="T10" fmla="*/ 54 w 104"/>
                <a:gd name="T11" fmla="*/ 66 h 194"/>
                <a:gd name="T12" fmla="*/ 66 w 104"/>
                <a:gd name="T13" fmla="*/ 89 h 194"/>
                <a:gd name="T14" fmla="*/ 73 w 104"/>
                <a:gd name="T15" fmla="*/ 113 h 194"/>
                <a:gd name="T16" fmla="*/ 83 w 104"/>
                <a:gd name="T17" fmla="*/ 136 h 194"/>
                <a:gd name="T18" fmla="*/ 93 w 104"/>
                <a:gd name="T19" fmla="*/ 159 h 194"/>
                <a:gd name="T20" fmla="*/ 104 w 104"/>
                <a:gd name="T21" fmla="*/ 182 h 194"/>
                <a:gd name="T22" fmla="*/ 91 w 104"/>
                <a:gd name="T23" fmla="*/ 188 h 194"/>
                <a:gd name="T24" fmla="*/ 77 w 104"/>
                <a:gd name="T25" fmla="*/ 194 h 194"/>
                <a:gd name="T26" fmla="*/ 67 w 104"/>
                <a:gd name="T27" fmla="*/ 171 h 194"/>
                <a:gd name="T28" fmla="*/ 58 w 104"/>
                <a:gd name="T29" fmla="*/ 147 h 194"/>
                <a:gd name="T30" fmla="*/ 48 w 104"/>
                <a:gd name="T31" fmla="*/ 124 h 194"/>
                <a:gd name="T32" fmla="*/ 38 w 104"/>
                <a:gd name="T33" fmla="*/ 101 h 194"/>
                <a:gd name="T34" fmla="*/ 29 w 104"/>
                <a:gd name="T35" fmla="*/ 78 h 194"/>
                <a:gd name="T36" fmla="*/ 19 w 104"/>
                <a:gd name="T37" fmla="*/ 54 h 194"/>
                <a:gd name="T38" fmla="*/ 9 w 104"/>
                <a:gd name="T39" fmla="*/ 31 h 194"/>
                <a:gd name="T40" fmla="*/ 0 w 104"/>
                <a:gd name="T41" fmla="*/ 10 h 1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4"/>
                <a:gd name="T64" fmla="*/ 0 h 194"/>
                <a:gd name="T65" fmla="*/ 104 w 104"/>
                <a:gd name="T66" fmla="*/ 194 h 1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4" h="194">
                  <a:moveTo>
                    <a:pt x="0" y="10"/>
                  </a:moveTo>
                  <a:lnTo>
                    <a:pt x="13" y="4"/>
                  </a:lnTo>
                  <a:lnTo>
                    <a:pt x="27" y="0"/>
                  </a:lnTo>
                  <a:lnTo>
                    <a:pt x="34" y="21"/>
                  </a:lnTo>
                  <a:lnTo>
                    <a:pt x="46" y="43"/>
                  </a:lnTo>
                  <a:lnTo>
                    <a:pt x="54" y="66"/>
                  </a:lnTo>
                  <a:lnTo>
                    <a:pt x="66" y="89"/>
                  </a:lnTo>
                  <a:lnTo>
                    <a:pt x="73" y="113"/>
                  </a:lnTo>
                  <a:lnTo>
                    <a:pt x="83" y="136"/>
                  </a:lnTo>
                  <a:lnTo>
                    <a:pt x="93" y="159"/>
                  </a:lnTo>
                  <a:lnTo>
                    <a:pt x="104" y="182"/>
                  </a:lnTo>
                  <a:lnTo>
                    <a:pt x="91" y="188"/>
                  </a:lnTo>
                  <a:lnTo>
                    <a:pt x="77" y="194"/>
                  </a:lnTo>
                  <a:lnTo>
                    <a:pt x="67" y="171"/>
                  </a:lnTo>
                  <a:lnTo>
                    <a:pt x="58" y="147"/>
                  </a:lnTo>
                  <a:lnTo>
                    <a:pt x="48" y="124"/>
                  </a:lnTo>
                  <a:lnTo>
                    <a:pt x="38" y="101"/>
                  </a:lnTo>
                  <a:lnTo>
                    <a:pt x="29" y="78"/>
                  </a:lnTo>
                  <a:lnTo>
                    <a:pt x="19" y="54"/>
                  </a:lnTo>
                  <a:lnTo>
                    <a:pt x="9" y="3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470" name="Freeform 152"/>
            <p:cNvSpPr>
              <a:spLocks/>
            </p:cNvSpPr>
            <p:nvPr/>
          </p:nvSpPr>
          <p:spPr bwMode="auto">
            <a:xfrm>
              <a:off x="1930" y="3188"/>
              <a:ext cx="53" cy="99"/>
            </a:xfrm>
            <a:custGeom>
              <a:avLst/>
              <a:gdLst>
                <a:gd name="T0" fmla="*/ 0 w 105"/>
                <a:gd name="T1" fmla="*/ 14 h 198"/>
                <a:gd name="T2" fmla="*/ 12 w 105"/>
                <a:gd name="T3" fmla="*/ 6 h 198"/>
                <a:gd name="T4" fmla="*/ 26 w 105"/>
                <a:gd name="T5" fmla="*/ 0 h 198"/>
                <a:gd name="T6" fmla="*/ 33 w 105"/>
                <a:gd name="T7" fmla="*/ 24 h 198"/>
                <a:gd name="T8" fmla="*/ 43 w 105"/>
                <a:gd name="T9" fmla="*/ 47 h 198"/>
                <a:gd name="T10" fmla="*/ 53 w 105"/>
                <a:gd name="T11" fmla="*/ 70 h 198"/>
                <a:gd name="T12" fmla="*/ 64 w 105"/>
                <a:gd name="T13" fmla="*/ 94 h 198"/>
                <a:gd name="T14" fmla="*/ 74 w 105"/>
                <a:gd name="T15" fmla="*/ 117 h 198"/>
                <a:gd name="T16" fmla="*/ 84 w 105"/>
                <a:gd name="T17" fmla="*/ 140 h 198"/>
                <a:gd name="T18" fmla="*/ 93 w 105"/>
                <a:gd name="T19" fmla="*/ 163 h 198"/>
                <a:gd name="T20" fmla="*/ 105 w 105"/>
                <a:gd name="T21" fmla="*/ 187 h 198"/>
                <a:gd name="T22" fmla="*/ 90 w 105"/>
                <a:gd name="T23" fmla="*/ 192 h 198"/>
                <a:gd name="T24" fmla="*/ 78 w 105"/>
                <a:gd name="T25" fmla="*/ 198 h 198"/>
                <a:gd name="T26" fmla="*/ 66 w 105"/>
                <a:gd name="T27" fmla="*/ 175 h 198"/>
                <a:gd name="T28" fmla="*/ 57 w 105"/>
                <a:gd name="T29" fmla="*/ 152 h 198"/>
                <a:gd name="T30" fmla="*/ 47 w 105"/>
                <a:gd name="T31" fmla="*/ 128 h 198"/>
                <a:gd name="T32" fmla="*/ 37 w 105"/>
                <a:gd name="T33" fmla="*/ 105 h 198"/>
                <a:gd name="T34" fmla="*/ 28 w 105"/>
                <a:gd name="T35" fmla="*/ 82 h 198"/>
                <a:gd name="T36" fmla="*/ 18 w 105"/>
                <a:gd name="T37" fmla="*/ 59 h 198"/>
                <a:gd name="T38" fmla="*/ 8 w 105"/>
                <a:gd name="T39" fmla="*/ 35 h 198"/>
                <a:gd name="T40" fmla="*/ 0 w 105"/>
                <a:gd name="T41" fmla="*/ 14 h 1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5"/>
                <a:gd name="T64" fmla="*/ 0 h 198"/>
                <a:gd name="T65" fmla="*/ 105 w 105"/>
                <a:gd name="T66" fmla="*/ 198 h 19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5" h="198">
                  <a:moveTo>
                    <a:pt x="0" y="14"/>
                  </a:moveTo>
                  <a:lnTo>
                    <a:pt x="12" y="6"/>
                  </a:lnTo>
                  <a:lnTo>
                    <a:pt x="26" y="0"/>
                  </a:lnTo>
                  <a:lnTo>
                    <a:pt x="33" y="24"/>
                  </a:lnTo>
                  <a:lnTo>
                    <a:pt x="43" y="47"/>
                  </a:lnTo>
                  <a:lnTo>
                    <a:pt x="53" y="70"/>
                  </a:lnTo>
                  <a:lnTo>
                    <a:pt x="64" y="94"/>
                  </a:lnTo>
                  <a:lnTo>
                    <a:pt x="74" y="117"/>
                  </a:lnTo>
                  <a:lnTo>
                    <a:pt x="84" y="140"/>
                  </a:lnTo>
                  <a:lnTo>
                    <a:pt x="93" y="163"/>
                  </a:lnTo>
                  <a:lnTo>
                    <a:pt x="105" y="187"/>
                  </a:lnTo>
                  <a:lnTo>
                    <a:pt x="90" y="192"/>
                  </a:lnTo>
                  <a:lnTo>
                    <a:pt x="78" y="198"/>
                  </a:lnTo>
                  <a:lnTo>
                    <a:pt x="66" y="175"/>
                  </a:lnTo>
                  <a:lnTo>
                    <a:pt x="57" y="152"/>
                  </a:lnTo>
                  <a:lnTo>
                    <a:pt x="47" y="128"/>
                  </a:lnTo>
                  <a:lnTo>
                    <a:pt x="37" y="105"/>
                  </a:lnTo>
                  <a:lnTo>
                    <a:pt x="28" y="82"/>
                  </a:lnTo>
                  <a:lnTo>
                    <a:pt x="18" y="59"/>
                  </a:lnTo>
                  <a:lnTo>
                    <a:pt x="8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471" name="Freeform 153"/>
            <p:cNvSpPr>
              <a:spLocks/>
            </p:cNvSpPr>
            <p:nvPr/>
          </p:nvSpPr>
          <p:spPr bwMode="auto">
            <a:xfrm>
              <a:off x="2014" y="3153"/>
              <a:ext cx="51" cy="99"/>
            </a:xfrm>
            <a:custGeom>
              <a:avLst/>
              <a:gdLst>
                <a:gd name="T0" fmla="*/ 0 w 103"/>
                <a:gd name="T1" fmla="*/ 11 h 197"/>
                <a:gd name="T2" fmla="*/ 12 w 103"/>
                <a:gd name="T3" fmla="*/ 6 h 197"/>
                <a:gd name="T4" fmla="*/ 25 w 103"/>
                <a:gd name="T5" fmla="*/ 0 h 197"/>
                <a:gd name="T6" fmla="*/ 33 w 103"/>
                <a:gd name="T7" fmla="*/ 23 h 197"/>
                <a:gd name="T8" fmla="*/ 45 w 103"/>
                <a:gd name="T9" fmla="*/ 46 h 197"/>
                <a:gd name="T10" fmla="*/ 53 w 103"/>
                <a:gd name="T11" fmla="*/ 69 h 197"/>
                <a:gd name="T12" fmla="*/ 64 w 103"/>
                <a:gd name="T13" fmla="*/ 93 h 197"/>
                <a:gd name="T14" fmla="*/ 72 w 103"/>
                <a:gd name="T15" fmla="*/ 116 h 197"/>
                <a:gd name="T16" fmla="*/ 82 w 103"/>
                <a:gd name="T17" fmla="*/ 139 h 197"/>
                <a:gd name="T18" fmla="*/ 91 w 103"/>
                <a:gd name="T19" fmla="*/ 163 h 197"/>
                <a:gd name="T20" fmla="*/ 103 w 103"/>
                <a:gd name="T21" fmla="*/ 186 h 197"/>
                <a:gd name="T22" fmla="*/ 89 w 103"/>
                <a:gd name="T23" fmla="*/ 190 h 197"/>
                <a:gd name="T24" fmla="*/ 76 w 103"/>
                <a:gd name="T25" fmla="*/ 197 h 197"/>
                <a:gd name="T26" fmla="*/ 66 w 103"/>
                <a:gd name="T27" fmla="*/ 174 h 197"/>
                <a:gd name="T28" fmla="*/ 56 w 103"/>
                <a:gd name="T29" fmla="*/ 151 h 197"/>
                <a:gd name="T30" fmla="*/ 47 w 103"/>
                <a:gd name="T31" fmla="*/ 128 h 197"/>
                <a:gd name="T32" fmla="*/ 37 w 103"/>
                <a:gd name="T33" fmla="*/ 104 h 197"/>
                <a:gd name="T34" fmla="*/ 27 w 103"/>
                <a:gd name="T35" fmla="*/ 81 h 197"/>
                <a:gd name="T36" fmla="*/ 18 w 103"/>
                <a:gd name="T37" fmla="*/ 58 h 197"/>
                <a:gd name="T38" fmla="*/ 8 w 103"/>
                <a:gd name="T39" fmla="*/ 35 h 197"/>
                <a:gd name="T40" fmla="*/ 0 w 103"/>
                <a:gd name="T41" fmla="*/ 11 h 19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3"/>
                <a:gd name="T64" fmla="*/ 0 h 197"/>
                <a:gd name="T65" fmla="*/ 103 w 103"/>
                <a:gd name="T66" fmla="*/ 197 h 19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3" h="197">
                  <a:moveTo>
                    <a:pt x="0" y="11"/>
                  </a:moveTo>
                  <a:lnTo>
                    <a:pt x="12" y="6"/>
                  </a:lnTo>
                  <a:lnTo>
                    <a:pt x="25" y="0"/>
                  </a:lnTo>
                  <a:lnTo>
                    <a:pt x="33" y="23"/>
                  </a:lnTo>
                  <a:lnTo>
                    <a:pt x="45" y="46"/>
                  </a:lnTo>
                  <a:lnTo>
                    <a:pt x="53" y="69"/>
                  </a:lnTo>
                  <a:lnTo>
                    <a:pt x="64" y="93"/>
                  </a:lnTo>
                  <a:lnTo>
                    <a:pt x="72" y="116"/>
                  </a:lnTo>
                  <a:lnTo>
                    <a:pt x="82" y="139"/>
                  </a:lnTo>
                  <a:lnTo>
                    <a:pt x="91" y="163"/>
                  </a:lnTo>
                  <a:lnTo>
                    <a:pt x="103" y="186"/>
                  </a:lnTo>
                  <a:lnTo>
                    <a:pt x="89" y="190"/>
                  </a:lnTo>
                  <a:lnTo>
                    <a:pt x="76" y="197"/>
                  </a:lnTo>
                  <a:lnTo>
                    <a:pt x="66" y="174"/>
                  </a:lnTo>
                  <a:lnTo>
                    <a:pt x="56" y="151"/>
                  </a:lnTo>
                  <a:lnTo>
                    <a:pt x="47" y="128"/>
                  </a:lnTo>
                  <a:lnTo>
                    <a:pt x="37" y="104"/>
                  </a:lnTo>
                  <a:lnTo>
                    <a:pt x="27" y="81"/>
                  </a:lnTo>
                  <a:lnTo>
                    <a:pt x="18" y="58"/>
                  </a:lnTo>
                  <a:lnTo>
                    <a:pt x="8" y="3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472" name="Freeform 154"/>
            <p:cNvSpPr>
              <a:spLocks/>
            </p:cNvSpPr>
            <p:nvPr/>
          </p:nvSpPr>
          <p:spPr bwMode="auto">
            <a:xfrm>
              <a:off x="2096" y="3118"/>
              <a:ext cx="52" cy="98"/>
            </a:xfrm>
            <a:custGeom>
              <a:avLst/>
              <a:gdLst>
                <a:gd name="T0" fmla="*/ 0 w 105"/>
                <a:gd name="T1" fmla="*/ 10 h 196"/>
                <a:gd name="T2" fmla="*/ 14 w 105"/>
                <a:gd name="T3" fmla="*/ 6 h 196"/>
                <a:gd name="T4" fmla="*/ 27 w 105"/>
                <a:gd name="T5" fmla="*/ 0 h 196"/>
                <a:gd name="T6" fmla="*/ 35 w 105"/>
                <a:gd name="T7" fmla="*/ 23 h 196"/>
                <a:gd name="T8" fmla="*/ 47 w 105"/>
                <a:gd name="T9" fmla="*/ 46 h 196"/>
                <a:gd name="T10" fmla="*/ 54 w 105"/>
                <a:gd name="T11" fmla="*/ 70 h 196"/>
                <a:gd name="T12" fmla="*/ 66 w 105"/>
                <a:gd name="T13" fmla="*/ 93 h 196"/>
                <a:gd name="T14" fmla="*/ 74 w 105"/>
                <a:gd name="T15" fmla="*/ 116 h 196"/>
                <a:gd name="T16" fmla="*/ 83 w 105"/>
                <a:gd name="T17" fmla="*/ 139 h 196"/>
                <a:gd name="T18" fmla="*/ 93 w 105"/>
                <a:gd name="T19" fmla="*/ 163 h 196"/>
                <a:gd name="T20" fmla="*/ 105 w 105"/>
                <a:gd name="T21" fmla="*/ 186 h 196"/>
                <a:gd name="T22" fmla="*/ 91 w 105"/>
                <a:gd name="T23" fmla="*/ 190 h 196"/>
                <a:gd name="T24" fmla="*/ 78 w 105"/>
                <a:gd name="T25" fmla="*/ 196 h 196"/>
                <a:gd name="T26" fmla="*/ 68 w 105"/>
                <a:gd name="T27" fmla="*/ 172 h 196"/>
                <a:gd name="T28" fmla="*/ 58 w 105"/>
                <a:gd name="T29" fmla="*/ 149 h 196"/>
                <a:gd name="T30" fmla="*/ 48 w 105"/>
                <a:gd name="T31" fmla="*/ 126 h 196"/>
                <a:gd name="T32" fmla="*/ 39 w 105"/>
                <a:gd name="T33" fmla="*/ 103 h 196"/>
                <a:gd name="T34" fmla="*/ 29 w 105"/>
                <a:gd name="T35" fmla="*/ 79 h 196"/>
                <a:gd name="T36" fmla="*/ 19 w 105"/>
                <a:gd name="T37" fmla="*/ 56 h 196"/>
                <a:gd name="T38" fmla="*/ 10 w 105"/>
                <a:gd name="T39" fmla="*/ 33 h 196"/>
                <a:gd name="T40" fmla="*/ 0 w 105"/>
                <a:gd name="T41" fmla="*/ 10 h 1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5"/>
                <a:gd name="T64" fmla="*/ 0 h 196"/>
                <a:gd name="T65" fmla="*/ 105 w 105"/>
                <a:gd name="T66" fmla="*/ 196 h 19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5" h="196">
                  <a:moveTo>
                    <a:pt x="0" y="10"/>
                  </a:moveTo>
                  <a:lnTo>
                    <a:pt x="14" y="6"/>
                  </a:lnTo>
                  <a:lnTo>
                    <a:pt x="27" y="0"/>
                  </a:lnTo>
                  <a:lnTo>
                    <a:pt x="35" y="23"/>
                  </a:lnTo>
                  <a:lnTo>
                    <a:pt x="47" y="46"/>
                  </a:lnTo>
                  <a:lnTo>
                    <a:pt x="54" y="70"/>
                  </a:lnTo>
                  <a:lnTo>
                    <a:pt x="66" y="93"/>
                  </a:lnTo>
                  <a:lnTo>
                    <a:pt x="74" y="116"/>
                  </a:lnTo>
                  <a:lnTo>
                    <a:pt x="83" y="139"/>
                  </a:lnTo>
                  <a:lnTo>
                    <a:pt x="93" y="163"/>
                  </a:lnTo>
                  <a:lnTo>
                    <a:pt x="105" y="186"/>
                  </a:lnTo>
                  <a:lnTo>
                    <a:pt x="91" y="190"/>
                  </a:lnTo>
                  <a:lnTo>
                    <a:pt x="78" y="196"/>
                  </a:lnTo>
                  <a:lnTo>
                    <a:pt x="68" y="172"/>
                  </a:lnTo>
                  <a:lnTo>
                    <a:pt x="58" y="149"/>
                  </a:lnTo>
                  <a:lnTo>
                    <a:pt x="48" y="126"/>
                  </a:lnTo>
                  <a:lnTo>
                    <a:pt x="39" y="103"/>
                  </a:lnTo>
                  <a:lnTo>
                    <a:pt x="29" y="79"/>
                  </a:lnTo>
                  <a:lnTo>
                    <a:pt x="19" y="56"/>
                  </a:lnTo>
                  <a:lnTo>
                    <a:pt x="10" y="33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473" name="Freeform 155"/>
            <p:cNvSpPr>
              <a:spLocks/>
            </p:cNvSpPr>
            <p:nvPr/>
          </p:nvSpPr>
          <p:spPr bwMode="auto">
            <a:xfrm>
              <a:off x="2179" y="3084"/>
              <a:ext cx="52" cy="96"/>
            </a:xfrm>
            <a:custGeom>
              <a:avLst/>
              <a:gdLst>
                <a:gd name="T0" fmla="*/ 0 w 103"/>
                <a:gd name="T1" fmla="*/ 10 h 194"/>
                <a:gd name="T2" fmla="*/ 11 w 103"/>
                <a:gd name="T3" fmla="*/ 4 h 194"/>
                <a:gd name="T4" fmla="*/ 25 w 103"/>
                <a:gd name="T5" fmla="*/ 0 h 194"/>
                <a:gd name="T6" fmla="*/ 35 w 103"/>
                <a:gd name="T7" fmla="*/ 21 h 194"/>
                <a:gd name="T8" fmla="*/ 44 w 103"/>
                <a:gd name="T9" fmla="*/ 45 h 194"/>
                <a:gd name="T10" fmla="*/ 54 w 103"/>
                <a:gd name="T11" fmla="*/ 68 h 194"/>
                <a:gd name="T12" fmla="*/ 64 w 103"/>
                <a:gd name="T13" fmla="*/ 91 h 194"/>
                <a:gd name="T14" fmla="*/ 73 w 103"/>
                <a:gd name="T15" fmla="*/ 113 h 194"/>
                <a:gd name="T16" fmla="*/ 83 w 103"/>
                <a:gd name="T17" fmla="*/ 136 h 194"/>
                <a:gd name="T18" fmla="*/ 93 w 103"/>
                <a:gd name="T19" fmla="*/ 159 h 194"/>
                <a:gd name="T20" fmla="*/ 103 w 103"/>
                <a:gd name="T21" fmla="*/ 182 h 194"/>
                <a:gd name="T22" fmla="*/ 91 w 103"/>
                <a:gd name="T23" fmla="*/ 188 h 194"/>
                <a:gd name="T24" fmla="*/ 79 w 103"/>
                <a:gd name="T25" fmla="*/ 194 h 194"/>
                <a:gd name="T26" fmla="*/ 68 w 103"/>
                <a:gd name="T27" fmla="*/ 171 h 194"/>
                <a:gd name="T28" fmla="*/ 58 w 103"/>
                <a:gd name="T29" fmla="*/ 147 h 194"/>
                <a:gd name="T30" fmla="*/ 48 w 103"/>
                <a:gd name="T31" fmla="*/ 124 h 194"/>
                <a:gd name="T32" fmla="*/ 39 w 103"/>
                <a:gd name="T33" fmla="*/ 101 h 194"/>
                <a:gd name="T34" fmla="*/ 27 w 103"/>
                <a:gd name="T35" fmla="*/ 78 h 194"/>
                <a:gd name="T36" fmla="*/ 17 w 103"/>
                <a:gd name="T37" fmla="*/ 54 h 194"/>
                <a:gd name="T38" fmla="*/ 8 w 103"/>
                <a:gd name="T39" fmla="*/ 31 h 194"/>
                <a:gd name="T40" fmla="*/ 0 w 103"/>
                <a:gd name="T41" fmla="*/ 10 h 1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3"/>
                <a:gd name="T64" fmla="*/ 0 h 194"/>
                <a:gd name="T65" fmla="*/ 103 w 103"/>
                <a:gd name="T66" fmla="*/ 194 h 1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3" h="194">
                  <a:moveTo>
                    <a:pt x="0" y="10"/>
                  </a:moveTo>
                  <a:lnTo>
                    <a:pt x="11" y="4"/>
                  </a:lnTo>
                  <a:lnTo>
                    <a:pt x="25" y="0"/>
                  </a:lnTo>
                  <a:lnTo>
                    <a:pt x="35" y="21"/>
                  </a:lnTo>
                  <a:lnTo>
                    <a:pt x="44" y="45"/>
                  </a:lnTo>
                  <a:lnTo>
                    <a:pt x="54" y="68"/>
                  </a:lnTo>
                  <a:lnTo>
                    <a:pt x="64" y="91"/>
                  </a:lnTo>
                  <a:lnTo>
                    <a:pt x="73" y="113"/>
                  </a:lnTo>
                  <a:lnTo>
                    <a:pt x="83" y="136"/>
                  </a:lnTo>
                  <a:lnTo>
                    <a:pt x="93" y="159"/>
                  </a:lnTo>
                  <a:lnTo>
                    <a:pt x="103" y="182"/>
                  </a:lnTo>
                  <a:lnTo>
                    <a:pt x="91" y="188"/>
                  </a:lnTo>
                  <a:lnTo>
                    <a:pt x="79" y="194"/>
                  </a:lnTo>
                  <a:lnTo>
                    <a:pt x="68" y="171"/>
                  </a:lnTo>
                  <a:lnTo>
                    <a:pt x="58" y="147"/>
                  </a:lnTo>
                  <a:lnTo>
                    <a:pt x="48" y="124"/>
                  </a:lnTo>
                  <a:lnTo>
                    <a:pt x="39" y="101"/>
                  </a:lnTo>
                  <a:lnTo>
                    <a:pt x="27" y="78"/>
                  </a:lnTo>
                  <a:lnTo>
                    <a:pt x="17" y="54"/>
                  </a:lnTo>
                  <a:lnTo>
                    <a:pt x="8" y="3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474" name="Freeform 156"/>
            <p:cNvSpPr>
              <a:spLocks/>
            </p:cNvSpPr>
            <p:nvPr/>
          </p:nvSpPr>
          <p:spPr bwMode="auto">
            <a:xfrm>
              <a:off x="2262" y="3049"/>
              <a:ext cx="52" cy="97"/>
            </a:xfrm>
            <a:custGeom>
              <a:avLst/>
              <a:gdLst>
                <a:gd name="T0" fmla="*/ 0 w 104"/>
                <a:gd name="T1" fmla="*/ 10 h 194"/>
                <a:gd name="T2" fmla="*/ 13 w 104"/>
                <a:gd name="T3" fmla="*/ 4 h 194"/>
                <a:gd name="T4" fmla="*/ 27 w 104"/>
                <a:gd name="T5" fmla="*/ 0 h 194"/>
                <a:gd name="T6" fmla="*/ 35 w 104"/>
                <a:gd name="T7" fmla="*/ 22 h 194"/>
                <a:gd name="T8" fmla="*/ 44 w 104"/>
                <a:gd name="T9" fmla="*/ 43 h 194"/>
                <a:gd name="T10" fmla="*/ 54 w 104"/>
                <a:gd name="T11" fmla="*/ 66 h 194"/>
                <a:gd name="T12" fmla="*/ 64 w 104"/>
                <a:gd name="T13" fmla="*/ 89 h 194"/>
                <a:gd name="T14" fmla="*/ 73 w 104"/>
                <a:gd name="T15" fmla="*/ 113 h 194"/>
                <a:gd name="T16" fmla="*/ 83 w 104"/>
                <a:gd name="T17" fmla="*/ 136 h 194"/>
                <a:gd name="T18" fmla="*/ 93 w 104"/>
                <a:gd name="T19" fmla="*/ 159 h 194"/>
                <a:gd name="T20" fmla="*/ 104 w 104"/>
                <a:gd name="T21" fmla="*/ 183 h 194"/>
                <a:gd name="T22" fmla="*/ 91 w 104"/>
                <a:gd name="T23" fmla="*/ 188 h 194"/>
                <a:gd name="T24" fmla="*/ 77 w 104"/>
                <a:gd name="T25" fmla="*/ 194 h 194"/>
                <a:gd name="T26" fmla="*/ 67 w 104"/>
                <a:gd name="T27" fmla="*/ 171 h 194"/>
                <a:gd name="T28" fmla="*/ 58 w 104"/>
                <a:gd name="T29" fmla="*/ 148 h 194"/>
                <a:gd name="T30" fmla="*/ 48 w 104"/>
                <a:gd name="T31" fmla="*/ 124 h 194"/>
                <a:gd name="T32" fmla="*/ 38 w 104"/>
                <a:gd name="T33" fmla="*/ 101 h 194"/>
                <a:gd name="T34" fmla="*/ 29 w 104"/>
                <a:gd name="T35" fmla="*/ 78 h 194"/>
                <a:gd name="T36" fmla="*/ 19 w 104"/>
                <a:gd name="T37" fmla="*/ 55 h 194"/>
                <a:gd name="T38" fmla="*/ 9 w 104"/>
                <a:gd name="T39" fmla="*/ 31 h 194"/>
                <a:gd name="T40" fmla="*/ 0 w 104"/>
                <a:gd name="T41" fmla="*/ 10 h 1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4"/>
                <a:gd name="T64" fmla="*/ 0 h 194"/>
                <a:gd name="T65" fmla="*/ 104 w 104"/>
                <a:gd name="T66" fmla="*/ 194 h 1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4" h="194">
                  <a:moveTo>
                    <a:pt x="0" y="10"/>
                  </a:moveTo>
                  <a:lnTo>
                    <a:pt x="13" y="4"/>
                  </a:lnTo>
                  <a:lnTo>
                    <a:pt x="27" y="0"/>
                  </a:lnTo>
                  <a:lnTo>
                    <a:pt x="35" y="22"/>
                  </a:lnTo>
                  <a:lnTo>
                    <a:pt x="44" y="43"/>
                  </a:lnTo>
                  <a:lnTo>
                    <a:pt x="54" y="66"/>
                  </a:lnTo>
                  <a:lnTo>
                    <a:pt x="64" y="89"/>
                  </a:lnTo>
                  <a:lnTo>
                    <a:pt x="73" y="113"/>
                  </a:lnTo>
                  <a:lnTo>
                    <a:pt x="83" y="136"/>
                  </a:lnTo>
                  <a:lnTo>
                    <a:pt x="93" y="159"/>
                  </a:lnTo>
                  <a:lnTo>
                    <a:pt x="104" y="183"/>
                  </a:lnTo>
                  <a:lnTo>
                    <a:pt x="91" y="188"/>
                  </a:lnTo>
                  <a:lnTo>
                    <a:pt x="77" y="194"/>
                  </a:lnTo>
                  <a:lnTo>
                    <a:pt x="67" y="171"/>
                  </a:lnTo>
                  <a:lnTo>
                    <a:pt x="58" y="148"/>
                  </a:lnTo>
                  <a:lnTo>
                    <a:pt x="48" y="124"/>
                  </a:lnTo>
                  <a:lnTo>
                    <a:pt x="38" y="101"/>
                  </a:lnTo>
                  <a:lnTo>
                    <a:pt x="29" y="78"/>
                  </a:lnTo>
                  <a:lnTo>
                    <a:pt x="19" y="55"/>
                  </a:lnTo>
                  <a:lnTo>
                    <a:pt x="9" y="3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475" name="Freeform 157"/>
            <p:cNvSpPr>
              <a:spLocks/>
            </p:cNvSpPr>
            <p:nvPr/>
          </p:nvSpPr>
          <p:spPr bwMode="auto">
            <a:xfrm>
              <a:off x="2345" y="3012"/>
              <a:ext cx="52" cy="99"/>
            </a:xfrm>
            <a:custGeom>
              <a:avLst/>
              <a:gdLst>
                <a:gd name="T0" fmla="*/ 0 w 103"/>
                <a:gd name="T1" fmla="*/ 11 h 197"/>
                <a:gd name="T2" fmla="*/ 12 w 103"/>
                <a:gd name="T3" fmla="*/ 5 h 197"/>
                <a:gd name="T4" fmla="*/ 28 w 103"/>
                <a:gd name="T5" fmla="*/ 0 h 197"/>
                <a:gd name="T6" fmla="*/ 35 w 103"/>
                <a:gd name="T7" fmla="*/ 23 h 197"/>
                <a:gd name="T8" fmla="*/ 45 w 103"/>
                <a:gd name="T9" fmla="*/ 46 h 197"/>
                <a:gd name="T10" fmla="*/ 55 w 103"/>
                <a:gd name="T11" fmla="*/ 69 h 197"/>
                <a:gd name="T12" fmla="*/ 64 w 103"/>
                <a:gd name="T13" fmla="*/ 93 h 197"/>
                <a:gd name="T14" fmla="*/ 74 w 103"/>
                <a:gd name="T15" fmla="*/ 116 h 197"/>
                <a:gd name="T16" fmla="*/ 84 w 103"/>
                <a:gd name="T17" fmla="*/ 139 h 197"/>
                <a:gd name="T18" fmla="*/ 93 w 103"/>
                <a:gd name="T19" fmla="*/ 162 h 197"/>
                <a:gd name="T20" fmla="*/ 103 w 103"/>
                <a:gd name="T21" fmla="*/ 186 h 197"/>
                <a:gd name="T22" fmla="*/ 92 w 103"/>
                <a:gd name="T23" fmla="*/ 190 h 197"/>
                <a:gd name="T24" fmla="*/ 80 w 103"/>
                <a:gd name="T25" fmla="*/ 197 h 197"/>
                <a:gd name="T26" fmla="*/ 68 w 103"/>
                <a:gd name="T27" fmla="*/ 174 h 197"/>
                <a:gd name="T28" fmla="*/ 59 w 103"/>
                <a:gd name="T29" fmla="*/ 151 h 197"/>
                <a:gd name="T30" fmla="*/ 49 w 103"/>
                <a:gd name="T31" fmla="*/ 128 h 197"/>
                <a:gd name="T32" fmla="*/ 39 w 103"/>
                <a:gd name="T33" fmla="*/ 104 h 197"/>
                <a:gd name="T34" fmla="*/ 28 w 103"/>
                <a:gd name="T35" fmla="*/ 81 h 197"/>
                <a:gd name="T36" fmla="*/ 20 w 103"/>
                <a:gd name="T37" fmla="*/ 58 h 197"/>
                <a:gd name="T38" fmla="*/ 8 w 103"/>
                <a:gd name="T39" fmla="*/ 35 h 197"/>
                <a:gd name="T40" fmla="*/ 0 w 103"/>
                <a:gd name="T41" fmla="*/ 11 h 19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3"/>
                <a:gd name="T64" fmla="*/ 0 h 197"/>
                <a:gd name="T65" fmla="*/ 103 w 103"/>
                <a:gd name="T66" fmla="*/ 197 h 19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3" h="197">
                  <a:moveTo>
                    <a:pt x="0" y="11"/>
                  </a:moveTo>
                  <a:lnTo>
                    <a:pt x="12" y="5"/>
                  </a:lnTo>
                  <a:lnTo>
                    <a:pt x="28" y="0"/>
                  </a:lnTo>
                  <a:lnTo>
                    <a:pt x="35" y="23"/>
                  </a:lnTo>
                  <a:lnTo>
                    <a:pt x="45" y="46"/>
                  </a:lnTo>
                  <a:lnTo>
                    <a:pt x="55" y="69"/>
                  </a:lnTo>
                  <a:lnTo>
                    <a:pt x="64" y="93"/>
                  </a:lnTo>
                  <a:lnTo>
                    <a:pt x="74" y="116"/>
                  </a:lnTo>
                  <a:lnTo>
                    <a:pt x="84" y="139"/>
                  </a:lnTo>
                  <a:lnTo>
                    <a:pt x="93" y="162"/>
                  </a:lnTo>
                  <a:lnTo>
                    <a:pt x="103" y="186"/>
                  </a:lnTo>
                  <a:lnTo>
                    <a:pt x="92" y="190"/>
                  </a:lnTo>
                  <a:lnTo>
                    <a:pt x="80" y="197"/>
                  </a:lnTo>
                  <a:lnTo>
                    <a:pt x="68" y="174"/>
                  </a:lnTo>
                  <a:lnTo>
                    <a:pt x="59" y="151"/>
                  </a:lnTo>
                  <a:lnTo>
                    <a:pt x="49" y="128"/>
                  </a:lnTo>
                  <a:lnTo>
                    <a:pt x="39" y="104"/>
                  </a:lnTo>
                  <a:lnTo>
                    <a:pt x="28" y="81"/>
                  </a:lnTo>
                  <a:lnTo>
                    <a:pt x="20" y="58"/>
                  </a:lnTo>
                  <a:lnTo>
                    <a:pt x="8" y="3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476" name="Freeform 158"/>
            <p:cNvSpPr>
              <a:spLocks/>
            </p:cNvSpPr>
            <p:nvPr/>
          </p:nvSpPr>
          <p:spPr bwMode="auto">
            <a:xfrm>
              <a:off x="2428" y="2977"/>
              <a:ext cx="52" cy="98"/>
            </a:xfrm>
            <a:custGeom>
              <a:avLst/>
              <a:gdLst>
                <a:gd name="T0" fmla="*/ 0 w 105"/>
                <a:gd name="T1" fmla="*/ 10 h 196"/>
                <a:gd name="T2" fmla="*/ 14 w 105"/>
                <a:gd name="T3" fmla="*/ 6 h 196"/>
                <a:gd name="T4" fmla="*/ 27 w 105"/>
                <a:gd name="T5" fmla="*/ 0 h 196"/>
                <a:gd name="T6" fmla="*/ 37 w 105"/>
                <a:gd name="T7" fmla="*/ 23 h 196"/>
                <a:gd name="T8" fmla="*/ 47 w 105"/>
                <a:gd name="T9" fmla="*/ 46 h 196"/>
                <a:gd name="T10" fmla="*/ 56 w 105"/>
                <a:gd name="T11" fmla="*/ 70 h 196"/>
                <a:gd name="T12" fmla="*/ 66 w 105"/>
                <a:gd name="T13" fmla="*/ 93 h 196"/>
                <a:gd name="T14" fmla="*/ 76 w 105"/>
                <a:gd name="T15" fmla="*/ 116 h 196"/>
                <a:gd name="T16" fmla="*/ 86 w 105"/>
                <a:gd name="T17" fmla="*/ 139 h 196"/>
                <a:gd name="T18" fmla="*/ 95 w 105"/>
                <a:gd name="T19" fmla="*/ 163 h 196"/>
                <a:gd name="T20" fmla="*/ 105 w 105"/>
                <a:gd name="T21" fmla="*/ 186 h 196"/>
                <a:gd name="T22" fmla="*/ 93 w 105"/>
                <a:gd name="T23" fmla="*/ 190 h 196"/>
                <a:gd name="T24" fmla="*/ 82 w 105"/>
                <a:gd name="T25" fmla="*/ 196 h 196"/>
                <a:gd name="T26" fmla="*/ 70 w 105"/>
                <a:gd name="T27" fmla="*/ 172 h 196"/>
                <a:gd name="T28" fmla="*/ 60 w 105"/>
                <a:gd name="T29" fmla="*/ 149 h 196"/>
                <a:gd name="T30" fmla="*/ 51 w 105"/>
                <a:gd name="T31" fmla="*/ 126 h 196"/>
                <a:gd name="T32" fmla="*/ 41 w 105"/>
                <a:gd name="T33" fmla="*/ 103 h 196"/>
                <a:gd name="T34" fmla="*/ 29 w 105"/>
                <a:gd name="T35" fmla="*/ 79 h 196"/>
                <a:gd name="T36" fmla="*/ 20 w 105"/>
                <a:gd name="T37" fmla="*/ 56 h 196"/>
                <a:gd name="T38" fmla="*/ 10 w 105"/>
                <a:gd name="T39" fmla="*/ 33 h 196"/>
                <a:gd name="T40" fmla="*/ 0 w 105"/>
                <a:gd name="T41" fmla="*/ 10 h 1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5"/>
                <a:gd name="T64" fmla="*/ 0 h 196"/>
                <a:gd name="T65" fmla="*/ 105 w 105"/>
                <a:gd name="T66" fmla="*/ 196 h 19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5" h="196">
                  <a:moveTo>
                    <a:pt x="0" y="10"/>
                  </a:moveTo>
                  <a:lnTo>
                    <a:pt x="14" y="6"/>
                  </a:lnTo>
                  <a:lnTo>
                    <a:pt x="27" y="0"/>
                  </a:lnTo>
                  <a:lnTo>
                    <a:pt x="37" y="23"/>
                  </a:lnTo>
                  <a:lnTo>
                    <a:pt x="47" y="46"/>
                  </a:lnTo>
                  <a:lnTo>
                    <a:pt x="56" y="70"/>
                  </a:lnTo>
                  <a:lnTo>
                    <a:pt x="66" y="93"/>
                  </a:lnTo>
                  <a:lnTo>
                    <a:pt x="76" y="116"/>
                  </a:lnTo>
                  <a:lnTo>
                    <a:pt x="86" y="139"/>
                  </a:lnTo>
                  <a:lnTo>
                    <a:pt x="95" y="163"/>
                  </a:lnTo>
                  <a:lnTo>
                    <a:pt x="105" y="186"/>
                  </a:lnTo>
                  <a:lnTo>
                    <a:pt x="93" y="190"/>
                  </a:lnTo>
                  <a:lnTo>
                    <a:pt x="82" y="196"/>
                  </a:lnTo>
                  <a:lnTo>
                    <a:pt x="70" y="172"/>
                  </a:lnTo>
                  <a:lnTo>
                    <a:pt x="60" y="149"/>
                  </a:lnTo>
                  <a:lnTo>
                    <a:pt x="51" y="126"/>
                  </a:lnTo>
                  <a:lnTo>
                    <a:pt x="41" y="103"/>
                  </a:lnTo>
                  <a:lnTo>
                    <a:pt x="29" y="79"/>
                  </a:lnTo>
                  <a:lnTo>
                    <a:pt x="20" y="56"/>
                  </a:lnTo>
                  <a:lnTo>
                    <a:pt x="10" y="33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477" name="Freeform 159"/>
            <p:cNvSpPr>
              <a:spLocks/>
            </p:cNvSpPr>
            <p:nvPr/>
          </p:nvSpPr>
          <p:spPr bwMode="auto">
            <a:xfrm>
              <a:off x="2511" y="2942"/>
              <a:ext cx="53" cy="98"/>
            </a:xfrm>
            <a:custGeom>
              <a:avLst/>
              <a:gdLst>
                <a:gd name="T0" fmla="*/ 0 w 107"/>
                <a:gd name="T1" fmla="*/ 10 h 196"/>
                <a:gd name="T2" fmla="*/ 14 w 107"/>
                <a:gd name="T3" fmla="*/ 4 h 196"/>
                <a:gd name="T4" fmla="*/ 27 w 107"/>
                <a:gd name="T5" fmla="*/ 0 h 196"/>
                <a:gd name="T6" fmla="*/ 35 w 107"/>
                <a:gd name="T7" fmla="*/ 23 h 196"/>
                <a:gd name="T8" fmla="*/ 45 w 107"/>
                <a:gd name="T9" fmla="*/ 47 h 196"/>
                <a:gd name="T10" fmla="*/ 54 w 107"/>
                <a:gd name="T11" fmla="*/ 70 h 196"/>
                <a:gd name="T12" fmla="*/ 66 w 107"/>
                <a:gd name="T13" fmla="*/ 93 h 196"/>
                <a:gd name="T14" fmla="*/ 76 w 107"/>
                <a:gd name="T15" fmla="*/ 116 h 196"/>
                <a:gd name="T16" fmla="*/ 85 w 107"/>
                <a:gd name="T17" fmla="*/ 140 h 196"/>
                <a:gd name="T18" fmla="*/ 95 w 107"/>
                <a:gd name="T19" fmla="*/ 163 h 196"/>
                <a:gd name="T20" fmla="*/ 107 w 107"/>
                <a:gd name="T21" fmla="*/ 186 h 196"/>
                <a:gd name="T22" fmla="*/ 91 w 107"/>
                <a:gd name="T23" fmla="*/ 188 h 196"/>
                <a:gd name="T24" fmla="*/ 80 w 107"/>
                <a:gd name="T25" fmla="*/ 196 h 196"/>
                <a:gd name="T26" fmla="*/ 68 w 107"/>
                <a:gd name="T27" fmla="*/ 173 h 196"/>
                <a:gd name="T28" fmla="*/ 58 w 107"/>
                <a:gd name="T29" fmla="*/ 149 h 196"/>
                <a:gd name="T30" fmla="*/ 49 w 107"/>
                <a:gd name="T31" fmla="*/ 126 h 196"/>
                <a:gd name="T32" fmla="*/ 39 w 107"/>
                <a:gd name="T33" fmla="*/ 103 h 196"/>
                <a:gd name="T34" fmla="*/ 27 w 107"/>
                <a:gd name="T35" fmla="*/ 80 h 196"/>
                <a:gd name="T36" fmla="*/ 19 w 107"/>
                <a:gd name="T37" fmla="*/ 56 h 196"/>
                <a:gd name="T38" fmla="*/ 8 w 107"/>
                <a:gd name="T39" fmla="*/ 33 h 196"/>
                <a:gd name="T40" fmla="*/ 0 w 107"/>
                <a:gd name="T41" fmla="*/ 10 h 1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7"/>
                <a:gd name="T64" fmla="*/ 0 h 196"/>
                <a:gd name="T65" fmla="*/ 107 w 107"/>
                <a:gd name="T66" fmla="*/ 196 h 19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7" h="196">
                  <a:moveTo>
                    <a:pt x="0" y="10"/>
                  </a:moveTo>
                  <a:lnTo>
                    <a:pt x="14" y="4"/>
                  </a:lnTo>
                  <a:lnTo>
                    <a:pt x="27" y="0"/>
                  </a:lnTo>
                  <a:lnTo>
                    <a:pt x="35" y="23"/>
                  </a:lnTo>
                  <a:lnTo>
                    <a:pt x="45" y="47"/>
                  </a:lnTo>
                  <a:lnTo>
                    <a:pt x="54" y="70"/>
                  </a:lnTo>
                  <a:lnTo>
                    <a:pt x="66" y="93"/>
                  </a:lnTo>
                  <a:lnTo>
                    <a:pt x="76" y="116"/>
                  </a:lnTo>
                  <a:lnTo>
                    <a:pt x="85" y="140"/>
                  </a:lnTo>
                  <a:lnTo>
                    <a:pt x="95" y="163"/>
                  </a:lnTo>
                  <a:lnTo>
                    <a:pt x="107" y="186"/>
                  </a:lnTo>
                  <a:lnTo>
                    <a:pt x="91" y="188"/>
                  </a:lnTo>
                  <a:lnTo>
                    <a:pt x="80" y="196"/>
                  </a:lnTo>
                  <a:lnTo>
                    <a:pt x="68" y="173"/>
                  </a:lnTo>
                  <a:lnTo>
                    <a:pt x="58" y="149"/>
                  </a:lnTo>
                  <a:lnTo>
                    <a:pt x="49" y="126"/>
                  </a:lnTo>
                  <a:lnTo>
                    <a:pt x="39" y="103"/>
                  </a:lnTo>
                  <a:lnTo>
                    <a:pt x="27" y="80"/>
                  </a:lnTo>
                  <a:lnTo>
                    <a:pt x="19" y="56"/>
                  </a:lnTo>
                  <a:lnTo>
                    <a:pt x="8" y="33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478" name="Freeform 160"/>
            <p:cNvSpPr>
              <a:spLocks/>
            </p:cNvSpPr>
            <p:nvPr/>
          </p:nvSpPr>
          <p:spPr bwMode="auto">
            <a:xfrm>
              <a:off x="2595" y="2907"/>
              <a:ext cx="51" cy="97"/>
            </a:xfrm>
            <a:custGeom>
              <a:avLst/>
              <a:gdLst>
                <a:gd name="T0" fmla="*/ 0 w 101"/>
                <a:gd name="T1" fmla="*/ 10 h 194"/>
                <a:gd name="T2" fmla="*/ 11 w 101"/>
                <a:gd name="T3" fmla="*/ 4 h 194"/>
                <a:gd name="T4" fmla="*/ 25 w 101"/>
                <a:gd name="T5" fmla="*/ 0 h 194"/>
                <a:gd name="T6" fmla="*/ 33 w 101"/>
                <a:gd name="T7" fmla="*/ 22 h 194"/>
                <a:gd name="T8" fmla="*/ 42 w 101"/>
                <a:gd name="T9" fmla="*/ 45 h 194"/>
                <a:gd name="T10" fmla="*/ 52 w 101"/>
                <a:gd name="T11" fmla="*/ 68 h 194"/>
                <a:gd name="T12" fmla="*/ 62 w 101"/>
                <a:gd name="T13" fmla="*/ 91 h 194"/>
                <a:gd name="T14" fmla="*/ 72 w 101"/>
                <a:gd name="T15" fmla="*/ 113 h 194"/>
                <a:gd name="T16" fmla="*/ 81 w 101"/>
                <a:gd name="T17" fmla="*/ 136 h 194"/>
                <a:gd name="T18" fmla="*/ 91 w 101"/>
                <a:gd name="T19" fmla="*/ 159 h 194"/>
                <a:gd name="T20" fmla="*/ 101 w 101"/>
                <a:gd name="T21" fmla="*/ 183 h 194"/>
                <a:gd name="T22" fmla="*/ 89 w 101"/>
                <a:gd name="T23" fmla="*/ 188 h 194"/>
                <a:gd name="T24" fmla="*/ 77 w 101"/>
                <a:gd name="T25" fmla="*/ 194 h 194"/>
                <a:gd name="T26" fmla="*/ 66 w 101"/>
                <a:gd name="T27" fmla="*/ 171 h 194"/>
                <a:gd name="T28" fmla="*/ 56 w 101"/>
                <a:gd name="T29" fmla="*/ 148 h 194"/>
                <a:gd name="T30" fmla="*/ 46 w 101"/>
                <a:gd name="T31" fmla="*/ 124 h 194"/>
                <a:gd name="T32" fmla="*/ 37 w 101"/>
                <a:gd name="T33" fmla="*/ 101 h 194"/>
                <a:gd name="T34" fmla="*/ 27 w 101"/>
                <a:gd name="T35" fmla="*/ 78 h 194"/>
                <a:gd name="T36" fmla="*/ 17 w 101"/>
                <a:gd name="T37" fmla="*/ 55 h 194"/>
                <a:gd name="T38" fmla="*/ 8 w 101"/>
                <a:gd name="T39" fmla="*/ 31 h 194"/>
                <a:gd name="T40" fmla="*/ 0 w 101"/>
                <a:gd name="T41" fmla="*/ 10 h 1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1"/>
                <a:gd name="T64" fmla="*/ 0 h 194"/>
                <a:gd name="T65" fmla="*/ 101 w 101"/>
                <a:gd name="T66" fmla="*/ 194 h 1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1" h="194">
                  <a:moveTo>
                    <a:pt x="0" y="10"/>
                  </a:moveTo>
                  <a:lnTo>
                    <a:pt x="11" y="4"/>
                  </a:lnTo>
                  <a:lnTo>
                    <a:pt x="25" y="0"/>
                  </a:lnTo>
                  <a:lnTo>
                    <a:pt x="33" y="22"/>
                  </a:lnTo>
                  <a:lnTo>
                    <a:pt x="42" y="45"/>
                  </a:lnTo>
                  <a:lnTo>
                    <a:pt x="52" y="68"/>
                  </a:lnTo>
                  <a:lnTo>
                    <a:pt x="62" y="91"/>
                  </a:lnTo>
                  <a:lnTo>
                    <a:pt x="72" y="113"/>
                  </a:lnTo>
                  <a:lnTo>
                    <a:pt x="81" y="136"/>
                  </a:lnTo>
                  <a:lnTo>
                    <a:pt x="91" y="159"/>
                  </a:lnTo>
                  <a:lnTo>
                    <a:pt x="101" y="183"/>
                  </a:lnTo>
                  <a:lnTo>
                    <a:pt x="89" y="188"/>
                  </a:lnTo>
                  <a:lnTo>
                    <a:pt x="77" y="194"/>
                  </a:lnTo>
                  <a:lnTo>
                    <a:pt x="66" y="171"/>
                  </a:lnTo>
                  <a:lnTo>
                    <a:pt x="56" y="148"/>
                  </a:lnTo>
                  <a:lnTo>
                    <a:pt x="46" y="124"/>
                  </a:lnTo>
                  <a:lnTo>
                    <a:pt x="37" y="101"/>
                  </a:lnTo>
                  <a:lnTo>
                    <a:pt x="27" y="78"/>
                  </a:lnTo>
                  <a:lnTo>
                    <a:pt x="17" y="55"/>
                  </a:lnTo>
                  <a:lnTo>
                    <a:pt x="8" y="3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479" name="Freeform 161"/>
            <p:cNvSpPr>
              <a:spLocks/>
            </p:cNvSpPr>
            <p:nvPr/>
          </p:nvSpPr>
          <p:spPr bwMode="auto">
            <a:xfrm>
              <a:off x="2677" y="2871"/>
              <a:ext cx="53" cy="98"/>
            </a:xfrm>
            <a:custGeom>
              <a:avLst/>
              <a:gdLst>
                <a:gd name="T0" fmla="*/ 0 w 106"/>
                <a:gd name="T1" fmla="*/ 11 h 195"/>
                <a:gd name="T2" fmla="*/ 13 w 106"/>
                <a:gd name="T3" fmla="*/ 5 h 195"/>
                <a:gd name="T4" fmla="*/ 27 w 106"/>
                <a:gd name="T5" fmla="*/ 0 h 195"/>
                <a:gd name="T6" fmla="*/ 35 w 106"/>
                <a:gd name="T7" fmla="*/ 21 h 195"/>
                <a:gd name="T8" fmla="*/ 44 w 106"/>
                <a:gd name="T9" fmla="*/ 44 h 195"/>
                <a:gd name="T10" fmla="*/ 54 w 106"/>
                <a:gd name="T11" fmla="*/ 67 h 195"/>
                <a:gd name="T12" fmla="*/ 66 w 106"/>
                <a:gd name="T13" fmla="*/ 91 h 195"/>
                <a:gd name="T14" fmla="*/ 75 w 106"/>
                <a:gd name="T15" fmla="*/ 114 h 195"/>
                <a:gd name="T16" fmla="*/ 85 w 106"/>
                <a:gd name="T17" fmla="*/ 137 h 195"/>
                <a:gd name="T18" fmla="*/ 95 w 106"/>
                <a:gd name="T19" fmla="*/ 160 h 195"/>
                <a:gd name="T20" fmla="*/ 106 w 106"/>
                <a:gd name="T21" fmla="*/ 184 h 195"/>
                <a:gd name="T22" fmla="*/ 91 w 106"/>
                <a:gd name="T23" fmla="*/ 190 h 195"/>
                <a:gd name="T24" fmla="*/ 79 w 106"/>
                <a:gd name="T25" fmla="*/ 195 h 195"/>
                <a:gd name="T26" fmla="*/ 68 w 106"/>
                <a:gd name="T27" fmla="*/ 172 h 195"/>
                <a:gd name="T28" fmla="*/ 58 w 106"/>
                <a:gd name="T29" fmla="*/ 149 h 195"/>
                <a:gd name="T30" fmla="*/ 48 w 106"/>
                <a:gd name="T31" fmla="*/ 126 h 195"/>
                <a:gd name="T32" fmla="*/ 38 w 106"/>
                <a:gd name="T33" fmla="*/ 102 h 195"/>
                <a:gd name="T34" fmla="*/ 27 w 106"/>
                <a:gd name="T35" fmla="*/ 79 h 195"/>
                <a:gd name="T36" fmla="*/ 19 w 106"/>
                <a:gd name="T37" fmla="*/ 56 h 195"/>
                <a:gd name="T38" fmla="*/ 7 w 106"/>
                <a:gd name="T39" fmla="*/ 33 h 195"/>
                <a:gd name="T40" fmla="*/ 0 w 106"/>
                <a:gd name="T41" fmla="*/ 11 h 19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6"/>
                <a:gd name="T64" fmla="*/ 0 h 195"/>
                <a:gd name="T65" fmla="*/ 106 w 106"/>
                <a:gd name="T66" fmla="*/ 195 h 19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6" h="195">
                  <a:moveTo>
                    <a:pt x="0" y="11"/>
                  </a:moveTo>
                  <a:lnTo>
                    <a:pt x="13" y="5"/>
                  </a:lnTo>
                  <a:lnTo>
                    <a:pt x="27" y="0"/>
                  </a:lnTo>
                  <a:lnTo>
                    <a:pt x="35" y="21"/>
                  </a:lnTo>
                  <a:lnTo>
                    <a:pt x="44" y="44"/>
                  </a:lnTo>
                  <a:lnTo>
                    <a:pt x="54" y="67"/>
                  </a:lnTo>
                  <a:lnTo>
                    <a:pt x="66" y="91"/>
                  </a:lnTo>
                  <a:lnTo>
                    <a:pt x="75" y="114"/>
                  </a:lnTo>
                  <a:lnTo>
                    <a:pt x="85" y="137"/>
                  </a:lnTo>
                  <a:lnTo>
                    <a:pt x="95" y="160"/>
                  </a:lnTo>
                  <a:lnTo>
                    <a:pt x="106" y="184"/>
                  </a:lnTo>
                  <a:lnTo>
                    <a:pt x="91" y="190"/>
                  </a:lnTo>
                  <a:lnTo>
                    <a:pt x="79" y="195"/>
                  </a:lnTo>
                  <a:lnTo>
                    <a:pt x="68" y="172"/>
                  </a:lnTo>
                  <a:lnTo>
                    <a:pt x="58" y="149"/>
                  </a:lnTo>
                  <a:lnTo>
                    <a:pt x="48" y="126"/>
                  </a:lnTo>
                  <a:lnTo>
                    <a:pt x="38" y="102"/>
                  </a:lnTo>
                  <a:lnTo>
                    <a:pt x="27" y="79"/>
                  </a:lnTo>
                  <a:lnTo>
                    <a:pt x="19" y="56"/>
                  </a:lnTo>
                  <a:lnTo>
                    <a:pt x="7" y="3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480" name="Freeform 162"/>
            <p:cNvSpPr>
              <a:spLocks/>
            </p:cNvSpPr>
            <p:nvPr/>
          </p:nvSpPr>
          <p:spPr bwMode="auto">
            <a:xfrm>
              <a:off x="2761" y="2836"/>
              <a:ext cx="51" cy="97"/>
            </a:xfrm>
            <a:custGeom>
              <a:avLst/>
              <a:gdLst>
                <a:gd name="T0" fmla="*/ 0 w 101"/>
                <a:gd name="T1" fmla="*/ 11 h 194"/>
                <a:gd name="T2" fmla="*/ 12 w 101"/>
                <a:gd name="T3" fmla="*/ 6 h 194"/>
                <a:gd name="T4" fmla="*/ 24 w 101"/>
                <a:gd name="T5" fmla="*/ 0 h 194"/>
                <a:gd name="T6" fmla="*/ 31 w 101"/>
                <a:gd name="T7" fmla="*/ 21 h 194"/>
                <a:gd name="T8" fmla="*/ 43 w 101"/>
                <a:gd name="T9" fmla="*/ 44 h 194"/>
                <a:gd name="T10" fmla="*/ 51 w 101"/>
                <a:gd name="T11" fmla="*/ 68 h 194"/>
                <a:gd name="T12" fmla="*/ 62 w 101"/>
                <a:gd name="T13" fmla="*/ 91 h 194"/>
                <a:gd name="T14" fmla="*/ 70 w 101"/>
                <a:gd name="T15" fmla="*/ 114 h 194"/>
                <a:gd name="T16" fmla="*/ 82 w 101"/>
                <a:gd name="T17" fmla="*/ 137 h 194"/>
                <a:gd name="T18" fmla="*/ 90 w 101"/>
                <a:gd name="T19" fmla="*/ 161 h 194"/>
                <a:gd name="T20" fmla="*/ 101 w 101"/>
                <a:gd name="T21" fmla="*/ 184 h 194"/>
                <a:gd name="T22" fmla="*/ 88 w 101"/>
                <a:gd name="T23" fmla="*/ 188 h 194"/>
                <a:gd name="T24" fmla="*/ 76 w 101"/>
                <a:gd name="T25" fmla="*/ 194 h 194"/>
                <a:gd name="T26" fmla="*/ 64 w 101"/>
                <a:gd name="T27" fmla="*/ 170 h 194"/>
                <a:gd name="T28" fmla="*/ 55 w 101"/>
                <a:gd name="T29" fmla="*/ 147 h 194"/>
                <a:gd name="T30" fmla="*/ 45 w 101"/>
                <a:gd name="T31" fmla="*/ 124 h 194"/>
                <a:gd name="T32" fmla="*/ 37 w 101"/>
                <a:gd name="T33" fmla="*/ 103 h 194"/>
                <a:gd name="T34" fmla="*/ 26 w 101"/>
                <a:gd name="T35" fmla="*/ 79 h 194"/>
                <a:gd name="T36" fmla="*/ 18 w 101"/>
                <a:gd name="T37" fmla="*/ 56 h 194"/>
                <a:gd name="T38" fmla="*/ 8 w 101"/>
                <a:gd name="T39" fmla="*/ 33 h 194"/>
                <a:gd name="T40" fmla="*/ 0 w 101"/>
                <a:gd name="T41" fmla="*/ 11 h 1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1"/>
                <a:gd name="T64" fmla="*/ 0 h 194"/>
                <a:gd name="T65" fmla="*/ 101 w 101"/>
                <a:gd name="T66" fmla="*/ 194 h 1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1" h="194">
                  <a:moveTo>
                    <a:pt x="0" y="11"/>
                  </a:moveTo>
                  <a:lnTo>
                    <a:pt x="12" y="6"/>
                  </a:lnTo>
                  <a:lnTo>
                    <a:pt x="24" y="0"/>
                  </a:lnTo>
                  <a:lnTo>
                    <a:pt x="31" y="21"/>
                  </a:lnTo>
                  <a:lnTo>
                    <a:pt x="43" y="44"/>
                  </a:lnTo>
                  <a:lnTo>
                    <a:pt x="51" y="68"/>
                  </a:lnTo>
                  <a:lnTo>
                    <a:pt x="62" y="91"/>
                  </a:lnTo>
                  <a:lnTo>
                    <a:pt x="70" y="114"/>
                  </a:lnTo>
                  <a:lnTo>
                    <a:pt x="82" y="137"/>
                  </a:lnTo>
                  <a:lnTo>
                    <a:pt x="90" y="161"/>
                  </a:lnTo>
                  <a:lnTo>
                    <a:pt x="101" y="184"/>
                  </a:lnTo>
                  <a:lnTo>
                    <a:pt x="88" y="188"/>
                  </a:lnTo>
                  <a:lnTo>
                    <a:pt x="76" y="194"/>
                  </a:lnTo>
                  <a:lnTo>
                    <a:pt x="64" y="170"/>
                  </a:lnTo>
                  <a:lnTo>
                    <a:pt x="55" y="147"/>
                  </a:lnTo>
                  <a:lnTo>
                    <a:pt x="45" y="124"/>
                  </a:lnTo>
                  <a:lnTo>
                    <a:pt x="37" y="103"/>
                  </a:lnTo>
                  <a:lnTo>
                    <a:pt x="26" y="79"/>
                  </a:lnTo>
                  <a:lnTo>
                    <a:pt x="18" y="56"/>
                  </a:lnTo>
                  <a:lnTo>
                    <a:pt x="8" y="3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481" name="Freeform 163"/>
            <p:cNvSpPr>
              <a:spLocks/>
            </p:cNvSpPr>
            <p:nvPr/>
          </p:nvSpPr>
          <p:spPr bwMode="auto">
            <a:xfrm>
              <a:off x="2843" y="2801"/>
              <a:ext cx="53" cy="97"/>
            </a:xfrm>
            <a:custGeom>
              <a:avLst/>
              <a:gdLst>
                <a:gd name="T0" fmla="*/ 0 w 107"/>
                <a:gd name="T1" fmla="*/ 14 h 196"/>
                <a:gd name="T2" fmla="*/ 14 w 107"/>
                <a:gd name="T3" fmla="*/ 6 h 196"/>
                <a:gd name="T4" fmla="*/ 27 w 107"/>
                <a:gd name="T5" fmla="*/ 0 h 196"/>
                <a:gd name="T6" fmla="*/ 35 w 107"/>
                <a:gd name="T7" fmla="*/ 23 h 196"/>
                <a:gd name="T8" fmla="*/ 47 w 107"/>
                <a:gd name="T9" fmla="*/ 47 h 196"/>
                <a:gd name="T10" fmla="*/ 55 w 107"/>
                <a:gd name="T11" fmla="*/ 70 h 196"/>
                <a:gd name="T12" fmla="*/ 66 w 107"/>
                <a:gd name="T13" fmla="*/ 93 h 196"/>
                <a:gd name="T14" fmla="*/ 76 w 107"/>
                <a:gd name="T15" fmla="*/ 116 h 196"/>
                <a:gd name="T16" fmla="*/ 86 w 107"/>
                <a:gd name="T17" fmla="*/ 140 h 196"/>
                <a:gd name="T18" fmla="*/ 95 w 107"/>
                <a:gd name="T19" fmla="*/ 163 h 196"/>
                <a:gd name="T20" fmla="*/ 107 w 107"/>
                <a:gd name="T21" fmla="*/ 186 h 196"/>
                <a:gd name="T22" fmla="*/ 91 w 107"/>
                <a:gd name="T23" fmla="*/ 190 h 196"/>
                <a:gd name="T24" fmla="*/ 80 w 107"/>
                <a:gd name="T25" fmla="*/ 196 h 196"/>
                <a:gd name="T26" fmla="*/ 68 w 107"/>
                <a:gd name="T27" fmla="*/ 173 h 196"/>
                <a:gd name="T28" fmla="*/ 58 w 107"/>
                <a:gd name="T29" fmla="*/ 149 h 196"/>
                <a:gd name="T30" fmla="*/ 49 w 107"/>
                <a:gd name="T31" fmla="*/ 126 h 196"/>
                <a:gd name="T32" fmla="*/ 39 w 107"/>
                <a:gd name="T33" fmla="*/ 103 h 196"/>
                <a:gd name="T34" fmla="*/ 29 w 107"/>
                <a:gd name="T35" fmla="*/ 80 h 196"/>
                <a:gd name="T36" fmla="*/ 20 w 107"/>
                <a:gd name="T37" fmla="*/ 56 h 196"/>
                <a:gd name="T38" fmla="*/ 10 w 107"/>
                <a:gd name="T39" fmla="*/ 35 h 196"/>
                <a:gd name="T40" fmla="*/ 0 w 107"/>
                <a:gd name="T41" fmla="*/ 14 h 1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7"/>
                <a:gd name="T64" fmla="*/ 0 h 196"/>
                <a:gd name="T65" fmla="*/ 107 w 107"/>
                <a:gd name="T66" fmla="*/ 196 h 19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7" h="196">
                  <a:moveTo>
                    <a:pt x="0" y="14"/>
                  </a:moveTo>
                  <a:lnTo>
                    <a:pt x="14" y="6"/>
                  </a:lnTo>
                  <a:lnTo>
                    <a:pt x="27" y="0"/>
                  </a:lnTo>
                  <a:lnTo>
                    <a:pt x="35" y="23"/>
                  </a:lnTo>
                  <a:lnTo>
                    <a:pt x="47" y="47"/>
                  </a:lnTo>
                  <a:lnTo>
                    <a:pt x="55" y="70"/>
                  </a:lnTo>
                  <a:lnTo>
                    <a:pt x="66" y="93"/>
                  </a:lnTo>
                  <a:lnTo>
                    <a:pt x="76" y="116"/>
                  </a:lnTo>
                  <a:lnTo>
                    <a:pt x="86" y="140"/>
                  </a:lnTo>
                  <a:lnTo>
                    <a:pt x="95" y="163"/>
                  </a:lnTo>
                  <a:lnTo>
                    <a:pt x="107" y="186"/>
                  </a:lnTo>
                  <a:lnTo>
                    <a:pt x="91" y="190"/>
                  </a:lnTo>
                  <a:lnTo>
                    <a:pt x="80" y="196"/>
                  </a:lnTo>
                  <a:lnTo>
                    <a:pt x="68" y="173"/>
                  </a:lnTo>
                  <a:lnTo>
                    <a:pt x="58" y="149"/>
                  </a:lnTo>
                  <a:lnTo>
                    <a:pt x="49" y="126"/>
                  </a:lnTo>
                  <a:lnTo>
                    <a:pt x="39" y="103"/>
                  </a:lnTo>
                  <a:lnTo>
                    <a:pt x="29" y="80"/>
                  </a:lnTo>
                  <a:lnTo>
                    <a:pt x="2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482" name="Freeform 164"/>
            <p:cNvSpPr>
              <a:spLocks/>
            </p:cNvSpPr>
            <p:nvPr/>
          </p:nvSpPr>
          <p:spPr bwMode="auto">
            <a:xfrm>
              <a:off x="2927" y="2766"/>
              <a:ext cx="51" cy="98"/>
            </a:xfrm>
            <a:custGeom>
              <a:avLst/>
              <a:gdLst>
                <a:gd name="T0" fmla="*/ 0 w 103"/>
                <a:gd name="T1" fmla="*/ 10 h 196"/>
                <a:gd name="T2" fmla="*/ 12 w 103"/>
                <a:gd name="T3" fmla="*/ 4 h 196"/>
                <a:gd name="T4" fmla="*/ 23 w 103"/>
                <a:gd name="T5" fmla="*/ 0 h 196"/>
                <a:gd name="T6" fmla="*/ 33 w 103"/>
                <a:gd name="T7" fmla="*/ 24 h 196"/>
                <a:gd name="T8" fmla="*/ 43 w 103"/>
                <a:gd name="T9" fmla="*/ 47 h 196"/>
                <a:gd name="T10" fmla="*/ 52 w 103"/>
                <a:gd name="T11" fmla="*/ 70 h 196"/>
                <a:gd name="T12" fmla="*/ 62 w 103"/>
                <a:gd name="T13" fmla="*/ 93 h 196"/>
                <a:gd name="T14" fmla="*/ 72 w 103"/>
                <a:gd name="T15" fmla="*/ 117 h 196"/>
                <a:gd name="T16" fmla="*/ 81 w 103"/>
                <a:gd name="T17" fmla="*/ 140 h 196"/>
                <a:gd name="T18" fmla="*/ 91 w 103"/>
                <a:gd name="T19" fmla="*/ 163 h 196"/>
                <a:gd name="T20" fmla="*/ 103 w 103"/>
                <a:gd name="T21" fmla="*/ 186 h 196"/>
                <a:gd name="T22" fmla="*/ 89 w 103"/>
                <a:gd name="T23" fmla="*/ 188 h 196"/>
                <a:gd name="T24" fmla="*/ 78 w 103"/>
                <a:gd name="T25" fmla="*/ 196 h 196"/>
                <a:gd name="T26" fmla="*/ 66 w 103"/>
                <a:gd name="T27" fmla="*/ 173 h 196"/>
                <a:gd name="T28" fmla="*/ 56 w 103"/>
                <a:gd name="T29" fmla="*/ 150 h 196"/>
                <a:gd name="T30" fmla="*/ 47 w 103"/>
                <a:gd name="T31" fmla="*/ 126 h 196"/>
                <a:gd name="T32" fmla="*/ 37 w 103"/>
                <a:gd name="T33" fmla="*/ 103 h 196"/>
                <a:gd name="T34" fmla="*/ 25 w 103"/>
                <a:gd name="T35" fmla="*/ 80 h 196"/>
                <a:gd name="T36" fmla="*/ 17 w 103"/>
                <a:gd name="T37" fmla="*/ 56 h 196"/>
                <a:gd name="T38" fmla="*/ 8 w 103"/>
                <a:gd name="T39" fmla="*/ 33 h 196"/>
                <a:gd name="T40" fmla="*/ 0 w 103"/>
                <a:gd name="T41" fmla="*/ 10 h 1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3"/>
                <a:gd name="T64" fmla="*/ 0 h 196"/>
                <a:gd name="T65" fmla="*/ 103 w 103"/>
                <a:gd name="T66" fmla="*/ 196 h 19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3" h="196">
                  <a:moveTo>
                    <a:pt x="0" y="10"/>
                  </a:moveTo>
                  <a:lnTo>
                    <a:pt x="12" y="4"/>
                  </a:lnTo>
                  <a:lnTo>
                    <a:pt x="23" y="0"/>
                  </a:lnTo>
                  <a:lnTo>
                    <a:pt x="33" y="24"/>
                  </a:lnTo>
                  <a:lnTo>
                    <a:pt x="43" y="47"/>
                  </a:lnTo>
                  <a:lnTo>
                    <a:pt x="52" y="70"/>
                  </a:lnTo>
                  <a:lnTo>
                    <a:pt x="62" y="93"/>
                  </a:lnTo>
                  <a:lnTo>
                    <a:pt x="72" y="117"/>
                  </a:lnTo>
                  <a:lnTo>
                    <a:pt x="81" y="140"/>
                  </a:lnTo>
                  <a:lnTo>
                    <a:pt x="91" y="163"/>
                  </a:lnTo>
                  <a:lnTo>
                    <a:pt x="103" y="186"/>
                  </a:lnTo>
                  <a:lnTo>
                    <a:pt x="89" y="188"/>
                  </a:lnTo>
                  <a:lnTo>
                    <a:pt x="78" y="196"/>
                  </a:lnTo>
                  <a:lnTo>
                    <a:pt x="66" y="173"/>
                  </a:lnTo>
                  <a:lnTo>
                    <a:pt x="56" y="150"/>
                  </a:lnTo>
                  <a:lnTo>
                    <a:pt x="47" y="126"/>
                  </a:lnTo>
                  <a:lnTo>
                    <a:pt x="37" y="103"/>
                  </a:lnTo>
                  <a:lnTo>
                    <a:pt x="25" y="80"/>
                  </a:lnTo>
                  <a:lnTo>
                    <a:pt x="17" y="56"/>
                  </a:lnTo>
                  <a:lnTo>
                    <a:pt x="8" y="33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483" name="Freeform 165"/>
            <p:cNvSpPr>
              <a:spLocks/>
            </p:cNvSpPr>
            <p:nvPr/>
          </p:nvSpPr>
          <p:spPr bwMode="auto">
            <a:xfrm>
              <a:off x="3010" y="2730"/>
              <a:ext cx="52" cy="99"/>
            </a:xfrm>
            <a:custGeom>
              <a:avLst/>
              <a:gdLst>
                <a:gd name="T0" fmla="*/ 0 w 103"/>
                <a:gd name="T1" fmla="*/ 11 h 197"/>
                <a:gd name="T2" fmla="*/ 11 w 103"/>
                <a:gd name="T3" fmla="*/ 5 h 197"/>
                <a:gd name="T4" fmla="*/ 23 w 103"/>
                <a:gd name="T5" fmla="*/ 0 h 197"/>
                <a:gd name="T6" fmla="*/ 31 w 103"/>
                <a:gd name="T7" fmla="*/ 23 h 197"/>
                <a:gd name="T8" fmla="*/ 42 w 103"/>
                <a:gd name="T9" fmla="*/ 46 h 197"/>
                <a:gd name="T10" fmla="*/ 50 w 103"/>
                <a:gd name="T11" fmla="*/ 69 h 197"/>
                <a:gd name="T12" fmla="*/ 62 w 103"/>
                <a:gd name="T13" fmla="*/ 93 h 197"/>
                <a:gd name="T14" fmla="*/ 72 w 103"/>
                <a:gd name="T15" fmla="*/ 116 h 197"/>
                <a:gd name="T16" fmla="*/ 81 w 103"/>
                <a:gd name="T17" fmla="*/ 139 h 197"/>
                <a:gd name="T18" fmla="*/ 91 w 103"/>
                <a:gd name="T19" fmla="*/ 162 h 197"/>
                <a:gd name="T20" fmla="*/ 103 w 103"/>
                <a:gd name="T21" fmla="*/ 186 h 197"/>
                <a:gd name="T22" fmla="*/ 89 w 103"/>
                <a:gd name="T23" fmla="*/ 190 h 197"/>
                <a:gd name="T24" fmla="*/ 75 w 103"/>
                <a:gd name="T25" fmla="*/ 197 h 197"/>
                <a:gd name="T26" fmla="*/ 64 w 103"/>
                <a:gd name="T27" fmla="*/ 174 h 197"/>
                <a:gd name="T28" fmla="*/ 54 w 103"/>
                <a:gd name="T29" fmla="*/ 151 h 197"/>
                <a:gd name="T30" fmla="*/ 44 w 103"/>
                <a:gd name="T31" fmla="*/ 127 h 197"/>
                <a:gd name="T32" fmla="*/ 37 w 103"/>
                <a:gd name="T33" fmla="*/ 104 h 197"/>
                <a:gd name="T34" fmla="*/ 25 w 103"/>
                <a:gd name="T35" fmla="*/ 81 h 197"/>
                <a:gd name="T36" fmla="*/ 17 w 103"/>
                <a:gd name="T37" fmla="*/ 58 h 197"/>
                <a:gd name="T38" fmla="*/ 8 w 103"/>
                <a:gd name="T39" fmla="*/ 34 h 197"/>
                <a:gd name="T40" fmla="*/ 0 w 103"/>
                <a:gd name="T41" fmla="*/ 11 h 19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3"/>
                <a:gd name="T64" fmla="*/ 0 h 197"/>
                <a:gd name="T65" fmla="*/ 103 w 103"/>
                <a:gd name="T66" fmla="*/ 197 h 19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3" h="197">
                  <a:moveTo>
                    <a:pt x="0" y="11"/>
                  </a:moveTo>
                  <a:lnTo>
                    <a:pt x="11" y="5"/>
                  </a:lnTo>
                  <a:lnTo>
                    <a:pt x="23" y="0"/>
                  </a:lnTo>
                  <a:lnTo>
                    <a:pt x="31" y="23"/>
                  </a:lnTo>
                  <a:lnTo>
                    <a:pt x="42" y="46"/>
                  </a:lnTo>
                  <a:lnTo>
                    <a:pt x="50" y="69"/>
                  </a:lnTo>
                  <a:lnTo>
                    <a:pt x="62" y="93"/>
                  </a:lnTo>
                  <a:lnTo>
                    <a:pt x="72" y="116"/>
                  </a:lnTo>
                  <a:lnTo>
                    <a:pt x="81" y="139"/>
                  </a:lnTo>
                  <a:lnTo>
                    <a:pt x="91" y="162"/>
                  </a:lnTo>
                  <a:lnTo>
                    <a:pt x="103" y="186"/>
                  </a:lnTo>
                  <a:lnTo>
                    <a:pt x="89" y="190"/>
                  </a:lnTo>
                  <a:lnTo>
                    <a:pt x="75" y="197"/>
                  </a:lnTo>
                  <a:lnTo>
                    <a:pt x="64" y="174"/>
                  </a:lnTo>
                  <a:lnTo>
                    <a:pt x="54" y="151"/>
                  </a:lnTo>
                  <a:lnTo>
                    <a:pt x="44" y="127"/>
                  </a:lnTo>
                  <a:lnTo>
                    <a:pt x="37" y="104"/>
                  </a:lnTo>
                  <a:lnTo>
                    <a:pt x="25" y="81"/>
                  </a:lnTo>
                  <a:lnTo>
                    <a:pt x="17" y="58"/>
                  </a:lnTo>
                  <a:lnTo>
                    <a:pt x="8" y="3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484" name="Freeform 166"/>
            <p:cNvSpPr>
              <a:spLocks/>
            </p:cNvSpPr>
            <p:nvPr/>
          </p:nvSpPr>
          <p:spPr bwMode="auto">
            <a:xfrm>
              <a:off x="3093" y="2695"/>
              <a:ext cx="52" cy="97"/>
            </a:xfrm>
            <a:custGeom>
              <a:avLst/>
              <a:gdLst>
                <a:gd name="T0" fmla="*/ 0 w 104"/>
                <a:gd name="T1" fmla="*/ 11 h 194"/>
                <a:gd name="T2" fmla="*/ 11 w 104"/>
                <a:gd name="T3" fmla="*/ 6 h 194"/>
                <a:gd name="T4" fmla="*/ 27 w 104"/>
                <a:gd name="T5" fmla="*/ 0 h 194"/>
                <a:gd name="T6" fmla="*/ 35 w 104"/>
                <a:gd name="T7" fmla="*/ 21 h 194"/>
                <a:gd name="T8" fmla="*/ 44 w 104"/>
                <a:gd name="T9" fmla="*/ 44 h 194"/>
                <a:gd name="T10" fmla="*/ 52 w 104"/>
                <a:gd name="T11" fmla="*/ 68 h 194"/>
                <a:gd name="T12" fmla="*/ 64 w 104"/>
                <a:gd name="T13" fmla="*/ 91 h 194"/>
                <a:gd name="T14" fmla="*/ 73 w 104"/>
                <a:gd name="T15" fmla="*/ 114 h 194"/>
                <a:gd name="T16" fmla="*/ 83 w 104"/>
                <a:gd name="T17" fmla="*/ 137 h 194"/>
                <a:gd name="T18" fmla="*/ 93 w 104"/>
                <a:gd name="T19" fmla="*/ 161 h 194"/>
                <a:gd name="T20" fmla="*/ 104 w 104"/>
                <a:gd name="T21" fmla="*/ 184 h 194"/>
                <a:gd name="T22" fmla="*/ 89 w 104"/>
                <a:gd name="T23" fmla="*/ 190 h 194"/>
                <a:gd name="T24" fmla="*/ 77 w 104"/>
                <a:gd name="T25" fmla="*/ 194 h 194"/>
                <a:gd name="T26" fmla="*/ 66 w 104"/>
                <a:gd name="T27" fmla="*/ 170 h 194"/>
                <a:gd name="T28" fmla="*/ 56 w 104"/>
                <a:gd name="T29" fmla="*/ 147 h 194"/>
                <a:gd name="T30" fmla="*/ 46 w 104"/>
                <a:gd name="T31" fmla="*/ 124 h 194"/>
                <a:gd name="T32" fmla="*/ 38 w 104"/>
                <a:gd name="T33" fmla="*/ 102 h 194"/>
                <a:gd name="T34" fmla="*/ 27 w 104"/>
                <a:gd name="T35" fmla="*/ 79 h 194"/>
                <a:gd name="T36" fmla="*/ 19 w 104"/>
                <a:gd name="T37" fmla="*/ 56 h 194"/>
                <a:gd name="T38" fmla="*/ 7 w 104"/>
                <a:gd name="T39" fmla="*/ 33 h 194"/>
                <a:gd name="T40" fmla="*/ 0 w 104"/>
                <a:gd name="T41" fmla="*/ 11 h 1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4"/>
                <a:gd name="T64" fmla="*/ 0 h 194"/>
                <a:gd name="T65" fmla="*/ 104 w 104"/>
                <a:gd name="T66" fmla="*/ 194 h 1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4" h="194">
                  <a:moveTo>
                    <a:pt x="0" y="11"/>
                  </a:moveTo>
                  <a:lnTo>
                    <a:pt x="11" y="6"/>
                  </a:lnTo>
                  <a:lnTo>
                    <a:pt x="27" y="0"/>
                  </a:lnTo>
                  <a:lnTo>
                    <a:pt x="35" y="21"/>
                  </a:lnTo>
                  <a:lnTo>
                    <a:pt x="44" y="44"/>
                  </a:lnTo>
                  <a:lnTo>
                    <a:pt x="52" y="68"/>
                  </a:lnTo>
                  <a:lnTo>
                    <a:pt x="64" y="91"/>
                  </a:lnTo>
                  <a:lnTo>
                    <a:pt x="73" y="114"/>
                  </a:lnTo>
                  <a:lnTo>
                    <a:pt x="83" y="137"/>
                  </a:lnTo>
                  <a:lnTo>
                    <a:pt x="93" y="161"/>
                  </a:lnTo>
                  <a:lnTo>
                    <a:pt x="104" y="184"/>
                  </a:lnTo>
                  <a:lnTo>
                    <a:pt x="89" y="190"/>
                  </a:lnTo>
                  <a:lnTo>
                    <a:pt x="77" y="194"/>
                  </a:lnTo>
                  <a:lnTo>
                    <a:pt x="66" y="170"/>
                  </a:lnTo>
                  <a:lnTo>
                    <a:pt x="56" y="147"/>
                  </a:lnTo>
                  <a:lnTo>
                    <a:pt x="46" y="124"/>
                  </a:lnTo>
                  <a:lnTo>
                    <a:pt x="38" y="102"/>
                  </a:lnTo>
                  <a:lnTo>
                    <a:pt x="27" y="79"/>
                  </a:lnTo>
                  <a:lnTo>
                    <a:pt x="19" y="56"/>
                  </a:lnTo>
                  <a:lnTo>
                    <a:pt x="7" y="3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485" name="Freeform 167"/>
            <p:cNvSpPr>
              <a:spLocks/>
            </p:cNvSpPr>
            <p:nvPr/>
          </p:nvSpPr>
          <p:spPr bwMode="auto">
            <a:xfrm>
              <a:off x="3176" y="2660"/>
              <a:ext cx="52" cy="97"/>
            </a:xfrm>
            <a:custGeom>
              <a:avLst/>
              <a:gdLst>
                <a:gd name="T0" fmla="*/ 0 w 103"/>
                <a:gd name="T1" fmla="*/ 12 h 194"/>
                <a:gd name="T2" fmla="*/ 12 w 103"/>
                <a:gd name="T3" fmla="*/ 4 h 194"/>
                <a:gd name="T4" fmla="*/ 24 w 103"/>
                <a:gd name="T5" fmla="*/ 0 h 194"/>
                <a:gd name="T6" fmla="*/ 33 w 103"/>
                <a:gd name="T7" fmla="*/ 21 h 194"/>
                <a:gd name="T8" fmla="*/ 43 w 103"/>
                <a:gd name="T9" fmla="*/ 45 h 194"/>
                <a:gd name="T10" fmla="*/ 53 w 103"/>
                <a:gd name="T11" fmla="*/ 68 h 194"/>
                <a:gd name="T12" fmla="*/ 63 w 103"/>
                <a:gd name="T13" fmla="*/ 91 h 194"/>
                <a:gd name="T14" fmla="*/ 72 w 103"/>
                <a:gd name="T15" fmla="*/ 114 h 194"/>
                <a:gd name="T16" fmla="*/ 82 w 103"/>
                <a:gd name="T17" fmla="*/ 138 h 194"/>
                <a:gd name="T18" fmla="*/ 92 w 103"/>
                <a:gd name="T19" fmla="*/ 161 h 194"/>
                <a:gd name="T20" fmla="*/ 103 w 103"/>
                <a:gd name="T21" fmla="*/ 184 h 194"/>
                <a:gd name="T22" fmla="*/ 90 w 103"/>
                <a:gd name="T23" fmla="*/ 188 h 194"/>
                <a:gd name="T24" fmla="*/ 78 w 103"/>
                <a:gd name="T25" fmla="*/ 194 h 194"/>
                <a:gd name="T26" fmla="*/ 66 w 103"/>
                <a:gd name="T27" fmla="*/ 171 h 194"/>
                <a:gd name="T28" fmla="*/ 57 w 103"/>
                <a:gd name="T29" fmla="*/ 147 h 194"/>
                <a:gd name="T30" fmla="*/ 47 w 103"/>
                <a:gd name="T31" fmla="*/ 124 h 194"/>
                <a:gd name="T32" fmla="*/ 37 w 103"/>
                <a:gd name="T33" fmla="*/ 101 h 194"/>
                <a:gd name="T34" fmla="*/ 26 w 103"/>
                <a:gd name="T35" fmla="*/ 77 h 194"/>
                <a:gd name="T36" fmla="*/ 18 w 103"/>
                <a:gd name="T37" fmla="*/ 54 h 194"/>
                <a:gd name="T38" fmla="*/ 8 w 103"/>
                <a:gd name="T39" fmla="*/ 33 h 194"/>
                <a:gd name="T40" fmla="*/ 0 w 103"/>
                <a:gd name="T41" fmla="*/ 12 h 1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3"/>
                <a:gd name="T64" fmla="*/ 0 h 194"/>
                <a:gd name="T65" fmla="*/ 103 w 103"/>
                <a:gd name="T66" fmla="*/ 194 h 1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3" h="194">
                  <a:moveTo>
                    <a:pt x="0" y="12"/>
                  </a:moveTo>
                  <a:lnTo>
                    <a:pt x="12" y="4"/>
                  </a:lnTo>
                  <a:lnTo>
                    <a:pt x="24" y="0"/>
                  </a:lnTo>
                  <a:lnTo>
                    <a:pt x="33" y="21"/>
                  </a:lnTo>
                  <a:lnTo>
                    <a:pt x="43" y="45"/>
                  </a:lnTo>
                  <a:lnTo>
                    <a:pt x="53" y="68"/>
                  </a:lnTo>
                  <a:lnTo>
                    <a:pt x="63" y="91"/>
                  </a:lnTo>
                  <a:lnTo>
                    <a:pt x="72" y="114"/>
                  </a:lnTo>
                  <a:lnTo>
                    <a:pt x="82" y="138"/>
                  </a:lnTo>
                  <a:lnTo>
                    <a:pt x="92" y="161"/>
                  </a:lnTo>
                  <a:lnTo>
                    <a:pt x="103" y="184"/>
                  </a:lnTo>
                  <a:lnTo>
                    <a:pt x="90" y="188"/>
                  </a:lnTo>
                  <a:lnTo>
                    <a:pt x="78" y="194"/>
                  </a:lnTo>
                  <a:lnTo>
                    <a:pt x="66" y="171"/>
                  </a:lnTo>
                  <a:lnTo>
                    <a:pt x="57" y="147"/>
                  </a:lnTo>
                  <a:lnTo>
                    <a:pt x="47" y="124"/>
                  </a:lnTo>
                  <a:lnTo>
                    <a:pt x="37" y="101"/>
                  </a:lnTo>
                  <a:lnTo>
                    <a:pt x="26" y="77"/>
                  </a:lnTo>
                  <a:lnTo>
                    <a:pt x="18" y="54"/>
                  </a:lnTo>
                  <a:lnTo>
                    <a:pt x="8" y="33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486" name="Freeform 168"/>
            <p:cNvSpPr>
              <a:spLocks/>
            </p:cNvSpPr>
            <p:nvPr/>
          </p:nvSpPr>
          <p:spPr bwMode="auto">
            <a:xfrm>
              <a:off x="3259" y="2624"/>
              <a:ext cx="52" cy="98"/>
            </a:xfrm>
            <a:custGeom>
              <a:avLst/>
              <a:gdLst>
                <a:gd name="T0" fmla="*/ 0 w 105"/>
                <a:gd name="T1" fmla="*/ 10 h 196"/>
                <a:gd name="T2" fmla="*/ 12 w 105"/>
                <a:gd name="T3" fmla="*/ 4 h 196"/>
                <a:gd name="T4" fmla="*/ 27 w 105"/>
                <a:gd name="T5" fmla="*/ 0 h 196"/>
                <a:gd name="T6" fmla="*/ 35 w 105"/>
                <a:gd name="T7" fmla="*/ 23 h 196"/>
                <a:gd name="T8" fmla="*/ 45 w 105"/>
                <a:gd name="T9" fmla="*/ 47 h 196"/>
                <a:gd name="T10" fmla="*/ 53 w 105"/>
                <a:gd name="T11" fmla="*/ 70 h 196"/>
                <a:gd name="T12" fmla="*/ 64 w 105"/>
                <a:gd name="T13" fmla="*/ 93 h 196"/>
                <a:gd name="T14" fmla="*/ 74 w 105"/>
                <a:gd name="T15" fmla="*/ 117 h 196"/>
                <a:gd name="T16" fmla="*/ 84 w 105"/>
                <a:gd name="T17" fmla="*/ 140 h 196"/>
                <a:gd name="T18" fmla="*/ 93 w 105"/>
                <a:gd name="T19" fmla="*/ 163 h 196"/>
                <a:gd name="T20" fmla="*/ 105 w 105"/>
                <a:gd name="T21" fmla="*/ 186 h 196"/>
                <a:gd name="T22" fmla="*/ 91 w 105"/>
                <a:gd name="T23" fmla="*/ 190 h 196"/>
                <a:gd name="T24" fmla="*/ 78 w 105"/>
                <a:gd name="T25" fmla="*/ 196 h 196"/>
                <a:gd name="T26" fmla="*/ 66 w 105"/>
                <a:gd name="T27" fmla="*/ 173 h 196"/>
                <a:gd name="T28" fmla="*/ 57 w 105"/>
                <a:gd name="T29" fmla="*/ 149 h 196"/>
                <a:gd name="T30" fmla="*/ 47 w 105"/>
                <a:gd name="T31" fmla="*/ 126 h 196"/>
                <a:gd name="T32" fmla="*/ 39 w 105"/>
                <a:gd name="T33" fmla="*/ 103 h 196"/>
                <a:gd name="T34" fmla="*/ 27 w 105"/>
                <a:gd name="T35" fmla="*/ 80 h 196"/>
                <a:gd name="T36" fmla="*/ 20 w 105"/>
                <a:gd name="T37" fmla="*/ 56 h 196"/>
                <a:gd name="T38" fmla="*/ 8 w 105"/>
                <a:gd name="T39" fmla="*/ 33 h 196"/>
                <a:gd name="T40" fmla="*/ 0 w 105"/>
                <a:gd name="T41" fmla="*/ 10 h 1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5"/>
                <a:gd name="T64" fmla="*/ 0 h 196"/>
                <a:gd name="T65" fmla="*/ 105 w 105"/>
                <a:gd name="T66" fmla="*/ 196 h 19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5" h="196">
                  <a:moveTo>
                    <a:pt x="0" y="10"/>
                  </a:moveTo>
                  <a:lnTo>
                    <a:pt x="12" y="4"/>
                  </a:lnTo>
                  <a:lnTo>
                    <a:pt x="27" y="0"/>
                  </a:lnTo>
                  <a:lnTo>
                    <a:pt x="35" y="23"/>
                  </a:lnTo>
                  <a:lnTo>
                    <a:pt x="45" y="47"/>
                  </a:lnTo>
                  <a:lnTo>
                    <a:pt x="53" y="70"/>
                  </a:lnTo>
                  <a:lnTo>
                    <a:pt x="64" y="93"/>
                  </a:lnTo>
                  <a:lnTo>
                    <a:pt x="74" y="117"/>
                  </a:lnTo>
                  <a:lnTo>
                    <a:pt x="84" y="140"/>
                  </a:lnTo>
                  <a:lnTo>
                    <a:pt x="93" y="163"/>
                  </a:lnTo>
                  <a:lnTo>
                    <a:pt x="105" y="186"/>
                  </a:lnTo>
                  <a:lnTo>
                    <a:pt x="91" y="190"/>
                  </a:lnTo>
                  <a:lnTo>
                    <a:pt x="78" y="196"/>
                  </a:lnTo>
                  <a:lnTo>
                    <a:pt x="66" y="173"/>
                  </a:lnTo>
                  <a:lnTo>
                    <a:pt x="57" y="149"/>
                  </a:lnTo>
                  <a:lnTo>
                    <a:pt x="47" y="126"/>
                  </a:lnTo>
                  <a:lnTo>
                    <a:pt x="39" y="103"/>
                  </a:lnTo>
                  <a:lnTo>
                    <a:pt x="27" y="80"/>
                  </a:lnTo>
                  <a:lnTo>
                    <a:pt x="20" y="56"/>
                  </a:lnTo>
                  <a:lnTo>
                    <a:pt x="8" y="33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487" name="Freeform 169"/>
            <p:cNvSpPr>
              <a:spLocks/>
            </p:cNvSpPr>
            <p:nvPr/>
          </p:nvSpPr>
          <p:spPr bwMode="auto">
            <a:xfrm>
              <a:off x="3342" y="2588"/>
              <a:ext cx="51" cy="99"/>
            </a:xfrm>
            <a:custGeom>
              <a:avLst/>
              <a:gdLst>
                <a:gd name="T0" fmla="*/ 0 w 103"/>
                <a:gd name="T1" fmla="*/ 12 h 198"/>
                <a:gd name="T2" fmla="*/ 12 w 103"/>
                <a:gd name="T3" fmla="*/ 6 h 198"/>
                <a:gd name="T4" fmla="*/ 27 w 103"/>
                <a:gd name="T5" fmla="*/ 0 h 198"/>
                <a:gd name="T6" fmla="*/ 35 w 103"/>
                <a:gd name="T7" fmla="*/ 24 h 198"/>
                <a:gd name="T8" fmla="*/ 45 w 103"/>
                <a:gd name="T9" fmla="*/ 47 h 198"/>
                <a:gd name="T10" fmla="*/ 52 w 103"/>
                <a:gd name="T11" fmla="*/ 70 h 198"/>
                <a:gd name="T12" fmla="*/ 64 w 103"/>
                <a:gd name="T13" fmla="*/ 94 h 198"/>
                <a:gd name="T14" fmla="*/ 72 w 103"/>
                <a:gd name="T15" fmla="*/ 117 h 198"/>
                <a:gd name="T16" fmla="*/ 82 w 103"/>
                <a:gd name="T17" fmla="*/ 140 h 198"/>
                <a:gd name="T18" fmla="*/ 91 w 103"/>
                <a:gd name="T19" fmla="*/ 163 h 198"/>
                <a:gd name="T20" fmla="*/ 103 w 103"/>
                <a:gd name="T21" fmla="*/ 187 h 198"/>
                <a:gd name="T22" fmla="*/ 89 w 103"/>
                <a:gd name="T23" fmla="*/ 190 h 198"/>
                <a:gd name="T24" fmla="*/ 78 w 103"/>
                <a:gd name="T25" fmla="*/ 198 h 198"/>
                <a:gd name="T26" fmla="*/ 66 w 103"/>
                <a:gd name="T27" fmla="*/ 175 h 198"/>
                <a:gd name="T28" fmla="*/ 56 w 103"/>
                <a:gd name="T29" fmla="*/ 152 h 198"/>
                <a:gd name="T30" fmla="*/ 47 w 103"/>
                <a:gd name="T31" fmla="*/ 128 h 198"/>
                <a:gd name="T32" fmla="*/ 39 w 103"/>
                <a:gd name="T33" fmla="*/ 105 h 198"/>
                <a:gd name="T34" fmla="*/ 27 w 103"/>
                <a:gd name="T35" fmla="*/ 82 h 198"/>
                <a:gd name="T36" fmla="*/ 19 w 103"/>
                <a:gd name="T37" fmla="*/ 59 h 198"/>
                <a:gd name="T38" fmla="*/ 8 w 103"/>
                <a:gd name="T39" fmla="*/ 35 h 198"/>
                <a:gd name="T40" fmla="*/ 0 w 103"/>
                <a:gd name="T41" fmla="*/ 12 h 1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3"/>
                <a:gd name="T64" fmla="*/ 0 h 198"/>
                <a:gd name="T65" fmla="*/ 103 w 103"/>
                <a:gd name="T66" fmla="*/ 198 h 19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3" h="198">
                  <a:moveTo>
                    <a:pt x="0" y="12"/>
                  </a:moveTo>
                  <a:lnTo>
                    <a:pt x="12" y="6"/>
                  </a:lnTo>
                  <a:lnTo>
                    <a:pt x="27" y="0"/>
                  </a:lnTo>
                  <a:lnTo>
                    <a:pt x="35" y="24"/>
                  </a:lnTo>
                  <a:lnTo>
                    <a:pt x="45" y="47"/>
                  </a:lnTo>
                  <a:lnTo>
                    <a:pt x="52" y="70"/>
                  </a:lnTo>
                  <a:lnTo>
                    <a:pt x="64" y="94"/>
                  </a:lnTo>
                  <a:lnTo>
                    <a:pt x="72" y="117"/>
                  </a:lnTo>
                  <a:lnTo>
                    <a:pt x="82" y="140"/>
                  </a:lnTo>
                  <a:lnTo>
                    <a:pt x="91" y="163"/>
                  </a:lnTo>
                  <a:lnTo>
                    <a:pt x="103" y="187"/>
                  </a:lnTo>
                  <a:lnTo>
                    <a:pt x="89" y="190"/>
                  </a:lnTo>
                  <a:lnTo>
                    <a:pt x="78" y="198"/>
                  </a:lnTo>
                  <a:lnTo>
                    <a:pt x="66" y="175"/>
                  </a:lnTo>
                  <a:lnTo>
                    <a:pt x="56" y="152"/>
                  </a:lnTo>
                  <a:lnTo>
                    <a:pt x="47" y="128"/>
                  </a:lnTo>
                  <a:lnTo>
                    <a:pt x="39" y="105"/>
                  </a:lnTo>
                  <a:lnTo>
                    <a:pt x="27" y="82"/>
                  </a:lnTo>
                  <a:lnTo>
                    <a:pt x="19" y="59"/>
                  </a:lnTo>
                  <a:lnTo>
                    <a:pt x="8" y="3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488" name="Freeform 170"/>
            <p:cNvSpPr>
              <a:spLocks/>
            </p:cNvSpPr>
            <p:nvPr/>
          </p:nvSpPr>
          <p:spPr bwMode="auto">
            <a:xfrm>
              <a:off x="3424" y="2553"/>
              <a:ext cx="53" cy="99"/>
            </a:xfrm>
            <a:custGeom>
              <a:avLst/>
              <a:gdLst>
                <a:gd name="T0" fmla="*/ 0 w 105"/>
                <a:gd name="T1" fmla="*/ 11 h 197"/>
                <a:gd name="T2" fmla="*/ 14 w 105"/>
                <a:gd name="T3" fmla="*/ 6 h 197"/>
                <a:gd name="T4" fmla="*/ 27 w 105"/>
                <a:gd name="T5" fmla="*/ 0 h 197"/>
                <a:gd name="T6" fmla="*/ 35 w 105"/>
                <a:gd name="T7" fmla="*/ 23 h 197"/>
                <a:gd name="T8" fmla="*/ 46 w 105"/>
                <a:gd name="T9" fmla="*/ 46 h 197"/>
                <a:gd name="T10" fmla="*/ 54 w 105"/>
                <a:gd name="T11" fmla="*/ 69 h 197"/>
                <a:gd name="T12" fmla="*/ 66 w 105"/>
                <a:gd name="T13" fmla="*/ 93 h 197"/>
                <a:gd name="T14" fmla="*/ 74 w 105"/>
                <a:gd name="T15" fmla="*/ 116 h 197"/>
                <a:gd name="T16" fmla="*/ 83 w 105"/>
                <a:gd name="T17" fmla="*/ 139 h 197"/>
                <a:gd name="T18" fmla="*/ 93 w 105"/>
                <a:gd name="T19" fmla="*/ 163 h 197"/>
                <a:gd name="T20" fmla="*/ 105 w 105"/>
                <a:gd name="T21" fmla="*/ 186 h 197"/>
                <a:gd name="T22" fmla="*/ 91 w 105"/>
                <a:gd name="T23" fmla="*/ 190 h 197"/>
                <a:gd name="T24" fmla="*/ 78 w 105"/>
                <a:gd name="T25" fmla="*/ 197 h 197"/>
                <a:gd name="T26" fmla="*/ 68 w 105"/>
                <a:gd name="T27" fmla="*/ 174 h 197"/>
                <a:gd name="T28" fmla="*/ 58 w 105"/>
                <a:gd name="T29" fmla="*/ 151 h 197"/>
                <a:gd name="T30" fmla="*/ 48 w 105"/>
                <a:gd name="T31" fmla="*/ 128 h 197"/>
                <a:gd name="T32" fmla="*/ 39 w 105"/>
                <a:gd name="T33" fmla="*/ 104 h 197"/>
                <a:gd name="T34" fmla="*/ 29 w 105"/>
                <a:gd name="T35" fmla="*/ 81 h 197"/>
                <a:gd name="T36" fmla="*/ 19 w 105"/>
                <a:gd name="T37" fmla="*/ 58 h 197"/>
                <a:gd name="T38" fmla="*/ 10 w 105"/>
                <a:gd name="T39" fmla="*/ 35 h 197"/>
                <a:gd name="T40" fmla="*/ 0 w 105"/>
                <a:gd name="T41" fmla="*/ 11 h 19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5"/>
                <a:gd name="T64" fmla="*/ 0 h 197"/>
                <a:gd name="T65" fmla="*/ 105 w 105"/>
                <a:gd name="T66" fmla="*/ 197 h 19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5" h="197">
                  <a:moveTo>
                    <a:pt x="0" y="11"/>
                  </a:moveTo>
                  <a:lnTo>
                    <a:pt x="14" y="6"/>
                  </a:lnTo>
                  <a:lnTo>
                    <a:pt x="27" y="0"/>
                  </a:lnTo>
                  <a:lnTo>
                    <a:pt x="35" y="23"/>
                  </a:lnTo>
                  <a:lnTo>
                    <a:pt x="46" y="46"/>
                  </a:lnTo>
                  <a:lnTo>
                    <a:pt x="54" y="69"/>
                  </a:lnTo>
                  <a:lnTo>
                    <a:pt x="66" y="93"/>
                  </a:lnTo>
                  <a:lnTo>
                    <a:pt x="74" y="116"/>
                  </a:lnTo>
                  <a:lnTo>
                    <a:pt x="83" y="139"/>
                  </a:lnTo>
                  <a:lnTo>
                    <a:pt x="93" y="163"/>
                  </a:lnTo>
                  <a:lnTo>
                    <a:pt x="105" y="186"/>
                  </a:lnTo>
                  <a:lnTo>
                    <a:pt x="91" y="190"/>
                  </a:lnTo>
                  <a:lnTo>
                    <a:pt x="78" y="197"/>
                  </a:lnTo>
                  <a:lnTo>
                    <a:pt x="68" y="174"/>
                  </a:lnTo>
                  <a:lnTo>
                    <a:pt x="58" y="151"/>
                  </a:lnTo>
                  <a:lnTo>
                    <a:pt x="48" y="128"/>
                  </a:lnTo>
                  <a:lnTo>
                    <a:pt x="39" y="104"/>
                  </a:lnTo>
                  <a:lnTo>
                    <a:pt x="29" y="81"/>
                  </a:lnTo>
                  <a:lnTo>
                    <a:pt x="19" y="58"/>
                  </a:lnTo>
                  <a:lnTo>
                    <a:pt x="10" y="3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489" name="Freeform 171"/>
            <p:cNvSpPr>
              <a:spLocks/>
            </p:cNvSpPr>
            <p:nvPr/>
          </p:nvSpPr>
          <p:spPr bwMode="auto">
            <a:xfrm>
              <a:off x="3508" y="2518"/>
              <a:ext cx="52" cy="97"/>
            </a:xfrm>
            <a:custGeom>
              <a:avLst/>
              <a:gdLst>
                <a:gd name="T0" fmla="*/ 0 w 104"/>
                <a:gd name="T1" fmla="*/ 12 h 194"/>
                <a:gd name="T2" fmla="*/ 11 w 104"/>
                <a:gd name="T3" fmla="*/ 4 h 194"/>
                <a:gd name="T4" fmla="*/ 27 w 104"/>
                <a:gd name="T5" fmla="*/ 0 h 194"/>
                <a:gd name="T6" fmla="*/ 35 w 104"/>
                <a:gd name="T7" fmla="*/ 21 h 194"/>
                <a:gd name="T8" fmla="*/ 44 w 104"/>
                <a:gd name="T9" fmla="*/ 44 h 194"/>
                <a:gd name="T10" fmla="*/ 52 w 104"/>
                <a:gd name="T11" fmla="*/ 68 h 194"/>
                <a:gd name="T12" fmla="*/ 64 w 104"/>
                <a:gd name="T13" fmla="*/ 91 h 194"/>
                <a:gd name="T14" fmla="*/ 73 w 104"/>
                <a:gd name="T15" fmla="*/ 114 h 194"/>
                <a:gd name="T16" fmla="*/ 83 w 104"/>
                <a:gd name="T17" fmla="*/ 138 h 194"/>
                <a:gd name="T18" fmla="*/ 93 w 104"/>
                <a:gd name="T19" fmla="*/ 161 h 194"/>
                <a:gd name="T20" fmla="*/ 104 w 104"/>
                <a:gd name="T21" fmla="*/ 184 h 194"/>
                <a:gd name="T22" fmla="*/ 91 w 104"/>
                <a:gd name="T23" fmla="*/ 188 h 194"/>
                <a:gd name="T24" fmla="*/ 77 w 104"/>
                <a:gd name="T25" fmla="*/ 194 h 194"/>
                <a:gd name="T26" fmla="*/ 66 w 104"/>
                <a:gd name="T27" fmla="*/ 170 h 194"/>
                <a:gd name="T28" fmla="*/ 56 w 104"/>
                <a:gd name="T29" fmla="*/ 147 h 194"/>
                <a:gd name="T30" fmla="*/ 46 w 104"/>
                <a:gd name="T31" fmla="*/ 124 h 194"/>
                <a:gd name="T32" fmla="*/ 39 w 104"/>
                <a:gd name="T33" fmla="*/ 103 h 194"/>
                <a:gd name="T34" fmla="*/ 27 w 104"/>
                <a:gd name="T35" fmla="*/ 79 h 194"/>
                <a:gd name="T36" fmla="*/ 19 w 104"/>
                <a:gd name="T37" fmla="*/ 56 h 194"/>
                <a:gd name="T38" fmla="*/ 7 w 104"/>
                <a:gd name="T39" fmla="*/ 33 h 194"/>
                <a:gd name="T40" fmla="*/ 0 w 104"/>
                <a:gd name="T41" fmla="*/ 12 h 1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4"/>
                <a:gd name="T64" fmla="*/ 0 h 194"/>
                <a:gd name="T65" fmla="*/ 104 w 104"/>
                <a:gd name="T66" fmla="*/ 194 h 1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4" h="194">
                  <a:moveTo>
                    <a:pt x="0" y="12"/>
                  </a:moveTo>
                  <a:lnTo>
                    <a:pt x="11" y="4"/>
                  </a:lnTo>
                  <a:lnTo>
                    <a:pt x="27" y="0"/>
                  </a:lnTo>
                  <a:lnTo>
                    <a:pt x="35" y="21"/>
                  </a:lnTo>
                  <a:lnTo>
                    <a:pt x="44" y="44"/>
                  </a:lnTo>
                  <a:lnTo>
                    <a:pt x="52" y="68"/>
                  </a:lnTo>
                  <a:lnTo>
                    <a:pt x="64" y="91"/>
                  </a:lnTo>
                  <a:lnTo>
                    <a:pt x="73" y="114"/>
                  </a:lnTo>
                  <a:lnTo>
                    <a:pt x="83" y="138"/>
                  </a:lnTo>
                  <a:lnTo>
                    <a:pt x="93" y="161"/>
                  </a:lnTo>
                  <a:lnTo>
                    <a:pt x="104" y="184"/>
                  </a:lnTo>
                  <a:lnTo>
                    <a:pt x="91" y="188"/>
                  </a:lnTo>
                  <a:lnTo>
                    <a:pt x="77" y="194"/>
                  </a:lnTo>
                  <a:lnTo>
                    <a:pt x="66" y="170"/>
                  </a:lnTo>
                  <a:lnTo>
                    <a:pt x="56" y="147"/>
                  </a:lnTo>
                  <a:lnTo>
                    <a:pt x="46" y="124"/>
                  </a:lnTo>
                  <a:lnTo>
                    <a:pt x="39" y="103"/>
                  </a:lnTo>
                  <a:lnTo>
                    <a:pt x="27" y="79"/>
                  </a:lnTo>
                  <a:lnTo>
                    <a:pt x="19" y="56"/>
                  </a:lnTo>
                  <a:lnTo>
                    <a:pt x="7" y="33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490" name="Freeform 172"/>
            <p:cNvSpPr>
              <a:spLocks/>
            </p:cNvSpPr>
            <p:nvPr/>
          </p:nvSpPr>
          <p:spPr bwMode="auto">
            <a:xfrm>
              <a:off x="3591" y="2484"/>
              <a:ext cx="52" cy="96"/>
            </a:xfrm>
            <a:custGeom>
              <a:avLst/>
              <a:gdLst>
                <a:gd name="T0" fmla="*/ 0 w 102"/>
                <a:gd name="T1" fmla="*/ 10 h 194"/>
                <a:gd name="T2" fmla="*/ 11 w 102"/>
                <a:gd name="T3" fmla="*/ 4 h 194"/>
                <a:gd name="T4" fmla="*/ 25 w 102"/>
                <a:gd name="T5" fmla="*/ 0 h 194"/>
                <a:gd name="T6" fmla="*/ 34 w 102"/>
                <a:gd name="T7" fmla="*/ 21 h 194"/>
                <a:gd name="T8" fmla="*/ 44 w 102"/>
                <a:gd name="T9" fmla="*/ 45 h 194"/>
                <a:gd name="T10" fmla="*/ 54 w 102"/>
                <a:gd name="T11" fmla="*/ 68 h 194"/>
                <a:gd name="T12" fmla="*/ 63 w 102"/>
                <a:gd name="T13" fmla="*/ 91 h 194"/>
                <a:gd name="T14" fmla="*/ 73 w 102"/>
                <a:gd name="T15" fmla="*/ 113 h 194"/>
                <a:gd name="T16" fmla="*/ 83 w 102"/>
                <a:gd name="T17" fmla="*/ 136 h 194"/>
                <a:gd name="T18" fmla="*/ 93 w 102"/>
                <a:gd name="T19" fmla="*/ 159 h 194"/>
                <a:gd name="T20" fmla="*/ 102 w 102"/>
                <a:gd name="T21" fmla="*/ 182 h 194"/>
                <a:gd name="T22" fmla="*/ 91 w 102"/>
                <a:gd name="T23" fmla="*/ 188 h 194"/>
                <a:gd name="T24" fmla="*/ 79 w 102"/>
                <a:gd name="T25" fmla="*/ 194 h 194"/>
                <a:gd name="T26" fmla="*/ 67 w 102"/>
                <a:gd name="T27" fmla="*/ 171 h 194"/>
                <a:gd name="T28" fmla="*/ 58 w 102"/>
                <a:gd name="T29" fmla="*/ 147 h 194"/>
                <a:gd name="T30" fmla="*/ 48 w 102"/>
                <a:gd name="T31" fmla="*/ 124 h 194"/>
                <a:gd name="T32" fmla="*/ 38 w 102"/>
                <a:gd name="T33" fmla="*/ 101 h 194"/>
                <a:gd name="T34" fmla="*/ 27 w 102"/>
                <a:gd name="T35" fmla="*/ 78 h 194"/>
                <a:gd name="T36" fmla="*/ 17 w 102"/>
                <a:gd name="T37" fmla="*/ 54 h 194"/>
                <a:gd name="T38" fmla="*/ 7 w 102"/>
                <a:gd name="T39" fmla="*/ 31 h 194"/>
                <a:gd name="T40" fmla="*/ 0 w 102"/>
                <a:gd name="T41" fmla="*/ 10 h 1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94"/>
                <a:gd name="T65" fmla="*/ 102 w 102"/>
                <a:gd name="T66" fmla="*/ 194 h 1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94">
                  <a:moveTo>
                    <a:pt x="0" y="10"/>
                  </a:moveTo>
                  <a:lnTo>
                    <a:pt x="11" y="4"/>
                  </a:lnTo>
                  <a:lnTo>
                    <a:pt x="25" y="0"/>
                  </a:lnTo>
                  <a:lnTo>
                    <a:pt x="34" y="21"/>
                  </a:lnTo>
                  <a:lnTo>
                    <a:pt x="44" y="45"/>
                  </a:lnTo>
                  <a:lnTo>
                    <a:pt x="54" y="68"/>
                  </a:lnTo>
                  <a:lnTo>
                    <a:pt x="63" y="91"/>
                  </a:lnTo>
                  <a:lnTo>
                    <a:pt x="73" y="113"/>
                  </a:lnTo>
                  <a:lnTo>
                    <a:pt x="83" y="136"/>
                  </a:lnTo>
                  <a:lnTo>
                    <a:pt x="93" y="159"/>
                  </a:lnTo>
                  <a:lnTo>
                    <a:pt x="102" y="182"/>
                  </a:lnTo>
                  <a:lnTo>
                    <a:pt x="91" y="188"/>
                  </a:lnTo>
                  <a:lnTo>
                    <a:pt x="79" y="194"/>
                  </a:lnTo>
                  <a:lnTo>
                    <a:pt x="67" y="171"/>
                  </a:lnTo>
                  <a:lnTo>
                    <a:pt x="58" y="147"/>
                  </a:lnTo>
                  <a:lnTo>
                    <a:pt x="48" y="124"/>
                  </a:lnTo>
                  <a:lnTo>
                    <a:pt x="38" y="101"/>
                  </a:lnTo>
                  <a:lnTo>
                    <a:pt x="27" y="78"/>
                  </a:lnTo>
                  <a:lnTo>
                    <a:pt x="17" y="54"/>
                  </a:lnTo>
                  <a:lnTo>
                    <a:pt x="7" y="3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491" name="Freeform 173"/>
            <p:cNvSpPr>
              <a:spLocks/>
            </p:cNvSpPr>
            <p:nvPr/>
          </p:nvSpPr>
          <p:spPr bwMode="auto">
            <a:xfrm>
              <a:off x="3674" y="2447"/>
              <a:ext cx="52" cy="99"/>
            </a:xfrm>
            <a:custGeom>
              <a:avLst/>
              <a:gdLst>
                <a:gd name="T0" fmla="*/ 0 w 105"/>
                <a:gd name="T1" fmla="*/ 12 h 198"/>
                <a:gd name="T2" fmla="*/ 14 w 105"/>
                <a:gd name="T3" fmla="*/ 6 h 198"/>
                <a:gd name="T4" fmla="*/ 27 w 105"/>
                <a:gd name="T5" fmla="*/ 0 h 198"/>
                <a:gd name="T6" fmla="*/ 35 w 105"/>
                <a:gd name="T7" fmla="*/ 24 h 198"/>
                <a:gd name="T8" fmla="*/ 47 w 105"/>
                <a:gd name="T9" fmla="*/ 47 h 198"/>
                <a:gd name="T10" fmla="*/ 55 w 105"/>
                <a:gd name="T11" fmla="*/ 70 h 198"/>
                <a:gd name="T12" fmla="*/ 66 w 105"/>
                <a:gd name="T13" fmla="*/ 93 h 198"/>
                <a:gd name="T14" fmla="*/ 74 w 105"/>
                <a:gd name="T15" fmla="*/ 117 h 198"/>
                <a:gd name="T16" fmla="*/ 84 w 105"/>
                <a:gd name="T17" fmla="*/ 140 h 198"/>
                <a:gd name="T18" fmla="*/ 93 w 105"/>
                <a:gd name="T19" fmla="*/ 163 h 198"/>
                <a:gd name="T20" fmla="*/ 105 w 105"/>
                <a:gd name="T21" fmla="*/ 187 h 198"/>
                <a:gd name="T22" fmla="*/ 91 w 105"/>
                <a:gd name="T23" fmla="*/ 192 h 198"/>
                <a:gd name="T24" fmla="*/ 78 w 105"/>
                <a:gd name="T25" fmla="*/ 198 h 198"/>
                <a:gd name="T26" fmla="*/ 68 w 105"/>
                <a:gd name="T27" fmla="*/ 175 h 198"/>
                <a:gd name="T28" fmla="*/ 59 w 105"/>
                <a:gd name="T29" fmla="*/ 152 h 198"/>
                <a:gd name="T30" fmla="*/ 49 w 105"/>
                <a:gd name="T31" fmla="*/ 128 h 198"/>
                <a:gd name="T32" fmla="*/ 39 w 105"/>
                <a:gd name="T33" fmla="*/ 105 h 198"/>
                <a:gd name="T34" fmla="*/ 29 w 105"/>
                <a:gd name="T35" fmla="*/ 82 h 198"/>
                <a:gd name="T36" fmla="*/ 20 w 105"/>
                <a:gd name="T37" fmla="*/ 59 h 198"/>
                <a:gd name="T38" fmla="*/ 10 w 105"/>
                <a:gd name="T39" fmla="*/ 35 h 198"/>
                <a:gd name="T40" fmla="*/ 0 w 105"/>
                <a:gd name="T41" fmla="*/ 12 h 1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5"/>
                <a:gd name="T64" fmla="*/ 0 h 198"/>
                <a:gd name="T65" fmla="*/ 105 w 105"/>
                <a:gd name="T66" fmla="*/ 198 h 19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5" h="198">
                  <a:moveTo>
                    <a:pt x="0" y="12"/>
                  </a:moveTo>
                  <a:lnTo>
                    <a:pt x="14" y="6"/>
                  </a:lnTo>
                  <a:lnTo>
                    <a:pt x="27" y="0"/>
                  </a:lnTo>
                  <a:lnTo>
                    <a:pt x="35" y="24"/>
                  </a:lnTo>
                  <a:lnTo>
                    <a:pt x="47" y="47"/>
                  </a:lnTo>
                  <a:lnTo>
                    <a:pt x="55" y="70"/>
                  </a:lnTo>
                  <a:lnTo>
                    <a:pt x="66" y="93"/>
                  </a:lnTo>
                  <a:lnTo>
                    <a:pt x="74" y="117"/>
                  </a:lnTo>
                  <a:lnTo>
                    <a:pt x="84" y="140"/>
                  </a:lnTo>
                  <a:lnTo>
                    <a:pt x="93" y="163"/>
                  </a:lnTo>
                  <a:lnTo>
                    <a:pt x="105" y="187"/>
                  </a:lnTo>
                  <a:lnTo>
                    <a:pt x="91" y="192"/>
                  </a:lnTo>
                  <a:lnTo>
                    <a:pt x="78" y="198"/>
                  </a:lnTo>
                  <a:lnTo>
                    <a:pt x="68" y="175"/>
                  </a:lnTo>
                  <a:lnTo>
                    <a:pt x="59" y="152"/>
                  </a:lnTo>
                  <a:lnTo>
                    <a:pt x="49" y="128"/>
                  </a:lnTo>
                  <a:lnTo>
                    <a:pt x="39" y="105"/>
                  </a:lnTo>
                  <a:lnTo>
                    <a:pt x="29" y="82"/>
                  </a:lnTo>
                  <a:lnTo>
                    <a:pt x="20" y="59"/>
                  </a:lnTo>
                  <a:lnTo>
                    <a:pt x="10" y="3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492" name="Freeform 174"/>
            <p:cNvSpPr>
              <a:spLocks/>
            </p:cNvSpPr>
            <p:nvPr/>
          </p:nvSpPr>
          <p:spPr bwMode="auto">
            <a:xfrm>
              <a:off x="3757" y="2412"/>
              <a:ext cx="51" cy="99"/>
            </a:xfrm>
            <a:custGeom>
              <a:avLst/>
              <a:gdLst>
                <a:gd name="T0" fmla="*/ 0 w 103"/>
                <a:gd name="T1" fmla="*/ 11 h 197"/>
                <a:gd name="T2" fmla="*/ 12 w 103"/>
                <a:gd name="T3" fmla="*/ 5 h 197"/>
                <a:gd name="T4" fmla="*/ 25 w 103"/>
                <a:gd name="T5" fmla="*/ 0 h 197"/>
                <a:gd name="T6" fmla="*/ 35 w 103"/>
                <a:gd name="T7" fmla="*/ 23 h 197"/>
                <a:gd name="T8" fmla="*/ 45 w 103"/>
                <a:gd name="T9" fmla="*/ 46 h 197"/>
                <a:gd name="T10" fmla="*/ 54 w 103"/>
                <a:gd name="T11" fmla="*/ 69 h 197"/>
                <a:gd name="T12" fmla="*/ 64 w 103"/>
                <a:gd name="T13" fmla="*/ 93 h 197"/>
                <a:gd name="T14" fmla="*/ 74 w 103"/>
                <a:gd name="T15" fmla="*/ 116 h 197"/>
                <a:gd name="T16" fmla="*/ 84 w 103"/>
                <a:gd name="T17" fmla="*/ 139 h 197"/>
                <a:gd name="T18" fmla="*/ 93 w 103"/>
                <a:gd name="T19" fmla="*/ 162 h 197"/>
                <a:gd name="T20" fmla="*/ 103 w 103"/>
                <a:gd name="T21" fmla="*/ 186 h 197"/>
                <a:gd name="T22" fmla="*/ 91 w 103"/>
                <a:gd name="T23" fmla="*/ 190 h 197"/>
                <a:gd name="T24" fmla="*/ 80 w 103"/>
                <a:gd name="T25" fmla="*/ 197 h 197"/>
                <a:gd name="T26" fmla="*/ 68 w 103"/>
                <a:gd name="T27" fmla="*/ 174 h 197"/>
                <a:gd name="T28" fmla="*/ 58 w 103"/>
                <a:gd name="T29" fmla="*/ 151 h 197"/>
                <a:gd name="T30" fmla="*/ 49 w 103"/>
                <a:gd name="T31" fmla="*/ 128 h 197"/>
                <a:gd name="T32" fmla="*/ 39 w 103"/>
                <a:gd name="T33" fmla="*/ 104 h 197"/>
                <a:gd name="T34" fmla="*/ 27 w 103"/>
                <a:gd name="T35" fmla="*/ 81 h 197"/>
                <a:gd name="T36" fmla="*/ 18 w 103"/>
                <a:gd name="T37" fmla="*/ 58 h 197"/>
                <a:gd name="T38" fmla="*/ 8 w 103"/>
                <a:gd name="T39" fmla="*/ 35 h 197"/>
                <a:gd name="T40" fmla="*/ 0 w 103"/>
                <a:gd name="T41" fmla="*/ 11 h 19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3"/>
                <a:gd name="T64" fmla="*/ 0 h 197"/>
                <a:gd name="T65" fmla="*/ 103 w 103"/>
                <a:gd name="T66" fmla="*/ 197 h 19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3" h="197">
                  <a:moveTo>
                    <a:pt x="0" y="11"/>
                  </a:moveTo>
                  <a:lnTo>
                    <a:pt x="12" y="5"/>
                  </a:lnTo>
                  <a:lnTo>
                    <a:pt x="25" y="0"/>
                  </a:lnTo>
                  <a:lnTo>
                    <a:pt x="35" y="23"/>
                  </a:lnTo>
                  <a:lnTo>
                    <a:pt x="45" y="46"/>
                  </a:lnTo>
                  <a:lnTo>
                    <a:pt x="54" y="69"/>
                  </a:lnTo>
                  <a:lnTo>
                    <a:pt x="64" y="93"/>
                  </a:lnTo>
                  <a:lnTo>
                    <a:pt x="74" y="116"/>
                  </a:lnTo>
                  <a:lnTo>
                    <a:pt x="84" y="139"/>
                  </a:lnTo>
                  <a:lnTo>
                    <a:pt x="93" y="162"/>
                  </a:lnTo>
                  <a:lnTo>
                    <a:pt x="103" y="186"/>
                  </a:lnTo>
                  <a:lnTo>
                    <a:pt x="91" y="190"/>
                  </a:lnTo>
                  <a:lnTo>
                    <a:pt x="80" y="197"/>
                  </a:lnTo>
                  <a:lnTo>
                    <a:pt x="68" y="174"/>
                  </a:lnTo>
                  <a:lnTo>
                    <a:pt x="58" y="151"/>
                  </a:lnTo>
                  <a:lnTo>
                    <a:pt x="49" y="128"/>
                  </a:lnTo>
                  <a:lnTo>
                    <a:pt x="39" y="104"/>
                  </a:lnTo>
                  <a:lnTo>
                    <a:pt x="27" y="81"/>
                  </a:lnTo>
                  <a:lnTo>
                    <a:pt x="18" y="58"/>
                  </a:lnTo>
                  <a:lnTo>
                    <a:pt x="8" y="3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493" name="Freeform 175"/>
            <p:cNvSpPr>
              <a:spLocks/>
            </p:cNvSpPr>
            <p:nvPr/>
          </p:nvSpPr>
          <p:spPr bwMode="auto">
            <a:xfrm>
              <a:off x="3841" y="2377"/>
              <a:ext cx="51" cy="99"/>
            </a:xfrm>
            <a:custGeom>
              <a:avLst/>
              <a:gdLst>
                <a:gd name="T0" fmla="*/ 0 w 101"/>
                <a:gd name="T1" fmla="*/ 11 h 198"/>
                <a:gd name="T2" fmla="*/ 23 w 101"/>
                <a:gd name="T3" fmla="*/ 0 h 198"/>
                <a:gd name="T4" fmla="*/ 101 w 101"/>
                <a:gd name="T5" fmla="*/ 186 h 198"/>
                <a:gd name="T6" fmla="*/ 74 w 101"/>
                <a:gd name="T7" fmla="*/ 198 h 198"/>
                <a:gd name="T8" fmla="*/ 0 w 101"/>
                <a:gd name="T9" fmla="*/ 11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198"/>
                <a:gd name="T17" fmla="*/ 101 w 101"/>
                <a:gd name="T18" fmla="*/ 198 h 1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198">
                  <a:moveTo>
                    <a:pt x="0" y="11"/>
                  </a:moveTo>
                  <a:lnTo>
                    <a:pt x="23" y="0"/>
                  </a:lnTo>
                  <a:lnTo>
                    <a:pt x="101" y="186"/>
                  </a:lnTo>
                  <a:lnTo>
                    <a:pt x="74" y="198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B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494" name="Freeform 176"/>
            <p:cNvSpPr>
              <a:spLocks noEditPoints="1"/>
            </p:cNvSpPr>
            <p:nvPr/>
          </p:nvSpPr>
          <p:spPr bwMode="auto">
            <a:xfrm>
              <a:off x="1711" y="3401"/>
              <a:ext cx="66" cy="89"/>
            </a:xfrm>
            <a:custGeom>
              <a:avLst/>
              <a:gdLst>
                <a:gd name="T0" fmla="*/ 37 w 132"/>
                <a:gd name="T1" fmla="*/ 16 h 178"/>
                <a:gd name="T2" fmla="*/ 58 w 132"/>
                <a:gd name="T3" fmla="*/ 21 h 178"/>
                <a:gd name="T4" fmla="*/ 82 w 132"/>
                <a:gd name="T5" fmla="*/ 39 h 178"/>
                <a:gd name="T6" fmla="*/ 103 w 132"/>
                <a:gd name="T7" fmla="*/ 62 h 178"/>
                <a:gd name="T8" fmla="*/ 118 w 132"/>
                <a:gd name="T9" fmla="*/ 91 h 178"/>
                <a:gd name="T10" fmla="*/ 120 w 132"/>
                <a:gd name="T11" fmla="*/ 99 h 178"/>
                <a:gd name="T12" fmla="*/ 120 w 132"/>
                <a:gd name="T13" fmla="*/ 95 h 178"/>
                <a:gd name="T14" fmla="*/ 118 w 132"/>
                <a:gd name="T15" fmla="*/ 83 h 178"/>
                <a:gd name="T16" fmla="*/ 107 w 132"/>
                <a:gd name="T17" fmla="*/ 60 h 178"/>
                <a:gd name="T18" fmla="*/ 89 w 132"/>
                <a:gd name="T19" fmla="*/ 37 h 178"/>
                <a:gd name="T20" fmla="*/ 68 w 132"/>
                <a:gd name="T21" fmla="*/ 21 h 178"/>
                <a:gd name="T22" fmla="*/ 47 w 132"/>
                <a:gd name="T23" fmla="*/ 14 h 178"/>
                <a:gd name="T24" fmla="*/ 6 w 132"/>
                <a:gd name="T25" fmla="*/ 70 h 178"/>
                <a:gd name="T26" fmla="*/ 6 w 132"/>
                <a:gd name="T27" fmla="*/ 78 h 178"/>
                <a:gd name="T28" fmla="*/ 14 w 132"/>
                <a:gd name="T29" fmla="*/ 105 h 178"/>
                <a:gd name="T30" fmla="*/ 23 w 132"/>
                <a:gd name="T31" fmla="*/ 132 h 178"/>
                <a:gd name="T32" fmla="*/ 39 w 132"/>
                <a:gd name="T33" fmla="*/ 155 h 178"/>
                <a:gd name="T34" fmla="*/ 60 w 132"/>
                <a:gd name="T35" fmla="*/ 169 h 178"/>
                <a:gd name="T36" fmla="*/ 82 w 132"/>
                <a:gd name="T37" fmla="*/ 173 h 178"/>
                <a:gd name="T38" fmla="*/ 93 w 132"/>
                <a:gd name="T39" fmla="*/ 173 h 178"/>
                <a:gd name="T40" fmla="*/ 70 w 132"/>
                <a:gd name="T41" fmla="*/ 167 h 178"/>
                <a:gd name="T42" fmla="*/ 50 w 132"/>
                <a:gd name="T43" fmla="*/ 155 h 178"/>
                <a:gd name="T44" fmla="*/ 31 w 132"/>
                <a:gd name="T45" fmla="*/ 134 h 178"/>
                <a:gd name="T46" fmla="*/ 18 w 132"/>
                <a:gd name="T47" fmla="*/ 107 h 178"/>
                <a:gd name="T48" fmla="*/ 12 w 132"/>
                <a:gd name="T49" fmla="*/ 87 h 178"/>
                <a:gd name="T50" fmla="*/ 6 w 132"/>
                <a:gd name="T51" fmla="*/ 70 h 178"/>
                <a:gd name="T52" fmla="*/ 107 w 132"/>
                <a:gd name="T53" fmla="*/ 78 h 178"/>
                <a:gd name="T54" fmla="*/ 87 w 132"/>
                <a:gd name="T55" fmla="*/ 50 h 178"/>
                <a:gd name="T56" fmla="*/ 62 w 132"/>
                <a:gd name="T57" fmla="*/ 27 h 178"/>
                <a:gd name="T58" fmla="*/ 39 w 132"/>
                <a:gd name="T59" fmla="*/ 21 h 178"/>
                <a:gd name="T60" fmla="*/ 18 w 132"/>
                <a:gd name="T61" fmla="*/ 31 h 178"/>
                <a:gd name="T62" fmla="*/ 14 w 132"/>
                <a:gd name="T63" fmla="*/ 52 h 178"/>
                <a:gd name="T64" fmla="*/ 18 w 132"/>
                <a:gd name="T65" fmla="*/ 74 h 178"/>
                <a:gd name="T66" fmla="*/ 29 w 132"/>
                <a:gd name="T67" fmla="*/ 101 h 178"/>
                <a:gd name="T68" fmla="*/ 50 w 132"/>
                <a:gd name="T69" fmla="*/ 128 h 178"/>
                <a:gd name="T70" fmla="*/ 83 w 132"/>
                <a:gd name="T71" fmla="*/ 155 h 178"/>
                <a:gd name="T72" fmla="*/ 114 w 132"/>
                <a:gd name="T73" fmla="*/ 143 h 178"/>
                <a:gd name="T74" fmla="*/ 120 w 132"/>
                <a:gd name="T75" fmla="*/ 124 h 178"/>
                <a:gd name="T76" fmla="*/ 116 w 132"/>
                <a:gd name="T77" fmla="*/ 105 h 178"/>
                <a:gd name="T78" fmla="*/ 12 w 132"/>
                <a:gd name="T79" fmla="*/ 124 h 178"/>
                <a:gd name="T80" fmla="*/ 2 w 132"/>
                <a:gd name="T81" fmla="*/ 83 h 178"/>
                <a:gd name="T82" fmla="*/ 4 w 132"/>
                <a:gd name="T83" fmla="*/ 50 h 178"/>
                <a:gd name="T84" fmla="*/ 14 w 132"/>
                <a:gd name="T85" fmla="*/ 21 h 178"/>
                <a:gd name="T86" fmla="*/ 37 w 132"/>
                <a:gd name="T87" fmla="*/ 4 h 178"/>
                <a:gd name="T88" fmla="*/ 60 w 132"/>
                <a:gd name="T89" fmla="*/ 2 h 178"/>
                <a:gd name="T90" fmla="*/ 85 w 132"/>
                <a:gd name="T91" fmla="*/ 10 h 178"/>
                <a:gd name="T92" fmla="*/ 107 w 132"/>
                <a:gd name="T93" fmla="*/ 29 h 178"/>
                <a:gd name="T94" fmla="*/ 122 w 132"/>
                <a:gd name="T95" fmla="*/ 56 h 178"/>
                <a:gd name="T96" fmla="*/ 130 w 132"/>
                <a:gd name="T97" fmla="*/ 93 h 178"/>
                <a:gd name="T98" fmla="*/ 130 w 132"/>
                <a:gd name="T99" fmla="*/ 128 h 178"/>
                <a:gd name="T100" fmla="*/ 120 w 132"/>
                <a:gd name="T101" fmla="*/ 159 h 178"/>
                <a:gd name="T102" fmla="*/ 99 w 132"/>
                <a:gd name="T103" fmla="*/ 176 h 178"/>
                <a:gd name="T104" fmla="*/ 74 w 132"/>
                <a:gd name="T105" fmla="*/ 178 h 178"/>
                <a:gd name="T106" fmla="*/ 52 w 132"/>
                <a:gd name="T107" fmla="*/ 173 h 178"/>
                <a:gd name="T108" fmla="*/ 29 w 132"/>
                <a:gd name="T109" fmla="*/ 151 h 178"/>
                <a:gd name="T110" fmla="*/ 12 w 132"/>
                <a:gd name="T111" fmla="*/ 124 h 17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32"/>
                <a:gd name="T169" fmla="*/ 0 h 178"/>
                <a:gd name="T170" fmla="*/ 132 w 132"/>
                <a:gd name="T171" fmla="*/ 178 h 17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32" h="178">
                  <a:moveTo>
                    <a:pt x="37" y="16"/>
                  </a:moveTo>
                  <a:lnTo>
                    <a:pt x="37" y="16"/>
                  </a:lnTo>
                  <a:lnTo>
                    <a:pt x="47" y="16"/>
                  </a:lnTo>
                  <a:lnTo>
                    <a:pt x="58" y="21"/>
                  </a:lnTo>
                  <a:lnTo>
                    <a:pt x="70" y="27"/>
                  </a:lnTo>
                  <a:lnTo>
                    <a:pt x="82" y="39"/>
                  </a:lnTo>
                  <a:lnTo>
                    <a:pt x="91" y="49"/>
                  </a:lnTo>
                  <a:lnTo>
                    <a:pt x="103" y="62"/>
                  </a:lnTo>
                  <a:lnTo>
                    <a:pt x="111" y="74"/>
                  </a:lnTo>
                  <a:lnTo>
                    <a:pt x="118" y="91"/>
                  </a:lnTo>
                  <a:lnTo>
                    <a:pt x="120" y="97"/>
                  </a:lnTo>
                  <a:lnTo>
                    <a:pt x="120" y="99"/>
                  </a:lnTo>
                  <a:lnTo>
                    <a:pt x="122" y="105"/>
                  </a:lnTo>
                  <a:lnTo>
                    <a:pt x="120" y="95"/>
                  </a:lnTo>
                  <a:lnTo>
                    <a:pt x="120" y="91"/>
                  </a:lnTo>
                  <a:lnTo>
                    <a:pt x="118" y="83"/>
                  </a:lnTo>
                  <a:lnTo>
                    <a:pt x="114" y="78"/>
                  </a:lnTo>
                  <a:lnTo>
                    <a:pt x="107" y="60"/>
                  </a:lnTo>
                  <a:lnTo>
                    <a:pt x="99" y="49"/>
                  </a:lnTo>
                  <a:lnTo>
                    <a:pt x="89" y="37"/>
                  </a:lnTo>
                  <a:lnTo>
                    <a:pt x="80" y="29"/>
                  </a:lnTo>
                  <a:lnTo>
                    <a:pt x="68" y="21"/>
                  </a:lnTo>
                  <a:lnTo>
                    <a:pt x="58" y="16"/>
                  </a:lnTo>
                  <a:lnTo>
                    <a:pt x="47" y="14"/>
                  </a:lnTo>
                  <a:lnTo>
                    <a:pt x="37" y="16"/>
                  </a:lnTo>
                  <a:close/>
                  <a:moveTo>
                    <a:pt x="6" y="70"/>
                  </a:moveTo>
                  <a:lnTo>
                    <a:pt x="6" y="70"/>
                  </a:lnTo>
                  <a:lnTo>
                    <a:pt x="6" y="78"/>
                  </a:lnTo>
                  <a:lnTo>
                    <a:pt x="10" y="91"/>
                  </a:lnTo>
                  <a:lnTo>
                    <a:pt x="14" y="105"/>
                  </a:lnTo>
                  <a:lnTo>
                    <a:pt x="18" y="120"/>
                  </a:lnTo>
                  <a:lnTo>
                    <a:pt x="23" y="132"/>
                  </a:lnTo>
                  <a:lnTo>
                    <a:pt x="31" y="145"/>
                  </a:lnTo>
                  <a:lnTo>
                    <a:pt x="39" y="155"/>
                  </a:lnTo>
                  <a:lnTo>
                    <a:pt x="50" y="163"/>
                  </a:lnTo>
                  <a:lnTo>
                    <a:pt x="60" y="169"/>
                  </a:lnTo>
                  <a:lnTo>
                    <a:pt x="72" y="173"/>
                  </a:lnTo>
                  <a:lnTo>
                    <a:pt x="82" y="173"/>
                  </a:lnTo>
                  <a:lnTo>
                    <a:pt x="93" y="175"/>
                  </a:lnTo>
                  <a:lnTo>
                    <a:pt x="93" y="173"/>
                  </a:lnTo>
                  <a:lnTo>
                    <a:pt x="82" y="171"/>
                  </a:lnTo>
                  <a:lnTo>
                    <a:pt x="70" y="167"/>
                  </a:lnTo>
                  <a:lnTo>
                    <a:pt x="60" y="161"/>
                  </a:lnTo>
                  <a:lnTo>
                    <a:pt x="50" y="155"/>
                  </a:lnTo>
                  <a:lnTo>
                    <a:pt x="39" y="145"/>
                  </a:lnTo>
                  <a:lnTo>
                    <a:pt x="31" y="134"/>
                  </a:lnTo>
                  <a:lnTo>
                    <a:pt x="23" y="120"/>
                  </a:lnTo>
                  <a:lnTo>
                    <a:pt x="18" y="107"/>
                  </a:lnTo>
                  <a:lnTo>
                    <a:pt x="14" y="97"/>
                  </a:lnTo>
                  <a:lnTo>
                    <a:pt x="12" y="87"/>
                  </a:lnTo>
                  <a:lnTo>
                    <a:pt x="8" y="80"/>
                  </a:lnTo>
                  <a:lnTo>
                    <a:pt x="6" y="70"/>
                  </a:lnTo>
                  <a:close/>
                  <a:moveTo>
                    <a:pt x="114" y="93"/>
                  </a:moveTo>
                  <a:lnTo>
                    <a:pt x="107" y="78"/>
                  </a:lnTo>
                  <a:lnTo>
                    <a:pt x="99" y="64"/>
                  </a:lnTo>
                  <a:lnTo>
                    <a:pt x="87" y="50"/>
                  </a:lnTo>
                  <a:lnTo>
                    <a:pt x="78" y="39"/>
                  </a:lnTo>
                  <a:lnTo>
                    <a:pt x="62" y="27"/>
                  </a:lnTo>
                  <a:lnTo>
                    <a:pt x="50" y="23"/>
                  </a:lnTo>
                  <a:lnTo>
                    <a:pt x="39" y="21"/>
                  </a:lnTo>
                  <a:lnTo>
                    <a:pt x="29" y="23"/>
                  </a:lnTo>
                  <a:lnTo>
                    <a:pt x="18" y="31"/>
                  </a:lnTo>
                  <a:lnTo>
                    <a:pt x="16" y="45"/>
                  </a:lnTo>
                  <a:lnTo>
                    <a:pt x="14" y="52"/>
                  </a:lnTo>
                  <a:lnTo>
                    <a:pt x="14" y="62"/>
                  </a:lnTo>
                  <a:lnTo>
                    <a:pt x="18" y="74"/>
                  </a:lnTo>
                  <a:lnTo>
                    <a:pt x="23" y="85"/>
                  </a:lnTo>
                  <a:lnTo>
                    <a:pt x="29" y="101"/>
                  </a:lnTo>
                  <a:lnTo>
                    <a:pt x="41" y="116"/>
                  </a:lnTo>
                  <a:lnTo>
                    <a:pt x="50" y="128"/>
                  </a:lnTo>
                  <a:lnTo>
                    <a:pt x="64" y="142"/>
                  </a:lnTo>
                  <a:lnTo>
                    <a:pt x="83" y="155"/>
                  </a:lnTo>
                  <a:lnTo>
                    <a:pt x="105" y="155"/>
                  </a:lnTo>
                  <a:lnTo>
                    <a:pt x="114" y="143"/>
                  </a:lnTo>
                  <a:lnTo>
                    <a:pt x="120" y="134"/>
                  </a:lnTo>
                  <a:lnTo>
                    <a:pt x="120" y="124"/>
                  </a:lnTo>
                  <a:lnTo>
                    <a:pt x="120" y="116"/>
                  </a:lnTo>
                  <a:lnTo>
                    <a:pt x="116" y="105"/>
                  </a:lnTo>
                  <a:lnTo>
                    <a:pt x="114" y="93"/>
                  </a:lnTo>
                  <a:close/>
                  <a:moveTo>
                    <a:pt x="12" y="124"/>
                  </a:moveTo>
                  <a:lnTo>
                    <a:pt x="4" y="103"/>
                  </a:lnTo>
                  <a:lnTo>
                    <a:pt x="2" y="83"/>
                  </a:lnTo>
                  <a:lnTo>
                    <a:pt x="0" y="66"/>
                  </a:lnTo>
                  <a:lnTo>
                    <a:pt x="4" y="50"/>
                  </a:lnTo>
                  <a:lnTo>
                    <a:pt x="6" y="33"/>
                  </a:lnTo>
                  <a:lnTo>
                    <a:pt x="14" y="21"/>
                  </a:lnTo>
                  <a:lnTo>
                    <a:pt x="23" y="10"/>
                  </a:lnTo>
                  <a:lnTo>
                    <a:pt x="37" y="4"/>
                  </a:lnTo>
                  <a:lnTo>
                    <a:pt x="49" y="0"/>
                  </a:lnTo>
                  <a:lnTo>
                    <a:pt x="60" y="2"/>
                  </a:lnTo>
                  <a:lnTo>
                    <a:pt x="72" y="4"/>
                  </a:lnTo>
                  <a:lnTo>
                    <a:pt x="85" y="10"/>
                  </a:lnTo>
                  <a:lnTo>
                    <a:pt x="95" y="17"/>
                  </a:lnTo>
                  <a:lnTo>
                    <a:pt x="107" y="29"/>
                  </a:lnTo>
                  <a:lnTo>
                    <a:pt x="114" y="41"/>
                  </a:lnTo>
                  <a:lnTo>
                    <a:pt x="122" y="56"/>
                  </a:lnTo>
                  <a:lnTo>
                    <a:pt x="128" y="74"/>
                  </a:lnTo>
                  <a:lnTo>
                    <a:pt x="130" y="93"/>
                  </a:lnTo>
                  <a:lnTo>
                    <a:pt x="132" y="109"/>
                  </a:lnTo>
                  <a:lnTo>
                    <a:pt x="130" y="128"/>
                  </a:lnTo>
                  <a:lnTo>
                    <a:pt x="126" y="143"/>
                  </a:lnTo>
                  <a:lnTo>
                    <a:pt x="120" y="159"/>
                  </a:lnTo>
                  <a:lnTo>
                    <a:pt x="111" y="169"/>
                  </a:lnTo>
                  <a:lnTo>
                    <a:pt x="99" y="176"/>
                  </a:lnTo>
                  <a:lnTo>
                    <a:pt x="85" y="178"/>
                  </a:lnTo>
                  <a:lnTo>
                    <a:pt x="74" y="178"/>
                  </a:lnTo>
                  <a:lnTo>
                    <a:pt x="62" y="176"/>
                  </a:lnTo>
                  <a:lnTo>
                    <a:pt x="52" y="173"/>
                  </a:lnTo>
                  <a:lnTo>
                    <a:pt x="41" y="161"/>
                  </a:lnTo>
                  <a:lnTo>
                    <a:pt x="29" y="151"/>
                  </a:lnTo>
                  <a:lnTo>
                    <a:pt x="19" y="138"/>
                  </a:lnTo>
                  <a:lnTo>
                    <a:pt x="12" y="124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495" name="Freeform 177"/>
            <p:cNvSpPr>
              <a:spLocks noEditPoints="1"/>
            </p:cNvSpPr>
            <p:nvPr/>
          </p:nvSpPr>
          <p:spPr bwMode="auto">
            <a:xfrm>
              <a:off x="2133" y="3214"/>
              <a:ext cx="61" cy="102"/>
            </a:xfrm>
            <a:custGeom>
              <a:avLst/>
              <a:gdLst>
                <a:gd name="T0" fmla="*/ 29 w 122"/>
                <a:gd name="T1" fmla="*/ 118 h 203"/>
                <a:gd name="T2" fmla="*/ 37 w 122"/>
                <a:gd name="T3" fmla="*/ 112 h 203"/>
                <a:gd name="T4" fmla="*/ 44 w 122"/>
                <a:gd name="T5" fmla="*/ 106 h 203"/>
                <a:gd name="T6" fmla="*/ 77 w 122"/>
                <a:gd name="T7" fmla="*/ 105 h 203"/>
                <a:gd name="T8" fmla="*/ 101 w 122"/>
                <a:gd name="T9" fmla="*/ 126 h 203"/>
                <a:gd name="T10" fmla="*/ 104 w 122"/>
                <a:gd name="T11" fmla="*/ 147 h 203"/>
                <a:gd name="T12" fmla="*/ 99 w 122"/>
                <a:gd name="T13" fmla="*/ 167 h 203"/>
                <a:gd name="T14" fmla="*/ 106 w 122"/>
                <a:gd name="T15" fmla="*/ 145 h 203"/>
                <a:gd name="T16" fmla="*/ 104 w 122"/>
                <a:gd name="T17" fmla="*/ 120 h 203"/>
                <a:gd name="T18" fmla="*/ 83 w 122"/>
                <a:gd name="T19" fmla="*/ 99 h 203"/>
                <a:gd name="T20" fmla="*/ 48 w 122"/>
                <a:gd name="T21" fmla="*/ 101 h 203"/>
                <a:gd name="T22" fmla="*/ 37 w 122"/>
                <a:gd name="T23" fmla="*/ 106 h 203"/>
                <a:gd name="T24" fmla="*/ 25 w 122"/>
                <a:gd name="T25" fmla="*/ 114 h 203"/>
                <a:gd name="T26" fmla="*/ 13 w 122"/>
                <a:gd name="T27" fmla="*/ 37 h 203"/>
                <a:gd name="T28" fmla="*/ 7 w 122"/>
                <a:gd name="T29" fmla="*/ 41 h 203"/>
                <a:gd name="T30" fmla="*/ 9 w 122"/>
                <a:gd name="T31" fmla="*/ 44 h 203"/>
                <a:gd name="T32" fmla="*/ 13 w 122"/>
                <a:gd name="T33" fmla="*/ 44 h 203"/>
                <a:gd name="T34" fmla="*/ 52 w 122"/>
                <a:gd name="T35" fmla="*/ 27 h 203"/>
                <a:gd name="T36" fmla="*/ 62 w 122"/>
                <a:gd name="T37" fmla="*/ 21 h 203"/>
                <a:gd name="T38" fmla="*/ 64 w 122"/>
                <a:gd name="T39" fmla="*/ 13 h 203"/>
                <a:gd name="T40" fmla="*/ 58 w 122"/>
                <a:gd name="T41" fmla="*/ 17 h 203"/>
                <a:gd name="T42" fmla="*/ 52 w 122"/>
                <a:gd name="T43" fmla="*/ 21 h 203"/>
                <a:gd name="T44" fmla="*/ 69 w 122"/>
                <a:gd name="T45" fmla="*/ 8 h 203"/>
                <a:gd name="T46" fmla="*/ 71 w 122"/>
                <a:gd name="T47" fmla="*/ 29 h 203"/>
                <a:gd name="T48" fmla="*/ 68 w 122"/>
                <a:gd name="T49" fmla="*/ 35 h 203"/>
                <a:gd name="T50" fmla="*/ 21 w 122"/>
                <a:gd name="T51" fmla="*/ 56 h 203"/>
                <a:gd name="T52" fmla="*/ 15 w 122"/>
                <a:gd name="T53" fmla="*/ 62 h 203"/>
                <a:gd name="T54" fmla="*/ 15 w 122"/>
                <a:gd name="T55" fmla="*/ 70 h 203"/>
                <a:gd name="T56" fmla="*/ 21 w 122"/>
                <a:gd name="T57" fmla="*/ 91 h 203"/>
                <a:gd name="T58" fmla="*/ 23 w 122"/>
                <a:gd name="T59" fmla="*/ 95 h 203"/>
                <a:gd name="T60" fmla="*/ 25 w 122"/>
                <a:gd name="T61" fmla="*/ 97 h 203"/>
                <a:gd name="T62" fmla="*/ 35 w 122"/>
                <a:gd name="T63" fmla="*/ 91 h 203"/>
                <a:gd name="T64" fmla="*/ 48 w 122"/>
                <a:gd name="T65" fmla="*/ 85 h 203"/>
                <a:gd name="T66" fmla="*/ 69 w 122"/>
                <a:gd name="T67" fmla="*/ 77 h 203"/>
                <a:gd name="T68" fmla="*/ 91 w 122"/>
                <a:gd name="T69" fmla="*/ 79 h 203"/>
                <a:gd name="T70" fmla="*/ 104 w 122"/>
                <a:gd name="T71" fmla="*/ 89 h 203"/>
                <a:gd name="T72" fmla="*/ 118 w 122"/>
                <a:gd name="T73" fmla="*/ 110 h 203"/>
                <a:gd name="T74" fmla="*/ 122 w 122"/>
                <a:gd name="T75" fmla="*/ 134 h 203"/>
                <a:gd name="T76" fmla="*/ 118 w 122"/>
                <a:gd name="T77" fmla="*/ 161 h 203"/>
                <a:gd name="T78" fmla="*/ 101 w 122"/>
                <a:gd name="T79" fmla="*/ 182 h 203"/>
                <a:gd name="T80" fmla="*/ 77 w 122"/>
                <a:gd name="T81" fmla="*/ 200 h 203"/>
                <a:gd name="T82" fmla="*/ 48 w 122"/>
                <a:gd name="T83" fmla="*/ 203 h 203"/>
                <a:gd name="T84" fmla="*/ 35 w 122"/>
                <a:gd name="T85" fmla="*/ 201 h 203"/>
                <a:gd name="T86" fmla="*/ 35 w 122"/>
                <a:gd name="T87" fmla="*/ 196 h 203"/>
                <a:gd name="T88" fmla="*/ 38 w 122"/>
                <a:gd name="T89" fmla="*/ 196 h 203"/>
                <a:gd name="T90" fmla="*/ 58 w 122"/>
                <a:gd name="T91" fmla="*/ 192 h 203"/>
                <a:gd name="T92" fmla="*/ 83 w 122"/>
                <a:gd name="T93" fmla="*/ 178 h 203"/>
                <a:gd name="T94" fmla="*/ 99 w 122"/>
                <a:gd name="T95" fmla="*/ 147 h 203"/>
                <a:gd name="T96" fmla="*/ 87 w 122"/>
                <a:gd name="T97" fmla="*/ 116 h 203"/>
                <a:gd name="T98" fmla="*/ 60 w 122"/>
                <a:gd name="T99" fmla="*/ 106 h 203"/>
                <a:gd name="T100" fmla="*/ 37 w 122"/>
                <a:gd name="T101" fmla="*/ 116 h 203"/>
                <a:gd name="T102" fmla="*/ 25 w 122"/>
                <a:gd name="T103" fmla="*/ 122 h 203"/>
                <a:gd name="T104" fmla="*/ 23 w 122"/>
                <a:gd name="T105" fmla="*/ 124 h 203"/>
                <a:gd name="T106" fmla="*/ 19 w 122"/>
                <a:gd name="T107" fmla="*/ 122 h 203"/>
                <a:gd name="T108" fmla="*/ 17 w 122"/>
                <a:gd name="T109" fmla="*/ 118 h 203"/>
                <a:gd name="T110" fmla="*/ 2 w 122"/>
                <a:gd name="T111" fmla="*/ 48 h 203"/>
                <a:gd name="T112" fmla="*/ 2 w 122"/>
                <a:gd name="T113" fmla="*/ 37 h 203"/>
                <a:gd name="T114" fmla="*/ 48 w 122"/>
                <a:gd name="T115" fmla="*/ 17 h 203"/>
                <a:gd name="T116" fmla="*/ 62 w 122"/>
                <a:gd name="T117" fmla="*/ 8 h 203"/>
                <a:gd name="T118" fmla="*/ 66 w 122"/>
                <a:gd name="T119" fmla="*/ 0 h 203"/>
                <a:gd name="T120" fmla="*/ 69 w 122"/>
                <a:gd name="T121" fmla="*/ 2 h 203"/>
                <a:gd name="T122" fmla="*/ 69 w 122"/>
                <a:gd name="T123" fmla="*/ 8 h 20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2"/>
                <a:gd name="T187" fmla="*/ 0 h 203"/>
                <a:gd name="T188" fmla="*/ 122 w 122"/>
                <a:gd name="T189" fmla="*/ 203 h 20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2" h="203">
                  <a:moveTo>
                    <a:pt x="25" y="114"/>
                  </a:moveTo>
                  <a:lnTo>
                    <a:pt x="29" y="118"/>
                  </a:lnTo>
                  <a:lnTo>
                    <a:pt x="33" y="112"/>
                  </a:lnTo>
                  <a:lnTo>
                    <a:pt x="37" y="112"/>
                  </a:lnTo>
                  <a:lnTo>
                    <a:pt x="40" y="108"/>
                  </a:lnTo>
                  <a:lnTo>
                    <a:pt x="44" y="106"/>
                  </a:lnTo>
                  <a:lnTo>
                    <a:pt x="62" y="101"/>
                  </a:lnTo>
                  <a:lnTo>
                    <a:pt x="77" y="105"/>
                  </a:lnTo>
                  <a:lnTo>
                    <a:pt x="91" y="112"/>
                  </a:lnTo>
                  <a:lnTo>
                    <a:pt x="101" y="126"/>
                  </a:lnTo>
                  <a:lnTo>
                    <a:pt x="102" y="136"/>
                  </a:lnTo>
                  <a:lnTo>
                    <a:pt x="104" y="147"/>
                  </a:lnTo>
                  <a:lnTo>
                    <a:pt x="101" y="157"/>
                  </a:lnTo>
                  <a:lnTo>
                    <a:pt x="99" y="167"/>
                  </a:lnTo>
                  <a:lnTo>
                    <a:pt x="104" y="155"/>
                  </a:lnTo>
                  <a:lnTo>
                    <a:pt x="106" y="145"/>
                  </a:lnTo>
                  <a:lnTo>
                    <a:pt x="106" y="132"/>
                  </a:lnTo>
                  <a:lnTo>
                    <a:pt x="104" y="120"/>
                  </a:lnTo>
                  <a:lnTo>
                    <a:pt x="95" y="106"/>
                  </a:lnTo>
                  <a:lnTo>
                    <a:pt x="83" y="99"/>
                  </a:lnTo>
                  <a:lnTo>
                    <a:pt x="66" y="97"/>
                  </a:lnTo>
                  <a:lnTo>
                    <a:pt x="48" y="101"/>
                  </a:lnTo>
                  <a:lnTo>
                    <a:pt x="42" y="103"/>
                  </a:lnTo>
                  <a:lnTo>
                    <a:pt x="37" y="106"/>
                  </a:lnTo>
                  <a:lnTo>
                    <a:pt x="31" y="110"/>
                  </a:lnTo>
                  <a:lnTo>
                    <a:pt x="25" y="114"/>
                  </a:lnTo>
                  <a:close/>
                  <a:moveTo>
                    <a:pt x="15" y="37"/>
                  </a:moveTo>
                  <a:lnTo>
                    <a:pt x="13" y="37"/>
                  </a:lnTo>
                  <a:lnTo>
                    <a:pt x="9" y="39"/>
                  </a:lnTo>
                  <a:lnTo>
                    <a:pt x="7" y="41"/>
                  </a:lnTo>
                  <a:lnTo>
                    <a:pt x="9" y="42"/>
                  </a:lnTo>
                  <a:lnTo>
                    <a:pt x="9" y="44"/>
                  </a:lnTo>
                  <a:lnTo>
                    <a:pt x="11" y="44"/>
                  </a:lnTo>
                  <a:lnTo>
                    <a:pt x="13" y="44"/>
                  </a:lnTo>
                  <a:lnTo>
                    <a:pt x="13" y="42"/>
                  </a:lnTo>
                  <a:lnTo>
                    <a:pt x="52" y="27"/>
                  </a:lnTo>
                  <a:lnTo>
                    <a:pt x="58" y="23"/>
                  </a:lnTo>
                  <a:lnTo>
                    <a:pt x="62" y="21"/>
                  </a:lnTo>
                  <a:lnTo>
                    <a:pt x="62" y="15"/>
                  </a:lnTo>
                  <a:lnTo>
                    <a:pt x="64" y="13"/>
                  </a:lnTo>
                  <a:lnTo>
                    <a:pt x="60" y="13"/>
                  </a:lnTo>
                  <a:lnTo>
                    <a:pt x="58" y="17"/>
                  </a:lnTo>
                  <a:lnTo>
                    <a:pt x="56" y="17"/>
                  </a:lnTo>
                  <a:lnTo>
                    <a:pt x="52" y="21"/>
                  </a:lnTo>
                  <a:lnTo>
                    <a:pt x="15" y="37"/>
                  </a:lnTo>
                  <a:close/>
                  <a:moveTo>
                    <a:pt x="69" y="8"/>
                  </a:moveTo>
                  <a:lnTo>
                    <a:pt x="71" y="27"/>
                  </a:lnTo>
                  <a:lnTo>
                    <a:pt x="71" y="29"/>
                  </a:lnTo>
                  <a:lnTo>
                    <a:pt x="71" y="35"/>
                  </a:lnTo>
                  <a:lnTo>
                    <a:pt x="68" y="35"/>
                  </a:lnTo>
                  <a:lnTo>
                    <a:pt x="64" y="41"/>
                  </a:lnTo>
                  <a:lnTo>
                    <a:pt x="21" y="56"/>
                  </a:lnTo>
                  <a:lnTo>
                    <a:pt x="17" y="58"/>
                  </a:lnTo>
                  <a:lnTo>
                    <a:pt x="15" y="62"/>
                  </a:lnTo>
                  <a:lnTo>
                    <a:pt x="15" y="64"/>
                  </a:lnTo>
                  <a:lnTo>
                    <a:pt x="15" y="70"/>
                  </a:lnTo>
                  <a:lnTo>
                    <a:pt x="21" y="89"/>
                  </a:lnTo>
                  <a:lnTo>
                    <a:pt x="21" y="91"/>
                  </a:lnTo>
                  <a:lnTo>
                    <a:pt x="23" y="93"/>
                  </a:lnTo>
                  <a:lnTo>
                    <a:pt x="23" y="95"/>
                  </a:lnTo>
                  <a:lnTo>
                    <a:pt x="23" y="97"/>
                  </a:lnTo>
                  <a:lnTo>
                    <a:pt x="25" y="97"/>
                  </a:lnTo>
                  <a:lnTo>
                    <a:pt x="27" y="93"/>
                  </a:lnTo>
                  <a:lnTo>
                    <a:pt x="35" y="91"/>
                  </a:lnTo>
                  <a:lnTo>
                    <a:pt x="40" y="87"/>
                  </a:lnTo>
                  <a:lnTo>
                    <a:pt x="48" y="85"/>
                  </a:lnTo>
                  <a:lnTo>
                    <a:pt x="58" y="79"/>
                  </a:lnTo>
                  <a:lnTo>
                    <a:pt x="69" y="77"/>
                  </a:lnTo>
                  <a:lnTo>
                    <a:pt x="79" y="77"/>
                  </a:lnTo>
                  <a:lnTo>
                    <a:pt x="91" y="79"/>
                  </a:lnTo>
                  <a:lnTo>
                    <a:pt x="97" y="83"/>
                  </a:lnTo>
                  <a:lnTo>
                    <a:pt x="104" y="89"/>
                  </a:lnTo>
                  <a:lnTo>
                    <a:pt x="110" y="97"/>
                  </a:lnTo>
                  <a:lnTo>
                    <a:pt x="118" y="110"/>
                  </a:lnTo>
                  <a:lnTo>
                    <a:pt x="120" y="122"/>
                  </a:lnTo>
                  <a:lnTo>
                    <a:pt x="122" y="134"/>
                  </a:lnTo>
                  <a:lnTo>
                    <a:pt x="120" y="145"/>
                  </a:lnTo>
                  <a:lnTo>
                    <a:pt x="118" y="161"/>
                  </a:lnTo>
                  <a:lnTo>
                    <a:pt x="110" y="170"/>
                  </a:lnTo>
                  <a:lnTo>
                    <a:pt x="101" y="182"/>
                  </a:lnTo>
                  <a:lnTo>
                    <a:pt x="89" y="190"/>
                  </a:lnTo>
                  <a:lnTo>
                    <a:pt x="77" y="200"/>
                  </a:lnTo>
                  <a:lnTo>
                    <a:pt x="62" y="201"/>
                  </a:lnTo>
                  <a:lnTo>
                    <a:pt x="48" y="203"/>
                  </a:lnTo>
                  <a:lnTo>
                    <a:pt x="38" y="201"/>
                  </a:lnTo>
                  <a:lnTo>
                    <a:pt x="35" y="201"/>
                  </a:lnTo>
                  <a:lnTo>
                    <a:pt x="35" y="200"/>
                  </a:lnTo>
                  <a:lnTo>
                    <a:pt x="35" y="196"/>
                  </a:lnTo>
                  <a:lnTo>
                    <a:pt x="37" y="196"/>
                  </a:lnTo>
                  <a:lnTo>
                    <a:pt x="38" y="196"/>
                  </a:lnTo>
                  <a:lnTo>
                    <a:pt x="48" y="196"/>
                  </a:lnTo>
                  <a:lnTo>
                    <a:pt x="58" y="192"/>
                  </a:lnTo>
                  <a:lnTo>
                    <a:pt x="66" y="190"/>
                  </a:lnTo>
                  <a:lnTo>
                    <a:pt x="83" y="178"/>
                  </a:lnTo>
                  <a:lnTo>
                    <a:pt x="97" y="163"/>
                  </a:lnTo>
                  <a:lnTo>
                    <a:pt x="99" y="147"/>
                  </a:lnTo>
                  <a:lnTo>
                    <a:pt x="97" y="132"/>
                  </a:lnTo>
                  <a:lnTo>
                    <a:pt x="87" y="116"/>
                  </a:lnTo>
                  <a:lnTo>
                    <a:pt x="77" y="110"/>
                  </a:lnTo>
                  <a:lnTo>
                    <a:pt x="60" y="106"/>
                  </a:lnTo>
                  <a:lnTo>
                    <a:pt x="44" y="112"/>
                  </a:lnTo>
                  <a:lnTo>
                    <a:pt x="37" y="116"/>
                  </a:lnTo>
                  <a:lnTo>
                    <a:pt x="29" y="120"/>
                  </a:lnTo>
                  <a:lnTo>
                    <a:pt x="25" y="122"/>
                  </a:lnTo>
                  <a:lnTo>
                    <a:pt x="25" y="124"/>
                  </a:lnTo>
                  <a:lnTo>
                    <a:pt x="23" y="124"/>
                  </a:lnTo>
                  <a:lnTo>
                    <a:pt x="21" y="124"/>
                  </a:lnTo>
                  <a:lnTo>
                    <a:pt x="19" y="122"/>
                  </a:lnTo>
                  <a:lnTo>
                    <a:pt x="17" y="120"/>
                  </a:lnTo>
                  <a:lnTo>
                    <a:pt x="17" y="118"/>
                  </a:lnTo>
                  <a:lnTo>
                    <a:pt x="17" y="114"/>
                  </a:lnTo>
                  <a:lnTo>
                    <a:pt x="2" y="48"/>
                  </a:lnTo>
                  <a:lnTo>
                    <a:pt x="0" y="41"/>
                  </a:lnTo>
                  <a:lnTo>
                    <a:pt x="2" y="37"/>
                  </a:lnTo>
                  <a:lnTo>
                    <a:pt x="7" y="35"/>
                  </a:lnTo>
                  <a:lnTo>
                    <a:pt x="48" y="17"/>
                  </a:lnTo>
                  <a:lnTo>
                    <a:pt x="56" y="11"/>
                  </a:lnTo>
                  <a:lnTo>
                    <a:pt x="62" y="8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69" y="0"/>
                  </a:lnTo>
                  <a:lnTo>
                    <a:pt x="69" y="2"/>
                  </a:lnTo>
                  <a:lnTo>
                    <a:pt x="69" y="4"/>
                  </a:lnTo>
                  <a:lnTo>
                    <a:pt x="69" y="8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496" name="Freeform 178"/>
            <p:cNvSpPr>
              <a:spLocks noEditPoints="1"/>
            </p:cNvSpPr>
            <p:nvPr/>
          </p:nvSpPr>
          <p:spPr bwMode="auto">
            <a:xfrm>
              <a:off x="2530" y="3057"/>
              <a:ext cx="67" cy="92"/>
            </a:xfrm>
            <a:custGeom>
              <a:avLst/>
              <a:gdLst>
                <a:gd name="T0" fmla="*/ 27 w 134"/>
                <a:gd name="T1" fmla="*/ 35 h 184"/>
                <a:gd name="T2" fmla="*/ 33 w 134"/>
                <a:gd name="T3" fmla="*/ 44 h 184"/>
                <a:gd name="T4" fmla="*/ 41 w 134"/>
                <a:gd name="T5" fmla="*/ 58 h 184"/>
                <a:gd name="T6" fmla="*/ 75 w 134"/>
                <a:gd name="T7" fmla="*/ 147 h 184"/>
                <a:gd name="T8" fmla="*/ 79 w 134"/>
                <a:gd name="T9" fmla="*/ 159 h 184"/>
                <a:gd name="T10" fmla="*/ 81 w 134"/>
                <a:gd name="T11" fmla="*/ 165 h 184"/>
                <a:gd name="T12" fmla="*/ 83 w 134"/>
                <a:gd name="T13" fmla="*/ 155 h 184"/>
                <a:gd name="T14" fmla="*/ 81 w 134"/>
                <a:gd name="T15" fmla="*/ 135 h 184"/>
                <a:gd name="T16" fmla="*/ 41 w 134"/>
                <a:gd name="T17" fmla="*/ 46 h 184"/>
                <a:gd name="T18" fmla="*/ 31 w 134"/>
                <a:gd name="T19" fmla="*/ 37 h 184"/>
                <a:gd name="T20" fmla="*/ 50 w 134"/>
                <a:gd name="T21" fmla="*/ 27 h 184"/>
                <a:gd name="T22" fmla="*/ 99 w 134"/>
                <a:gd name="T23" fmla="*/ 141 h 184"/>
                <a:gd name="T24" fmla="*/ 105 w 134"/>
                <a:gd name="T25" fmla="*/ 149 h 184"/>
                <a:gd name="T26" fmla="*/ 118 w 134"/>
                <a:gd name="T27" fmla="*/ 149 h 184"/>
                <a:gd name="T28" fmla="*/ 130 w 134"/>
                <a:gd name="T29" fmla="*/ 145 h 184"/>
                <a:gd name="T30" fmla="*/ 134 w 134"/>
                <a:gd name="T31" fmla="*/ 151 h 184"/>
                <a:gd name="T32" fmla="*/ 132 w 134"/>
                <a:gd name="T33" fmla="*/ 155 h 184"/>
                <a:gd name="T34" fmla="*/ 126 w 134"/>
                <a:gd name="T35" fmla="*/ 157 h 184"/>
                <a:gd name="T36" fmla="*/ 105 w 134"/>
                <a:gd name="T37" fmla="*/ 166 h 184"/>
                <a:gd name="T38" fmla="*/ 79 w 134"/>
                <a:gd name="T39" fmla="*/ 176 h 184"/>
                <a:gd name="T40" fmla="*/ 62 w 134"/>
                <a:gd name="T41" fmla="*/ 184 h 184"/>
                <a:gd name="T42" fmla="*/ 58 w 134"/>
                <a:gd name="T43" fmla="*/ 184 h 184"/>
                <a:gd name="T44" fmla="*/ 56 w 134"/>
                <a:gd name="T45" fmla="*/ 176 h 184"/>
                <a:gd name="T46" fmla="*/ 66 w 134"/>
                <a:gd name="T47" fmla="*/ 170 h 184"/>
                <a:gd name="T48" fmla="*/ 72 w 134"/>
                <a:gd name="T49" fmla="*/ 163 h 184"/>
                <a:gd name="T50" fmla="*/ 72 w 134"/>
                <a:gd name="T51" fmla="*/ 153 h 184"/>
                <a:gd name="T52" fmla="*/ 33 w 134"/>
                <a:gd name="T53" fmla="*/ 52 h 184"/>
                <a:gd name="T54" fmla="*/ 27 w 134"/>
                <a:gd name="T55" fmla="*/ 40 h 184"/>
                <a:gd name="T56" fmla="*/ 19 w 134"/>
                <a:gd name="T57" fmla="*/ 40 h 184"/>
                <a:gd name="T58" fmla="*/ 10 w 134"/>
                <a:gd name="T59" fmla="*/ 46 h 184"/>
                <a:gd name="T60" fmla="*/ 6 w 134"/>
                <a:gd name="T61" fmla="*/ 52 h 184"/>
                <a:gd name="T62" fmla="*/ 2 w 134"/>
                <a:gd name="T63" fmla="*/ 48 h 184"/>
                <a:gd name="T64" fmla="*/ 2 w 134"/>
                <a:gd name="T65" fmla="*/ 42 h 184"/>
                <a:gd name="T66" fmla="*/ 17 w 134"/>
                <a:gd name="T67" fmla="*/ 29 h 184"/>
                <a:gd name="T68" fmla="*/ 29 w 134"/>
                <a:gd name="T69" fmla="*/ 17 h 184"/>
                <a:gd name="T70" fmla="*/ 37 w 134"/>
                <a:gd name="T71" fmla="*/ 2 h 184"/>
                <a:gd name="T72" fmla="*/ 42 w 134"/>
                <a:gd name="T73" fmla="*/ 0 h 184"/>
                <a:gd name="T74" fmla="*/ 44 w 134"/>
                <a:gd name="T75" fmla="*/ 6 h 184"/>
                <a:gd name="T76" fmla="*/ 46 w 134"/>
                <a:gd name="T77" fmla="*/ 17 h 18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4"/>
                <a:gd name="T118" fmla="*/ 0 h 184"/>
                <a:gd name="T119" fmla="*/ 134 w 134"/>
                <a:gd name="T120" fmla="*/ 184 h 18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4" h="184">
                  <a:moveTo>
                    <a:pt x="27" y="35"/>
                  </a:moveTo>
                  <a:lnTo>
                    <a:pt x="27" y="35"/>
                  </a:lnTo>
                  <a:lnTo>
                    <a:pt x="29" y="39"/>
                  </a:lnTo>
                  <a:lnTo>
                    <a:pt x="33" y="44"/>
                  </a:lnTo>
                  <a:lnTo>
                    <a:pt x="35" y="48"/>
                  </a:lnTo>
                  <a:lnTo>
                    <a:pt x="41" y="58"/>
                  </a:lnTo>
                  <a:lnTo>
                    <a:pt x="72" y="137"/>
                  </a:lnTo>
                  <a:lnTo>
                    <a:pt x="75" y="147"/>
                  </a:lnTo>
                  <a:lnTo>
                    <a:pt x="81" y="155"/>
                  </a:lnTo>
                  <a:lnTo>
                    <a:pt x="79" y="159"/>
                  </a:lnTo>
                  <a:lnTo>
                    <a:pt x="77" y="165"/>
                  </a:lnTo>
                  <a:lnTo>
                    <a:pt x="81" y="165"/>
                  </a:lnTo>
                  <a:lnTo>
                    <a:pt x="81" y="159"/>
                  </a:lnTo>
                  <a:lnTo>
                    <a:pt x="83" y="155"/>
                  </a:lnTo>
                  <a:lnTo>
                    <a:pt x="81" y="145"/>
                  </a:lnTo>
                  <a:lnTo>
                    <a:pt x="81" y="135"/>
                  </a:lnTo>
                  <a:lnTo>
                    <a:pt x="48" y="62"/>
                  </a:lnTo>
                  <a:lnTo>
                    <a:pt x="41" y="46"/>
                  </a:lnTo>
                  <a:lnTo>
                    <a:pt x="37" y="40"/>
                  </a:lnTo>
                  <a:lnTo>
                    <a:pt x="31" y="37"/>
                  </a:lnTo>
                  <a:lnTo>
                    <a:pt x="27" y="35"/>
                  </a:lnTo>
                  <a:close/>
                  <a:moveTo>
                    <a:pt x="50" y="27"/>
                  </a:moveTo>
                  <a:lnTo>
                    <a:pt x="97" y="132"/>
                  </a:lnTo>
                  <a:lnTo>
                    <a:pt x="99" y="141"/>
                  </a:lnTo>
                  <a:lnTo>
                    <a:pt x="103" y="149"/>
                  </a:lnTo>
                  <a:lnTo>
                    <a:pt x="105" y="149"/>
                  </a:lnTo>
                  <a:lnTo>
                    <a:pt x="112" y="151"/>
                  </a:lnTo>
                  <a:lnTo>
                    <a:pt x="118" y="149"/>
                  </a:lnTo>
                  <a:lnTo>
                    <a:pt x="126" y="149"/>
                  </a:lnTo>
                  <a:lnTo>
                    <a:pt x="130" y="145"/>
                  </a:lnTo>
                  <a:lnTo>
                    <a:pt x="134" y="149"/>
                  </a:lnTo>
                  <a:lnTo>
                    <a:pt x="134" y="151"/>
                  </a:lnTo>
                  <a:lnTo>
                    <a:pt x="134" y="155"/>
                  </a:lnTo>
                  <a:lnTo>
                    <a:pt x="132" y="155"/>
                  </a:lnTo>
                  <a:lnTo>
                    <a:pt x="130" y="157"/>
                  </a:lnTo>
                  <a:lnTo>
                    <a:pt x="126" y="157"/>
                  </a:lnTo>
                  <a:lnTo>
                    <a:pt x="116" y="163"/>
                  </a:lnTo>
                  <a:lnTo>
                    <a:pt x="105" y="166"/>
                  </a:lnTo>
                  <a:lnTo>
                    <a:pt x="93" y="170"/>
                  </a:lnTo>
                  <a:lnTo>
                    <a:pt x="79" y="176"/>
                  </a:lnTo>
                  <a:lnTo>
                    <a:pt x="64" y="184"/>
                  </a:lnTo>
                  <a:lnTo>
                    <a:pt x="62" y="184"/>
                  </a:lnTo>
                  <a:lnTo>
                    <a:pt x="60" y="184"/>
                  </a:lnTo>
                  <a:lnTo>
                    <a:pt x="58" y="184"/>
                  </a:lnTo>
                  <a:lnTo>
                    <a:pt x="58" y="182"/>
                  </a:lnTo>
                  <a:lnTo>
                    <a:pt x="56" y="176"/>
                  </a:lnTo>
                  <a:lnTo>
                    <a:pt x="62" y="172"/>
                  </a:lnTo>
                  <a:lnTo>
                    <a:pt x="66" y="170"/>
                  </a:lnTo>
                  <a:lnTo>
                    <a:pt x="70" y="168"/>
                  </a:lnTo>
                  <a:lnTo>
                    <a:pt x="72" y="163"/>
                  </a:lnTo>
                  <a:lnTo>
                    <a:pt x="75" y="159"/>
                  </a:lnTo>
                  <a:lnTo>
                    <a:pt x="72" y="153"/>
                  </a:lnTo>
                  <a:lnTo>
                    <a:pt x="70" y="143"/>
                  </a:lnTo>
                  <a:lnTo>
                    <a:pt x="33" y="52"/>
                  </a:lnTo>
                  <a:lnTo>
                    <a:pt x="27" y="44"/>
                  </a:lnTo>
                  <a:lnTo>
                    <a:pt x="27" y="40"/>
                  </a:lnTo>
                  <a:lnTo>
                    <a:pt x="21" y="40"/>
                  </a:lnTo>
                  <a:lnTo>
                    <a:pt x="19" y="40"/>
                  </a:lnTo>
                  <a:lnTo>
                    <a:pt x="13" y="42"/>
                  </a:lnTo>
                  <a:lnTo>
                    <a:pt x="10" y="46"/>
                  </a:lnTo>
                  <a:lnTo>
                    <a:pt x="6" y="48"/>
                  </a:lnTo>
                  <a:lnTo>
                    <a:pt x="6" y="52"/>
                  </a:lnTo>
                  <a:lnTo>
                    <a:pt x="4" y="50"/>
                  </a:lnTo>
                  <a:lnTo>
                    <a:pt x="2" y="48"/>
                  </a:lnTo>
                  <a:lnTo>
                    <a:pt x="0" y="46"/>
                  </a:lnTo>
                  <a:lnTo>
                    <a:pt x="2" y="42"/>
                  </a:lnTo>
                  <a:lnTo>
                    <a:pt x="10" y="35"/>
                  </a:lnTo>
                  <a:lnTo>
                    <a:pt x="17" y="29"/>
                  </a:lnTo>
                  <a:lnTo>
                    <a:pt x="23" y="25"/>
                  </a:lnTo>
                  <a:lnTo>
                    <a:pt x="29" y="17"/>
                  </a:lnTo>
                  <a:lnTo>
                    <a:pt x="35" y="11"/>
                  </a:lnTo>
                  <a:lnTo>
                    <a:pt x="37" y="2"/>
                  </a:lnTo>
                  <a:lnTo>
                    <a:pt x="41" y="0"/>
                  </a:lnTo>
                  <a:lnTo>
                    <a:pt x="42" y="0"/>
                  </a:lnTo>
                  <a:lnTo>
                    <a:pt x="42" y="2"/>
                  </a:lnTo>
                  <a:lnTo>
                    <a:pt x="44" y="6"/>
                  </a:lnTo>
                  <a:lnTo>
                    <a:pt x="44" y="9"/>
                  </a:lnTo>
                  <a:lnTo>
                    <a:pt x="46" y="17"/>
                  </a:lnTo>
                  <a:lnTo>
                    <a:pt x="50" y="27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497" name="Freeform 179"/>
            <p:cNvSpPr>
              <a:spLocks noEditPoints="1"/>
            </p:cNvSpPr>
            <p:nvPr/>
          </p:nvSpPr>
          <p:spPr bwMode="auto">
            <a:xfrm>
              <a:off x="2592" y="3030"/>
              <a:ext cx="66" cy="89"/>
            </a:xfrm>
            <a:custGeom>
              <a:avLst/>
              <a:gdLst>
                <a:gd name="T0" fmla="*/ 39 w 134"/>
                <a:gd name="T1" fmla="*/ 14 h 179"/>
                <a:gd name="T2" fmla="*/ 58 w 134"/>
                <a:gd name="T3" fmla="*/ 22 h 179"/>
                <a:gd name="T4" fmla="*/ 83 w 134"/>
                <a:gd name="T5" fmla="*/ 39 h 179"/>
                <a:gd name="T6" fmla="*/ 103 w 134"/>
                <a:gd name="T7" fmla="*/ 61 h 179"/>
                <a:gd name="T8" fmla="*/ 118 w 134"/>
                <a:gd name="T9" fmla="*/ 90 h 179"/>
                <a:gd name="T10" fmla="*/ 120 w 134"/>
                <a:gd name="T11" fmla="*/ 95 h 179"/>
                <a:gd name="T12" fmla="*/ 122 w 134"/>
                <a:gd name="T13" fmla="*/ 103 h 179"/>
                <a:gd name="T14" fmla="*/ 120 w 134"/>
                <a:gd name="T15" fmla="*/ 90 h 179"/>
                <a:gd name="T16" fmla="*/ 114 w 134"/>
                <a:gd name="T17" fmla="*/ 76 h 179"/>
                <a:gd name="T18" fmla="*/ 99 w 134"/>
                <a:gd name="T19" fmla="*/ 47 h 179"/>
                <a:gd name="T20" fmla="*/ 83 w 134"/>
                <a:gd name="T21" fmla="*/ 28 h 179"/>
                <a:gd name="T22" fmla="*/ 58 w 134"/>
                <a:gd name="T23" fmla="*/ 16 h 179"/>
                <a:gd name="T24" fmla="*/ 39 w 134"/>
                <a:gd name="T25" fmla="*/ 14 h 179"/>
                <a:gd name="T26" fmla="*/ 8 w 134"/>
                <a:gd name="T27" fmla="*/ 68 h 179"/>
                <a:gd name="T28" fmla="*/ 10 w 134"/>
                <a:gd name="T29" fmla="*/ 90 h 179"/>
                <a:gd name="T30" fmla="*/ 21 w 134"/>
                <a:gd name="T31" fmla="*/ 121 h 179"/>
                <a:gd name="T32" fmla="*/ 33 w 134"/>
                <a:gd name="T33" fmla="*/ 144 h 179"/>
                <a:gd name="T34" fmla="*/ 52 w 134"/>
                <a:gd name="T35" fmla="*/ 163 h 179"/>
                <a:gd name="T36" fmla="*/ 72 w 134"/>
                <a:gd name="T37" fmla="*/ 173 h 179"/>
                <a:gd name="T38" fmla="*/ 95 w 134"/>
                <a:gd name="T39" fmla="*/ 175 h 179"/>
                <a:gd name="T40" fmla="*/ 81 w 134"/>
                <a:gd name="T41" fmla="*/ 169 h 179"/>
                <a:gd name="T42" fmla="*/ 60 w 134"/>
                <a:gd name="T43" fmla="*/ 159 h 179"/>
                <a:gd name="T44" fmla="*/ 41 w 134"/>
                <a:gd name="T45" fmla="*/ 144 h 179"/>
                <a:gd name="T46" fmla="*/ 23 w 134"/>
                <a:gd name="T47" fmla="*/ 121 h 179"/>
                <a:gd name="T48" fmla="*/ 14 w 134"/>
                <a:gd name="T49" fmla="*/ 97 h 179"/>
                <a:gd name="T50" fmla="*/ 10 w 134"/>
                <a:gd name="T51" fmla="*/ 78 h 179"/>
                <a:gd name="T52" fmla="*/ 114 w 134"/>
                <a:gd name="T53" fmla="*/ 94 h 179"/>
                <a:gd name="T54" fmla="*/ 99 w 134"/>
                <a:gd name="T55" fmla="*/ 64 h 179"/>
                <a:gd name="T56" fmla="*/ 78 w 134"/>
                <a:gd name="T57" fmla="*/ 39 h 179"/>
                <a:gd name="T58" fmla="*/ 52 w 134"/>
                <a:gd name="T59" fmla="*/ 24 h 179"/>
                <a:gd name="T60" fmla="*/ 29 w 134"/>
                <a:gd name="T61" fmla="*/ 24 h 179"/>
                <a:gd name="T62" fmla="*/ 16 w 134"/>
                <a:gd name="T63" fmla="*/ 45 h 179"/>
                <a:gd name="T64" fmla="*/ 16 w 134"/>
                <a:gd name="T65" fmla="*/ 63 h 179"/>
                <a:gd name="T66" fmla="*/ 23 w 134"/>
                <a:gd name="T67" fmla="*/ 86 h 179"/>
                <a:gd name="T68" fmla="*/ 41 w 134"/>
                <a:gd name="T69" fmla="*/ 117 h 179"/>
                <a:gd name="T70" fmla="*/ 64 w 134"/>
                <a:gd name="T71" fmla="*/ 142 h 179"/>
                <a:gd name="T72" fmla="*/ 85 w 134"/>
                <a:gd name="T73" fmla="*/ 156 h 179"/>
                <a:gd name="T74" fmla="*/ 105 w 134"/>
                <a:gd name="T75" fmla="*/ 156 h 179"/>
                <a:gd name="T76" fmla="*/ 122 w 134"/>
                <a:gd name="T77" fmla="*/ 134 h 179"/>
                <a:gd name="T78" fmla="*/ 120 w 134"/>
                <a:gd name="T79" fmla="*/ 115 h 179"/>
                <a:gd name="T80" fmla="*/ 114 w 134"/>
                <a:gd name="T81" fmla="*/ 94 h 179"/>
                <a:gd name="T82" fmla="*/ 6 w 134"/>
                <a:gd name="T83" fmla="*/ 101 h 179"/>
                <a:gd name="T84" fmla="*/ 0 w 134"/>
                <a:gd name="T85" fmla="*/ 66 h 179"/>
                <a:gd name="T86" fmla="*/ 8 w 134"/>
                <a:gd name="T87" fmla="*/ 33 h 179"/>
                <a:gd name="T88" fmla="*/ 25 w 134"/>
                <a:gd name="T89" fmla="*/ 10 h 179"/>
                <a:gd name="T90" fmla="*/ 48 w 134"/>
                <a:gd name="T91" fmla="*/ 0 h 179"/>
                <a:gd name="T92" fmla="*/ 72 w 134"/>
                <a:gd name="T93" fmla="*/ 4 h 179"/>
                <a:gd name="T94" fmla="*/ 95 w 134"/>
                <a:gd name="T95" fmla="*/ 18 h 179"/>
                <a:gd name="T96" fmla="*/ 114 w 134"/>
                <a:gd name="T97" fmla="*/ 41 h 179"/>
                <a:gd name="T98" fmla="*/ 128 w 134"/>
                <a:gd name="T99" fmla="*/ 74 h 179"/>
                <a:gd name="T100" fmla="*/ 134 w 134"/>
                <a:gd name="T101" fmla="*/ 109 h 179"/>
                <a:gd name="T102" fmla="*/ 128 w 134"/>
                <a:gd name="T103" fmla="*/ 142 h 179"/>
                <a:gd name="T104" fmla="*/ 109 w 134"/>
                <a:gd name="T105" fmla="*/ 167 h 179"/>
                <a:gd name="T106" fmla="*/ 87 w 134"/>
                <a:gd name="T107" fmla="*/ 179 h 179"/>
                <a:gd name="T108" fmla="*/ 64 w 134"/>
                <a:gd name="T109" fmla="*/ 177 h 179"/>
                <a:gd name="T110" fmla="*/ 41 w 134"/>
                <a:gd name="T111" fmla="*/ 161 h 179"/>
                <a:gd name="T112" fmla="*/ 21 w 134"/>
                <a:gd name="T113" fmla="*/ 136 h 1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4"/>
                <a:gd name="T172" fmla="*/ 0 h 179"/>
                <a:gd name="T173" fmla="*/ 134 w 134"/>
                <a:gd name="T174" fmla="*/ 179 h 17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4" h="179">
                  <a:moveTo>
                    <a:pt x="39" y="14"/>
                  </a:moveTo>
                  <a:lnTo>
                    <a:pt x="39" y="14"/>
                  </a:lnTo>
                  <a:lnTo>
                    <a:pt x="48" y="16"/>
                  </a:lnTo>
                  <a:lnTo>
                    <a:pt x="58" y="22"/>
                  </a:lnTo>
                  <a:lnTo>
                    <a:pt x="70" y="28"/>
                  </a:lnTo>
                  <a:lnTo>
                    <a:pt x="83" y="39"/>
                  </a:lnTo>
                  <a:lnTo>
                    <a:pt x="93" y="49"/>
                  </a:lnTo>
                  <a:lnTo>
                    <a:pt x="103" y="61"/>
                  </a:lnTo>
                  <a:lnTo>
                    <a:pt x="111" y="72"/>
                  </a:lnTo>
                  <a:lnTo>
                    <a:pt x="118" y="90"/>
                  </a:lnTo>
                  <a:lnTo>
                    <a:pt x="118" y="92"/>
                  </a:lnTo>
                  <a:lnTo>
                    <a:pt x="120" y="95"/>
                  </a:lnTo>
                  <a:lnTo>
                    <a:pt x="120" y="99"/>
                  </a:lnTo>
                  <a:lnTo>
                    <a:pt x="122" y="103"/>
                  </a:lnTo>
                  <a:lnTo>
                    <a:pt x="120" y="95"/>
                  </a:lnTo>
                  <a:lnTo>
                    <a:pt x="120" y="90"/>
                  </a:lnTo>
                  <a:lnTo>
                    <a:pt x="116" y="82"/>
                  </a:lnTo>
                  <a:lnTo>
                    <a:pt x="114" y="76"/>
                  </a:lnTo>
                  <a:lnTo>
                    <a:pt x="107" y="59"/>
                  </a:lnTo>
                  <a:lnTo>
                    <a:pt x="99" y="47"/>
                  </a:lnTo>
                  <a:lnTo>
                    <a:pt x="91" y="35"/>
                  </a:lnTo>
                  <a:lnTo>
                    <a:pt x="83" y="28"/>
                  </a:lnTo>
                  <a:lnTo>
                    <a:pt x="70" y="20"/>
                  </a:lnTo>
                  <a:lnTo>
                    <a:pt x="58" y="16"/>
                  </a:lnTo>
                  <a:lnTo>
                    <a:pt x="48" y="12"/>
                  </a:lnTo>
                  <a:lnTo>
                    <a:pt x="39" y="14"/>
                  </a:lnTo>
                  <a:close/>
                  <a:moveTo>
                    <a:pt x="8" y="68"/>
                  </a:moveTo>
                  <a:lnTo>
                    <a:pt x="8" y="68"/>
                  </a:lnTo>
                  <a:lnTo>
                    <a:pt x="8" y="78"/>
                  </a:lnTo>
                  <a:lnTo>
                    <a:pt x="10" y="90"/>
                  </a:lnTo>
                  <a:lnTo>
                    <a:pt x="14" y="105"/>
                  </a:lnTo>
                  <a:lnTo>
                    <a:pt x="21" y="121"/>
                  </a:lnTo>
                  <a:lnTo>
                    <a:pt x="25" y="132"/>
                  </a:lnTo>
                  <a:lnTo>
                    <a:pt x="33" y="144"/>
                  </a:lnTo>
                  <a:lnTo>
                    <a:pt x="41" y="154"/>
                  </a:lnTo>
                  <a:lnTo>
                    <a:pt x="52" y="163"/>
                  </a:lnTo>
                  <a:lnTo>
                    <a:pt x="62" y="169"/>
                  </a:lnTo>
                  <a:lnTo>
                    <a:pt x="72" y="173"/>
                  </a:lnTo>
                  <a:lnTo>
                    <a:pt x="83" y="173"/>
                  </a:lnTo>
                  <a:lnTo>
                    <a:pt x="95" y="175"/>
                  </a:lnTo>
                  <a:lnTo>
                    <a:pt x="95" y="171"/>
                  </a:lnTo>
                  <a:lnTo>
                    <a:pt x="81" y="169"/>
                  </a:lnTo>
                  <a:lnTo>
                    <a:pt x="70" y="165"/>
                  </a:lnTo>
                  <a:lnTo>
                    <a:pt x="60" y="159"/>
                  </a:lnTo>
                  <a:lnTo>
                    <a:pt x="50" y="156"/>
                  </a:lnTo>
                  <a:lnTo>
                    <a:pt x="41" y="144"/>
                  </a:lnTo>
                  <a:lnTo>
                    <a:pt x="31" y="134"/>
                  </a:lnTo>
                  <a:lnTo>
                    <a:pt x="23" y="121"/>
                  </a:lnTo>
                  <a:lnTo>
                    <a:pt x="17" y="107"/>
                  </a:lnTo>
                  <a:lnTo>
                    <a:pt x="14" y="97"/>
                  </a:lnTo>
                  <a:lnTo>
                    <a:pt x="12" y="90"/>
                  </a:lnTo>
                  <a:lnTo>
                    <a:pt x="10" y="78"/>
                  </a:lnTo>
                  <a:lnTo>
                    <a:pt x="8" y="68"/>
                  </a:lnTo>
                  <a:close/>
                  <a:moveTo>
                    <a:pt x="114" y="94"/>
                  </a:moveTo>
                  <a:lnTo>
                    <a:pt x="109" y="78"/>
                  </a:lnTo>
                  <a:lnTo>
                    <a:pt x="99" y="64"/>
                  </a:lnTo>
                  <a:lnTo>
                    <a:pt x="87" y="51"/>
                  </a:lnTo>
                  <a:lnTo>
                    <a:pt x="78" y="39"/>
                  </a:lnTo>
                  <a:lnTo>
                    <a:pt x="64" y="28"/>
                  </a:lnTo>
                  <a:lnTo>
                    <a:pt x="52" y="24"/>
                  </a:lnTo>
                  <a:lnTo>
                    <a:pt x="41" y="20"/>
                  </a:lnTo>
                  <a:lnTo>
                    <a:pt x="29" y="24"/>
                  </a:lnTo>
                  <a:lnTo>
                    <a:pt x="19" y="32"/>
                  </a:lnTo>
                  <a:lnTo>
                    <a:pt x="16" y="45"/>
                  </a:lnTo>
                  <a:lnTo>
                    <a:pt x="16" y="51"/>
                  </a:lnTo>
                  <a:lnTo>
                    <a:pt x="16" y="63"/>
                  </a:lnTo>
                  <a:lnTo>
                    <a:pt x="17" y="72"/>
                  </a:lnTo>
                  <a:lnTo>
                    <a:pt x="23" y="86"/>
                  </a:lnTo>
                  <a:lnTo>
                    <a:pt x="29" y="101"/>
                  </a:lnTo>
                  <a:lnTo>
                    <a:pt x="41" y="117"/>
                  </a:lnTo>
                  <a:lnTo>
                    <a:pt x="50" y="128"/>
                  </a:lnTo>
                  <a:lnTo>
                    <a:pt x="64" y="142"/>
                  </a:lnTo>
                  <a:lnTo>
                    <a:pt x="74" y="150"/>
                  </a:lnTo>
                  <a:lnTo>
                    <a:pt x="85" y="156"/>
                  </a:lnTo>
                  <a:lnTo>
                    <a:pt x="95" y="156"/>
                  </a:lnTo>
                  <a:lnTo>
                    <a:pt x="105" y="156"/>
                  </a:lnTo>
                  <a:lnTo>
                    <a:pt x="116" y="146"/>
                  </a:lnTo>
                  <a:lnTo>
                    <a:pt x="122" y="134"/>
                  </a:lnTo>
                  <a:lnTo>
                    <a:pt x="120" y="125"/>
                  </a:lnTo>
                  <a:lnTo>
                    <a:pt x="120" y="115"/>
                  </a:lnTo>
                  <a:lnTo>
                    <a:pt x="116" y="103"/>
                  </a:lnTo>
                  <a:lnTo>
                    <a:pt x="114" y="94"/>
                  </a:lnTo>
                  <a:close/>
                  <a:moveTo>
                    <a:pt x="16" y="123"/>
                  </a:moveTo>
                  <a:lnTo>
                    <a:pt x="6" y="101"/>
                  </a:lnTo>
                  <a:lnTo>
                    <a:pt x="2" y="84"/>
                  </a:lnTo>
                  <a:lnTo>
                    <a:pt x="0" y="66"/>
                  </a:lnTo>
                  <a:lnTo>
                    <a:pt x="4" y="51"/>
                  </a:lnTo>
                  <a:lnTo>
                    <a:pt x="8" y="33"/>
                  </a:lnTo>
                  <a:lnTo>
                    <a:pt x="16" y="22"/>
                  </a:lnTo>
                  <a:lnTo>
                    <a:pt x="25" y="10"/>
                  </a:lnTo>
                  <a:lnTo>
                    <a:pt x="37" y="6"/>
                  </a:lnTo>
                  <a:lnTo>
                    <a:pt x="48" y="0"/>
                  </a:lnTo>
                  <a:lnTo>
                    <a:pt x="60" y="2"/>
                  </a:lnTo>
                  <a:lnTo>
                    <a:pt x="72" y="4"/>
                  </a:lnTo>
                  <a:lnTo>
                    <a:pt x="85" y="10"/>
                  </a:lnTo>
                  <a:lnTo>
                    <a:pt x="95" y="18"/>
                  </a:lnTo>
                  <a:lnTo>
                    <a:pt x="107" y="30"/>
                  </a:lnTo>
                  <a:lnTo>
                    <a:pt x="114" y="41"/>
                  </a:lnTo>
                  <a:lnTo>
                    <a:pt x="122" y="59"/>
                  </a:lnTo>
                  <a:lnTo>
                    <a:pt x="128" y="74"/>
                  </a:lnTo>
                  <a:lnTo>
                    <a:pt x="134" y="94"/>
                  </a:lnTo>
                  <a:lnTo>
                    <a:pt x="134" y="109"/>
                  </a:lnTo>
                  <a:lnTo>
                    <a:pt x="134" y="128"/>
                  </a:lnTo>
                  <a:lnTo>
                    <a:pt x="128" y="142"/>
                  </a:lnTo>
                  <a:lnTo>
                    <a:pt x="120" y="158"/>
                  </a:lnTo>
                  <a:lnTo>
                    <a:pt x="109" y="167"/>
                  </a:lnTo>
                  <a:lnTo>
                    <a:pt x="99" y="177"/>
                  </a:lnTo>
                  <a:lnTo>
                    <a:pt x="87" y="179"/>
                  </a:lnTo>
                  <a:lnTo>
                    <a:pt x="76" y="179"/>
                  </a:lnTo>
                  <a:lnTo>
                    <a:pt x="64" y="177"/>
                  </a:lnTo>
                  <a:lnTo>
                    <a:pt x="52" y="171"/>
                  </a:lnTo>
                  <a:lnTo>
                    <a:pt x="41" y="161"/>
                  </a:lnTo>
                  <a:lnTo>
                    <a:pt x="31" y="150"/>
                  </a:lnTo>
                  <a:lnTo>
                    <a:pt x="21" y="136"/>
                  </a:lnTo>
                  <a:lnTo>
                    <a:pt x="16" y="123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498" name="Freeform 180"/>
            <p:cNvSpPr>
              <a:spLocks noEditPoints="1"/>
            </p:cNvSpPr>
            <p:nvPr/>
          </p:nvSpPr>
          <p:spPr bwMode="auto">
            <a:xfrm>
              <a:off x="2935" y="2890"/>
              <a:ext cx="68" cy="91"/>
            </a:xfrm>
            <a:custGeom>
              <a:avLst/>
              <a:gdLst>
                <a:gd name="T0" fmla="*/ 27 w 135"/>
                <a:gd name="T1" fmla="*/ 35 h 183"/>
                <a:gd name="T2" fmla="*/ 33 w 135"/>
                <a:gd name="T3" fmla="*/ 39 h 183"/>
                <a:gd name="T4" fmla="*/ 40 w 135"/>
                <a:gd name="T5" fmla="*/ 57 h 183"/>
                <a:gd name="T6" fmla="*/ 77 w 135"/>
                <a:gd name="T7" fmla="*/ 144 h 183"/>
                <a:gd name="T8" fmla="*/ 79 w 135"/>
                <a:gd name="T9" fmla="*/ 157 h 183"/>
                <a:gd name="T10" fmla="*/ 81 w 135"/>
                <a:gd name="T11" fmla="*/ 161 h 183"/>
                <a:gd name="T12" fmla="*/ 83 w 135"/>
                <a:gd name="T13" fmla="*/ 150 h 183"/>
                <a:gd name="T14" fmla="*/ 77 w 135"/>
                <a:gd name="T15" fmla="*/ 132 h 183"/>
                <a:gd name="T16" fmla="*/ 40 w 135"/>
                <a:gd name="T17" fmla="*/ 43 h 183"/>
                <a:gd name="T18" fmla="*/ 31 w 135"/>
                <a:gd name="T19" fmla="*/ 35 h 183"/>
                <a:gd name="T20" fmla="*/ 50 w 135"/>
                <a:gd name="T21" fmla="*/ 24 h 183"/>
                <a:gd name="T22" fmla="*/ 100 w 135"/>
                <a:gd name="T23" fmla="*/ 138 h 183"/>
                <a:gd name="T24" fmla="*/ 106 w 135"/>
                <a:gd name="T25" fmla="*/ 146 h 183"/>
                <a:gd name="T26" fmla="*/ 118 w 135"/>
                <a:gd name="T27" fmla="*/ 146 h 183"/>
                <a:gd name="T28" fmla="*/ 131 w 135"/>
                <a:gd name="T29" fmla="*/ 142 h 183"/>
                <a:gd name="T30" fmla="*/ 135 w 135"/>
                <a:gd name="T31" fmla="*/ 150 h 183"/>
                <a:gd name="T32" fmla="*/ 129 w 135"/>
                <a:gd name="T33" fmla="*/ 154 h 183"/>
                <a:gd name="T34" fmla="*/ 116 w 135"/>
                <a:gd name="T35" fmla="*/ 159 h 183"/>
                <a:gd name="T36" fmla="*/ 95 w 135"/>
                <a:gd name="T37" fmla="*/ 167 h 183"/>
                <a:gd name="T38" fmla="*/ 64 w 135"/>
                <a:gd name="T39" fmla="*/ 181 h 183"/>
                <a:gd name="T40" fmla="*/ 62 w 135"/>
                <a:gd name="T41" fmla="*/ 183 h 183"/>
                <a:gd name="T42" fmla="*/ 60 w 135"/>
                <a:gd name="T43" fmla="*/ 179 h 183"/>
                <a:gd name="T44" fmla="*/ 58 w 135"/>
                <a:gd name="T45" fmla="*/ 175 h 183"/>
                <a:gd name="T46" fmla="*/ 65 w 135"/>
                <a:gd name="T47" fmla="*/ 167 h 183"/>
                <a:gd name="T48" fmla="*/ 73 w 135"/>
                <a:gd name="T49" fmla="*/ 161 h 183"/>
                <a:gd name="T50" fmla="*/ 73 w 135"/>
                <a:gd name="T51" fmla="*/ 150 h 183"/>
                <a:gd name="T52" fmla="*/ 33 w 135"/>
                <a:gd name="T53" fmla="*/ 49 h 183"/>
                <a:gd name="T54" fmla="*/ 27 w 135"/>
                <a:gd name="T55" fmla="*/ 39 h 183"/>
                <a:gd name="T56" fmla="*/ 19 w 135"/>
                <a:gd name="T57" fmla="*/ 39 h 183"/>
                <a:gd name="T58" fmla="*/ 11 w 135"/>
                <a:gd name="T59" fmla="*/ 43 h 183"/>
                <a:gd name="T60" fmla="*/ 5 w 135"/>
                <a:gd name="T61" fmla="*/ 49 h 183"/>
                <a:gd name="T62" fmla="*/ 1 w 135"/>
                <a:gd name="T63" fmla="*/ 49 h 183"/>
                <a:gd name="T64" fmla="*/ 1 w 135"/>
                <a:gd name="T65" fmla="*/ 39 h 183"/>
                <a:gd name="T66" fmla="*/ 17 w 135"/>
                <a:gd name="T67" fmla="*/ 26 h 183"/>
                <a:gd name="T68" fmla="*/ 31 w 135"/>
                <a:gd name="T69" fmla="*/ 14 h 183"/>
                <a:gd name="T70" fmla="*/ 36 w 135"/>
                <a:gd name="T71" fmla="*/ 0 h 183"/>
                <a:gd name="T72" fmla="*/ 42 w 135"/>
                <a:gd name="T73" fmla="*/ 0 h 183"/>
                <a:gd name="T74" fmla="*/ 46 w 135"/>
                <a:gd name="T75" fmla="*/ 4 h 183"/>
                <a:gd name="T76" fmla="*/ 50 w 135"/>
                <a:gd name="T77" fmla="*/ 24 h 18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5"/>
                <a:gd name="T118" fmla="*/ 0 h 183"/>
                <a:gd name="T119" fmla="*/ 135 w 135"/>
                <a:gd name="T120" fmla="*/ 183 h 18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5" h="183">
                  <a:moveTo>
                    <a:pt x="27" y="35"/>
                  </a:moveTo>
                  <a:lnTo>
                    <a:pt x="27" y="35"/>
                  </a:lnTo>
                  <a:lnTo>
                    <a:pt x="29" y="35"/>
                  </a:lnTo>
                  <a:lnTo>
                    <a:pt x="33" y="39"/>
                  </a:lnTo>
                  <a:lnTo>
                    <a:pt x="34" y="45"/>
                  </a:lnTo>
                  <a:lnTo>
                    <a:pt x="40" y="57"/>
                  </a:lnTo>
                  <a:lnTo>
                    <a:pt x="73" y="134"/>
                  </a:lnTo>
                  <a:lnTo>
                    <a:pt x="77" y="144"/>
                  </a:lnTo>
                  <a:lnTo>
                    <a:pt x="81" y="154"/>
                  </a:lnTo>
                  <a:lnTo>
                    <a:pt x="79" y="157"/>
                  </a:lnTo>
                  <a:lnTo>
                    <a:pt x="77" y="161"/>
                  </a:lnTo>
                  <a:lnTo>
                    <a:pt x="81" y="161"/>
                  </a:lnTo>
                  <a:lnTo>
                    <a:pt x="81" y="155"/>
                  </a:lnTo>
                  <a:lnTo>
                    <a:pt x="83" y="150"/>
                  </a:lnTo>
                  <a:lnTo>
                    <a:pt x="81" y="142"/>
                  </a:lnTo>
                  <a:lnTo>
                    <a:pt x="77" y="132"/>
                  </a:lnTo>
                  <a:lnTo>
                    <a:pt x="48" y="59"/>
                  </a:lnTo>
                  <a:lnTo>
                    <a:pt x="40" y="43"/>
                  </a:lnTo>
                  <a:lnTo>
                    <a:pt x="36" y="37"/>
                  </a:lnTo>
                  <a:lnTo>
                    <a:pt x="31" y="35"/>
                  </a:lnTo>
                  <a:lnTo>
                    <a:pt x="27" y="35"/>
                  </a:lnTo>
                  <a:close/>
                  <a:moveTo>
                    <a:pt x="50" y="24"/>
                  </a:moveTo>
                  <a:lnTo>
                    <a:pt x="97" y="132"/>
                  </a:lnTo>
                  <a:lnTo>
                    <a:pt x="100" y="138"/>
                  </a:lnTo>
                  <a:lnTo>
                    <a:pt x="104" y="146"/>
                  </a:lnTo>
                  <a:lnTo>
                    <a:pt x="106" y="146"/>
                  </a:lnTo>
                  <a:lnTo>
                    <a:pt x="112" y="148"/>
                  </a:lnTo>
                  <a:lnTo>
                    <a:pt x="118" y="146"/>
                  </a:lnTo>
                  <a:lnTo>
                    <a:pt x="126" y="146"/>
                  </a:lnTo>
                  <a:lnTo>
                    <a:pt x="131" y="142"/>
                  </a:lnTo>
                  <a:lnTo>
                    <a:pt x="135" y="148"/>
                  </a:lnTo>
                  <a:lnTo>
                    <a:pt x="135" y="150"/>
                  </a:lnTo>
                  <a:lnTo>
                    <a:pt x="131" y="152"/>
                  </a:lnTo>
                  <a:lnTo>
                    <a:pt x="129" y="154"/>
                  </a:lnTo>
                  <a:lnTo>
                    <a:pt x="126" y="154"/>
                  </a:lnTo>
                  <a:lnTo>
                    <a:pt x="116" y="159"/>
                  </a:lnTo>
                  <a:lnTo>
                    <a:pt x="104" y="161"/>
                  </a:lnTo>
                  <a:lnTo>
                    <a:pt x="95" y="167"/>
                  </a:lnTo>
                  <a:lnTo>
                    <a:pt x="79" y="173"/>
                  </a:lnTo>
                  <a:lnTo>
                    <a:pt x="64" y="181"/>
                  </a:lnTo>
                  <a:lnTo>
                    <a:pt x="62" y="181"/>
                  </a:lnTo>
                  <a:lnTo>
                    <a:pt x="62" y="183"/>
                  </a:lnTo>
                  <a:lnTo>
                    <a:pt x="60" y="183"/>
                  </a:lnTo>
                  <a:lnTo>
                    <a:pt x="60" y="179"/>
                  </a:lnTo>
                  <a:lnTo>
                    <a:pt x="60" y="177"/>
                  </a:lnTo>
                  <a:lnTo>
                    <a:pt x="58" y="175"/>
                  </a:lnTo>
                  <a:lnTo>
                    <a:pt x="62" y="173"/>
                  </a:lnTo>
                  <a:lnTo>
                    <a:pt x="65" y="167"/>
                  </a:lnTo>
                  <a:lnTo>
                    <a:pt x="69" y="167"/>
                  </a:lnTo>
                  <a:lnTo>
                    <a:pt x="73" y="161"/>
                  </a:lnTo>
                  <a:lnTo>
                    <a:pt x="75" y="155"/>
                  </a:lnTo>
                  <a:lnTo>
                    <a:pt x="73" y="150"/>
                  </a:lnTo>
                  <a:lnTo>
                    <a:pt x="69" y="140"/>
                  </a:lnTo>
                  <a:lnTo>
                    <a:pt x="33" y="49"/>
                  </a:lnTo>
                  <a:lnTo>
                    <a:pt x="27" y="41"/>
                  </a:lnTo>
                  <a:lnTo>
                    <a:pt x="27" y="39"/>
                  </a:lnTo>
                  <a:lnTo>
                    <a:pt x="23" y="37"/>
                  </a:lnTo>
                  <a:lnTo>
                    <a:pt x="19" y="39"/>
                  </a:lnTo>
                  <a:lnTo>
                    <a:pt x="13" y="41"/>
                  </a:lnTo>
                  <a:lnTo>
                    <a:pt x="11" y="43"/>
                  </a:lnTo>
                  <a:lnTo>
                    <a:pt x="7" y="45"/>
                  </a:lnTo>
                  <a:lnTo>
                    <a:pt x="5" y="49"/>
                  </a:lnTo>
                  <a:lnTo>
                    <a:pt x="3" y="49"/>
                  </a:lnTo>
                  <a:lnTo>
                    <a:pt x="1" y="49"/>
                  </a:lnTo>
                  <a:lnTo>
                    <a:pt x="0" y="45"/>
                  </a:lnTo>
                  <a:lnTo>
                    <a:pt x="1" y="39"/>
                  </a:lnTo>
                  <a:lnTo>
                    <a:pt x="11" y="31"/>
                  </a:lnTo>
                  <a:lnTo>
                    <a:pt x="17" y="26"/>
                  </a:lnTo>
                  <a:lnTo>
                    <a:pt x="27" y="22"/>
                  </a:lnTo>
                  <a:lnTo>
                    <a:pt x="31" y="14"/>
                  </a:lnTo>
                  <a:lnTo>
                    <a:pt x="34" y="8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8" y="14"/>
                  </a:lnTo>
                  <a:lnTo>
                    <a:pt x="50" y="24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499" name="Freeform 181"/>
            <p:cNvSpPr>
              <a:spLocks noEditPoints="1"/>
            </p:cNvSpPr>
            <p:nvPr/>
          </p:nvSpPr>
          <p:spPr bwMode="auto">
            <a:xfrm>
              <a:off x="3000" y="2853"/>
              <a:ext cx="61" cy="103"/>
            </a:xfrm>
            <a:custGeom>
              <a:avLst/>
              <a:gdLst>
                <a:gd name="T0" fmla="*/ 28 w 123"/>
                <a:gd name="T1" fmla="*/ 116 h 205"/>
                <a:gd name="T2" fmla="*/ 35 w 123"/>
                <a:gd name="T3" fmla="*/ 112 h 205"/>
                <a:gd name="T4" fmla="*/ 43 w 123"/>
                <a:gd name="T5" fmla="*/ 108 h 205"/>
                <a:gd name="T6" fmla="*/ 78 w 123"/>
                <a:gd name="T7" fmla="*/ 104 h 205"/>
                <a:gd name="T8" fmla="*/ 99 w 123"/>
                <a:gd name="T9" fmla="*/ 126 h 205"/>
                <a:gd name="T10" fmla="*/ 103 w 123"/>
                <a:gd name="T11" fmla="*/ 145 h 205"/>
                <a:gd name="T12" fmla="*/ 97 w 123"/>
                <a:gd name="T13" fmla="*/ 166 h 205"/>
                <a:gd name="T14" fmla="*/ 107 w 123"/>
                <a:gd name="T15" fmla="*/ 145 h 205"/>
                <a:gd name="T16" fmla="*/ 103 w 123"/>
                <a:gd name="T17" fmla="*/ 122 h 205"/>
                <a:gd name="T18" fmla="*/ 80 w 123"/>
                <a:gd name="T19" fmla="*/ 99 h 205"/>
                <a:gd name="T20" fmla="*/ 45 w 123"/>
                <a:gd name="T21" fmla="*/ 102 h 205"/>
                <a:gd name="T22" fmla="*/ 37 w 123"/>
                <a:gd name="T23" fmla="*/ 108 h 205"/>
                <a:gd name="T24" fmla="*/ 28 w 123"/>
                <a:gd name="T25" fmla="*/ 116 h 205"/>
                <a:gd name="T26" fmla="*/ 10 w 123"/>
                <a:gd name="T27" fmla="*/ 37 h 205"/>
                <a:gd name="T28" fmla="*/ 8 w 123"/>
                <a:gd name="T29" fmla="*/ 40 h 205"/>
                <a:gd name="T30" fmla="*/ 8 w 123"/>
                <a:gd name="T31" fmla="*/ 44 h 205"/>
                <a:gd name="T32" fmla="*/ 14 w 123"/>
                <a:gd name="T33" fmla="*/ 42 h 205"/>
                <a:gd name="T34" fmla="*/ 57 w 123"/>
                <a:gd name="T35" fmla="*/ 23 h 205"/>
                <a:gd name="T36" fmla="*/ 63 w 123"/>
                <a:gd name="T37" fmla="*/ 17 h 205"/>
                <a:gd name="T38" fmla="*/ 61 w 123"/>
                <a:gd name="T39" fmla="*/ 13 h 205"/>
                <a:gd name="T40" fmla="*/ 55 w 123"/>
                <a:gd name="T41" fmla="*/ 19 h 205"/>
                <a:gd name="T42" fmla="*/ 14 w 123"/>
                <a:gd name="T43" fmla="*/ 37 h 205"/>
                <a:gd name="T44" fmla="*/ 72 w 123"/>
                <a:gd name="T45" fmla="*/ 27 h 205"/>
                <a:gd name="T46" fmla="*/ 70 w 123"/>
                <a:gd name="T47" fmla="*/ 35 h 205"/>
                <a:gd name="T48" fmla="*/ 63 w 123"/>
                <a:gd name="T49" fmla="*/ 40 h 205"/>
                <a:gd name="T50" fmla="*/ 16 w 123"/>
                <a:gd name="T51" fmla="*/ 58 h 205"/>
                <a:gd name="T52" fmla="*/ 14 w 123"/>
                <a:gd name="T53" fmla="*/ 66 h 205"/>
                <a:gd name="T54" fmla="*/ 18 w 123"/>
                <a:gd name="T55" fmla="*/ 89 h 205"/>
                <a:gd name="T56" fmla="*/ 22 w 123"/>
                <a:gd name="T57" fmla="*/ 91 h 205"/>
                <a:gd name="T58" fmla="*/ 22 w 123"/>
                <a:gd name="T59" fmla="*/ 95 h 205"/>
                <a:gd name="T60" fmla="*/ 28 w 123"/>
                <a:gd name="T61" fmla="*/ 97 h 205"/>
                <a:gd name="T62" fmla="*/ 32 w 123"/>
                <a:gd name="T63" fmla="*/ 91 h 205"/>
                <a:gd name="T64" fmla="*/ 49 w 123"/>
                <a:gd name="T65" fmla="*/ 85 h 205"/>
                <a:gd name="T66" fmla="*/ 70 w 123"/>
                <a:gd name="T67" fmla="*/ 77 h 205"/>
                <a:gd name="T68" fmla="*/ 90 w 123"/>
                <a:gd name="T69" fmla="*/ 81 h 205"/>
                <a:gd name="T70" fmla="*/ 105 w 123"/>
                <a:gd name="T71" fmla="*/ 91 h 205"/>
                <a:gd name="T72" fmla="*/ 117 w 123"/>
                <a:gd name="T73" fmla="*/ 110 h 205"/>
                <a:gd name="T74" fmla="*/ 123 w 123"/>
                <a:gd name="T75" fmla="*/ 133 h 205"/>
                <a:gd name="T76" fmla="*/ 117 w 123"/>
                <a:gd name="T77" fmla="*/ 161 h 205"/>
                <a:gd name="T78" fmla="*/ 99 w 123"/>
                <a:gd name="T79" fmla="*/ 180 h 205"/>
                <a:gd name="T80" fmla="*/ 78 w 123"/>
                <a:gd name="T81" fmla="*/ 196 h 205"/>
                <a:gd name="T82" fmla="*/ 49 w 123"/>
                <a:gd name="T83" fmla="*/ 205 h 205"/>
                <a:gd name="T84" fmla="*/ 32 w 123"/>
                <a:gd name="T85" fmla="*/ 199 h 205"/>
                <a:gd name="T86" fmla="*/ 35 w 123"/>
                <a:gd name="T87" fmla="*/ 196 h 205"/>
                <a:gd name="T88" fmla="*/ 49 w 123"/>
                <a:gd name="T89" fmla="*/ 194 h 205"/>
                <a:gd name="T90" fmla="*/ 64 w 123"/>
                <a:gd name="T91" fmla="*/ 192 h 205"/>
                <a:gd name="T92" fmla="*/ 94 w 123"/>
                <a:gd name="T93" fmla="*/ 165 h 205"/>
                <a:gd name="T94" fmla="*/ 94 w 123"/>
                <a:gd name="T95" fmla="*/ 130 h 205"/>
                <a:gd name="T96" fmla="*/ 76 w 123"/>
                <a:gd name="T97" fmla="*/ 110 h 205"/>
                <a:gd name="T98" fmla="*/ 45 w 123"/>
                <a:gd name="T99" fmla="*/ 112 h 205"/>
                <a:gd name="T100" fmla="*/ 28 w 123"/>
                <a:gd name="T101" fmla="*/ 122 h 205"/>
                <a:gd name="T102" fmla="*/ 24 w 123"/>
                <a:gd name="T103" fmla="*/ 122 h 205"/>
                <a:gd name="T104" fmla="*/ 22 w 123"/>
                <a:gd name="T105" fmla="*/ 124 h 205"/>
                <a:gd name="T106" fmla="*/ 16 w 123"/>
                <a:gd name="T107" fmla="*/ 118 h 205"/>
                <a:gd name="T108" fmla="*/ 0 w 123"/>
                <a:gd name="T109" fmla="*/ 48 h 205"/>
                <a:gd name="T110" fmla="*/ 0 w 123"/>
                <a:gd name="T111" fmla="*/ 37 h 205"/>
                <a:gd name="T112" fmla="*/ 45 w 123"/>
                <a:gd name="T113" fmla="*/ 19 h 205"/>
                <a:gd name="T114" fmla="*/ 63 w 123"/>
                <a:gd name="T115" fmla="*/ 7 h 205"/>
                <a:gd name="T116" fmla="*/ 64 w 123"/>
                <a:gd name="T117" fmla="*/ 0 h 205"/>
                <a:gd name="T118" fmla="*/ 68 w 123"/>
                <a:gd name="T119" fmla="*/ 0 h 205"/>
                <a:gd name="T120" fmla="*/ 70 w 123"/>
                <a:gd name="T121" fmla="*/ 2 h 205"/>
                <a:gd name="T122" fmla="*/ 70 w 123"/>
                <a:gd name="T123" fmla="*/ 7 h 20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3"/>
                <a:gd name="T187" fmla="*/ 0 h 205"/>
                <a:gd name="T188" fmla="*/ 123 w 123"/>
                <a:gd name="T189" fmla="*/ 205 h 20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3" h="205">
                  <a:moveTo>
                    <a:pt x="28" y="116"/>
                  </a:moveTo>
                  <a:lnTo>
                    <a:pt x="28" y="116"/>
                  </a:lnTo>
                  <a:lnTo>
                    <a:pt x="30" y="114"/>
                  </a:lnTo>
                  <a:lnTo>
                    <a:pt x="35" y="112"/>
                  </a:lnTo>
                  <a:lnTo>
                    <a:pt x="39" y="110"/>
                  </a:lnTo>
                  <a:lnTo>
                    <a:pt x="43" y="108"/>
                  </a:lnTo>
                  <a:lnTo>
                    <a:pt x="61" y="102"/>
                  </a:lnTo>
                  <a:lnTo>
                    <a:pt x="78" y="104"/>
                  </a:lnTo>
                  <a:lnTo>
                    <a:pt x="90" y="112"/>
                  </a:lnTo>
                  <a:lnTo>
                    <a:pt x="99" y="126"/>
                  </a:lnTo>
                  <a:lnTo>
                    <a:pt x="101" y="135"/>
                  </a:lnTo>
                  <a:lnTo>
                    <a:pt x="103" y="145"/>
                  </a:lnTo>
                  <a:lnTo>
                    <a:pt x="99" y="155"/>
                  </a:lnTo>
                  <a:lnTo>
                    <a:pt x="97" y="166"/>
                  </a:lnTo>
                  <a:lnTo>
                    <a:pt x="103" y="155"/>
                  </a:lnTo>
                  <a:lnTo>
                    <a:pt x="107" y="145"/>
                  </a:lnTo>
                  <a:lnTo>
                    <a:pt x="105" y="132"/>
                  </a:lnTo>
                  <a:lnTo>
                    <a:pt x="103" y="122"/>
                  </a:lnTo>
                  <a:lnTo>
                    <a:pt x="94" y="106"/>
                  </a:lnTo>
                  <a:lnTo>
                    <a:pt x="80" y="99"/>
                  </a:lnTo>
                  <a:lnTo>
                    <a:pt x="63" y="97"/>
                  </a:lnTo>
                  <a:lnTo>
                    <a:pt x="45" y="102"/>
                  </a:lnTo>
                  <a:lnTo>
                    <a:pt x="41" y="102"/>
                  </a:lnTo>
                  <a:lnTo>
                    <a:pt x="37" y="108"/>
                  </a:lnTo>
                  <a:lnTo>
                    <a:pt x="30" y="110"/>
                  </a:lnTo>
                  <a:lnTo>
                    <a:pt x="28" y="116"/>
                  </a:lnTo>
                  <a:close/>
                  <a:moveTo>
                    <a:pt x="14" y="37"/>
                  </a:moveTo>
                  <a:lnTo>
                    <a:pt x="10" y="37"/>
                  </a:lnTo>
                  <a:lnTo>
                    <a:pt x="8" y="38"/>
                  </a:lnTo>
                  <a:lnTo>
                    <a:pt x="8" y="40"/>
                  </a:lnTo>
                  <a:lnTo>
                    <a:pt x="8" y="42"/>
                  </a:lnTo>
                  <a:lnTo>
                    <a:pt x="8" y="44"/>
                  </a:lnTo>
                  <a:lnTo>
                    <a:pt x="10" y="46"/>
                  </a:lnTo>
                  <a:lnTo>
                    <a:pt x="14" y="42"/>
                  </a:lnTo>
                  <a:lnTo>
                    <a:pt x="55" y="27"/>
                  </a:lnTo>
                  <a:lnTo>
                    <a:pt x="57" y="23"/>
                  </a:lnTo>
                  <a:lnTo>
                    <a:pt x="63" y="21"/>
                  </a:lnTo>
                  <a:lnTo>
                    <a:pt x="63" y="17"/>
                  </a:lnTo>
                  <a:lnTo>
                    <a:pt x="63" y="13"/>
                  </a:lnTo>
                  <a:lnTo>
                    <a:pt x="61" y="13"/>
                  </a:lnTo>
                  <a:lnTo>
                    <a:pt x="59" y="15"/>
                  </a:lnTo>
                  <a:lnTo>
                    <a:pt x="55" y="19"/>
                  </a:lnTo>
                  <a:lnTo>
                    <a:pt x="51" y="21"/>
                  </a:lnTo>
                  <a:lnTo>
                    <a:pt x="14" y="37"/>
                  </a:lnTo>
                  <a:close/>
                  <a:moveTo>
                    <a:pt x="70" y="7"/>
                  </a:moveTo>
                  <a:lnTo>
                    <a:pt x="72" y="27"/>
                  </a:lnTo>
                  <a:lnTo>
                    <a:pt x="70" y="31"/>
                  </a:lnTo>
                  <a:lnTo>
                    <a:pt x="70" y="35"/>
                  </a:lnTo>
                  <a:lnTo>
                    <a:pt x="68" y="35"/>
                  </a:lnTo>
                  <a:lnTo>
                    <a:pt x="63" y="40"/>
                  </a:lnTo>
                  <a:lnTo>
                    <a:pt x="22" y="56"/>
                  </a:lnTo>
                  <a:lnTo>
                    <a:pt x="16" y="58"/>
                  </a:lnTo>
                  <a:lnTo>
                    <a:pt x="16" y="62"/>
                  </a:lnTo>
                  <a:lnTo>
                    <a:pt x="14" y="66"/>
                  </a:lnTo>
                  <a:lnTo>
                    <a:pt x="16" y="70"/>
                  </a:lnTo>
                  <a:lnTo>
                    <a:pt x="18" y="89"/>
                  </a:lnTo>
                  <a:lnTo>
                    <a:pt x="20" y="89"/>
                  </a:lnTo>
                  <a:lnTo>
                    <a:pt x="22" y="91"/>
                  </a:lnTo>
                  <a:lnTo>
                    <a:pt x="22" y="93"/>
                  </a:lnTo>
                  <a:lnTo>
                    <a:pt x="22" y="95"/>
                  </a:lnTo>
                  <a:lnTo>
                    <a:pt x="24" y="97"/>
                  </a:lnTo>
                  <a:lnTo>
                    <a:pt x="28" y="97"/>
                  </a:lnTo>
                  <a:lnTo>
                    <a:pt x="28" y="95"/>
                  </a:lnTo>
                  <a:lnTo>
                    <a:pt x="32" y="91"/>
                  </a:lnTo>
                  <a:lnTo>
                    <a:pt x="39" y="87"/>
                  </a:lnTo>
                  <a:lnTo>
                    <a:pt x="49" y="85"/>
                  </a:lnTo>
                  <a:lnTo>
                    <a:pt x="59" y="79"/>
                  </a:lnTo>
                  <a:lnTo>
                    <a:pt x="70" y="77"/>
                  </a:lnTo>
                  <a:lnTo>
                    <a:pt x="80" y="77"/>
                  </a:lnTo>
                  <a:lnTo>
                    <a:pt x="90" y="81"/>
                  </a:lnTo>
                  <a:lnTo>
                    <a:pt x="97" y="83"/>
                  </a:lnTo>
                  <a:lnTo>
                    <a:pt x="105" y="91"/>
                  </a:lnTo>
                  <a:lnTo>
                    <a:pt x="111" y="99"/>
                  </a:lnTo>
                  <a:lnTo>
                    <a:pt x="117" y="110"/>
                  </a:lnTo>
                  <a:lnTo>
                    <a:pt x="121" y="122"/>
                  </a:lnTo>
                  <a:lnTo>
                    <a:pt x="123" y="133"/>
                  </a:lnTo>
                  <a:lnTo>
                    <a:pt x="121" y="147"/>
                  </a:lnTo>
                  <a:lnTo>
                    <a:pt x="117" y="161"/>
                  </a:lnTo>
                  <a:lnTo>
                    <a:pt x="107" y="170"/>
                  </a:lnTo>
                  <a:lnTo>
                    <a:pt x="99" y="180"/>
                  </a:lnTo>
                  <a:lnTo>
                    <a:pt x="90" y="188"/>
                  </a:lnTo>
                  <a:lnTo>
                    <a:pt x="78" y="196"/>
                  </a:lnTo>
                  <a:lnTo>
                    <a:pt x="63" y="201"/>
                  </a:lnTo>
                  <a:lnTo>
                    <a:pt x="49" y="205"/>
                  </a:lnTo>
                  <a:lnTo>
                    <a:pt x="37" y="203"/>
                  </a:lnTo>
                  <a:lnTo>
                    <a:pt x="32" y="199"/>
                  </a:lnTo>
                  <a:lnTo>
                    <a:pt x="33" y="196"/>
                  </a:lnTo>
                  <a:lnTo>
                    <a:pt x="35" y="196"/>
                  </a:lnTo>
                  <a:lnTo>
                    <a:pt x="39" y="194"/>
                  </a:lnTo>
                  <a:lnTo>
                    <a:pt x="49" y="194"/>
                  </a:lnTo>
                  <a:lnTo>
                    <a:pt x="57" y="192"/>
                  </a:lnTo>
                  <a:lnTo>
                    <a:pt x="64" y="192"/>
                  </a:lnTo>
                  <a:lnTo>
                    <a:pt x="82" y="178"/>
                  </a:lnTo>
                  <a:lnTo>
                    <a:pt x="94" y="165"/>
                  </a:lnTo>
                  <a:lnTo>
                    <a:pt x="97" y="147"/>
                  </a:lnTo>
                  <a:lnTo>
                    <a:pt x="94" y="130"/>
                  </a:lnTo>
                  <a:lnTo>
                    <a:pt x="86" y="116"/>
                  </a:lnTo>
                  <a:lnTo>
                    <a:pt x="76" y="110"/>
                  </a:lnTo>
                  <a:lnTo>
                    <a:pt x="61" y="108"/>
                  </a:lnTo>
                  <a:lnTo>
                    <a:pt x="45" y="112"/>
                  </a:lnTo>
                  <a:lnTo>
                    <a:pt x="33" y="116"/>
                  </a:lnTo>
                  <a:lnTo>
                    <a:pt x="28" y="122"/>
                  </a:lnTo>
                  <a:lnTo>
                    <a:pt x="26" y="122"/>
                  </a:lnTo>
                  <a:lnTo>
                    <a:pt x="24" y="122"/>
                  </a:lnTo>
                  <a:lnTo>
                    <a:pt x="22" y="122"/>
                  </a:lnTo>
                  <a:lnTo>
                    <a:pt x="22" y="124"/>
                  </a:lnTo>
                  <a:lnTo>
                    <a:pt x="18" y="122"/>
                  </a:lnTo>
                  <a:lnTo>
                    <a:pt x="16" y="118"/>
                  </a:lnTo>
                  <a:lnTo>
                    <a:pt x="16" y="116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6" y="35"/>
                  </a:lnTo>
                  <a:lnTo>
                    <a:pt x="45" y="19"/>
                  </a:lnTo>
                  <a:lnTo>
                    <a:pt x="55" y="13"/>
                  </a:lnTo>
                  <a:lnTo>
                    <a:pt x="63" y="7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70" y="4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500" name="Freeform 182"/>
            <p:cNvSpPr>
              <a:spLocks noEditPoints="1"/>
            </p:cNvSpPr>
            <p:nvPr/>
          </p:nvSpPr>
          <p:spPr bwMode="auto">
            <a:xfrm>
              <a:off x="3345" y="2708"/>
              <a:ext cx="71" cy="96"/>
            </a:xfrm>
            <a:custGeom>
              <a:avLst/>
              <a:gdLst>
                <a:gd name="T0" fmla="*/ 68 w 141"/>
                <a:gd name="T1" fmla="*/ 161 h 192"/>
                <a:gd name="T2" fmla="*/ 79 w 141"/>
                <a:gd name="T3" fmla="*/ 163 h 192"/>
                <a:gd name="T4" fmla="*/ 118 w 141"/>
                <a:gd name="T5" fmla="*/ 145 h 192"/>
                <a:gd name="T6" fmla="*/ 132 w 141"/>
                <a:gd name="T7" fmla="*/ 130 h 192"/>
                <a:gd name="T8" fmla="*/ 118 w 141"/>
                <a:gd name="T9" fmla="*/ 138 h 192"/>
                <a:gd name="T10" fmla="*/ 91 w 141"/>
                <a:gd name="T11" fmla="*/ 151 h 192"/>
                <a:gd name="T12" fmla="*/ 70 w 141"/>
                <a:gd name="T13" fmla="*/ 157 h 192"/>
                <a:gd name="T14" fmla="*/ 31 w 141"/>
                <a:gd name="T15" fmla="*/ 25 h 192"/>
                <a:gd name="T16" fmla="*/ 66 w 141"/>
                <a:gd name="T17" fmla="*/ 29 h 192"/>
                <a:gd name="T18" fmla="*/ 79 w 141"/>
                <a:gd name="T19" fmla="*/ 62 h 192"/>
                <a:gd name="T20" fmla="*/ 77 w 141"/>
                <a:gd name="T21" fmla="*/ 95 h 192"/>
                <a:gd name="T22" fmla="*/ 79 w 141"/>
                <a:gd name="T23" fmla="*/ 46 h 192"/>
                <a:gd name="T24" fmla="*/ 62 w 141"/>
                <a:gd name="T25" fmla="*/ 17 h 192"/>
                <a:gd name="T26" fmla="*/ 37 w 141"/>
                <a:gd name="T27" fmla="*/ 17 h 192"/>
                <a:gd name="T28" fmla="*/ 29 w 141"/>
                <a:gd name="T29" fmla="*/ 25 h 192"/>
                <a:gd name="T30" fmla="*/ 112 w 141"/>
                <a:gd name="T31" fmla="*/ 134 h 192"/>
                <a:gd name="T32" fmla="*/ 130 w 141"/>
                <a:gd name="T33" fmla="*/ 122 h 192"/>
                <a:gd name="T34" fmla="*/ 134 w 141"/>
                <a:gd name="T35" fmla="*/ 106 h 192"/>
                <a:gd name="T36" fmla="*/ 140 w 141"/>
                <a:gd name="T37" fmla="*/ 105 h 192"/>
                <a:gd name="T38" fmla="*/ 141 w 141"/>
                <a:gd name="T39" fmla="*/ 110 h 192"/>
                <a:gd name="T40" fmla="*/ 141 w 141"/>
                <a:gd name="T41" fmla="*/ 139 h 192"/>
                <a:gd name="T42" fmla="*/ 134 w 141"/>
                <a:gd name="T43" fmla="*/ 155 h 192"/>
                <a:gd name="T44" fmla="*/ 120 w 141"/>
                <a:gd name="T45" fmla="*/ 161 h 192"/>
                <a:gd name="T46" fmla="*/ 83 w 141"/>
                <a:gd name="T47" fmla="*/ 174 h 192"/>
                <a:gd name="T48" fmla="*/ 56 w 141"/>
                <a:gd name="T49" fmla="*/ 190 h 192"/>
                <a:gd name="T50" fmla="*/ 52 w 141"/>
                <a:gd name="T51" fmla="*/ 192 h 192"/>
                <a:gd name="T52" fmla="*/ 48 w 141"/>
                <a:gd name="T53" fmla="*/ 186 h 192"/>
                <a:gd name="T54" fmla="*/ 48 w 141"/>
                <a:gd name="T55" fmla="*/ 170 h 192"/>
                <a:gd name="T56" fmla="*/ 64 w 141"/>
                <a:gd name="T57" fmla="*/ 122 h 192"/>
                <a:gd name="T58" fmla="*/ 72 w 141"/>
                <a:gd name="T59" fmla="*/ 81 h 192"/>
                <a:gd name="T60" fmla="*/ 70 w 141"/>
                <a:gd name="T61" fmla="*/ 50 h 192"/>
                <a:gd name="T62" fmla="*/ 54 w 141"/>
                <a:gd name="T63" fmla="*/ 27 h 192"/>
                <a:gd name="T64" fmla="*/ 19 w 141"/>
                <a:gd name="T65" fmla="*/ 35 h 192"/>
                <a:gd name="T66" fmla="*/ 2 w 141"/>
                <a:gd name="T67" fmla="*/ 60 h 192"/>
                <a:gd name="T68" fmla="*/ 0 w 141"/>
                <a:gd name="T69" fmla="*/ 56 h 192"/>
                <a:gd name="T70" fmla="*/ 2 w 141"/>
                <a:gd name="T71" fmla="*/ 41 h 192"/>
                <a:gd name="T72" fmla="*/ 17 w 141"/>
                <a:gd name="T73" fmla="*/ 17 h 192"/>
                <a:gd name="T74" fmla="*/ 52 w 141"/>
                <a:gd name="T75" fmla="*/ 0 h 192"/>
                <a:gd name="T76" fmla="*/ 91 w 141"/>
                <a:gd name="T77" fmla="*/ 25 h 192"/>
                <a:gd name="T78" fmla="*/ 91 w 141"/>
                <a:gd name="T79" fmla="*/ 58 h 192"/>
                <a:gd name="T80" fmla="*/ 83 w 141"/>
                <a:gd name="T81" fmla="*/ 101 h 192"/>
                <a:gd name="T82" fmla="*/ 70 w 141"/>
                <a:gd name="T83" fmla="*/ 139 h 192"/>
                <a:gd name="T84" fmla="*/ 76 w 141"/>
                <a:gd name="T85" fmla="*/ 149 h 1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1"/>
                <a:gd name="T130" fmla="*/ 0 h 192"/>
                <a:gd name="T131" fmla="*/ 141 w 141"/>
                <a:gd name="T132" fmla="*/ 192 h 19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1" h="192">
                  <a:moveTo>
                    <a:pt x="70" y="157"/>
                  </a:moveTo>
                  <a:lnTo>
                    <a:pt x="70" y="159"/>
                  </a:lnTo>
                  <a:lnTo>
                    <a:pt x="68" y="161"/>
                  </a:lnTo>
                  <a:lnTo>
                    <a:pt x="68" y="163"/>
                  </a:lnTo>
                  <a:lnTo>
                    <a:pt x="70" y="163"/>
                  </a:lnTo>
                  <a:lnTo>
                    <a:pt x="79" y="163"/>
                  </a:lnTo>
                  <a:lnTo>
                    <a:pt x="91" y="157"/>
                  </a:lnTo>
                  <a:lnTo>
                    <a:pt x="105" y="151"/>
                  </a:lnTo>
                  <a:lnTo>
                    <a:pt x="118" y="145"/>
                  </a:lnTo>
                  <a:lnTo>
                    <a:pt x="126" y="139"/>
                  </a:lnTo>
                  <a:lnTo>
                    <a:pt x="130" y="134"/>
                  </a:lnTo>
                  <a:lnTo>
                    <a:pt x="132" y="130"/>
                  </a:lnTo>
                  <a:lnTo>
                    <a:pt x="130" y="130"/>
                  </a:lnTo>
                  <a:lnTo>
                    <a:pt x="124" y="134"/>
                  </a:lnTo>
                  <a:lnTo>
                    <a:pt x="118" y="138"/>
                  </a:lnTo>
                  <a:lnTo>
                    <a:pt x="110" y="141"/>
                  </a:lnTo>
                  <a:lnTo>
                    <a:pt x="99" y="149"/>
                  </a:lnTo>
                  <a:lnTo>
                    <a:pt x="91" y="151"/>
                  </a:lnTo>
                  <a:lnTo>
                    <a:pt x="83" y="153"/>
                  </a:lnTo>
                  <a:lnTo>
                    <a:pt x="76" y="155"/>
                  </a:lnTo>
                  <a:lnTo>
                    <a:pt x="70" y="157"/>
                  </a:lnTo>
                  <a:close/>
                  <a:moveTo>
                    <a:pt x="29" y="25"/>
                  </a:moveTo>
                  <a:lnTo>
                    <a:pt x="29" y="25"/>
                  </a:lnTo>
                  <a:lnTo>
                    <a:pt x="31" y="25"/>
                  </a:lnTo>
                  <a:lnTo>
                    <a:pt x="45" y="19"/>
                  </a:lnTo>
                  <a:lnTo>
                    <a:pt x="56" y="21"/>
                  </a:lnTo>
                  <a:lnTo>
                    <a:pt x="66" y="29"/>
                  </a:lnTo>
                  <a:lnTo>
                    <a:pt x="76" y="41"/>
                  </a:lnTo>
                  <a:lnTo>
                    <a:pt x="77" y="50"/>
                  </a:lnTo>
                  <a:lnTo>
                    <a:pt x="79" y="62"/>
                  </a:lnTo>
                  <a:lnTo>
                    <a:pt x="77" y="75"/>
                  </a:lnTo>
                  <a:lnTo>
                    <a:pt x="76" y="95"/>
                  </a:lnTo>
                  <a:lnTo>
                    <a:pt x="77" y="95"/>
                  </a:lnTo>
                  <a:lnTo>
                    <a:pt x="79" y="75"/>
                  </a:lnTo>
                  <a:lnTo>
                    <a:pt x="83" y="60"/>
                  </a:lnTo>
                  <a:lnTo>
                    <a:pt x="79" y="46"/>
                  </a:lnTo>
                  <a:lnTo>
                    <a:pt x="77" y="35"/>
                  </a:lnTo>
                  <a:lnTo>
                    <a:pt x="72" y="23"/>
                  </a:lnTo>
                  <a:lnTo>
                    <a:pt x="62" y="17"/>
                  </a:lnTo>
                  <a:lnTo>
                    <a:pt x="50" y="13"/>
                  </a:lnTo>
                  <a:lnTo>
                    <a:pt x="41" y="17"/>
                  </a:lnTo>
                  <a:lnTo>
                    <a:pt x="37" y="17"/>
                  </a:lnTo>
                  <a:lnTo>
                    <a:pt x="35" y="19"/>
                  </a:lnTo>
                  <a:lnTo>
                    <a:pt x="31" y="21"/>
                  </a:lnTo>
                  <a:lnTo>
                    <a:pt x="29" y="25"/>
                  </a:lnTo>
                  <a:close/>
                  <a:moveTo>
                    <a:pt x="79" y="149"/>
                  </a:moveTo>
                  <a:lnTo>
                    <a:pt x="107" y="138"/>
                  </a:lnTo>
                  <a:lnTo>
                    <a:pt x="112" y="134"/>
                  </a:lnTo>
                  <a:lnTo>
                    <a:pt x="120" y="130"/>
                  </a:lnTo>
                  <a:lnTo>
                    <a:pt x="124" y="126"/>
                  </a:lnTo>
                  <a:lnTo>
                    <a:pt x="130" y="122"/>
                  </a:lnTo>
                  <a:lnTo>
                    <a:pt x="130" y="116"/>
                  </a:lnTo>
                  <a:lnTo>
                    <a:pt x="132" y="110"/>
                  </a:lnTo>
                  <a:lnTo>
                    <a:pt x="134" y="106"/>
                  </a:lnTo>
                  <a:lnTo>
                    <a:pt x="138" y="105"/>
                  </a:lnTo>
                  <a:lnTo>
                    <a:pt x="138" y="103"/>
                  </a:lnTo>
                  <a:lnTo>
                    <a:pt x="140" y="105"/>
                  </a:lnTo>
                  <a:lnTo>
                    <a:pt x="141" y="105"/>
                  </a:lnTo>
                  <a:lnTo>
                    <a:pt x="141" y="106"/>
                  </a:lnTo>
                  <a:lnTo>
                    <a:pt x="141" y="110"/>
                  </a:lnTo>
                  <a:lnTo>
                    <a:pt x="141" y="112"/>
                  </a:lnTo>
                  <a:lnTo>
                    <a:pt x="141" y="116"/>
                  </a:lnTo>
                  <a:lnTo>
                    <a:pt x="141" y="139"/>
                  </a:lnTo>
                  <a:lnTo>
                    <a:pt x="140" y="147"/>
                  </a:lnTo>
                  <a:lnTo>
                    <a:pt x="140" y="151"/>
                  </a:lnTo>
                  <a:lnTo>
                    <a:pt x="134" y="155"/>
                  </a:lnTo>
                  <a:lnTo>
                    <a:pt x="130" y="159"/>
                  </a:lnTo>
                  <a:lnTo>
                    <a:pt x="124" y="159"/>
                  </a:lnTo>
                  <a:lnTo>
                    <a:pt x="120" y="161"/>
                  </a:lnTo>
                  <a:lnTo>
                    <a:pt x="112" y="163"/>
                  </a:lnTo>
                  <a:lnTo>
                    <a:pt x="103" y="167"/>
                  </a:lnTo>
                  <a:lnTo>
                    <a:pt x="83" y="174"/>
                  </a:lnTo>
                  <a:lnTo>
                    <a:pt x="68" y="180"/>
                  </a:lnTo>
                  <a:lnTo>
                    <a:pt x="60" y="184"/>
                  </a:lnTo>
                  <a:lnTo>
                    <a:pt x="56" y="190"/>
                  </a:lnTo>
                  <a:lnTo>
                    <a:pt x="54" y="190"/>
                  </a:lnTo>
                  <a:lnTo>
                    <a:pt x="54" y="192"/>
                  </a:lnTo>
                  <a:lnTo>
                    <a:pt x="52" y="192"/>
                  </a:lnTo>
                  <a:lnTo>
                    <a:pt x="50" y="192"/>
                  </a:lnTo>
                  <a:lnTo>
                    <a:pt x="48" y="188"/>
                  </a:lnTo>
                  <a:lnTo>
                    <a:pt x="48" y="186"/>
                  </a:lnTo>
                  <a:lnTo>
                    <a:pt x="46" y="182"/>
                  </a:lnTo>
                  <a:lnTo>
                    <a:pt x="48" y="178"/>
                  </a:lnTo>
                  <a:lnTo>
                    <a:pt x="48" y="170"/>
                  </a:lnTo>
                  <a:lnTo>
                    <a:pt x="50" y="170"/>
                  </a:lnTo>
                  <a:lnTo>
                    <a:pt x="62" y="139"/>
                  </a:lnTo>
                  <a:lnTo>
                    <a:pt x="64" y="122"/>
                  </a:lnTo>
                  <a:lnTo>
                    <a:pt x="68" y="106"/>
                  </a:lnTo>
                  <a:lnTo>
                    <a:pt x="70" y="91"/>
                  </a:lnTo>
                  <a:lnTo>
                    <a:pt x="72" y="81"/>
                  </a:lnTo>
                  <a:lnTo>
                    <a:pt x="70" y="70"/>
                  </a:lnTo>
                  <a:lnTo>
                    <a:pt x="70" y="60"/>
                  </a:lnTo>
                  <a:lnTo>
                    <a:pt x="70" y="50"/>
                  </a:lnTo>
                  <a:lnTo>
                    <a:pt x="70" y="43"/>
                  </a:lnTo>
                  <a:lnTo>
                    <a:pt x="64" y="31"/>
                  </a:lnTo>
                  <a:lnTo>
                    <a:pt x="54" y="27"/>
                  </a:lnTo>
                  <a:lnTo>
                    <a:pt x="43" y="25"/>
                  </a:lnTo>
                  <a:lnTo>
                    <a:pt x="31" y="29"/>
                  </a:lnTo>
                  <a:lnTo>
                    <a:pt x="19" y="35"/>
                  </a:lnTo>
                  <a:lnTo>
                    <a:pt x="10" y="46"/>
                  </a:lnTo>
                  <a:lnTo>
                    <a:pt x="6" y="56"/>
                  </a:lnTo>
                  <a:lnTo>
                    <a:pt x="2" y="60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0" y="48"/>
                  </a:lnTo>
                  <a:lnTo>
                    <a:pt x="2" y="41"/>
                  </a:lnTo>
                  <a:lnTo>
                    <a:pt x="6" y="35"/>
                  </a:lnTo>
                  <a:lnTo>
                    <a:pt x="12" y="23"/>
                  </a:lnTo>
                  <a:lnTo>
                    <a:pt x="17" y="17"/>
                  </a:lnTo>
                  <a:lnTo>
                    <a:pt x="25" y="10"/>
                  </a:lnTo>
                  <a:lnTo>
                    <a:pt x="35" y="6"/>
                  </a:lnTo>
                  <a:lnTo>
                    <a:pt x="52" y="0"/>
                  </a:lnTo>
                  <a:lnTo>
                    <a:pt x="70" y="4"/>
                  </a:lnTo>
                  <a:lnTo>
                    <a:pt x="81" y="10"/>
                  </a:lnTo>
                  <a:lnTo>
                    <a:pt x="91" y="25"/>
                  </a:lnTo>
                  <a:lnTo>
                    <a:pt x="93" y="35"/>
                  </a:lnTo>
                  <a:lnTo>
                    <a:pt x="93" y="52"/>
                  </a:lnTo>
                  <a:lnTo>
                    <a:pt x="91" y="58"/>
                  </a:lnTo>
                  <a:lnTo>
                    <a:pt x="91" y="70"/>
                  </a:lnTo>
                  <a:lnTo>
                    <a:pt x="87" y="81"/>
                  </a:lnTo>
                  <a:lnTo>
                    <a:pt x="83" y="101"/>
                  </a:lnTo>
                  <a:lnTo>
                    <a:pt x="79" y="108"/>
                  </a:lnTo>
                  <a:lnTo>
                    <a:pt x="76" y="124"/>
                  </a:lnTo>
                  <a:lnTo>
                    <a:pt x="70" y="139"/>
                  </a:lnTo>
                  <a:lnTo>
                    <a:pt x="70" y="149"/>
                  </a:lnTo>
                  <a:lnTo>
                    <a:pt x="72" y="151"/>
                  </a:lnTo>
                  <a:lnTo>
                    <a:pt x="76" y="149"/>
                  </a:lnTo>
                  <a:lnTo>
                    <a:pt x="79" y="149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501" name="Freeform 183"/>
            <p:cNvSpPr>
              <a:spLocks noEditPoints="1"/>
            </p:cNvSpPr>
            <p:nvPr/>
          </p:nvSpPr>
          <p:spPr bwMode="auto">
            <a:xfrm>
              <a:off x="3412" y="2681"/>
              <a:ext cx="65" cy="89"/>
            </a:xfrm>
            <a:custGeom>
              <a:avLst/>
              <a:gdLst>
                <a:gd name="T0" fmla="*/ 35 w 130"/>
                <a:gd name="T1" fmla="*/ 13 h 176"/>
                <a:gd name="T2" fmla="*/ 56 w 130"/>
                <a:gd name="T3" fmla="*/ 17 h 176"/>
                <a:gd name="T4" fmla="*/ 81 w 130"/>
                <a:gd name="T5" fmla="*/ 34 h 176"/>
                <a:gd name="T6" fmla="*/ 101 w 130"/>
                <a:gd name="T7" fmla="*/ 60 h 176"/>
                <a:gd name="T8" fmla="*/ 116 w 130"/>
                <a:gd name="T9" fmla="*/ 89 h 176"/>
                <a:gd name="T10" fmla="*/ 116 w 130"/>
                <a:gd name="T11" fmla="*/ 93 h 176"/>
                <a:gd name="T12" fmla="*/ 122 w 130"/>
                <a:gd name="T13" fmla="*/ 102 h 176"/>
                <a:gd name="T14" fmla="*/ 118 w 130"/>
                <a:gd name="T15" fmla="*/ 87 h 176"/>
                <a:gd name="T16" fmla="*/ 114 w 130"/>
                <a:gd name="T17" fmla="*/ 75 h 176"/>
                <a:gd name="T18" fmla="*/ 99 w 130"/>
                <a:gd name="T19" fmla="*/ 46 h 176"/>
                <a:gd name="T20" fmla="*/ 79 w 130"/>
                <a:gd name="T21" fmla="*/ 25 h 176"/>
                <a:gd name="T22" fmla="*/ 56 w 130"/>
                <a:gd name="T23" fmla="*/ 13 h 176"/>
                <a:gd name="T24" fmla="*/ 35 w 130"/>
                <a:gd name="T25" fmla="*/ 13 h 176"/>
                <a:gd name="T26" fmla="*/ 4 w 130"/>
                <a:gd name="T27" fmla="*/ 67 h 176"/>
                <a:gd name="T28" fmla="*/ 6 w 130"/>
                <a:gd name="T29" fmla="*/ 89 h 176"/>
                <a:gd name="T30" fmla="*/ 17 w 130"/>
                <a:gd name="T31" fmla="*/ 116 h 176"/>
                <a:gd name="T32" fmla="*/ 29 w 130"/>
                <a:gd name="T33" fmla="*/ 141 h 176"/>
                <a:gd name="T34" fmla="*/ 48 w 130"/>
                <a:gd name="T35" fmla="*/ 162 h 176"/>
                <a:gd name="T36" fmla="*/ 68 w 130"/>
                <a:gd name="T37" fmla="*/ 170 h 176"/>
                <a:gd name="T38" fmla="*/ 93 w 130"/>
                <a:gd name="T39" fmla="*/ 170 h 176"/>
                <a:gd name="T40" fmla="*/ 68 w 130"/>
                <a:gd name="T41" fmla="*/ 164 h 176"/>
                <a:gd name="T42" fmla="*/ 48 w 130"/>
                <a:gd name="T43" fmla="*/ 155 h 176"/>
                <a:gd name="T44" fmla="*/ 29 w 130"/>
                <a:gd name="T45" fmla="*/ 131 h 176"/>
                <a:gd name="T46" fmla="*/ 17 w 130"/>
                <a:gd name="T47" fmla="*/ 106 h 176"/>
                <a:gd name="T48" fmla="*/ 7 w 130"/>
                <a:gd name="T49" fmla="*/ 87 h 176"/>
                <a:gd name="T50" fmla="*/ 6 w 130"/>
                <a:gd name="T51" fmla="*/ 67 h 176"/>
                <a:gd name="T52" fmla="*/ 104 w 130"/>
                <a:gd name="T53" fmla="*/ 77 h 176"/>
                <a:gd name="T54" fmla="*/ 85 w 130"/>
                <a:gd name="T55" fmla="*/ 48 h 176"/>
                <a:gd name="T56" fmla="*/ 60 w 130"/>
                <a:gd name="T57" fmla="*/ 27 h 176"/>
                <a:gd name="T58" fmla="*/ 37 w 130"/>
                <a:gd name="T59" fmla="*/ 19 h 176"/>
                <a:gd name="T60" fmla="*/ 17 w 130"/>
                <a:gd name="T61" fmla="*/ 29 h 176"/>
                <a:gd name="T62" fmla="*/ 11 w 130"/>
                <a:gd name="T63" fmla="*/ 50 h 176"/>
                <a:gd name="T64" fmla="*/ 13 w 130"/>
                <a:gd name="T65" fmla="*/ 69 h 176"/>
                <a:gd name="T66" fmla="*/ 27 w 130"/>
                <a:gd name="T67" fmla="*/ 97 h 176"/>
                <a:gd name="T68" fmla="*/ 48 w 130"/>
                <a:gd name="T69" fmla="*/ 128 h 176"/>
                <a:gd name="T70" fmla="*/ 70 w 130"/>
                <a:gd name="T71" fmla="*/ 147 h 176"/>
                <a:gd name="T72" fmla="*/ 91 w 130"/>
                <a:gd name="T73" fmla="*/ 153 h 176"/>
                <a:gd name="T74" fmla="*/ 112 w 130"/>
                <a:gd name="T75" fmla="*/ 143 h 176"/>
                <a:gd name="T76" fmla="*/ 118 w 130"/>
                <a:gd name="T77" fmla="*/ 120 h 176"/>
                <a:gd name="T78" fmla="*/ 116 w 130"/>
                <a:gd name="T79" fmla="*/ 102 h 176"/>
                <a:gd name="T80" fmla="*/ 11 w 130"/>
                <a:gd name="T81" fmla="*/ 122 h 176"/>
                <a:gd name="T82" fmla="*/ 0 w 130"/>
                <a:gd name="T83" fmla="*/ 83 h 176"/>
                <a:gd name="T84" fmla="*/ 4 w 130"/>
                <a:gd name="T85" fmla="*/ 46 h 176"/>
                <a:gd name="T86" fmla="*/ 11 w 130"/>
                <a:gd name="T87" fmla="*/ 19 h 176"/>
                <a:gd name="T88" fmla="*/ 33 w 130"/>
                <a:gd name="T89" fmla="*/ 3 h 176"/>
                <a:gd name="T90" fmla="*/ 56 w 130"/>
                <a:gd name="T91" fmla="*/ 0 h 176"/>
                <a:gd name="T92" fmla="*/ 81 w 130"/>
                <a:gd name="T93" fmla="*/ 9 h 176"/>
                <a:gd name="T94" fmla="*/ 104 w 130"/>
                <a:gd name="T95" fmla="*/ 27 h 176"/>
                <a:gd name="T96" fmla="*/ 122 w 130"/>
                <a:gd name="T97" fmla="*/ 54 h 176"/>
                <a:gd name="T98" fmla="*/ 130 w 130"/>
                <a:gd name="T99" fmla="*/ 89 h 176"/>
                <a:gd name="T100" fmla="*/ 130 w 130"/>
                <a:gd name="T101" fmla="*/ 124 h 176"/>
                <a:gd name="T102" fmla="*/ 118 w 130"/>
                <a:gd name="T103" fmla="*/ 157 h 176"/>
                <a:gd name="T104" fmla="*/ 97 w 130"/>
                <a:gd name="T105" fmla="*/ 172 h 176"/>
                <a:gd name="T106" fmla="*/ 71 w 130"/>
                <a:gd name="T107" fmla="*/ 176 h 176"/>
                <a:gd name="T108" fmla="*/ 48 w 130"/>
                <a:gd name="T109" fmla="*/ 168 h 176"/>
                <a:gd name="T110" fmla="*/ 27 w 130"/>
                <a:gd name="T111" fmla="*/ 149 h 176"/>
                <a:gd name="T112" fmla="*/ 11 w 130"/>
                <a:gd name="T113" fmla="*/ 122 h 17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"/>
                <a:gd name="T172" fmla="*/ 0 h 176"/>
                <a:gd name="T173" fmla="*/ 130 w 130"/>
                <a:gd name="T174" fmla="*/ 176 h 17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" h="176">
                  <a:moveTo>
                    <a:pt x="35" y="13"/>
                  </a:moveTo>
                  <a:lnTo>
                    <a:pt x="35" y="13"/>
                  </a:lnTo>
                  <a:lnTo>
                    <a:pt x="44" y="13"/>
                  </a:lnTo>
                  <a:lnTo>
                    <a:pt x="56" y="17"/>
                  </a:lnTo>
                  <a:lnTo>
                    <a:pt x="68" y="23"/>
                  </a:lnTo>
                  <a:lnTo>
                    <a:pt x="81" y="34"/>
                  </a:lnTo>
                  <a:lnTo>
                    <a:pt x="91" y="46"/>
                  </a:lnTo>
                  <a:lnTo>
                    <a:pt x="101" y="60"/>
                  </a:lnTo>
                  <a:lnTo>
                    <a:pt x="108" y="71"/>
                  </a:lnTo>
                  <a:lnTo>
                    <a:pt x="116" y="89"/>
                  </a:lnTo>
                  <a:lnTo>
                    <a:pt x="116" y="91"/>
                  </a:lnTo>
                  <a:lnTo>
                    <a:pt x="116" y="93"/>
                  </a:lnTo>
                  <a:lnTo>
                    <a:pt x="118" y="95"/>
                  </a:lnTo>
                  <a:lnTo>
                    <a:pt x="122" y="102"/>
                  </a:lnTo>
                  <a:lnTo>
                    <a:pt x="120" y="95"/>
                  </a:lnTo>
                  <a:lnTo>
                    <a:pt x="118" y="87"/>
                  </a:lnTo>
                  <a:lnTo>
                    <a:pt x="116" y="81"/>
                  </a:lnTo>
                  <a:lnTo>
                    <a:pt x="114" y="75"/>
                  </a:lnTo>
                  <a:lnTo>
                    <a:pt x="106" y="58"/>
                  </a:lnTo>
                  <a:lnTo>
                    <a:pt x="99" y="46"/>
                  </a:lnTo>
                  <a:lnTo>
                    <a:pt x="89" y="34"/>
                  </a:lnTo>
                  <a:lnTo>
                    <a:pt x="79" y="25"/>
                  </a:lnTo>
                  <a:lnTo>
                    <a:pt x="68" y="17"/>
                  </a:lnTo>
                  <a:lnTo>
                    <a:pt x="56" y="13"/>
                  </a:lnTo>
                  <a:lnTo>
                    <a:pt x="44" y="11"/>
                  </a:lnTo>
                  <a:lnTo>
                    <a:pt x="35" y="13"/>
                  </a:lnTo>
                  <a:close/>
                  <a:moveTo>
                    <a:pt x="6" y="67"/>
                  </a:moveTo>
                  <a:lnTo>
                    <a:pt x="4" y="67"/>
                  </a:lnTo>
                  <a:lnTo>
                    <a:pt x="4" y="77"/>
                  </a:lnTo>
                  <a:lnTo>
                    <a:pt x="6" y="89"/>
                  </a:lnTo>
                  <a:lnTo>
                    <a:pt x="9" y="102"/>
                  </a:lnTo>
                  <a:lnTo>
                    <a:pt x="17" y="116"/>
                  </a:lnTo>
                  <a:lnTo>
                    <a:pt x="23" y="129"/>
                  </a:lnTo>
                  <a:lnTo>
                    <a:pt x="29" y="141"/>
                  </a:lnTo>
                  <a:lnTo>
                    <a:pt x="37" y="151"/>
                  </a:lnTo>
                  <a:lnTo>
                    <a:pt x="48" y="162"/>
                  </a:lnTo>
                  <a:lnTo>
                    <a:pt x="58" y="166"/>
                  </a:lnTo>
                  <a:lnTo>
                    <a:pt x="68" y="170"/>
                  </a:lnTo>
                  <a:lnTo>
                    <a:pt x="79" y="170"/>
                  </a:lnTo>
                  <a:lnTo>
                    <a:pt x="93" y="170"/>
                  </a:lnTo>
                  <a:lnTo>
                    <a:pt x="79" y="168"/>
                  </a:lnTo>
                  <a:lnTo>
                    <a:pt x="68" y="164"/>
                  </a:lnTo>
                  <a:lnTo>
                    <a:pt x="56" y="159"/>
                  </a:lnTo>
                  <a:lnTo>
                    <a:pt x="48" y="155"/>
                  </a:lnTo>
                  <a:lnTo>
                    <a:pt x="37" y="143"/>
                  </a:lnTo>
                  <a:lnTo>
                    <a:pt x="29" y="131"/>
                  </a:lnTo>
                  <a:lnTo>
                    <a:pt x="23" y="118"/>
                  </a:lnTo>
                  <a:lnTo>
                    <a:pt x="17" y="106"/>
                  </a:lnTo>
                  <a:lnTo>
                    <a:pt x="11" y="97"/>
                  </a:lnTo>
                  <a:lnTo>
                    <a:pt x="7" y="87"/>
                  </a:lnTo>
                  <a:lnTo>
                    <a:pt x="6" y="77"/>
                  </a:lnTo>
                  <a:lnTo>
                    <a:pt x="6" y="67"/>
                  </a:lnTo>
                  <a:close/>
                  <a:moveTo>
                    <a:pt x="114" y="93"/>
                  </a:moveTo>
                  <a:lnTo>
                    <a:pt x="104" y="77"/>
                  </a:lnTo>
                  <a:lnTo>
                    <a:pt x="97" y="62"/>
                  </a:lnTo>
                  <a:lnTo>
                    <a:pt x="85" y="48"/>
                  </a:lnTo>
                  <a:lnTo>
                    <a:pt x="73" y="38"/>
                  </a:lnTo>
                  <a:lnTo>
                    <a:pt x="60" y="27"/>
                  </a:lnTo>
                  <a:lnTo>
                    <a:pt x="48" y="21"/>
                  </a:lnTo>
                  <a:lnTo>
                    <a:pt x="37" y="19"/>
                  </a:lnTo>
                  <a:lnTo>
                    <a:pt x="27" y="21"/>
                  </a:lnTo>
                  <a:lnTo>
                    <a:pt x="17" y="29"/>
                  </a:lnTo>
                  <a:lnTo>
                    <a:pt x="13" y="44"/>
                  </a:lnTo>
                  <a:lnTo>
                    <a:pt x="11" y="50"/>
                  </a:lnTo>
                  <a:lnTo>
                    <a:pt x="13" y="60"/>
                  </a:lnTo>
                  <a:lnTo>
                    <a:pt x="13" y="69"/>
                  </a:lnTo>
                  <a:lnTo>
                    <a:pt x="19" y="81"/>
                  </a:lnTo>
                  <a:lnTo>
                    <a:pt x="27" y="97"/>
                  </a:lnTo>
                  <a:lnTo>
                    <a:pt x="37" y="114"/>
                  </a:lnTo>
                  <a:lnTo>
                    <a:pt x="48" y="128"/>
                  </a:lnTo>
                  <a:lnTo>
                    <a:pt x="60" y="141"/>
                  </a:lnTo>
                  <a:lnTo>
                    <a:pt x="70" y="147"/>
                  </a:lnTo>
                  <a:lnTo>
                    <a:pt x="81" y="153"/>
                  </a:lnTo>
                  <a:lnTo>
                    <a:pt x="91" y="153"/>
                  </a:lnTo>
                  <a:lnTo>
                    <a:pt x="103" y="155"/>
                  </a:lnTo>
                  <a:lnTo>
                    <a:pt x="112" y="143"/>
                  </a:lnTo>
                  <a:lnTo>
                    <a:pt x="118" y="129"/>
                  </a:lnTo>
                  <a:lnTo>
                    <a:pt x="118" y="120"/>
                  </a:lnTo>
                  <a:lnTo>
                    <a:pt x="118" y="112"/>
                  </a:lnTo>
                  <a:lnTo>
                    <a:pt x="116" y="102"/>
                  </a:lnTo>
                  <a:lnTo>
                    <a:pt x="114" y="93"/>
                  </a:lnTo>
                  <a:close/>
                  <a:moveTo>
                    <a:pt x="11" y="122"/>
                  </a:moveTo>
                  <a:lnTo>
                    <a:pt x="4" y="100"/>
                  </a:lnTo>
                  <a:lnTo>
                    <a:pt x="0" y="83"/>
                  </a:lnTo>
                  <a:lnTo>
                    <a:pt x="0" y="64"/>
                  </a:lnTo>
                  <a:lnTo>
                    <a:pt x="4" y="46"/>
                  </a:lnTo>
                  <a:lnTo>
                    <a:pt x="6" y="31"/>
                  </a:lnTo>
                  <a:lnTo>
                    <a:pt x="11" y="19"/>
                  </a:lnTo>
                  <a:lnTo>
                    <a:pt x="21" y="9"/>
                  </a:lnTo>
                  <a:lnTo>
                    <a:pt x="33" y="3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8" y="2"/>
                  </a:lnTo>
                  <a:lnTo>
                    <a:pt x="81" y="9"/>
                  </a:lnTo>
                  <a:lnTo>
                    <a:pt x="93" y="15"/>
                  </a:lnTo>
                  <a:lnTo>
                    <a:pt x="104" y="27"/>
                  </a:lnTo>
                  <a:lnTo>
                    <a:pt x="112" y="38"/>
                  </a:lnTo>
                  <a:lnTo>
                    <a:pt x="122" y="54"/>
                  </a:lnTo>
                  <a:lnTo>
                    <a:pt x="128" y="71"/>
                  </a:lnTo>
                  <a:lnTo>
                    <a:pt x="130" y="89"/>
                  </a:lnTo>
                  <a:lnTo>
                    <a:pt x="130" y="106"/>
                  </a:lnTo>
                  <a:lnTo>
                    <a:pt x="130" y="124"/>
                  </a:lnTo>
                  <a:lnTo>
                    <a:pt x="124" y="141"/>
                  </a:lnTo>
                  <a:lnTo>
                    <a:pt x="118" y="157"/>
                  </a:lnTo>
                  <a:lnTo>
                    <a:pt x="108" y="166"/>
                  </a:lnTo>
                  <a:lnTo>
                    <a:pt x="97" y="172"/>
                  </a:lnTo>
                  <a:lnTo>
                    <a:pt x="83" y="176"/>
                  </a:lnTo>
                  <a:lnTo>
                    <a:pt x="71" y="176"/>
                  </a:lnTo>
                  <a:lnTo>
                    <a:pt x="60" y="172"/>
                  </a:lnTo>
                  <a:lnTo>
                    <a:pt x="48" y="168"/>
                  </a:lnTo>
                  <a:lnTo>
                    <a:pt x="37" y="159"/>
                  </a:lnTo>
                  <a:lnTo>
                    <a:pt x="27" y="149"/>
                  </a:lnTo>
                  <a:lnTo>
                    <a:pt x="17" y="135"/>
                  </a:lnTo>
                  <a:lnTo>
                    <a:pt x="11" y="122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502" name="Freeform 184"/>
            <p:cNvSpPr>
              <a:spLocks noEditPoints="1"/>
            </p:cNvSpPr>
            <p:nvPr/>
          </p:nvSpPr>
          <p:spPr bwMode="auto">
            <a:xfrm>
              <a:off x="3768" y="2533"/>
              <a:ext cx="71" cy="96"/>
            </a:xfrm>
            <a:custGeom>
              <a:avLst/>
              <a:gdLst>
                <a:gd name="T0" fmla="*/ 72 w 144"/>
                <a:gd name="T1" fmla="*/ 163 h 192"/>
                <a:gd name="T2" fmla="*/ 74 w 144"/>
                <a:gd name="T3" fmla="*/ 163 h 192"/>
                <a:gd name="T4" fmla="*/ 94 w 144"/>
                <a:gd name="T5" fmla="*/ 157 h 192"/>
                <a:gd name="T6" fmla="*/ 121 w 144"/>
                <a:gd name="T7" fmla="*/ 147 h 192"/>
                <a:gd name="T8" fmla="*/ 130 w 144"/>
                <a:gd name="T9" fmla="*/ 136 h 192"/>
                <a:gd name="T10" fmla="*/ 130 w 144"/>
                <a:gd name="T11" fmla="*/ 130 h 192"/>
                <a:gd name="T12" fmla="*/ 123 w 144"/>
                <a:gd name="T13" fmla="*/ 141 h 192"/>
                <a:gd name="T14" fmla="*/ 101 w 144"/>
                <a:gd name="T15" fmla="*/ 149 h 192"/>
                <a:gd name="T16" fmla="*/ 86 w 144"/>
                <a:gd name="T17" fmla="*/ 155 h 192"/>
                <a:gd name="T18" fmla="*/ 72 w 144"/>
                <a:gd name="T19" fmla="*/ 159 h 192"/>
                <a:gd name="T20" fmla="*/ 31 w 144"/>
                <a:gd name="T21" fmla="*/ 27 h 192"/>
                <a:gd name="T22" fmla="*/ 33 w 144"/>
                <a:gd name="T23" fmla="*/ 25 h 192"/>
                <a:gd name="T24" fmla="*/ 47 w 144"/>
                <a:gd name="T25" fmla="*/ 23 h 192"/>
                <a:gd name="T26" fmla="*/ 70 w 144"/>
                <a:gd name="T27" fmla="*/ 29 h 192"/>
                <a:gd name="T28" fmla="*/ 80 w 144"/>
                <a:gd name="T29" fmla="*/ 50 h 192"/>
                <a:gd name="T30" fmla="*/ 80 w 144"/>
                <a:gd name="T31" fmla="*/ 78 h 192"/>
                <a:gd name="T32" fmla="*/ 84 w 144"/>
                <a:gd name="T33" fmla="*/ 78 h 192"/>
                <a:gd name="T34" fmla="*/ 84 w 144"/>
                <a:gd name="T35" fmla="*/ 48 h 192"/>
                <a:gd name="T36" fmla="*/ 74 w 144"/>
                <a:gd name="T37" fmla="*/ 25 h 192"/>
                <a:gd name="T38" fmla="*/ 53 w 144"/>
                <a:gd name="T39" fmla="*/ 14 h 192"/>
                <a:gd name="T40" fmla="*/ 39 w 144"/>
                <a:gd name="T41" fmla="*/ 19 h 192"/>
                <a:gd name="T42" fmla="*/ 33 w 144"/>
                <a:gd name="T43" fmla="*/ 23 h 192"/>
                <a:gd name="T44" fmla="*/ 82 w 144"/>
                <a:gd name="T45" fmla="*/ 151 h 192"/>
                <a:gd name="T46" fmla="*/ 117 w 144"/>
                <a:gd name="T47" fmla="*/ 136 h 192"/>
                <a:gd name="T48" fmla="*/ 127 w 144"/>
                <a:gd name="T49" fmla="*/ 128 h 192"/>
                <a:gd name="T50" fmla="*/ 132 w 144"/>
                <a:gd name="T51" fmla="*/ 118 h 192"/>
                <a:gd name="T52" fmla="*/ 136 w 144"/>
                <a:gd name="T53" fmla="*/ 107 h 192"/>
                <a:gd name="T54" fmla="*/ 144 w 144"/>
                <a:gd name="T55" fmla="*/ 109 h 192"/>
                <a:gd name="T56" fmla="*/ 144 w 144"/>
                <a:gd name="T57" fmla="*/ 114 h 192"/>
                <a:gd name="T58" fmla="*/ 144 w 144"/>
                <a:gd name="T59" fmla="*/ 143 h 192"/>
                <a:gd name="T60" fmla="*/ 142 w 144"/>
                <a:gd name="T61" fmla="*/ 155 h 192"/>
                <a:gd name="T62" fmla="*/ 130 w 144"/>
                <a:gd name="T63" fmla="*/ 159 h 192"/>
                <a:gd name="T64" fmla="*/ 107 w 144"/>
                <a:gd name="T65" fmla="*/ 171 h 192"/>
                <a:gd name="T66" fmla="*/ 72 w 144"/>
                <a:gd name="T67" fmla="*/ 184 h 192"/>
                <a:gd name="T68" fmla="*/ 59 w 144"/>
                <a:gd name="T69" fmla="*/ 190 h 192"/>
                <a:gd name="T70" fmla="*/ 55 w 144"/>
                <a:gd name="T71" fmla="*/ 192 h 192"/>
                <a:gd name="T72" fmla="*/ 51 w 144"/>
                <a:gd name="T73" fmla="*/ 190 h 192"/>
                <a:gd name="T74" fmla="*/ 49 w 144"/>
                <a:gd name="T75" fmla="*/ 184 h 192"/>
                <a:gd name="T76" fmla="*/ 53 w 144"/>
                <a:gd name="T77" fmla="*/ 174 h 192"/>
                <a:gd name="T78" fmla="*/ 63 w 144"/>
                <a:gd name="T79" fmla="*/ 141 h 192"/>
                <a:gd name="T80" fmla="*/ 70 w 144"/>
                <a:gd name="T81" fmla="*/ 107 h 192"/>
                <a:gd name="T82" fmla="*/ 74 w 144"/>
                <a:gd name="T83" fmla="*/ 81 h 192"/>
                <a:gd name="T84" fmla="*/ 74 w 144"/>
                <a:gd name="T85" fmla="*/ 60 h 192"/>
                <a:gd name="T86" fmla="*/ 72 w 144"/>
                <a:gd name="T87" fmla="*/ 45 h 192"/>
                <a:gd name="T88" fmla="*/ 55 w 144"/>
                <a:gd name="T89" fmla="*/ 31 h 192"/>
                <a:gd name="T90" fmla="*/ 33 w 144"/>
                <a:gd name="T91" fmla="*/ 31 h 192"/>
                <a:gd name="T92" fmla="*/ 14 w 144"/>
                <a:gd name="T93" fmla="*/ 48 h 192"/>
                <a:gd name="T94" fmla="*/ 6 w 144"/>
                <a:gd name="T95" fmla="*/ 60 h 192"/>
                <a:gd name="T96" fmla="*/ 0 w 144"/>
                <a:gd name="T97" fmla="*/ 58 h 192"/>
                <a:gd name="T98" fmla="*/ 0 w 144"/>
                <a:gd name="T99" fmla="*/ 48 h 192"/>
                <a:gd name="T100" fmla="*/ 10 w 144"/>
                <a:gd name="T101" fmla="*/ 35 h 192"/>
                <a:gd name="T102" fmla="*/ 24 w 144"/>
                <a:gd name="T103" fmla="*/ 17 h 192"/>
                <a:gd name="T104" fmla="*/ 39 w 144"/>
                <a:gd name="T105" fmla="*/ 6 h 192"/>
                <a:gd name="T106" fmla="*/ 72 w 144"/>
                <a:gd name="T107" fmla="*/ 4 h 192"/>
                <a:gd name="T108" fmla="*/ 94 w 144"/>
                <a:gd name="T109" fmla="*/ 25 h 192"/>
                <a:gd name="T110" fmla="*/ 95 w 144"/>
                <a:gd name="T111" fmla="*/ 52 h 192"/>
                <a:gd name="T112" fmla="*/ 94 w 144"/>
                <a:gd name="T113" fmla="*/ 72 h 192"/>
                <a:gd name="T114" fmla="*/ 86 w 144"/>
                <a:gd name="T115" fmla="*/ 103 h 192"/>
                <a:gd name="T116" fmla="*/ 80 w 144"/>
                <a:gd name="T117" fmla="*/ 124 h 192"/>
                <a:gd name="T118" fmla="*/ 74 w 144"/>
                <a:gd name="T119" fmla="*/ 141 h 192"/>
                <a:gd name="T120" fmla="*/ 74 w 144"/>
                <a:gd name="T121" fmla="*/ 149 h 192"/>
                <a:gd name="T122" fmla="*/ 78 w 144"/>
                <a:gd name="T123" fmla="*/ 151 h 19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44"/>
                <a:gd name="T187" fmla="*/ 0 h 192"/>
                <a:gd name="T188" fmla="*/ 144 w 144"/>
                <a:gd name="T189" fmla="*/ 192 h 19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44" h="192">
                  <a:moveTo>
                    <a:pt x="72" y="159"/>
                  </a:moveTo>
                  <a:lnTo>
                    <a:pt x="72" y="163"/>
                  </a:lnTo>
                  <a:lnTo>
                    <a:pt x="72" y="165"/>
                  </a:lnTo>
                  <a:lnTo>
                    <a:pt x="74" y="163"/>
                  </a:lnTo>
                  <a:lnTo>
                    <a:pt x="82" y="163"/>
                  </a:lnTo>
                  <a:lnTo>
                    <a:pt x="94" y="157"/>
                  </a:lnTo>
                  <a:lnTo>
                    <a:pt x="109" y="155"/>
                  </a:lnTo>
                  <a:lnTo>
                    <a:pt x="121" y="147"/>
                  </a:lnTo>
                  <a:lnTo>
                    <a:pt x="128" y="141"/>
                  </a:lnTo>
                  <a:lnTo>
                    <a:pt x="130" y="136"/>
                  </a:lnTo>
                  <a:lnTo>
                    <a:pt x="134" y="130"/>
                  </a:lnTo>
                  <a:lnTo>
                    <a:pt x="130" y="130"/>
                  </a:lnTo>
                  <a:lnTo>
                    <a:pt x="127" y="136"/>
                  </a:lnTo>
                  <a:lnTo>
                    <a:pt x="123" y="141"/>
                  </a:lnTo>
                  <a:lnTo>
                    <a:pt x="113" y="143"/>
                  </a:lnTo>
                  <a:lnTo>
                    <a:pt x="101" y="149"/>
                  </a:lnTo>
                  <a:lnTo>
                    <a:pt x="92" y="151"/>
                  </a:lnTo>
                  <a:lnTo>
                    <a:pt x="86" y="155"/>
                  </a:lnTo>
                  <a:lnTo>
                    <a:pt x="78" y="157"/>
                  </a:lnTo>
                  <a:lnTo>
                    <a:pt x="72" y="159"/>
                  </a:lnTo>
                  <a:close/>
                  <a:moveTo>
                    <a:pt x="31" y="25"/>
                  </a:moveTo>
                  <a:lnTo>
                    <a:pt x="31" y="27"/>
                  </a:lnTo>
                  <a:lnTo>
                    <a:pt x="31" y="25"/>
                  </a:lnTo>
                  <a:lnTo>
                    <a:pt x="33" y="25"/>
                  </a:lnTo>
                  <a:lnTo>
                    <a:pt x="35" y="25"/>
                  </a:lnTo>
                  <a:lnTo>
                    <a:pt x="47" y="23"/>
                  </a:lnTo>
                  <a:lnTo>
                    <a:pt x="61" y="25"/>
                  </a:lnTo>
                  <a:lnTo>
                    <a:pt x="70" y="29"/>
                  </a:lnTo>
                  <a:lnTo>
                    <a:pt x="76" y="41"/>
                  </a:lnTo>
                  <a:lnTo>
                    <a:pt x="80" y="50"/>
                  </a:lnTo>
                  <a:lnTo>
                    <a:pt x="82" y="66"/>
                  </a:lnTo>
                  <a:lnTo>
                    <a:pt x="80" y="78"/>
                  </a:lnTo>
                  <a:lnTo>
                    <a:pt x="80" y="95"/>
                  </a:lnTo>
                  <a:lnTo>
                    <a:pt x="84" y="78"/>
                  </a:lnTo>
                  <a:lnTo>
                    <a:pt x="86" y="62"/>
                  </a:lnTo>
                  <a:lnTo>
                    <a:pt x="84" y="48"/>
                  </a:lnTo>
                  <a:lnTo>
                    <a:pt x="82" y="35"/>
                  </a:lnTo>
                  <a:lnTo>
                    <a:pt x="74" y="25"/>
                  </a:lnTo>
                  <a:lnTo>
                    <a:pt x="66" y="17"/>
                  </a:lnTo>
                  <a:lnTo>
                    <a:pt x="53" y="14"/>
                  </a:lnTo>
                  <a:lnTo>
                    <a:pt x="41" y="19"/>
                  </a:lnTo>
                  <a:lnTo>
                    <a:pt x="39" y="19"/>
                  </a:lnTo>
                  <a:lnTo>
                    <a:pt x="35" y="23"/>
                  </a:lnTo>
                  <a:lnTo>
                    <a:pt x="33" y="23"/>
                  </a:lnTo>
                  <a:lnTo>
                    <a:pt x="31" y="25"/>
                  </a:lnTo>
                  <a:close/>
                  <a:moveTo>
                    <a:pt x="82" y="151"/>
                  </a:moveTo>
                  <a:lnTo>
                    <a:pt x="109" y="141"/>
                  </a:lnTo>
                  <a:lnTo>
                    <a:pt x="117" y="136"/>
                  </a:lnTo>
                  <a:lnTo>
                    <a:pt x="123" y="134"/>
                  </a:lnTo>
                  <a:lnTo>
                    <a:pt x="127" y="128"/>
                  </a:lnTo>
                  <a:lnTo>
                    <a:pt x="130" y="124"/>
                  </a:lnTo>
                  <a:lnTo>
                    <a:pt x="132" y="118"/>
                  </a:lnTo>
                  <a:lnTo>
                    <a:pt x="136" y="114"/>
                  </a:lnTo>
                  <a:lnTo>
                    <a:pt x="136" y="107"/>
                  </a:lnTo>
                  <a:lnTo>
                    <a:pt x="142" y="107"/>
                  </a:lnTo>
                  <a:lnTo>
                    <a:pt x="144" y="109"/>
                  </a:lnTo>
                  <a:lnTo>
                    <a:pt x="144" y="110"/>
                  </a:lnTo>
                  <a:lnTo>
                    <a:pt x="144" y="114"/>
                  </a:lnTo>
                  <a:lnTo>
                    <a:pt x="144" y="120"/>
                  </a:lnTo>
                  <a:lnTo>
                    <a:pt x="144" y="143"/>
                  </a:lnTo>
                  <a:lnTo>
                    <a:pt x="142" y="147"/>
                  </a:lnTo>
                  <a:lnTo>
                    <a:pt x="142" y="155"/>
                  </a:lnTo>
                  <a:lnTo>
                    <a:pt x="136" y="157"/>
                  </a:lnTo>
                  <a:lnTo>
                    <a:pt x="130" y="159"/>
                  </a:lnTo>
                  <a:lnTo>
                    <a:pt x="123" y="163"/>
                  </a:lnTo>
                  <a:lnTo>
                    <a:pt x="107" y="171"/>
                  </a:lnTo>
                  <a:lnTo>
                    <a:pt x="86" y="176"/>
                  </a:lnTo>
                  <a:lnTo>
                    <a:pt x="72" y="184"/>
                  </a:lnTo>
                  <a:lnTo>
                    <a:pt x="64" y="184"/>
                  </a:lnTo>
                  <a:lnTo>
                    <a:pt x="59" y="190"/>
                  </a:lnTo>
                  <a:lnTo>
                    <a:pt x="57" y="190"/>
                  </a:lnTo>
                  <a:lnTo>
                    <a:pt x="55" y="192"/>
                  </a:lnTo>
                  <a:lnTo>
                    <a:pt x="53" y="192"/>
                  </a:lnTo>
                  <a:lnTo>
                    <a:pt x="51" y="190"/>
                  </a:lnTo>
                  <a:lnTo>
                    <a:pt x="49" y="190"/>
                  </a:lnTo>
                  <a:lnTo>
                    <a:pt x="49" y="184"/>
                  </a:lnTo>
                  <a:lnTo>
                    <a:pt x="53" y="178"/>
                  </a:lnTo>
                  <a:lnTo>
                    <a:pt x="53" y="174"/>
                  </a:lnTo>
                  <a:lnTo>
                    <a:pt x="55" y="171"/>
                  </a:lnTo>
                  <a:lnTo>
                    <a:pt x="63" y="141"/>
                  </a:lnTo>
                  <a:lnTo>
                    <a:pt x="66" y="122"/>
                  </a:lnTo>
                  <a:lnTo>
                    <a:pt x="70" y="107"/>
                  </a:lnTo>
                  <a:lnTo>
                    <a:pt x="72" y="93"/>
                  </a:lnTo>
                  <a:lnTo>
                    <a:pt x="74" y="81"/>
                  </a:lnTo>
                  <a:lnTo>
                    <a:pt x="74" y="70"/>
                  </a:lnTo>
                  <a:lnTo>
                    <a:pt x="74" y="60"/>
                  </a:lnTo>
                  <a:lnTo>
                    <a:pt x="72" y="50"/>
                  </a:lnTo>
                  <a:lnTo>
                    <a:pt x="72" y="45"/>
                  </a:lnTo>
                  <a:lnTo>
                    <a:pt x="64" y="35"/>
                  </a:lnTo>
                  <a:lnTo>
                    <a:pt x="55" y="31"/>
                  </a:lnTo>
                  <a:lnTo>
                    <a:pt x="43" y="27"/>
                  </a:lnTo>
                  <a:lnTo>
                    <a:pt x="33" y="31"/>
                  </a:lnTo>
                  <a:lnTo>
                    <a:pt x="22" y="37"/>
                  </a:lnTo>
                  <a:lnTo>
                    <a:pt x="14" y="48"/>
                  </a:lnTo>
                  <a:lnTo>
                    <a:pt x="8" y="56"/>
                  </a:lnTo>
                  <a:lnTo>
                    <a:pt x="6" y="60"/>
                  </a:lnTo>
                  <a:lnTo>
                    <a:pt x="4" y="60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4" y="43"/>
                  </a:lnTo>
                  <a:lnTo>
                    <a:pt x="10" y="35"/>
                  </a:lnTo>
                  <a:lnTo>
                    <a:pt x="14" y="25"/>
                  </a:lnTo>
                  <a:lnTo>
                    <a:pt x="24" y="17"/>
                  </a:lnTo>
                  <a:lnTo>
                    <a:pt x="28" y="12"/>
                  </a:lnTo>
                  <a:lnTo>
                    <a:pt x="39" y="6"/>
                  </a:lnTo>
                  <a:lnTo>
                    <a:pt x="55" y="0"/>
                  </a:lnTo>
                  <a:lnTo>
                    <a:pt x="72" y="4"/>
                  </a:lnTo>
                  <a:lnTo>
                    <a:pt x="84" y="12"/>
                  </a:lnTo>
                  <a:lnTo>
                    <a:pt x="94" y="25"/>
                  </a:lnTo>
                  <a:lnTo>
                    <a:pt x="95" y="37"/>
                  </a:lnTo>
                  <a:lnTo>
                    <a:pt x="95" y="52"/>
                  </a:lnTo>
                  <a:lnTo>
                    <a:pt x="94" y="60"/>
                  </a:lnTo>
                  <a:lnTo>
                    <a:pt x="94" y="72"/>
                  </a:lnTo>
                  <a:lnTo>
                    <a:pt x="90" y="85"/>
                  </a:lnTo>
                  <a:lnTo>
                    <a:pt x="86" y="103"/>
                  </a:lnTo>
                  <a:lnTo>
                    <a:pt x="82" y="110"/>
                  </a:lnTo>
                  <a:lnTo>
                    <a:pt x="80" y="124"/>
                  </a:lnTo>
                  <a:lnTo>
                    <a:pt x="74" y="134"/>
                  </a:lnTo>
                  <a:lnTo>
                    <a:pt x="74" y="141"/>
                  </a:lnTo>
                  <a:lnTo>
                    <a:pt x="72" y="147"/>
                  </a:lnTo>
                  <a:lnTo>
                    <a:pt x="74" y="149"/>
                  </a:lnTo>
                  <a:lnTo>
                    <a:pt x="76" y="151"/>
                  </a:lnTo>
                  <a:lnTo>
                    <a:pt x="78" y="151"/>
                  </a:lnTo>
                  <a:lnTo>
                    <a:pt x="82" y="151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7503" name="Freeform 185"/>
            <p:cNvSpPr>
              <a:spLocks noEditPoints="1"/>
            </p:cNvSpPr>
            <p:nvPr/>
          </p:nvSpPr>
          <p:spPr bwMode="auto">
            <a:xfrm>
              <a:off x="3837" y="2497"/>
              <a:ext cx="61" cy="104"/>
            </a:xfrm>
            <a:custGeom>
              <a:avLst/>
              <a:gdLst>
                <a:gd name="T0" fmla="*/ 31 w 122"/>
                <a:gd name="T1" fmla="*/ 119 h 208"/>
                <a:gd name="T2" fmla="*/ 39 w 122"/>
                <a:gd name="T3" fmla="*/ 113 h 208"/>
                <a:gd name="T4" fmla="*/ 47 w 122"/>
                <a:gd name="T5" fmla="*/ 111 h 208"/>
                <a:gd name="T6" fmla="*/ 80 w 122"/>
                <a:gd name="T7" fmla="*/ 107 h 208"/>
                <a:gd name="T8" fmla="*/ 103 w 122"/>
                <a:gd name="T9" fmla="*/ 130 h 208"/>
                <a:gd name="T10" fmla="*/ 107 w 122"/>
                <a:gd name="T11" fmla="*/ 148 h 208"/>
                <a:gd name="T12" fmla="*/ 101 w 122"/>
                <a:gd name="T13" fmla="*/ 167 h 208"/>
                <a:gd name="T14" fmla="*/ 107 w 122"/>
                <a:gd name="T15" fmla="*/ 157 h 208"/>
                <a:gd name="T16" fmla="*/ 109 w 122"/>
                <a:gd name="T17" fmla="*/ 132 h 208"/>
                <a:gd name="T18" fmla="*/ 97 w 122"/>
                <a:gd name="T19" fmla="*/ 107 h 208"/>
                <a:gd name="T20" fmla="*/ 66 w 122"/>
                <a:gd name="T21" fmla="*/ 97 h 208"/>
                <a:gd name="T22" fmla="*/ 45 w 122"/>
                <a:gd name="T23" fmla="*/ 105 h 208"/>
                <a:gd name="T24" fmla="*/ 33 w 122"/>
                <a:gd name="T25" fmla="*/ 111 h 208"/>
                <a:gd name="T26" fmla="*/ 18 w 122"/>
                <a:gd name="T27" fmla="*/ 37 h 208"/>
                <a:gd name="T28" fmla="*/ 12 w 122"/>
                <a:gd name="T29" fmla="*/ 41 h 208"/>
                <a:gd name="T30" fmla="*/ 12 w 122"/>
                <a:gd name="T31" fmla="*/ 43 h 208"/>
                <a:gd name="T32" fmla="*/ 14 w 122"/>
                <a:gd name="T33" fmla="*/ 45 h 208"/>
                <a:gd name="T34" fmla="*/ 60 w 122"/>
                <a:gd name="T35" fmla="*/ 25 h 208"/>
                <a:gd name="T36" fmla="*/ 64 w 122"/>
                <a:gd name="T37" fmla="*/ 20 h 208"/>
                <a:gd name="T38" fmla="*/ 62 w 122"/>
                <a:gd name="T39" fmla="*/ 16 h 208"/>
                <a:gd name="T40" fmla="*/ 58 w 122"/>
                <a:gd name="T41" fmla="*/ 20 h 208"/>
                <a:gd name="T42" fmla="*/ 18 w 122"/>
                <a:gd name="T43" fmla="*/ 37 h 208"/>
                <a:gd name="T44" fmla="*/ 74 w 122"/>
                <a:gd name="T45" fmla="*/ 29 h 208"/>
                <a:gd name="T46" fmla="*/ 74 w 122"/>
                <a:gd name="T47" fmla="*/ 35 h 208"/>
                <a:gd name="T48" fmla="*/ 66 w 122"/>
                <a:gd name="T49" fmla="*/ 41 h 208"/>
                <a:gd name="T50" fmla="*/ 20 w 122"/>
                <a:gd name="T51" fmla="*/ 60 h 208"/>
                <a:gd name="T52" fmla="*/ 18 w 122"/>
                <a:gd name="T53" fmla="*/ 66 h 208"/>
                <a:gd name="T54" fmla="*/ 21 w 122"/>
                <a:gd name="T55" fmla="*/ 91 h 208"/>
                <a:gd name="T56" fmla="*/ 21 w 122"/>
                <a:gd name="T57" fmla="*/ 95 h 208"/>
                <a:gd name="T58" fmla="*/ 25 w 122"/>
                <a:gd name="T59" fmla="*/ 97 h 208"/>
                <a:gd name="T60" fmla="*/ 29 w 122"/>
                <a:gd name="T61" fmla="*/ 97 h 208"/>
                <a:gd name="T62" fmla="*/ 43 w 122"/>
                <a:gd name="T63" fmla="*/ 89 h 208"/>
                <a:gd name="T64" fmla="*/ 60 w 122"/>
                <a:gd name="T65" fmla="*/ 82 h 208"/>
                <a:gd name="T66" fmla="*/ 82 w 122"/>
                <a:gd name="T67" fmla="*/ 80 h 208"/>
                <a:gd name="T68" fmla="*/ 107 w 122"/>
                <a:gd name="T69" fmla="*/ 91 h 208"/>
                <a:gd name="T70" fmla="*/ 120 w 122"/>
                <a:gd name="T71" fmla="*/ 122 h 208"/>
                <a:gd name="T72" fmla="*/ 120 w 122"/>
                <a:gd name="T73" fmla="*/ 148 h 208"/>
                <a:gd name="T74" fmla="*/ 111 w 122"/>
                <a:gd name="T75" fmla="*/ 173 h 208"/>
                <a:gd name="T76" fmla="*/ 91 w 122"/>
                <a:gd name="T77" fmla="*/ 192 h 208"/>
                <a:gd name="T78" fmla="*/ 64 w 122"/>
                <a:gd name="T79" fmla="*/ 206 h 208"/>
                <a:gd name="T80" fmla="*/ 39 w 122"/>
                <a:gd name="T81" fmla="*/ 206 h 208"/>
                <a:gd name="T82" fmla="*/ 35 w 122"/>
                <a:gd name="T83" fmla="*/ 200 h 208"/>
                <a:gd name="T84" fmla="*/ 39 w 122"/>
                <a:gd name="T85" fmla="*/ 196 h 208"/>
                <a:gd name="T86" fmla="*/ 49 w 122"/>
                <a:gd name="T87" fmla="*/ 196 h 208"/>
                <a:gd name="T88" fmla="*/ 68 w 122"/>
                <a:gd name="T89" fmla="*/ 192 h 208"/>
                <a:gd name="T90" fmla="*/ 97 w 122"/>
                <a:gd name="T91" fmla="*/ 167 h 208"/>
                <a:gd name="T92" fmla="*/ 97 w 122"/>
                <a:gd name="T93" fmla="*/ 132 h 208"/>
                <a:gd name="T94" fmla="*/ 80 w 122"/>
                <a:gd name="T95" fmla="*/ 111 h 208"/>
                <a:gd name="T96" fmla="*/ 47 w 122"/>
                <a:gd name="T97" fmla="*/ 113 h 208"/>
                <a:gd name="T98" fmla="*/ 31 w 122"/>
                <a:gd name="T99" fmla="*/ 120 h 208"/>
                <a:gd name="T100" fmla="*/ 27 w 122"/>
                <a:gd name="T101" fmla="*/ 124 h 208"/>
                <a:gd name="T102" fmla="*/ 21 w 122"/>
                <a:gd name="T103" fmla="*/ 124 h 208"/>
                <a:gd name="T104" fmla="*/ 21 w 122"/>
                <a:gd name="T105" fmla="*/ 120 h 208"/>
                <a:gd name="T106" fmla="*/ 20 w 122"/>
                <a:gd name="T107" fmla="*/ 117 h 208"/>
                <a:gd name="T108" fmla="*/ 0 w 122"/>
                <a:gd name="T109" fmla="*/ 43 h 208"/>
                <a:gd name="T110" fmla="*/ 4 w 122"/>
                <a:gd name="T111" fmla="*/ 39 h 208"/>
                <a:gd name="T112" fmla="*/ 49 w 122"/>
                <a:gd name="T113" fmla="*/ 20 h 208"/>
                <a:gd name="T114" fmla="*/ 62 w 122"/>
                <a:gd name="T115" fmla="*/ 8 h 208"/>
                <a:gd name="T116" fmla="*/ 68 w 122"/>
                <a:gd name="T117" fmla="*/ 2 h 208"/>
                <a:gd name="T118" fmla="*/ 70 w 122"/>
                <a:gd name="T119" fmla="*/ 2 h 208"/>
                <a:gd name="T120" fmla="*/ 74 w 122"/>
                <a:gd name="T121" fmla="*/ 6 h 20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2"/>
                <a:gd name="T184" fmla="*/ 0 h 208"/>
                <a:gd name="T185" fmla="*/ 122 w 122"/>
                <a:gd name="T186" fmla="*/ 208 h 20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2" h="208">
                  <a:moveTo>
                    <a:pt x="27" y="117"/>
                  </a:moveTo>
                  <a:lnTo>
                    <a:pt x="31" y="119"/>
                  </a:lnTo>
                  <a:lnTo>
                    <a:pt x="33" y="115"/>
                  </a:lnTo>
                  <a:lnTo>
                    <a:pt x="39" y="113"/>
                  </a:lnTo>
                  <a:lnTo>
                    <a:pt x="43" y="111"/>
                  </a:lnTo>
                  <a:lnTo>
                    <a:pt x="47" y="111"/>
                  </a:lnTo>
                  <a:lnTo>
                    <a:pt x="64" y="105"/>
                  </a:lnTo>
                  <a:lnTo>
                    <a:pt x="80" y="107"/>
                  </a:lnTo>
                  <a:lnTo>
                    <a:pt x="91" y="115"/>
                  </a:lnTo>
                  <a:lnTo>
                    <a:pt x="103" y="130"/>
                  </a:lnTo>
                  <a:lnTo>
                    <a:pt x="105" y="136"/>
                  </a:lnTo>
                  <a:lnTo>
                    <a:pt x="107" y="148"/>
                  </a:lnTo>
                  <a:lnTo>
                    <a:pt x="103" y="157"/>
                  </a:lnTo>
                  <a:lnTo>
                    <a:pt x="101" y="167"/>
                  </a:lnTo>
                  <a:lnTo>
                    <a:pt x="101" y="169"/>
                  </a:lnTo>
                  <a:lnTo>
                    <a:pt x="107" y="157"/>
                  </a:lnTo>
                  <a:lnTo>
                    <a:pt x="109" y="146"/>
                  </a:lnTo>
                  <a:lnTo>
                    <a:pt x="109" y="132"/>
                  </a:lnTo>
                  <a:lnTo>
                    <a:pt x="107" y="120"/>
                  </a:lnTo>
                  <a:lnTo>
                    <a:pt x="97" y="107"/>
                  </a:lnTo>
                  <a:lnTo>
                    <a:pt x="84" y="99"/>
                  </a:lnTo>
                  <a:lnTo>
                    <a:pt x="66" y="97"/>
                  </a:lnTo>
                  <a:lnTo>
                    <a:pt x="49" y="103"/>
                  </a:lnTo>
                  <a:lnTo>
                    <a:pt x="45" y="105"/>
                  </a:lnTo>
                  <a:lnTo>
                    <a:pt x="39" y="111"/>
                  </a:lnTo>
                  <a:lnTo>
                    <a:pt x="33" y="111"/>
                  </a:lnTo>
                  <a:lnTo>
                    <a:pt x="27" y="117"/>
                  </a:lnTo>
                  <a:close/>
                  <a:moveTo>
                    <a:pt x="18" y="37"/>
                  </a:moveTo>
                  <a:lnTo>
                    <a:pt x="14" y="41"/>
                  </a:lnTo>
                  <a:lnTo>
                    <a:pt x="12" y="41"/>
                  </a:lnTo>
                  <a:lnTo>
                    <a:pt x="10" y="43"/>
                  </a:lnTo>
                  <a:lnTo>
                    <a:pt x="12" y="43"/>
                  </a:lnTo>
                  <a:lnTo>
                    <a:pt x="12" y="45"/>
                  </a:lnTo>
                  <a:lnTo>
                    <a:pt x="14" y="45"/>
                  </a:lnTo>
                  <a:lnTo>
                    <a:pt x="54" y="29"/>
                  </a:lnTo>
                  <a:lnTo>
                    <a:pt x="60" y="25"/>
                  </a:lnTo>
                  <a:lnTo>
                    <a:pt x="62" y="22"/>
                  </a:lnTo>
                  <a:lnTo>
                    <a:pt x="64" y="20"/>
                  </a:lnTo>
                  <a:lnTo>
                    <a:pt x="66" y="14"/>
                  </a:lnTo>
                  <a:lnTo>
                    <a:pt x="62" y="16"/>
                  </a:lnTo>
                  <a:lnTo>
                    <a:pt x="60" y="20"/>
                  </a:lnTo>
                  <a:lnTo>
                    <a:pt x="58" y="20"/>
                  </a:lnTo>
                  <a:lnTo>
                    <a:pt x="54" y="22"/>
                  </a:lnTo>
                  <a:lnTo>
                    <a:pt x="18" y="37"/>
                  </a:lnTo>
                  <a:close/>
                  <a:moveTo>
                    <a:pt x="74" y="8"/>
                  </a:moveTo>
                  <a:lnTo>
                    <a:pt x="74" y="29"/>
                  </a:lnTo>
                  <a:lnTo>
                    <a:pt x="74" y="33"/>
                  </a:lnTo>
                  <a:lnTo>
                    <a:pt x="74" y="35"/>
                  </a:lnTo>
                  <a:lnTo>
                    <a:pt x="70" y="37"/>
                  </a:lnTo>
                  <a:lnTo>
                    <a:pt x="66" y="41"/>
                  </a:lnTo>
                  <a:lnTo>
                    <a:pt x="21" y="58"/>
                  </a:lnTo>
                  <a:lnTo>
                    <a:pt x="20" y="60"/>
                  </a:lnTo>
                  <a:lnTo>
                    <a:pt x="18" y="62"/>
                  </a:lnTo>
                  <a:lnTo>
                    <a:pt x="18" y="66"/>
                  </a:lnTo>
                  <a:lnTo>
                    <a:pt x="18" y="72"/>
                  </a:lnTo>
                  <a:lnTo>
                    <a:pt x="21" y="91"/>
                  </a:lnTo>
                  <a:lnTo>
                    <a:pt x="21" y="93"/>
                  </a:lnTo>
                  <a:lnTo>
                    <a:pt x="21" y="95"/>
                  </a:lnTo>
                  <a:lnTo>
                    <a:pt x="23" y="95"/>
                  </a:lnTo>
                  <a:lnTo>
                    <a:pt x="25" y="97"/>
                  </a:lnTo>
                  <a:lnTo>
                    <a:pt x="27" y="99"/>
                  </a:lnTo>
                  <a:lnTo>
                    <a:pt x="29" y="97"/>
                  </a:lnTo>
                  <a:lnTo>
                    <a:pt x="35" y="95"/>
                  </a:lnTo>
                  <a:lnTo>
                    <a:pt x="43" y="89"/>
                  </a:lnTo>
                  <a:lnTo>
                    <a:pt x="49" y="86"/>
                  </a:lnTo>
                  <a:lnTo>
                    <a:pt x="60" y="82"/>
                  </a:lnTo>
                  <a:lnTo>
                    <a:pt x="72" y="80"/>
                  </a:lnTo>
                  <a:lnTo>
                    <a:pt x="82" y="80"/>
                  </a:lnTo>
                  <a:lnTo>
                    <a:pt x="93" y="84"/>
                  </a:lnTo>
                  <a:lnTo>
                    <a:pt x="107" y="91"/>
                  </a:lnTo>
                  <a:lnTo>
                    <a:pt x="120" y="111"/>
                  </a:lnTo>
                  <a:lnTo>
                    <a:pt x="120" y="122"/>
                  </a:lnTo>
                  <a:lnTo>
                    <a:pt x="122" y="136"/>
                  </a:lnTo>
                  <a:lnTo>
                    <a:pt x="120" y="148"/>
                  </a:lnTo>
                  <a:lnTo>
                    <a:pt x="120" y="161"/>
                  </a:lnTo>
                  <a:lnTo>
                    <a:pt x="111" y="173"/>
                  </a:lnTo>
                  <a:lnTo>
                    <a:pt x="103" y="184"/>
                  </a:lnTo>
                  <a:lnTo>
                    <a:pt x="91" y="192"/>
                  </a:lnTo>
                  <a:lnTo>
                    <a:pt x="80" y="200"/>
                  </a:lnTo>
                  <a:lnTo>
                    <a:pt x="64" y="206"/>
                  </a:lnTo>
                  <a:lnTo>
                    <a:pt x="49" y="208"/>
                  </a:lnTo>
                  <a:lnTo>
                    <a:pt x="39" y="206"/>
                  </a:lnTo>
                  <a:lnTo>
                    <a:pt x="35" y="202"/>
                  </a:lnTo>
                  <a:lnTo>
                    <a:pt x="35" y="200"/>
                  </a:lnTo>
                  <a:lnTo>
                    <a:pt x="37" y="198"/>
                  </a:lnTo>
                  <a:lnTo>
                    <a:pt x="39" y="196"/>
                  </a:lnTo>
                  <a:lnTo>
                    <a:pt x="41" y="196"/>
                  </a:lnTo>
                  <a:lnTo>
                    <a:pt x="49" y="196"/>
                  </a:lnTo>
                  <a:lnTo>
                    <a:pt x="58" y="194"/>
                  </a:lnTo>
                  <a:lnTo>
                    <a:pt x="68" y="192"/>
                  </a:lnTo>
                  <a:lnTo>
                    <a:pt x="85" y="181"/>
                  </a:lnTo>
                  <a:lnTo>
                    <a:pt x="97" y="167"/>
                  </a:lnTo>
                  <a:lnTo>
                    <a:pt x="101" y="150"/>
                  </a:lnTo>
                  <a:lnTo>
                    <a:pt x="97" y="132"/>
                  </a:lnTo>
                  <a:lnTo>
                    <a:pt x="89" y="117"/>
                  </a:lnTo>
                  <a:lnTo>
                    <a:pt x="80" y="111"/>
                  </a:lnTo>
                  <a:lnTo>
                    <a:pt x="62" y="109"/>
                  </a:lnTo>
                  <a:lnTo>
                    <a:pt x="47" y="113"/>
                  </a:lnTo>
                  <a:lnTo>
                    <a:pt x="37" y="117"/>
                  </a:lnTo>
                  <a:lnTo>
                    <a:pt x="31" y="120"/>
                  </a:lnTo>
                  <a:lnTo>
                    <a:pt x="27" y="122"/>
                  </a:lnTo>
                  <a:lnTo>
                    <a:pt x="27" y="124"/>
                  </a:lnTo>
                  <a:lnTo>
                    <a:pt x="23" y="124"/>
                  </a:lnTo>
                  <a:lnTo>
                    <a:pt x="21" y="124"/>
                  </a:lnTo>
                  <a:lnTo>
                    <a:pt x="21" y="122"/>
                  </a:lnTo>
                  <a:lnTo>
                    <a:pt x="21" y="120"/>
                  </a:lnTo>
                  <a:lnTo>
                    <a:pt x="20" y="119"/>
                  </a:lnTo>
                  <a:lnTo>
                    <a:pt x="20" y="117"/>
                  </a:lnTo>
                  <a:lnTo>
                    <a:pt x="4" y="49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4" y="39"/>
                  </a:lnTo>
                  <a:lnTo>
                    <a:pt x="10" y="37"/>
                  </a:lnTo>
                  <a:lnTo>
                    <a:pt x="49" y="20"/>
                  </a:lnTo>
                  <a:lnTo>
                    <a:pt x="58" y="14"/>
                  </a:lnTo>
                  <a:lnTo>
                    <a:pt x="62" y="8"/>
                  </a:lnTo>
                  <a:lnTo>
                    <a:pt x="66" y="2"/>
                  </a:lnTo>
                  <a:lnTo>
                    <a:pt x="68" y="2"/>
                  </a:lnTo>
                  <a:lnTo>
                    <a:pt x="68" y="0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</p:grpSp>
      <p:pic>
        <p:nvPicPr>
          <p:cNvPr id="16570" name="Picture 186" descr="Рисунок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14832" flipH="1">
            <a:off x="7696200" y="2286000"/>
            <a:ext cx="23177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71" name="Line 187"/>
          <p:cNvSpPr>
            <a:spLocks noChangeShapeType="1"/>
          </p:cNvSpPr>
          <p:nvPr/>
        </p:nvSpPr>
        <p:spPr bwMode="auto">
          <a:xfrm flipH="1">
            <a:off x="5029200" y="2514600"/>
            <a:ext cx="2286000" cy="1752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6572" name="Line 188"/>
          <p:cNvSpPr>
            <a:spLocks noChangeShapeType="1"/>
          </p:cNvSpPr>
          <p:nvPr/>
        </p:nvSpPr>
        <p:spPr bwMode="auto">
          <a:xfrm>
            <a:off x="5029200" y="4267200"/>
            <a:ext cx="2819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grpSp>
        <p:nvGrpSpPr>
          <p:cNvPr id="5" name="Group 189"/>
          <p:cNvGrpSpPr>
            <a:grpSpLocks/>
          </p:cNvGrpSpPr>
          <p:nvPr/>
        </p:nvGrpSpPr>
        <p:grpSpPr bwMode="auto">
          <a:xfrm>
            <a:off x="5029200" y="0"/>
            <a:ext cx="2133600" cy="1905000"/>
            <a:chOff x="1056" y="1296"/>
            <a:chExt cx="1920" cy="1680"/>
          </a:xfrm>
        </p:grpSpPr>
        <p:sp>
          <p:nvSpPr>
            <p:cNvPr id="17418" name="AutoShape 190"/>
            <p:cNvSpPr>
              <a:spLocks noChangeArrowheads="1"/>
            </p:cNvSpPr>
            <p:nvPr/>
          </p:nvSpPr>
          <p:spPr bwMode="auto">
            <a:xfrm>
              <a:off x="1056" y="1296"/>
              <a:ext cx="1920" cy="1680"/>
            </a:xfrm>
            <a:prstGeom prst="rtTriangle">
              <a:avLst/>
            </a:prstGeom>
            <a:gradFill rotWithShape="1">
              <a:gsLst>
                <a:gs pos="0">
                  <a:srgbClr val="FFFF66"/>
                </a:gs>
                <a:gs pos="50000">
                  <a:srgbClr val="FF9900"/>
                </a:gs>
                <a:gs pos="100000">
                  <a:srgbClr val="FFFF66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7419" name="AutoShape 191"/>
            <p:cNvSpPr>
              <a:spLocks noChangeArrowheads="1"/>
            </p:cNvSpPr>
            <p:nvPr/>
          </p:nvSpPr>
          <p:spPr bwMode="auto">
            <a:xfrm>
              <a:off x="1248" y="1728"/>
              <a:ext cx="1248" cy="1056"/>
            </a:xfrm>
            <a:prstGeom prst="rtTriangl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3399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0486180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434 0.25856 L -2.77778E-7 1.48148E-6 " pathEditMode="relative" rAng="0" ptsTypes="AA">
                                      <p:cBhvr>
                                        <p:cTn id="26" dur="2000" spd="-100000" fill="hold"/>
                                        <p:tgtEl>
                                          <p:spTgt spid="165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-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434 0.25856 L 0.07066 0.2585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65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3.33333E-6 0.33889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9" grpId="0" animBg="1"/>
      <p:bldP spid="16571" grpId="0" animBg="1"/>
      <p:bldP spid="1657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2"/>
          <p:cNvSpPr>
            <a:spLocks noChangeShapeType="1"/>
          </p:cNvSpPr>
          <p:nvPr/>
        </p:nvSpPr>
        <p:spPr bwMode="auto">
          <a:xfrm flipH="1">
            <a:off x="1076325" y="1343025"/>
            <a:ext cx="3960813" cy="35290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1267" name="Line 3"/>
          <p:cNvSpPr>
            <a:spLocks noChangeShapeType="1"/>
          </p:cNvSpPr>
          <p:nvPr/>
        </p:nvSpPr>
        <p:spPr bwMode="auto">
          <a:xfrm flipH="1">
            <a:off x="1076325" y="3143250"/>
            <a:ext cx="5329238" cy="17287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07505" y="5104945"/>
            <a:ext cx="892899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400" b="1" dirty="0"/>
              <a:t>Острый угол </a:t>
            </a:r>
            <a:r>
              <a:rPr lang="ru-RU" sz="4400" b="1" dirty="0" smtClean="0"/>
              <a:t>меньше прямого </a:t>
            </a:r>
            <a:endParaRPr lang="ru-RU" sz="4400" b="1" dirty="0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1042988" y="1628775"/>
            <a:ext cx="0" cy="3241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 flipH="1">
            <a:off x="1042988" y="4724400"/>
            <a:ext cx="5473700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8439" name="AutoShape 7"/>
          <p:cNvSpPr>
            <a:spLocks noChangeArrowheads="1"/>
          </p:cNvSpPr>
          <p:nvPr/>
        </p:nvSpPr>
        <p:spPr bwMode="auto">
          <a:xfrm rot="-1108928">
            <a:off x="611188" y="2276475"/>
            <a:ext cx="4592637" cy="1944688"/>
          </a:xfrm>
          <a:prstGeom prst="triangle">
            <a:avLst>
              <a:gd name="adj" fmla="val 100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0064989"/>
      </p:ext>
    </p:extLst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1126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304800"/>
            <a:ext cx="396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5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Виды  углов</a:t>
            </a:r>
          </a:p>
        </p:txBody>
      </p:sp>
      <p:sp>
        <p:nvSpPr>
          <p:cNvPr id="19459" name="Line 3"/>
          <p:cNvSpPr>
            <a:spLocks noChangeShapeType="1"/>
          </p:cNvSpPr>
          <p:nvPr/>
        </p:nvSpPr>
        <p:spPr bwMode="auto">
          <a:xfrm>
            <a:off x="1066800" y="1600200"/>
            <a:ext cx="6629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1066800" y="16002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4419600" y="16002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7696200" y="16002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6781800" y="2362200"/>
            <a:ext cx="18859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CC3300"/>
                </a:solidFill>
              </a:rPr>
              <a:t>острый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3429000" y="2362200"/>
            <a:ext cx="19319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CC3300"/>
                </a:solidFill>
              </a:rPr>
              <a:t>прямой</a:t>
            </a: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381000" y="2362200"/>
            <a:ext cx="15128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CC3300"/>
                </a:solidFill>
              </a:rPr>
              <a:t>тупой</a:t>
            </a:r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3581400" y="3429000"/>
            <a:ext cx="0" cy="1600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>
            <a:off x="3581400" y="5029200"/>
            <a:ext cx="1905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>
            <a:off x="228600" y="3657600"/>
            <a:ext cx="914400" cy="1371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>
            <a:off x="1143000" y="5029200"/>
            <a:ext cx="1676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 flipH="1">
            <a:off x="6629400" y="3352800"/>
            <a:ext cx="1524000" cy="1676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>
            <a:off x="6629400" y="5029200"/>
            <a:ext cx="2057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grpSp>
        <p:nvGrpSpPr>
          <p:cNvPr id="19472" name="Group 16"/>
          <p:cNvGrpSpPr>
            <a:grpSpLocks/>
          </p:cNvGrpSpPr>
          <p:nvPr/>
        </p:nvGrpSpPr>
        <p:grpSpPr bwMode="auto">
          <a:xfrm>
            <a:off x="3657600" y="3657600"/>
            <a:ext cx="1371600" cy="1295400"/>
            <a:chOff x="1056" y="1296"/>
            <a:chExt cx="1920" cy="1680"/>
          </a:xfrm>
        </p:grpSpPr>
        <p:sp>
          <p:nvSpPr>
            <p:cNvPr id="19526" name="AutoShape 17"/>
            <p:cNvSpPr>
              <a:spLocks noChangeArrowheads="1"/>
            </p:cNvSpPr>
            <p:nvPr/>
          </p:nvSpPr>
          <p:spPr bwMode="auto">
            <a:xfrm>
              <a:off x="1056" y="1296"/>
              <a:ext cx="1920" cy="1680"/>
            </a:xfrm>
            <a:prstGeom prst="rtTriangle">
              <a:avLst/>
            </a:prstGeom>
            <a:gradFill rotWithShape="1">
              <a:gsLst>
                <a:gs pos="0">
                  <a:srgbClr val="FFFF66"/>
                </a:gs>
                <a:gs pos="50000">
                  <a:srgbClr val="FF9900"/>
                </a:gs>
                <a:gs pos="100000">
                  <a:srgbClr val="FFFF66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9527" name="AutoShape 18"/>
            <p:cNvSpPr>
              <a:spLocks noChangeArrowheads="1"/>
            </p:cNvSpPr>
            <p:nvPr/>
          </p:nvSpPr>
          <p:spPr bwMode="auto">
            <a:xfrm>
              <a:off x="1248" y="1728"/>
              <a:ext cx="1248" cy="1056"/>
            </a:xfrm>
            <a:prstGeom prst="rtTriangl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3399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19473" name="Group 19"/>
          <p:cNvGrpSpPr>
            <a:grpSpLocks/>
          </p:cNvGrpSpPr>
          <p:nvPr/>
        </p:nvGrpSpPr>
        <p:grpSpPr bwMode="auto">
          <a:xfrm>
            <a:off x="6705600" y="3657600"/>
            <a:ext cx="1371600" cy="1295400"/>
            <a:chOff x="1056" y="1296"/>
            <a:chExt cx="1920" cy="1680"/>
          </a:xfrm>
        </p:grpSpPr>
        <p:sp>
          <p:nvSpPr>
            <p:cNvPr id="19524" name="AutoShape 20"/>
            <p:cNvSpPr>
              <a:spLocks noChangeArrowheads="1"/>
            </p:cNvSpPr>
            <p:nvPr/>
          </p:nvSpPr>
          <p:spPr bwMode="auto">
            <a:xfrm>
              <a:off x="1056" y="1296"/>
              <a:ext cx="1920" cy="1680"/>
            </a:xfrm>
            <a:prstGeom prst="rtTriangle">
              <a:avLst/>
            </a:prstGeom>
            <a:gradFill rotWithShape="1">
              <a:gsLst>
                <a:gs pos="0">
                  <a:srgbClr val="FFFF66"/>
                </a:gs>
                <a:gs pos="50000">
                  <a:srgbClr val="FF9900"/>
                </a:gs>
                <a:gs pos="100000">
                  <a:srgbClr val="FFFF66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9525" name="AutoShape 21"/>
            <p:cNvSpPr>
              <a:spLocks noChangeArrowheads="1"/>
            </p:cNvSpPr>
            <p:nvPr/>
          </p:nvSpPr>
          <p:spPr bwMode="auto">
            <a:xfrm>
              <a:off x="1248" y="1728"/>
              <a:ext cx="1248" cy="1056"/>
            </a:xfrm>
            <a:prstGeom prst="rtTriangl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3399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19474" name="Group 22"/>
          <p:cNvGrpSpPr>
            <a:grpSpLocks/>
          </p:cNvGrpSpPr>
          <p:nvPr/>
        </p:nvGrpSpPr>
        <p:grpSpPr bwMode="auto">
          <a:xfrm>
            <a:off x="1219200" y="3657600"/>
            <a:ext cx="1371600" cy="1295400"/>
            <a:chOff x="1056" y="1296"/>
            <a:chExt cx="1920" cy="1680"/>
          </a:xfrm>
        </p:grpSpPr>
        <p:sp>
          <p:nvSpPr>
            <p:cNvPr id="19522" name="AutoShape 23"/>
            <p:cNvSpPr>
              <a:spLocks noChangeArrowheads="1"/>
            </p:cNvSpPr>
            <p:nvPr/>
          </p:nvSpPr>
          <p:spPr bwMode="auto">
            <a:xfrm>
              <a:off x="1056" y="1296"/>
              <a:ext cx="1920" cy="1680"/>
            </a:xfrm>
            <a:prstGeom prst="rtTriangle">
              <a:avLst/>
            </a:prstGeom>
            <a:gradFill rotWithShape="1">
              <a:gsLst>
                <a:gs pos="0">
                  <a:srgbClr val="FFFF66"/>
                </a:gs>
                <a:gs pos="50000">
                  <a:srgbClr val="FF9900"/>
                </a:gs>
                <a:gs pos="100000">
                  <a:srgbClr val="FFFF66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9523" name="AutoShape 24"/>
            <p:cNvSpPr>
              <a:spLocks noChangeArrowheads="1"/>
            </p:cNvSpPr>
            <p:nvPr/>
          </p:nvSpPr>
          <p:spPr bwMode="auto">
            <a:xfrm>
              <a:off x="1248" y="1728"/>
              <a:ext cx="1248" cy="1056"/>
            </a:xfrm>
            <a:prstGeom prst="rtTriangl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3399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19475" name="Group 25"/>
          <p:cNvGrpSpPr>
            <a:grpSpLocks/>
          </p:cNvGrpSpPr>
          <p:nvPr/>
        </p:nvGrpSpPr>
        <p:grpSpPr bwMode="auto">
          <a:xfrm>
            <a:off x="6705600" y="5143500"/>
            <a:ext cx="1731963" cy="1714500"/>
            <a:chOff x="6021" y="1854"/>
            <a:chExt cx="2613" cy="2700"/>
          </a:xfrm>
        </p:grpSpPr>
        <p:sp>
          <p:nvSpPr>
            <p:cNvPr id="19510" name="AutoShape 26"/>
            <p:cNvSpPr>
              <a:spLocks noChangeArrowheads="1"/>
            </p:cNvSpPr>
            <p:nvPr/>
          </p:nvSpPr>
          <p:spPr bwMode="auto">
            <a:xfrm rot="2622243">
              <a:off x="6021" y="1854"/>
              <a:ext cx="2613" cy="2583"/>
            </a:xfrm>
            <a:prstGeom prst="irregularSeal2">
              <a:avLst/>
            </a:prstGeom>
            <a:gradFill rotWithShape="1">
              <a:gsLst>
                <a:gs pos="0">
                  <a:srgbClr val="666699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511" name="Oval 27"/>
            <p:cNvSpPr>
              <a:spLocks noChangeArrowheads="1"/>
            </p:cNvSpPr>
            <p:nvPr/>
          </p:nvSpPr>
          <p:spPr bwMode="auto">
            <a:xfrm>
              <a:off x="6381" y="2754"/>
              <a:ext cx="1621" cy="162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512" name="AutoShape 28"/>
            <p:cNvSpPr>
              <a:spLocks noChangeArrowheads="1"/>
            </p:cNvSpPr>
            <p:nvPr/>
          </p:nvSpPr>
          <p:spPr bwMode="auto">
            <a:xfrm rot="5400000">
              <a:off x="7551" y="4104"/>
              <a:ext cx="360" cy="540"/>
            </a:xfrm>
            <a:prstGeom prst="moon">
              <a:avLst>
                <a:gd name="adj" fmla="val 87500"/>
              </a:avLst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513" name="AutoShape 29"/>
            <p:cNvSpPr>
              <a:spLocks noChangeArrowheads="1"/>
            </p:cNvSpPr>
            <p:nvPr/>
          </p:nvSpPr>
          <p:spPr bwMode="auto">
            <a:xfrm rot="5400000">
              <a:off x="6472" y="4103"/>
              <a:ext cx="360" cy="541"/>
            </a:xfrm>
            <a:prstGeom prst="moon">
              <a:avLst>
                <a:gd name="adj" fmla="val 87500"/>
              </a:avLst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514" name="Oval 30"/>
            <p:cNvSpPr>
              <a:spLocks noChangeArrowheads="1"/>
            </p:cNvSpPr>
            <p:nvPr/>
          </p:nvSpPr>
          <p:spPr bwMode="auto">
            <a:xfrm flipH="1">
              <a:off x="7460" y="3294"/>
              <a:ext cx="180" cy="184"/>
            </a:xfrm>
            <a:prstGeom prst="ellipse">
              <a:avLst/>
            </a:prstGeom>
            <a:gradFill rotWithShape="1">
              <a:gsLst>
                <a:gs pos="0">
                  <a:srgbClr val="333333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515" name="Freeform 31"/>
            <p:cNvSpPr>
              <a:spLocks/>
            </p:cNvSpPr>
            <p:nvPr/>
          </p:nvSpPr>
          <p:spPr bwMode="auto">
            <a:xfrm>
              <a:off x="7079" y="3344"/>
              <a:ext cx="745" cy="540"/>
            </a:xfrm>
            <a:custGeom>
              <a:avLst/>
              <a:gdLst>
                <a:gd name="T0" fmla="*/ 100 w 745"/>
                <a:gd name="T1" fmla="*/ 75 h 540"/>
                <a:gd name="T2" fmla="*/ 175 w 745"/>
                <a:gd name="T3" fmla="*/ 150 h 540"/>
                <a:gd name="T4" fmla="*/ 250 w 745"/>
                <a:gd name="T5" fmla="*/ 195 h 540"/>
                <a:gd name="T6" fmla="*/ 385 w 745"/>
                <a:gd name="T7" fmla="*/ 285 h 540"/>
                <a:gd name="T8" fmla="*/ 490 w 745"/>
                <a:gd name="T9" fmla="*/ 360 h 540"/>
                <a:gd name="T10" fmla="*/ 580 w 745"/>
                <a:gd name="T11" fmla="*/ 390 h 540"/>
                <a:gd name="T12" fmla="*/ 730 w 745"/>
                <a:gd name="T13" fmla="*/ 420 h 540"/>
                <a:gd name="T14" fmla="*/ 550 w 745"/>
                <a:gd name="T15" fmla="*/ 465 h 540"/>
                <a:gd name="T16" fmla="*/ 445 w 745"/>
                <a:gd name="T17" fmla="*/ 510 h 540"/>
                <a:gd name="T18" fmla="*/ 190 w 745"/>
                <a:gd name="T19" fmla="*/ 540 h 5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45"/>
                <a:gd name="T31" fmla="*/ 0 h 540"/>
                <a:gd name="T32" fmla="*/ 745 w 745"/>
                <a:gd name="T33" fmla="*/ 540 h 5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45" h="540">
                  <a:moveTo>
                    <a:pt x="100" y="75"/>
                  </a:moveTo>
                  <a:cubicBezTo>
                    <a:pt x="295" y="205"/>
                    <a:pt x="0" y="0"/>
                    <a:pt x="175" y="150"/>
                  </a:cubicBezTo>
                  <a:cubicBezTo>
                    <a:pt x="197" y="169"/>
                    <a:pt x="227" y="177"/>
                    <a:pt x="250" y="195"/>
                  </a:cubicBezTo>
                  <a:cubicBezTo>
                    <a:pt x="431" y="335"/>
                    <a:pt x="187" y="186"/>
                    <a:pt x="385" y="285"/>
                  </a:cubicBezTo>
                  <a:cubicBezTo>
                    <a:pt x="423" y="304"/>
                    <a:pt x="452" y="341"/>
                    <a:pt x="490" y="360"/>
                  </a:cubicBezTo>
                  <a:cubicBezTo>
                    <a:pt x="518" y="374"/>
                    <a:pt x="549" y="384"/>
                    <a:pt x="580" y="390"/>
                  </a:cubicBezTo>
                  <a:cubicBezTo>
                    <a:pt x="630" y="400"/>
                    <a:pt x="730" y="420"/>
                    <a:pt x="730" y="420"/>
                  </a:cubicBezTo>
                  <a:cubicBezTo>
                    <a:pt x="631" y="486"/>
                    <a:pt x="745" y="420"/>
                    <a:pt x="550" y="465"/>
                  </a:cubicBezTo>
                  <a:cubicBezTo>
                    <a:pt x="513" y="474"/>
                    <a:pt x="482" y="500"/>
                    <a:pt x="445" y="510"/>
                  </a:cubicBezTo>
                  <a:cubicBezTo>
                    <a:pt x="360" y="534"/>
                    <a:pt x="278" y="540"/>
                    <a:pt x="190" y="540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516" name="Oval 32"/>
            <p:cNvSpPr>
              <a:spLocks noChangeArrowheads="1"/>
            </p:cNvSpPr>
            <p:nvPr/>
          </p:nvSpPr>
          <p:spPr bwMode="auto">
            <a:xfrm>
              <a:off x="7640" y="3655"/>
              <a:ext cx="181" cy="179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517" name="Freeform 33"/>
            <p:cNvSpPr>
              <a:spLocks/>
            </p:cNvSpPr>
            <p:nvPr/>
          </p:nvSpPr>
          <p:spPr bwMode="auto">
            <a:xfrm>
              <a:off x="7101" y="4014"/>
              <a:ext cx="334" cy="181"/>
            </a:xfrm>
            <a:custGeom>
              <a:avLst/>
              <a:gdLst>
                <a:gd name="T0" fmla="*/ 0 w 514"/>
                <a:gd name="T1" fmla="*/ 30 h 135"/>
                <a:gd name="T2" fmla="*/ 465 w 514"/>
                <a:gd name="T3" fmla="*/ 45 h 135"/>
                <a:gd name="T4" fmla="*/ 510 w 514"/>
                <a:gd name="T5" fmla="*/ 0 h 135"/>
                <a:gd name="T6" fmla="*/ 0 60000 65536"/>
                <a:gd name="T7" fmla="*/ 0 60000 65536"/>
                <a:gd name="T8" fmla="*/ 0 60000 65536"/>
                <a:gd name="T9" fmla="*/ 0 w 514"/>
                <a:gd name="T10" fmla="*/ 0 h 135"/>
                <a:gd name="T11" fmla="*/ 514 w 514"/>
                <a:gd name="T12" fmla="*/ 135 h 1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14" h="135">
                  <a:moveTo>
                    <a:pt x="0" y="30"/>
                  </a:moveTo>
                  <a:cubicBezTo>
                    <a:pt x="157" y="135"/>
                    <a:pt x="62" y="84"/>
                    <a:pt x="465" y="45"/>
                  </a:cubicBezTo>
                  <a:cubicBezTo>
                    <a:pt x="514" y="40"/>
                    <a:pt x="510" y="25"/>
                    <a:pt x="510" y="0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518" name="Oval 34"/>
            <p:cNvSpPr>
              <a:spLocks noChangeArrowheads="1"/>
            </p:cNvSpPr>
            <p:nvPr/>
          </p:nvSpPr>
          <p:spPr bwMode="auto">
            <a:xfrm>
              <a:off x="6742" y="3294"/>
              <a:ext cx="181" cy="181"/>
            </a:xfrm>
            <a:prstGeom prst="ellipse">
              <a:avLst/>
            </a:prstGeom>
            <a:gradFill rotWithShape="1">
              <a:gsLst>
                <a:gs pos="0">
                  <a:srgbClr val="333333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519" name="Freeform 35"/>
            <p:cNvSpPr>
              <a:spLocks/>
            </p:cNvSpPr>
            <p:nvPr/>
          </p:nvSpPr>
          <p:spPr bwMode="auto">
            <a:xfrm rot="1612336">
              <a:off x="6021" y="3654"/>
              <a:ext cx="385" cy="540"/>
            </a:xfrm>
            <a:custGeom>
              <a:avLst/>
              <a:gdLst>
                <a:gd name="T0" fmla="*/ 379 w 544"/>
                <a:gd name="T1" fmla="*/ 2 h 419"/>
                <a:gd name="T2" fmla="*/ 139 w 544"/>
                <a:gd name="T3" fmla="*/ 17 h 419"/>
                <a:gd name="T4" fmla="*/ 19 w 544"/>
                <a:gd name="T5" fmla="*/ 152 h 419"/>
                <a:gd name="T6" fmla="*/ 4 w 544"/>
                <a:gd name="T7" fmla="*/ 197 h 419"/>
                <a:gd name="T8" fmla="*/ 184 w 544"/>
                <a:gd name="T9" fmla="*/ 347 h 419"/>
                <a:gd name="T10" fmla="*/ 544 w 544"/>
                <a:gd name="T11" fmla="*/ 302 h 419"/>
                <a:gd name="T12" fmla="*/ 529 w 544"/>
                <a:gd name="T13" fmla="*/ 242 h 419"/>
                <a:gd name="T14" fmla="*/ 304 w 544"/>
                <a:gd name="T15" fmla="*/ 152 h 419"/>
                <a:gd name="T16" fmla="*/ 274 w 544"/>
                <a:gd name="T17" fmla="*/ 107 h 419"/>
                <a:gd name="T18" fmla="*/ 394 w 544"/>
                <a:gd name="T19" fmla="*/ 62 h 419"/>
                <a:gd name="T20" fmla="*/ 379 w 544"/>
                <a:gd name="T21" fmla="*/ 2 h 4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44"/>
                <a:gd name="T34" fmla="*/ 0 h 419"/>
                <a:gd name="T35" fmla="*/ 544 w 544"/>
                <a:gd name="T36" fmla="*/ 419 h 41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44" h="419">
                  <a:moveTo>
                    <a:pt x="379" y="2"/>
                  </a:moveTo>
                  <a:cubicBezTo>
                    <a:pt x="299" y="7"/>
                    <a:pt x="217" y="0"/>
                    <a:pt x="139" y="17"/>
                  </a:cubicBezTo>
                  <a:cubicBezTo>
                    <a:pt x="125" y="20"/>
                    <a:pt x="35" y="136"/>
                    <a:pt x="19" y="152"/>
                  </a:cubicBezTo>
                  <a:cubicBezTo>
                    <a:pt x="14" y="167"/>
                    <a:pt x="4" y="181"/>
                    <a:pt x="4" y="197"/>
                  </a:cubicBezTo>
                  <a:cubicBezTo>
                    <a:pt x="4" y="385"/>
                    <a:pt x="0" y="330"/>
                    <a:pt x="184" y="347"/>
                  </a:cubicBezTo>
                  <a:cubicBezTo>
                    <a:pt x="307" y="378"/>
                    <a:pt x="466" y="419"/>
                    <a:pt x="544" y="302"/>
                  </a:cubicBezTo>
                  <a:cubicBezTo>
                    <a:pt x="539" y="282"/>
                    <a:pt x="543" y="258"/>
                    <a:pt x="529" y="242"/>
                  </a:cubicBezTo>
                  <a:cubicBezTo>
                    <a:pt x="468" y="172"/>
                    <a:pt x="386" y="173"/>
                    <a:pt x="304" y="152"/>
                  </a:cubicBezTo>
                  <a:cubicBezTo>
                    <a:pt x="294" y="137"/>
                    <a:pt x="270" y="125"/>
                    <a:pt x="274" y="107"/>
                  </a:cubicBezTo>
                  <a:cubicBezTo>
                    <a:pt x="280" y="75"/>
                    <a:pt x="386" y="64"/>
                    <a:pt x="394" y="62"/>
                  </a:cubicBezTo>
                  <a:cubicBezTo>
                    <a:pt x="413" y="6"/>
                    <a:pt x="423" y="24"/>
                    <a:pt x="379" y="2"/>
                  </a:cubicBez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520" name="Freeform 36"/>
            <p:cNvSpPr>
              <a:spLocks/>
            </p:cNvSpPr>
            <p:nvPr/>
          </p:nvSpPr>
          <p:spPr bwMode="auto">
            <a:xfrm rot="19471619" flipH="1">
              <a:off x="8001" y="3654"/>
              <a:ext cx="385" cy="540"/>
            </a:xfrm>
            <a:custGeom>
              <a:avLst/>
              <a:gdLst>
                <a:gd name="T0" fmla="*/ 379 w 544"/>
                <a:gd name="T1" fmla="*/ 2 h 419"/>
                <a:gd name="T2" fmla="*/ 139 w 544"/>
                <a:gd name="T3" fmla="*/ 17 h 419"/>
                <a:gd name="T4" fmla="*/ 19 w 544"/>
                <a:gd name="T5" fmla="*/ 152 h 419"/>
                <a:gd name="T6" fmla="*/ 4 w 544"/>
                <a:gd name="T7" fmla="*/ 197 h 419"/>
                <a:gd name="T8" fmla="*/ 184 w 544"/>
                <a:gd name="T9" fmla="*/ 347 h 419"/>
                <a:gd name="T10" fmla="*/ 544 w 544"/>
                <a:gd name="T11" fmla="*/ 302 h 419"/>
                <a:gd name="T12" fmla="*/ 529 w 544"/>
                <a:gd name="T13" fmla="*/ 242 h 419"/>
                <a:gd name="T14" fmla="*/ 304 w 544"/>
                <a:gd name="T15" fmla="*/ 152 h 419"/>
                <a:gd name="T16" fmla="*/ 274 w 544"/>
                <a:gd name="T17" fmla="*/ 107 h 419"/>
                <a:gd name="T18" fmla="*/ 394 w 544"/>
                <a:gd name="T19" fmla="*/ 62 h 419"/>
                <a:gd name="T20" fmla="*/ 379 w 544"/>
                <a:gd name="T21" fmla="*/ 2 h 4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44"/>
                <a:gd name="T34" fmla="*/ 0 h 419"/>
                <a:gd name="T35" fmla="*/ 544 w 544"/>
                <a:gd name="T36" fmla="*/ 419 h 41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44" h="419">
                  <a:moveTo>
                    <a:pt x="379" y="2"/>
                  </a:moveTo>
                  <a:cubicBezTo>
                    <a:pt x="299" y="7"/>
                    <a:pt x="217" y="0"/>
                    <a:pt x="139" y="17"/>
                  </a:cubicBezTo>
                  <a:cubicBezTo>
                    <a:pt x="125" y="20"/>
                    <a:pt x="35" y="136"/>
                    <a:pt x="19" y="152"/>
                  </a:cubicBezTo>
                  <a:cubicBezTo>
                    <a:pt x="14" y="167"/>
                    <a:pt x="4" y="181"/>
                    <a:pt x="4" y="197"/>
                  </a:cubicBezTo>
                  <a:cubicBezTo>
                    <a:pt x="4" y="385"/>
                    <a:pt x="0" y="330"/>
                    <a:pt x="184" y="347"/>
                  </a:cubicBezTo>
                  <a:cubicBezTo>
                    <a:pt x="307" y="378"/>
                    <a:pt x="466" y="419"/>
                    <a:pt x="544" y="302"/>
                  </a:cubicBezTo>
                  <a:cubicBezTo>
                    <a:pt x="539" y="282"/>
                    <a:pt x="543" y="258"/>
                    <a:pt x="529" y="242"/>
                  </a:cubicBezTo>
                  <a:cubicBezTo>
                    <a:pt x="468" y="172"/>
                    <a:pt x="386" y="173"/>
                    <a:pt x="304" y="152"/>
                  </a:cubicBezTo>
                  <a:cubicBezTo>
                    <a:pt x="294" y="137"/>
                    <a:pt x="270" y="125"/>
                    <a:pt x="274" y="107"/>
                  </a:cubicBezTo>
                  <a:cubicBezTo>
                    <a:pt x="280" y="75"/>
                    <a:pt x="386" y="64"/>
                    <a:pt x="394" y="62"/>
                  </a:cubicBezTo>
                  <a:cubicBezTo>
                    <a:pt x="413" y="6"/>
                    <a:pt x="423" y="24"/>
                    <a:pt x="379" y="2"/>
                  </a:cubicBez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521" name="AutoShape 37"/>
            <p:cNvSpPr>
              <a:spLocks noChangeArrowheads="1"/>
            </p:cNvSpPr>
            <p:nvPr/>
          </p:nvSpPr>
          <p:spPr bwMode="auto">
            <a:xfrm>
              <a:off x="6381" y="2574"/>
              <a:ext cx="1620" cy="720"/>
            </a:xfrm>
            <a:prstGeom prst="irregularSeal1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19476" name="Group 38"/>
          <p:cNvGrpSpPr>
            <a:grpSpLocks/>
          </p:cNvGrpSpPr>
          <p:nvPr/>
        </p:nvGrpSpPr>
        <p:grpSpPr bwMode="auto">
          <a:xfrm>
            <a:off x="0" y="5143500"/>
            <a:ext cx="1387475" cy="1714500"/>
            <a:chOff x="8001" y="7074"/>
            <a:chExt cx="2185" cy="2700"/>
          </a:xfrm>
        </p:grpSpPr>
        <p:sp>
          <p:nvSpPr>
            <p:cNvPr id="19491" name="Oval 39"/>
            <p:cNvSpPr>
              <a:spLocks noChangeArrowheads="1"/>
            </p:cNvSpPr>
            <p:nvPr/>
          </p:nvSpPr>
          <p:spPr bwMode="auto">
            <a:xfrm rot="-1341769">
              <a:off x="8382" y="7074"/>
              <a:ext cx="360" cy="1440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492" name="Oval 40"/>
            <p:cNvSpPr>
              <a:spLocks noChangeArrowheads="1"/>
            </p:cNvSpPr>
            <p:nvPr/>
          </p:nvSpPr>
          <p:spPr bwMode="auto">
            <a:xfrm rot="1077739">
              <a:off x="9462" y="7074"/>
              <a:ext cx="360" cy="1440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493" name="Oval 41"/>
            <p:cNvSpPr>
              <a:spLocks noChangeArrowheads="1"/>
            </p:cNvSpPr>
            <p:nvPr/>
          </p:nvSpPr>
          <p:spPr bwMode="auto">
            <a:xfrm>
              <a:off x="8382" y="8154"/>
              <a:ext cx="1440" cy="144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494" name="AutoShape 42"/>
            <p:cNvSpPr>
              <a:spLocks noChangeArrowheads="1"/>
            </p:cNvSpPr>
            <p:nvPr/>
          </p:nvSpPr>
          <p:spPr bwMode="auto">
            <a:xfrm rot="5400000">
              <a:off x="8471" y="9320"/>
              <a:ext cx="359" cy="548"/>
            </a:xfrm>
            <a:prstGeom prst="moon">
              <a:avLst>
                <a:gd name="adj" fmla="val 87500"/>
              </a:avLst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495" name="AutoShape 43"/>
            <p:cNvSpPr>
              <a:spLocks noChangeArrowheads="1"/>
            </p:cNvSpPr>
            <p:nvPr/>
          </p:nvSpPr>
          <p:spPr bwMode="auto">
            <a:xfrm rot="5400000">
              <a:off x="9365" y="9326"/>
              <a:ext cx="360" cy="535"/>
            </a:xfrm>
            <a:prstGeom prst="moon">
              <a:avLst>
                <a:gd name="adj" fmla="val 87500"/>
              </a:avLst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496" name="Oval 44"/>
            <p:cNvSpPr>
              <a:spLocks noChangeArrowheads="1"/>
            </p:cNvSpPr>
            <p:nvPr/>
          </p:nvSpPr>
          <p:spPr bwMode="auto">
            <a:xfrm>
              <a:off x="9282" y="8694"/>
              <a:ext cx="181" cy="179"/>
            </a:xfrm>
            <a:prstGeom prst="ellipse">
              <a:avLst/>
            </a:prstGeom>
            <a:gradFill rotWithShape="1">
              <a:gsLst>
                <a:gs pos="0">
                  <a:srgbClr val="333333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497" name="Oval 45"/>
            <p:cNvSpPr>
              <a:spLocks noChangeArrowheads="1"/>
            </p:cNvSpPr>
            <p:nvPr/>
          </p:nvSpPr>
          <p:spPr bwMode="auto">
            <a:xfrm>
              <a:off x="8742" y="8694"/>
              <a:ext cx="181" cy="179"/>
            </a:xfrm>
            <a:prstGeom prst="ellipse">
              <a:avLst/>
            </a:prstGeom>
            <a:gradFill rotWithShape="1">
              <a:gsLst>
                <a:gs pos="0">
                  <a:srgbClr val="333333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498" name="AutoShape 46"/>
            <p:cNvSpPr>
              <a:spLocks noChangeArrowheads="1"/>
            </p:cNvSpPr>
            <p:nvPr/>
          </p:nvSpPr>
          <p:spPr bwMode="auto">
            <a:xfrm flipH="1">
              <a:off x="9102" y="9054"/>
              <a:ext cx="360" cy="360"/>
            </a:xfrm>
            <a:prstGeom prst="moon">
              <a:avLst>
                <a:gd name="adj" fmla="val 875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499" name="AutoShape 47"/>
            <p:cNvSpPr>
              <a:spLocks noChangeArrowheads="1"/>
            </p:cNvSpPr>
            <p:nvPr/>
          </p:nvSpPr>
          <p:spPr bwMode="auto">
            <a:xfrm>
              <a:off x="8742" y="9054"/>
              <a:ext cx="360" cy="360"/>
            </a:xfrm>
            <a:prstGeom prst="moon">
              <a:avLst>
                <a:gd name="adj" fmla="val 875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500" name="Freeform 48"/>
            <p:cNvSpPr>
              <a:spLocks/>
            </p:cNvSpPr>
            <p:nvPr/>
          </p:nvSpPr>
          <p:spPr bwMode="auto">
            <a:xfrm>
              <a:off x="9004" y="8985"/>
              <a:ext cx="241" cy="120"/>
            </a:xfrm>
            <a:custGeom>
              <a:avLst/>
              <a:gdLst>
                <a:gd name="T0" fmla="*/ 107 w 241"/>
                <a:gd name="T1" fmla="*/ 0 h 120"/>
                <a:gd name="T2" fmla="*/ 32 w 241"/>
                <a:gd name="T3" fmla="*/ 15 h 120"/>
                <a:gd name="T4" fmla="*/ 32 w 241"/>
                <a:gd name="T5" fmla="*/ 120 h 120"/>
                <a:gd name="T6" fmla="*/ 152 w 241"/>
                <a:gd name="T7" fmla="*/ 105 h 120"/>
                <a:gd name="T8" fmla="*/ 107 w 241"/>
                <a:gd name="T9" fmla="*/ 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1"/>
                <a:gd name="T16" fmla="*/ 0 h 120"/>
                <a:gd name="T17" fmla="*/ 241 w 241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1" h="120">
                  <a:moveTo>
                    <a:pt x="107" y="0"/>
                  </a:moveTo>
                  <a:cubicBezTo>
                    <a:pt x="82" y="5"/>
                    <a:pt x="53" y="1"/>
                    <a:pt x="32" y="15"/>
                  </a:cubicBezTo>
                  <a:cubicBezTo>
                    <a:pt x="0" y="37"/>
                    <a:pt x="27" y="101"/>
                    <a:pt x="32" y="120"/>
                  </a:cubicBezTo>
                  <a:cubicBezTo>
                    <a:pt x="72" y="115"/>
                    <a:pt x="115" y="120"/>
                    <a:pt x="152" y="105"/>
                  </a:cubicBezTo>
                  <a:cubicBezTo>
                    <a:pt x="241" y="70"/>
                    <a:pt x="137" y="10"/>
                    <a:pt x="107" y="0"/>
                  </a:cubicBezTo>
                  <a:close/>
                </a:path>
              </a:pathLst>
            </a:cu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501" name="Freeform 49"/>
            <p:cNvSpPr>
              <a:spLocks/>
            </p:cNvSpPr>
            <p:nvPr/>
          </p:nvSpPr>
          <p:spPr bwMode="auto">
            <a:xfrm>
              <a:off x="8436" y="7455"/>
              <a:ext cx="345" cy="792"/>
            </a:xfrm>
            <a:custGeom>
              <a:avLst/>
              <a:gdLst>
                <a:gd name="T0" fmla="*/ 0 w 345"/>
                <a:gd name="T1" fmla="*/ 0 h 792"/>
                <a:gd name="T2" fmla="*/ 60 w 345"/>
                <a:gd name="T3" fmla="*/ 405 h 792"/>
                <a:gd name="T4" fmla="*/ 105 w 345"/>
                <a:gd name="T5" fmla="*/ 495 h 792"/>
                <a:gd name="T6" fmla="*/ 195 w 345"/>
                <a:gd name="T7" fmla="*/ 570 h 792"/>
                <a:gd name="T8" fmla="*/ 270 w 345"/>
                <a:gd name="T9" fmla="*/ 645 h 792"/>
                <a:gd name="T10" fmla="*/ 285 w 345"/>
                <a:gd name="T11" fmla="*/ 690 h 792"/>
                <a:gd name="T12" fmla="*/ 300 w 345"/>
                <a:gd name="T13" fmla="*/ 780 h 792"/>
                <a:gd name="T14" fmla="*/ 345 w 345"/>
                <a:gd name="T15" fmla="*/ 765 h 792"/>
                <a:gd name="T16" fmla="*/ 135 w 345"/>
                <a:gd name="T17" fmla="*/ 195 h 792"/>
                <a:gd name="T18" fmla="*/ 75 w 345"/>
                <a:gd name="T19" fmla="*/ 120 h 792"/>
                <a:gd name="T20" fmla="*/ 60 w 345"/>
                <a:gd name="T21" fmla="*/ 75 h 792"/>
                <a:gd name="T22" fmla="*/ 0 w 345"/>
                <a:gd name="T23" fmla="*/ 0 h 7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45"/>
                <a:gd name="T37" fmla="*/ 0 h 792"/>
                <a:gd name="T38" fmla="*/ 345 w 345"/>
                <a:gd name="T39" fmla="*/ 792 h 7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45" h="792">
                  <a:moveTo>
                    <a:pt x="0" y="0"/>
                  </a:moveTo>
                  <a:cubicBezTo>
                    <a:pt x="10" y="147"/>
                    <a:pt x="14" y="268"/>
                    <a:pt x="60" y="405"/>
                  </a:cubicBezTo>
                  <a:cubicBezTo>
                    <a:pt x="72" y="442"/>
                    <a:pt x="76" y="466"/>
                    <a:pt x="105" y="495"/>
                  </a:cubicBezTo>
                  <a:cubicBezTo>
                    <a:pt x="223" y="613"/>
                    <a:pt x="72" y="423"/>
                    <a:pt x="195" y="570"/>
                  </a:cubicBezTo>
                  <a:cubicBezTo>
                    <a:pt x="257" y="645"/>
                    <a:pt x="187" y="590"/>
                    <a:pt x="270" y="645"/>
                  </a:cubicBezTo>
                  <a:cubicBezTo>
                    <a:pt x="275" y="660"/>
                    <a:pt x="282" y="675"/>
                    <a:pt x="285" y="690"/>
                  </a:cubicBezTo>
                  <a:cubicBezTo>
                    <a:pt x="292" y="720"/>
                    <a:pt x="281" y="756"/>
                    <a:pt x="300" y="780"/>
                  </a:cubicBezTo>
                  <a:cubicBezTo>
                    <a:pt x="310" y="792"/>
                    <a:pt x="330" y="770"/>
                    <a:pt x="345" y="765"/>
                  </a:cubicBezTo>
                  <a:cubicBezTo>
                    <a:pt x="283" y="578"/>
                    <a:pt x="320" y="318"/>
                    <a:pt x="135" y="195"/>
                  </a:cubicBezTo>
                  <a:cubicBezTo>
                    <a:pt x="97" y="82"/>
                    <a:pt x="153" y="217"/>
                    <a:pt x="75" y="120"/>
                  </a:cubicBezTo>
                  <a:cubicBezTo>
                    <a:pt x="65" y="108"/>
                    <a:pt x="67" y="89"/>
                    <a:pt x="60" y="75"/>
                  </a:cubicBezTo>
                  <a:cubicBezTo>
                    <a:pt x="41" y="37"/>
                    <a:pt x="28" y="28"/>
                    <a:pt x="0" y="0"/>
                  </a:cubicBezTo>
                  <a:close/>
                </a:path>
              </a:pathLst>
            </a:cu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502" name="Freeform 50"/>
            <p:cNvSpPr>
              <a:spLocks/>
            </p:cNvSpPr>
            <p:nvPr/>
          </p:nvSpPr>
          <p:spPr bwMode="auto">
            <a:xfrm rot="2261767">
              <a:off x="9473" y="7437"/>
              <a:ext cx="283" cy="793"/>
            </a:xfrm>
            <a:custGeom>
              <a:avLst/>
              <a:gdLst>
                <a:gd name="T0" fmla="*/ 0 w 345"/>
                <a:gd name="T1" fmla="*/ 0 h 792"/>
                <a:gd name="T2" fmla="*/ 60 w 345"/>
                <a:gd name="T3" fmla="*/ 405 h 792"/>
                <a:gd name="T4" fmla="*/ 105 w 345"/>
                <a:gd name="T5" fmla="*/ 495 h 792"/>
                <a:gd name="T6" fmla="*/ 195 w 345"/>
                <a:gd name="T7" fmla="*/ 570 h 792"/>
                <a:gd name="T8" fmla="*/ 270 w 345"/>
                <a:gd name="T9" fmla="*/ 645 h 792"/>
                <a:gd name="T10" fmla="*/ 285 w 345"/>
                <a:gd name="T11" fmla="*/ 690 h 792"/>
                <a:gd name="T12" fmla="*/ 300 w 345"/>
                <a:gd name="T13" fmla="*/ 780 h 792"/>
                <a:gd name="T14" fmla="*/ 345 w 345"/>
                <a:gd name="T15" fmla="*/ 765 h 792"/>
                <a:gd name="T16" fmla="*/ 135 w 345"/>
                <a:gd name="T17" fmla="*/ 195 h 792"/>
                <a:gd name="T18" fmla="*/ 75 w 345"/>
                <a:gd name="T19" fmla="*/ 120 h 792"/>
                <a:gd name="T20" fmla="*/ 60 w 345"/>
                <a:gd name="T21" fmla="*/ 75 h 792"/>
                <a:gd name="T22" fmla="*/ 0 w 345"/>
                <a:gd name="T23" fmla="*/ 0 h 7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45"/>
                <a:gd name="T37" fmla="*/ 0 h 792"/>
                <a:gd name="T38" fmla="*/ 345 w 345"/>
                <a:gd name="T39" fmla="*/ 792 h 7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45" h="792">
                  <a:moveTo>
                    <a:pt x="0" y="0"/>
                  </a:moveTo>
                  <a:cubicBezTo>
                    <a:pt x="10" y="147"/>
                    <a:pt x="14" y="268"/>
                    <a:pt x="60" y="405"/>
                  </a:cubicBezTo>
                  <a:cubicBezTo>
                    <a:pt x="72" y="442"/>
                    <a:pt x="76" y="466"/>
                    <a:pt x="105" y="495"/>
                  </a:cubicBezTo>
                  <a:cubicBezTo>
                    <a:pt x="223" y="613"/>
                    <a:pt x="72" y="423"/>
                    <a:pt x="195" y="570"/>
                  </a:cubicBezTo>
                  <a:cubicBezTo>
                    <a:pt x="257" y="645"/>
                    <a:pt x="187" y="590"/>
                    <a:pt x="270" y="645"/>
                  </a:cubicBezTo>
                  <a:cubicBezTo>
                    <a:pt x="275" y="660"/>
                    <a:pt x="282" y="675"/>
                    <a:pt x="285" y="690"/>
                  </a:cubicBezTo>
                  <a:cubicBezTo>
                    <a:pt x="292" y="720"/>
                    <a:pt x="281" y="756"/>
                    <a:pt x="300" y="780"/>
                  </a:cubicBezTo>
                  <a:cubicBezTo>
                    <a:pt x="310" y="792"/>
                    <a:pt x="330" y="770"/>
                    <a:pt x="345" y="765"/>
                  </a:cubicBezTo>
                  <a:cubicBezTo>
                    <a:pt x="283" y="578"/>
                    <a:pt x="320" y="318"/>
                    <a:pt x="135" y="195"/>
                  </a:cubicBezTo>
                  <a:cubicBezTo>
                    <a:pt x="97" y="82"/>
                    <a:pt x="153" y="217"/>
                    <a:pt x="75" y="120"/>
                  </a:cubicBezTo>
                  <a:cubicBezTo>
                    <a:pt x="65" y="108"/>
                    <a:pt x="67" y="89"/>
                    <a:pt x="60" y="75"/>
                  </a:cubicBezTo>
                  <a:cubicBezTo>
                    <a:pt x="41" y="37"/>
                    <a:pt x="28" y="28"/>
                    <a:pt x="0" y="0"/>
                  </a:cubicBezTo>
                  <a:close/>
                </a:path>
              </a:pathLst>
            </a:cu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503" name="Freeform 51"/>
            <p:cNvSpPr>
              <a:spLocks/>
            </p:cNvSpPr>
            <p:nvPr/>
          </p:nvSpPr>
          <p:spPr bwMode="auto">
            <a:xfrm>
              <a:off x="8361" y="9077"/>
              <a:ext cx="510" cy="133"/>
            </a:xfrm>
            <a:custGeom>
              <a:avLst/>
              <a:gdLst>
                <a:gd name="T0" fmla="*/ 510 w 510"/>
                <a:gd name="T1" fmla="*/ 133 h 133"/>
                <a:gd name="T2" fmla="*/ 0 w 510"/>
                <a:gd name="T3" fmla="*/ 43 h 133"/>
                <a:gd name="T4" fmla="*/ 0 60000 65536"/>
                <a:gd name="T5" fmla="*/ 0 60000 65536"/>
                <a:gd name="T6" fmla="*/ 0 w 510"/>
                <a:gd name="T7" fmla="*/ 0 h 133"/>
                <a:gd name="T8" fmla="*/ 510 w 510"/>
                <a:gd name="T9" fmla="*/ 133 h 13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" h="133">
                  <a:moveTo>
                    <a:pt x="510" y="133"/>
                  </a:moveTo>
                  <a:cubicBezTo>
                    <a:pt x="311" y="0"/>
                    <a:pt x="293" y="43"/>
                    <a:pt x="0" y="43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504" name="Freeform 52"/>
            <p:cNvSpPr>
              <a:spLocks/>
            </p:cNvSpPr>
            <p:nvPr/>
          </p:nvSpPr>
          <p:spPr bwMode="auto">
            <a:xfrm>
              <a:off x="9282" y="9234"/>
              <a:ext cx="510" cy="133"/>
            </a:xfrm>
            <a:custGeom>
              <a:avLst/>
              <a:gdLst>
                <a:gd name="T0" fmla="*/ 510 w 510"/>
                <a:gd name="T1" fmla="*/ 133 h 133"/>
                <a:gd name="T2" fmla="*/ 0 w 510"/>
                <a:gd name="T3" fmla="*/ 43 h 133"/>
                <a:gd name="T4" fmla="*/ 0 60000 65536"/>
                <a:gd name="T5" fmla="*/ 0 60000 65536"/>
                <a:gd name="T6" fmla="*/ 0 w 510"/>
                <a:gd name="T7" fmla="*/ 0 h 133"/>
                <a:gd name="T8" fmla="*/ 510 w 510"/>
                <a:gd name="T9" fmla="*/ 133 h 13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" h="133">
                  <a:moveTo>
                    <a:pt x="510" y="133"/>
                  </a:moveTo>
                  <a:cubicBezTo>
                    <a:pt x="311" y="0"/>
                    <a:pt x="293" y="43"/>
                    <a:pt x="0" y="43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505" name="Freeform 53"/>
            <p:cNvSpPr>
              <a:spLocks/>
            </p:cNvSpPr>
            <p:nvPr/>
          </p:nvSpPr>
          <p:spPr bwMode="auto">
            <a:xfrm rot="-1138225">
              <a:off x="9282" y="9054"/>
              <a:ext cx="510" cy="133"/>
            </a:xfrm>
            <a:custGeom>
              <a:avLst/>
              <a:gdLst>
                <a:gd name="T0" fmla="*/ 510 w 510"/>
                <a:gd name="T1" fmla="*/ 133 h 133"/>
                <a:gd name="T2" fmla="*/ 0 w 510"/>
                <a:gd name="T3" fmla="*/ 43 h 133"/>
                <a:gd name="T4" fmla="*/ 0 60000 65536"/>
                <a:gd name="T5" fmla="*/ 0 60000 65536"/>
                <a:gd name="T6" fmla="*/ 0 w 510"/>
                <a:gd name="T7" fmla="*/ 0 h 133"/>
                <a:gd name="T8" fmla="*/ 510 w 510"/>
                <a:gd name="T9" fmla="*/ 133 h 13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" h="133">
                  <a:moveTo>
                    <a:pt x="510" y="133"/>
                  </a:moveTo>
                  <a:cubicBezTo>
                    <a:pt x="311" y="0"/>
                    <a:pt x="293" y="43"/>
                    <a:pt x="0" y="43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506" name="Freeform 54"/>
            <p:cNvSpPr>
              <a:spLocks/>
            </p:cNvSpPr>
            <p:nvPr/>
          </p:nvSpPr>
          <p:spPr bwMode="auto">
            <a:xfrm rot="1280672">
              <a:off x="8753" y="7980"/>
              <a:ext cx="647" cy="579"/>
            </a:xfrm>
            <a:custGeom>
              <a:avLst/>
              <a:gdLst>
                <a:gd name="T0" fmla="*/ 167 w 647"/>
                <a:gd name="T1" fmla="*/ 109 h 399"/>
                <a:gd name="T2" fmla="*/ 2 w 647"/>
                <a:gd name="T3" fmla="*/ 244 h 399"/>
                <a:gd name="T4" fmla="*/ 107 w 647"/>
                <a:gd name="T5" fmla="*/ 394 h 399"/>
                <a:gd name="T6" fmla="*/ 242 w 647"/>
                <a:gd name="T7" fmla="*/ 379 h 399"/>
                <a:gd name="T8" fmla="*/ 302 w 647"/>
                <a:gd name="T9" fmla="*/ 349 h 399"/>
                <a:gd name="T10" fmla="*/ 437 w 647"/>
                <a:gd name="T11" fmla="*/ 259 h 399"/>
                <a:gd name="T12" fmla="*/ 422 w 647"/>
                <a:gd name="T13" fmla="*/ 214 h 399"/>
                <a:gd name="T14" fmla="*/ 512 w 647"/>
                <a:gd name="T15" fmla="*/ 214 h 399"/>
                <a:gd name="T16" fmla="*/ 647 w 647"/>
                <a:gd name="T17" fmla="*/ 199 h 399"/>
                <a:gd name="T18" fmla="*/ 587 w 647"/>
                <a:gd name="T19" fmla="*/ 34 h 399"/>
                <a:gd name="T20" fmla="*/ 497 w 647"/>
                <a:gd name="T21" fmla="*/ 4 h 399"/>
                <a:gd name="T22" fmla="*/ 272 w 647"/>
                <a:gd name="T23" fmla="*/ 34 h 399"/>
                <a:gd name="T24" fmla="*/ 167 w 647"/>
                <a:gd name="T25" fmla="*/ 109 h 3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7"/>
                <a:gd name="T40" fmla="*/ 0 h 399"/>
                <a:gd name="T41" fmla="*/ 647 w 647"/>
                <a:gd name="T42" fmla="*/ 399 h 3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7" h="399">
                  <a:moveTo>
                    <a:pt x="167" y="109"/>
                  </a:moveTo>
                  <a:cubicBezTo>
                    <a:pt x="63" y="130"/>
                    <a:pt x="36" y="142"/>
                    <a:pt x="2" y="244"/>
                  </a:cubicBezTo>
                  <a:cubicBezTo>
                    <a:pt x="19" y="366"/>
                    <a:pt x="0" y="358"/>
                    <a:pt x="107" y="394"/>
                  </a:cubicBezTo>
                  <a:cubicBezTo>
                    <a:pt x="152" y="389"/>
                    <a:pt x="202" y="399"/>
                    <a:pt x="242" y="379"/>
                  </a:cubicBezTo>
                  <a:cubicBezTo>
                    <a:pt x="319" y="340"/>
                    <a:pt x="189" y="274"/>
                    <a:pt x="302" y="349"/>
                  </a:cubicBezTo>
                  <a:cubicBezTo>
                    <a:pt x="465" y="333"/>
                    <a:pt x="468" y="383"/>
                    <a:pt x="437" y="259"/>
                  </a:cubicBezTo>
                  <a:cubicBezTo>
                    <a:pt x="433" y="244"/>
                    <a:pt x="427" y="229"/>
                    <a:pt x="422" y="214"/>
                  </a:cubicBezTo>
                  <a:cubicBezTo>
                    <a:pt x="542" y="174"/>
                    <a:pt x="392" y="214"/>
                    <a:pt x="512" y="214"/>
                  </a:cubicBezTo>
                  <a:cubicBezTo>
                    <a:pt x="557" y="214"/>
                    <a:pt x="602" y="204"/>
                    <a:pt x="647" y="199"/>
                  </a:cubicBezTo>
                  <a:cubicBezTo>
                    <a:pt x="639" y="159"/>
                    <a:pt x="630" y="61"/>
                    <a:pt x="587" y="34"/>
                  </a:cubicBezTo>
                  <a:cubicBezTo>
                    <a:pt x="560" y="17"/>
                    <a:pt x="497" y="4"/>
                    <a:pt x="497" y="4"/>
                  </a:cubicBezTo>
                  <a:cubicBezTo>
                    <a:pt x="422" y="12"/>
                    <a:pt x="340" y="0"/>
                    <a:pt x="272" y="34"/>
                  </a:cubicBezTo>
                  <a:cubicBezTo>
                    <a:pt x="209" y="66"/>
                    <a:pt x="236" y="144"/>
                    <a:pt x="167" y="109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0C0C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507" name="Freeform 55"/>
            <p:cNvSpPr>
              <a:spLocks/>
            </p:cNvSpPr>
            <p:nvPr/>
          </p:nvSpPr>
          <p:spPr bwMode="auto">
            <a:xfrm rot="1612336">
              <a:off x="8001" y="8874"/>
              <a:ext cx="385" cy="540"/>
            </a:xfrm>
            <a:custGeom>
              <a:avLst/>
              <a:gdLst>
                <a:gd name="T0" fmla="*/ 379 w 544"/>
                <a:gd name="T1" fmla="*/ 2 h 419"/>
                <a:gd name="T2" fmla="*/ 139 w 544"/>
                <a:gd name="T3" fmla="*/ 17 h 419"/>
                <a:gd name="T4" fmla="*/ 19 w 544"/>
                <a:gd name="T5" fmla="*/ 152 h 419"/>
                <a:gd name="T6" fmla="*/ 4 w 544"/>
                <a:gd name="T7" fmla="*/ 197 h 419"/>
                <a:gd name="T8" fmla="*/ 184 w 544"/>
                <a:gd name="T9" fmla="*/ 347 h 419"/>
                <a:gd name="T10" fmla="*/ 544 w 544"/>
                <a:gd name="T11" fmla="*/ 302 h 419"/>
                <a:gd name="T12" fmla="*/ 529 w 544"/>
                <a:gd name="T13" fmla="*/ 242 h 419"/>
                <a:gd name="T14" fmla="*/ 304 w 544"/>
                <a:gd name="T15" fmla="*/ 152 h 419"/>
                <a:gd name="T16" fmla="*/ 274 w 544"/>
                <a:gd name="T17" fmla="*/ 107 h 419"/>
                <a:gd name="T18" fmla="*/ 394 w 544"/>
                <a:gd name="T19" fmla="*/ 62 h 419"/>
                <a:gd name="T20" fmla="*/ 379 w 544"/>
                <a:gd name="T21" fmla="*/ 2 h 4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44"/>
                <a:gd name="T34" fmla="*/ 0 h 419"/>
                <a:gd name="T35" fmla="*/ 544 w 544"/>
                <a:gd name="T36" fmla="*/ 419 h 41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44" h="419">
                  <a:moveTo>
                    <a:pt x="379" y="2"/>
                  </a:moveTo>
                  <a:cubicBezTo>
                    <a:pt x="299" y="7"/>
                    <a:pt x="217" y="0"/>
                    <a:pt x="139" y="17"/>
                  </a:cubicBezTo>
                  <a:cubicBezTo>
                    <a:pt x="125" y="20"/>
                    <a:pt x="35" y="136"/>
                    <a:pt x="19" y="152"/>
                  </a:cubicBezTo>
                  <a:cubicBezTo>
                    <a:pt x="14" y="167"/>
                    <a:pt x="4" y="181"/>
                    <a:pt x="4" y="197"/>
                  </a:cubicBezTo>
                  <a:cubicBezTo>
                    <a:pt x="4" y="385"/>
                    <a:pt x="0" y="330"/>
                    <a:pt x="184" y="347"/>
                  </a:cubicBezTo>
                  <a:cubicBezTo>
                    <a:pt x="307" y="378"/>
                    <a:pt x="466" y="419"/>
                    <a:pt x="544" y="302"/>
                  </a:cubicBezTo>
                  <a:cubicBezTo>
                    <a:pt x="539" y="282"/>
                    <a:pt x="543" y="258"/>
                    <a:pt x="529" y="242"/>
                  </a:cubicBezTo>
                  <a:cubicBezTo>
                    <a:pt x="468" y="172"/>
                    <a:pt x="386" y="173"/>
                    <a:pt x="304" y="152"/>
                  </a:cubicBezTo>
                  <a:cubicBezTo>
                    <a:pt x="294" y="137"/>
                    <a:pt x="270" y="125"/>
                    <a:pt x="274" y="107"/>
                  </a:cubicBezTo>
                  <a:cubicBezTo>
                    <a:pt x="280" y="75"/>
                    <a:pt x="386" y="64"/>
                    <a:pt x="394" y="62"/>
                  </a:cubicBezTo>
                  <a:cubicBezTo>
                    <a:pt x="413" y="6"/>
                    <a:pt x="423" y="24"/>
                    <a:pt x="379" y="2"/>
                  </a:cubicBez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508" name="Freeform 56"/>
            <p:cNvSpPr>
              <a:spLocks/>
            </p:cNvSpPr>
            <p:nvPr/>
          </p:nvSpPr>
          <p:spPr bwMode="auto">
            <a:xfrm rot="19471619" flipH="1">
              <a:off x="9801" y="8874"/>
              <a:ext cx="385" cy="540"/>
            </a:xfrm>
            <a:custGeom>
              <a:avLst/>
              <a:gdLst>
                <a:gd name="T0" fmla="*/ 379 w 544"/>
                <a:gd name="T1" fmla="*/ 2 h 419"/>
                <a:gd name="T2" fmla="*/ 139 w 544"/>
                <a:gd name="T3" fmla="*/ 17 h 419"/>
                <a:gd name="T4" fmla="*/ 19 w 544"/>
                <a:gd name="T5" fmla="*/ 152 h 419"/>
                <a:gd name="T6" fmla="*/ 4 w 544"/>
                <a:gd name="T7" fmla="*/ 197 h 419"/>
                <a:gd name="T8" fmla="*/ 184 w 544"/>
                <a:gd name="T9" fmla="*/ 347 h 419"/>
                <a:gd name="T10" fmla="*/ 544 w 544"/>
                <a:gd name="T11" fmla="*/ 302 h 419"/>
                <a:gd name="T12" fmla="*/ 529 w 544"/>
                <a:gd name="T13" fmla="*/ 242 h 419"/>
                <a:gd name="T14" fmla="*/ 304 w 544"/>
                <a:gd name="T15" fmla="*/ 152 h 419"/>
                <a:gd name="T16" fmla="*/ 274 w 544"/>
                <a:gd name="T17" fmla="*/ 107 h 419"/>
                <a:gd name="T18" fmla="*/ 394 w 544"/>
                <a:gd name="T19" fmla="*/ 62 h 419"/>
                <a:gd name="T20" fmla="*/ 379 w 544"/>
                <a:gd name="T21" fmla="*/ 2 h 4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44"/>
                <a:gd name="T34" fmla="*/ 0 h 419"/>
                <a:gd name="T35" fmla="*/ 544 w 544"/>
                <a:gd name="T36" fmla="*/ 419 h 41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44" h="419">
                  <a:moveTo>
                    <a:pt x="379" y="2"/>
                  </a:moveTo>
                  <a:cubicBezTo>
                    <a:pt x="299" y="7"/>
                    <a:pt x="217" y="0"/>
                    <a:pt x="139" y="17"/>
                  </a:cubicBezTo>
                  <a:cubicBezTo>
                    <a:pt x="125" y="20"/>
                    <a:pt x="35" y="136"/>
                    <a:pt x="19" y="152"/>
                  </a:cubicBezTo>
                  <a:cubicBezTo>
                    <a:pt x="14" y="167"/>
                    <a:pt x="4" y="181"/>
                    <a:pt x="4" y="197"/>
                  </a:cubicBezTo>
                  <a:cubicBezTo>
                    <a:pt x="4" y="385"/>
                    <a:pt x="0" y="330"/>
                    <a:pt x="184" y="347"/>
                  </a:cubicBezTo>
                  <a:cubicBezTo>
                    <a:pt x="307" y="378"/>
                    <a:pt x="466" y="419"/>
                    <a:pt x="544" y="302"/>
                  </a:cubicBezTo>
                  <a:cubicBezTo>
                    <a:pt x="539" y="282"/>
                    <a:pt x="543" y="258"/>
                    <a:pt x="529" y="242"/>
                  </a:cubicBezTo>
                  <a:cubicBezTo>
                    <a:pt x="468" y="172"/>
                    <a:pt x="386" y="173"/>
                    <a:pt x="304" y="152"/>
                  </a:cubicBezTo>
                  <a:cubicBezTo>
                    <a:pt x="294" y="137"/>
                    <a:pt x="270" y="125"/>
                    <a:pt x="274" y="107"/>
                  </a:cubicBezTo>
                  <a:cubicBezTo>
                    <a:pt x="280" y="75"/>
                    <a:pt x="386" y="64"/>
                    <a:pt x="394" y="62"/>
                  </a:cubicBezTo>
                  <a:cubicBezTo>
                    <a:pt x="413" y="6"/>
                    <a:pt x="423" y="24"/>
                    <a:pt x="379" y="2"/>
                  </a:cubicBez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509" name="Freeform 57"/>
            <p:cNvSpPr>
              <a:spLocks/>
            </p:cNvSpPr>
            <p:nvPr/>
          </p:nvSpPr>
          <p:spPr bwMode="auto">
            <a:xfrm rot="-768256">
              <a:off x="8361" y="9234"/>
              <a:ext cx="510" cy="133"/>
            </a:xfrm>
            <a:custGeom>
              <a:avLst/>
              <a:gdLst>
                <a:gd name="T0" fmla="*/ 510 w 510"/>
                <a:gd name="T1" fmla="*/ 133 h 133"/>
                <a:gd name="T2" fmla="*/ 0 w 510"/>
                <a:gd name="T3" fmla="*/ 43 h 133"/>
                <a:gd name="T4" fmla="*/ 0 60000 65536"/>
                <a:gd name="T5" fmla="*/ 0 60000 65536"/>
                <a:gd name="T6" fmla="*/ 0 w 510"/>
                <a:gd name="T7" fmla="*/ 0 h 133"/>
                <a:gd name="T8" fmla="*/ 510 w 510"/>
                <a:gd name="T9" fmla="*/ 133 h 13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" h="133">
                  <a:moveTo>
                    <a:pt x="510" y="133"/>
                  </a:moveTo>
                  <a:cubicBezTo>
                    <a:pt x="311" y="0"/>
                    <a:pt x="293" y="43"/>
                    <a:pt x="0" y="43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19477" name="Group 58"/>
          <p:cNvGrpSpPr>
            <a:grpSpLocks/>
          </p:cNvGrpSpPr>
          <p:nvPr/>
        </p:nvGrpSpPr>
        <p:grpSpPr bwMode="auto">
          <a:xfrm>
            <a:off x="3276600" y="5232400"/>
            <a:ext cx="2079625" cy="1625600"/>
            <a:chOff x="3501" y="5814"/>
            <a:chExt cx="3274" cy="2559"/>
          </a:xfrm>
        </p:grpSpPr>
        <p:sp>
          <p:nvSpPr>
            <p:cNvPr id="19478" name="Oval 59"/>
            <p:cNvSpPr>
              <a:spLocks noChangeArrowheads="1"/>
            </p:cNvSpPr>
            <p:nvPr/>
          </p:nvSpPr>
          <p:spPr bwMode="auto">
            <a:xfrm>
              <a:off x="4401" y="6534"/>
              <a:ext cx="1440" cy="144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80808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479" name="Freeform 60"/>
            <p:cNvSpPr>
              <a:spLocks/>
            </p:cNvSpPr>
            <p:nvPr/>
          </p:nvSpPr>
          <p:spPr bwMode="auto">
            <a:xfrm>
              <a:off x="3501" y="7074"/>
              <a:ext cx="934" cy="748"/>
            </a:xfrm>
            <a:custGeom>
              <a:avLst/>
              <a:gdLst>
                <a:gd name="T0" fmla="*/ 900 w 934"/>
                <a:gd name="T1" fmla="*/ 5 h 748"/>
                <a:gd name="T2" fmla="*/ 540 w 934"/>
                <a:gd name="T3" fmla="*/ 20 h 748"/>
                <a:gd name="T4" fmla="*/ 255 w 934"/>
                <a:gd name="T5" fmla="*/ 290 h 748"/>
                <a:gd name="T6" fmla="*/ 135 w 934"/>
                <a:gd name="T7" fmla="*/ 470 h 748"/>
                <a:gd name="T8" fmla="*/ 45 w 934"/>
                <a:gd name="T9" fmla="*/ 605 h 748"/>
                <a:gd name="T10" fmla="*/ 0 w 934"/>
                <a:gd name="T11" fmla="*/ 695 h 748"/>
                <a:gd name="T12" fmla="*/ 15 w 934"/>
                <a:gd name="T13" fmla="*/ 740 h 748"/>
                <a:gd name="T14" fmla="*/ 75 w 934"/>
                <a:gd name="T15" fmla="*/ 725 h 748"/>
                <a:gd name="T16" fmla="*/ 165 w 934"/>
                <a:gd name="T17" fmla="*/ 695 h 748"/>
                <a:gd name="T18" fmla="*/ 300 w 934"/>
                <a:gd name="T19" fmla="*/ 560 h 748"/>
                <a:gd name="T20" fmla="*/ 345 w 934"/>
                <a:gd name="T21" fmla="*/ 515 h 748"/>
                <a:gd name="T22" fmla="*/ 390 w 934"/>
                <a:gd name="T23" fmla="*/ 470 h 748"/>
                <a:gd name="T24" fmla="*/ 330 w 934"/>
                <a:gd name="T25" fmla="*/ 650 h 748"/>
                <a:gd name="T26" fmla="*/ 345 w 934"/>
                <a:gd name="T27" fmla="*/ 695 h 748"/>
                <a:gd name="T28" fmla="*/ 480 w 934"/>
                <a:gd name="T29" fmla="*/ 590 h 748"/>
                <a:gd name="T30" fmla="*/ 510 w 934"/>
                <a:gd name="T31" fmla="*/ 590 h 748"/>
                <a:gd name="T32" fmla="*/ 555 w 934"/>
                <a:gd name="T33" fmla="*/ 605 h 748"/>
                <a:gd name="T34" fmla="*/ 615 w 934"/>
                <a:gd name="T35" fmla="*/ 590 h 748"/>
                <a:gd name="T36" fmla="*/ 630 w 934"/>
                <a:gd name="T37" fmla="*/ 545 h 748"/>
                <a:gd name="T38" fmla="*/ 645 w 934"/>
                <a:gd name="T39" fmla="*/ 320 h 748"/>
                <a:gd name="T40" fmla="*/ 705 w 934"/>
                <a:gd name="T41" fmla="*/ 470 h 748"/>
                <a:gd name="T42" fmla="*/ 750 w 934"/>
                <a:gd name="T43" fmla="*/ 440 h 748"/>
                <a:gd name="T44" fmla="*/ 795 w 934"/>
                <a:gd name="T45" fmla="*/ 245 h 748"/>
                <a:gd name="T46" fmla="*/ 840 w 934"/>
                <a:gd name="T47" fmla="*/ 290 h 748"/>
                <a:gd name="T48" fmla="*/ 885 w 934"/>
                <a:gd name="T49" fmla="*/ 305 h 748"/>
                <a:gd name="T50" fmla="*/ 930 w 934"/>
                <a:gd name="T51" fmla="*/ 290 h 748"/>
                <a:gd name="T52" fmla="*/ 900 w 934"/>
                <a:gd name="T53" fmla="*/ 5 h 74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934"/>
                <a:gd name="T82" fmla="*/ 0 h 748"/>
                <a:gd name="T83" fmla="*/ 934 w 934"/>
                <a:gd name="T84" fmla="*/ 748 h 74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934" h="748">
                  <a:moveTo>
                    <a:pt x="900" y="5"/>
                  </a:moveTo>
                  <a:cubicBezTo>
                    <a:pt x="780" y="10"/>
                    <a:pt x="658" y="0"/>
                    <a:pt x="540" y="20"/>
                  </a:cubicBezTo>
                  <a:cubicBezTo>
                    <a:pt x="435" y="38"/>
                    <a:pt x="342" y="232"/>
                    <a:pt x="255" y="290"/>
                  </a:cubicBezTo>
                  <a:cubicBezTo>
                    <a:pt x="233" y="357"/>
                    <a:pt x="175" y="410"/>
                    <a:pt x="135" y="470"/>
                  </a:cubicBezTo>
                  <a:cubicBezTo>
                    <a:pt x="109" y="509"/>
                    <a:pt x="60" y="561"/>
                    <a:pt x="45" y="605"/>
                  </a:cubicBezTo>
                  <a:cubicBezTo>
                    <a:pt x="24" y="667"/>
                    <a:pt x="39" y="637"/>
                    <a:pt x="0" y="695"/>
                  </a:cubicBezTo>
                  <a:cubicBezTo>
                    <a:pt x="5" y="710"/>
                    <a:pt x="0" y="734"/>
                    <a:pt x="15" y="740"/>
                  </a:cubicBezTo>
                  <a:cubicBezTo>
                    <a:pt x="34" y="748"/>
                    <a:pt x="55" y="731"/>
                    <a:pt x="75" y="725"/>
                  </a:cubicBezTo>
                  <a:cubicBezTo>
                    <a:pt x="105" y="716"/>
                    <a:pt x="165" y="695"/>
                    <a:pt x="165" y="695"/>
                  </a:cubicBezTo>
                  <a:cubicBezTo>
                    <a:pt x="210" y="650"/>
                    <a:pt x="255" y="605"/>
                    <a:pt x="300" y="560"/>
                  </a:cubicBezTo>
                  <a:cubicBezTo>
                    <a:pt x="315" y="545"/>
                    <a:pt x="330" y="530"/>
                    <a:pt x="345" y="515"/>
                  </a:cubicBezTo>
                  <a:cubicBezTo>
                    <a:pt x="360" y="500"/>
                    <a:pt x="390" y="470"/>
                    <a:pt x="390" y="470"/>
                  </a:cubicBezTo>
                  <a:cubicBezTo>
                    <a:pt x="374" y="534"/>
                    <a:pt x="354" y="589"/>
                    <a:pt x="330" y="650"/>
                  </a:cubicBezTo>
                  <a:cubicBezTo>
                    <a:pt x="335" y="665"/>
                    <a:pt x="330" y="691"/>
                    <a:pt x="345" y="695"/>
                  </a:cubicBezTo>
                  <a:cubicBezTo>
                    <a:pt x="436" y="721"/>
                    <a:pt x="459" y="652"/>
                    <a:pt x="480" y="590"/>
                  </a:cubicBezTo>
                  <a:cubicBezTo>
                    <a:pt x="511" y="212"/>
                    <a:pt x="479" y="488"/>
                    <a:pt x="510" y="590"/>
                  </a:cubicBezTo>
                  <a:cubicBezTo>
                    <a:pt x="515" y="605"/>
                    <a:pt x="540" y="600"/>
                    <a:pt x="555" y="605"/>
                  </a:cubicBezTo>
                  <a:cubicBezTo>
                    <a:pt x="575" y="600"/>
                    <a:pt x="599" y="603"/>
                    <a:pt x="615" y="590"/>
                  </a:cubicBezTo>
                  <a:cubicBezTo>
                    <a:pt x="627" y="580"/>
                    <a:pt x="628" y="561"/>
                    <a:pt x="630" y="545"/>
                  </a:cubicBezTo>
                  <a:cubicBezTo>
                    <a:pt x="638" y="470"/>
                    <a:pt x="640" y="395"/>
                    <a:pt x="645" y="320"/>
                  </a:cubicBezTo>
                  <a:cubicBezTo>
                    <a:pt x="648" y="341"/>
                    <a:pt x="633" y="470"/>
                    <a:pt x="705" y="470"/>
                  </a:cubicBezTo>
                  <a:cubicBezTo>
                    <a:pt x="723" y="470"/>
                    <a:pt x="735" y="450"/>
                    <a:pt x="750" y="440"/>
                  </a:cubicBezTo>
                  <a:cubicBezTo>
                    <a:pt x="772" y="90"/>
                    <a:pt x="719" y="154"/>
                    <a:pt x="795" y="245"/>
                  </a:cubicBezTo>
                  <a:cubicBezTo>
                    <a:pt x="809" y="261"/>
                    <a:pt x="822" y="278"/>
                    <a:pt x="840" y="290"/>
                  </a:cubicBezTo>
                  <a:cubicBezTo>
                    <a:pt x="853" y="299"/>
                    <a:pt x="870" y="300"/>
                    <a:pt x="885" y="305"/>
                  </a:cubicBezTo>
                  <a:cubicBezTo>
                    <a:pt x="900" y="300"/>
                    <a:pt x="927" y="306"/>
                    <a:pt x="930" y="290"/>
                  </a:cubicBezTo>
                  <a:cubicBezTo>
                    <a:pt x="934" y="266"/>
                    <a:pt x="905" y="48"/>
                    <a:pt x="900" y="5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480" name="Freeform 61"/>
            <p:cNvSpPr>
              <a:spLocks/>
            </p:cNvSpPr>
            <p:nvPr/>
          </p:nvSpPr>
          <p:spPr bwMode="auto">
            <a:xfrm flipH="1">
              <a:off x="5841" y="7074"/>
              <a:ext cx="934" cy="748"/>
            </a:xfrm>
            <a:custGeom>
              <a:avLst/>
              <a:gdLst>
                <a:gd name="T0" fmla="*/ 900 w 934"/>
                <a:gd name="T1" fmla="*/ 5 h 748"/>
                <a:gd name="T2" fmla="*/ 540 w 934"/>
                <a:gd name="T3" fmla="*/ 20 h 748"/>
                <a:gd name="T4" fmla="*/ 255 w 934"/>
                <a:gd name="T5" fmla="*/ 290 h 748"/>
                <a:gd name="T6" fmla="*/ 135 w 934"/>
                <a:gd name="T7" fmla="*/ 470 h 748"/>
                <a:gd name="T8" fmla="*/ 45 w 934"/>
                <a:gd name="T9" fmla="*/ 605 h 748"/>
                <a:gd name="T10" fmla="*/ 0 w 934"/>
                <a:gd name="T11" fmla="*/ 695 h 748"/>
                <a:gd name="T12" fmla="*/ 15 w 934"/>
                <a:gd name="T13" fmla="*/ 740 h 748"/>
                <a:gd name="T14" fmla="*/ 75 w 934"/>
                <a:gd name="T15" fmla="*/ 725 h 748"/>
                <a:gd name="T16" fmla="*/ 165 w 934"/>
                <a:gd name="T17" fmla="*/ 695 h 748"/>
                <a:gd name="T18" fmla="*/ 300 w 934"/>
                <a:gd name="T19" fmla="*/ 560 h 748"/>
                <a:gd name="T20" fmla="*/ 345 w 934"/>
                <a:gd name="T21" fmla="*/ 515 h 748"/>
                <a:gd name="T22" fmla="*/ 390 w 934"/>
                <a:gd name="T23" fmla="*/ 470 h 748"/>
                <a:gd name="T24" fmla="*/ 330 w 934"/>
                <a:gd name="T25" fmla="*/ 650 h 748"/>
                <a:gd name="T26" fmla="*/ 345 w 934"/>
                <a:gd name="T27" fmla="*/ 695 h 748"/>
                <a:gd name="T28" fmla="*/ 480 w 934"/>
                <a:gd name="T29" fmla="*/ 590 h 748"/>
                <a:gd name="T30" fmla="*/ 510 w 934"/>
                <a:gd name="T31" fmla="*/ 590 h 748"/>
                <a:gd name="T32" fmla="*/ 555 w 934"/>
                <a:gd name="T33" fmla="*/ 605 h 748"/>
                <a:gd name="T34" fmla="*/ 615 w 934"/>
                <a:gd name="T35" fmla="*/ 590 h 748"/>
                <a:gd name="T36" fmla="*/ 630 w 934"/>
                <a:gd name="T37" fmla="*/ 545 h 748"/>
                <a:gd name="T38" fmla="*/ 645 w 934"/>
                <a:gd name="T39" fmla="*/ 320 h 748"/>
                <a:gd name="T40" fmla="*/ 705 w 934"/>
                <a:gd name="T41" fmla="*/ 470 h 748"/>
                <a:gd name="T42" fmla="*/ 750 w 934"/>
                <a:gd name="T43" fmla="*/ 440 h 748"/>
                <a:gd name="T44" fmla="*/ 795 w 934"/>
                <a:gd name="T45" fmla="*/ 245 h 748"/>
                <a:gd name="T46" fmla="*/ 840 w 934"/>
                <a:gd name="T47" fmla="*/ 290 h 748"/>
                <a:gd name="T48" fmla="*/ 885 w 934"/>
                <a:gd name="T49" fmla="*/ 305 h 748"/>
                <a:gd name="T50" fmla="*/ 930 w 934"/>
                <a:gd name="T51" fmla="*/ 290 h 748"/>
                <a:gd name="T52" fmla="*/ 900 w 934"/>
                <a:gd name="T53" fmla="*/ 5 h 74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934"/>
                <a:gd name="T82" fmla="*/ 0 h 748"/>
                <a:gd name="T83" fmla="*/ 934 w 934"/>
                <a:gd name="T84" fmla="*/ 748 h 74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934" h="748">
                  <a:moveTo>
                    <a:pt x="900" y="5"/>
                  </a:moveTo>
                  <a:cubicBezTo>
                    <a:pt x="780" y="10"/>
                    <a:pt x="658" y="0"/>
                    <a:pt x="540" y="20"/>
                  </a:cubicBezTo>
                  <a:cubicBezTo>
                    <a:pt x="435" y="38"/>
                    <a:pt x="342" y="232"/>
                    <a:pt x="255" y="290"/>
                  </a:cubicBezTo>
                  <a:cubicBezTo>
                    <a:pt x="233" y="357"/>
                    <a:pt x="175" y="410"/>
                    <a:pt x="135" y="470"/>
                  </a:cubicBezTo>
                  <a:cubicBezTo>
                    <a:pt x="109" y="509"/>
                    <a:pt x="60" y="561"/>
                    <a:pt x="45" y="605"/>
                  </a:cubicBezTo>
                  <a:cubicBezTo>
                    <a:pt x="24" y="667"/>
                    <a:pt x="39" y="637"/>
                    <a:pt x="0" y="695"/>
                  </a:cubicBezTo>
                  <a:cubicBezTo>
                    <a:pt x="5" y="710"/>
                    <a:pt x="0" y="734"/>
                    <a:pt x="15" y="740"/>
                  </a:cubicBezTo>
                  <a:cubicBezTo>
                    <a:pt x="34" y="748"/>
                    <a:pt x="55" y="731"/>
                    <a:pt x="75" y="725"/>
                  </a:cubicBezTo>
                  <a:cubicBezTo>
                    <a:pt x="105" y="716"/>
                    <a:pt x="165" y="695"/>
                    <a:pt x="165" y="695"/>
                  </a:cubicBezTo>
                  <a:cubicBezTo>
                    <a:pt x="210" y="650"/>
                    <a:pt x="255" y="605"/>
                    <a:pt x="300" y="560"/>
                  </a:cubicBezTo>
                  <a:cubicBezTo>
                    <a:pt x="315" y="545"/>
                    <a:pt x="330" y="530"/>
                    <a:pt x="345" y="515"/>
                  </a:cubicBezTo>
                  <a:cubicBezTo>
                    <a:pt x="360" y="500"/>
                    <a:pt x="390" y="470"/>
                    <a:pt x="390" y="470"/>
                  </a:cubicBezTo>
                  <a:cubicBezTo>
                    <a:pt x="374" y="534"/>
                    <a:pt x="354" y="589"/>
                    <a:pt x="330" y="650"/>
                  </a:cubicBezTo>
                  <a:cubicBezTo>
                    <a:pt x="335" y="665"/>
                    <a:pt x="330" y="691"/>
                    <a:pt x="345" y="695"/>
                  </a:cubicBezTo>
                  <a:cubicBezTo>
                    <a:pt x="436" y="721"/>
                    <a:pt x="459" y="652"/>
                    <a:pt x="480" y="590"/>
                  </a:cubicBezTo>
                  <a:cubicBezTo>
                    <a:pt x="511" y="212"/>
                    <a:pt x="479" y="488"/>
                    <a:pt x="510" y="590"/>
                  </a:cubicBezTo>
                  <a:cubicBezTo>
                    <a:pt x="515" y="605"/>
                    <a:pt x="540" y="600"/>
                    <a:pt x="555" y="605"/>
                  </a:cubicBezTo>
                  <a:cubicBezTo>
                    <a:pt x="575" y="600"/>
                    <a:pt x="599" y="603"/>
                    <a:pt x="615" y="590"/>
                  </a:cubicBezTo>
                  <a:cubicBezTo>
                    <a:pt x="627" y="580"/>
                    <a:pt x="628" y="561"/>
                    <a:pt x="630" y="545"/>
                  </a:cubicBezTo>
                  <a:cubicBezTo>
                    <a:pt x="638" y="470"/>
                    <a:pt x="640" y="395"/>
                    <a:pt x="645" y="320"/>
                  </a:cubicBezTo>
                  <a:cubicBezTo>
                    <a:pt x="648" y="341"/>
                    <a:pt x="633" y="470"/>
                    <a:pt x="705" y="470"/>
                  </a:cubicBezTo>
                  <a:cubicBezTo>
                    <a:pt x="723" y="470"/>
                    <a:pt x="735" y="450"/>
                    <a:pt x="750" y="440"/>
                  </a:cubicBezTo>
                  <a:cubicBezTo>
                    <a:pt x="772" y="90"/>
                    <a:pt x="719" y="154"/>
                    <a:pt x="795" y="245"/>
                  </a:cubicBezTo>
                  <a:cubicBezTo>
                    <a:pt x="809" y="261"/>
                    <a:pt x="822" y="278"/>
                    <a:pt x="840" y="290"/>
                  </a:cubicBezTo>
                  <a:cubicBezTo>
                    <a:pt x="853" y="299"/>
                    <a:pt x="870" y="300"/>
                    <a:pt x="885" y="305"/>
                  </a:cubicBezTo>
                  <a:cubicBezTo>
                    <a:pt x="900" y="300"/>
                    <a:pt x="927" y="306"/>
                    <a:pt x="930" y="290"/>
                  </a:cubicBezTo>
                  <a:cubicBezTo>
                    <a:pt x="934" y="266"/>
                    <a:pt x="905" y="48"/>
                    <a:pt x="900" y="5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481" name="Oval 62"/>
            <p:cNvSpPr>
              <a:spLocks noChangeArrowheads="1"/>
            </p:cNvSpPr>
            <p:nvPr/>
          </p:nvSpPr>
          <p:spPr bwMode="auto">
            <a:xfrm>
              <a:off x="4761" y="7074"/>
              <a:ext cx="180" cy="180"/>
            </a:xfrm>
            <a:prstGeom prst="ellipse">
              <a:avLst/>
            </a:prstGeom>
            <a:gradFill rotWithShape="1">
              <a:gsLst>
                <a:gs pos="0">
                  <a:srgbClr val="333333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482" name="Oval 63"/>
            <p:cNvSpPr>
              <a:spLocks noChangeArrowheads="1"/>
            </p:cNvSpPr>
            <p:nvPr/>
          </p:nvSpPr>
          <p:spPr bwMode="auto">
            <a:xfrm>
              <a:off x="5301" y="7074"/>
              <a:ext cx="180" cy="180"/>
            </a:xfrm>
            <a:prstGeom prst="ellipse">
              <a:avLst/>
            </a:prstGeom>
            <a:gradFill rotWithShape="1">
              <a:gsLst>
                <a:gs pos="0">
                  <a:srgbClr val="333333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483" name="AutoShape 64"/>
            <p:cNvSpPr>
              <a:spLocks noChangeArrowheads="1"/>
            </p:cNvSpPr>
            <p:nvPr/>
          </p:nvSpPr>
          <p:spPr bwMode="auto">
            <a:xfrm rot="5246460">
              <a:off x="4581" y="7794"/>
              <a:ext cx="360" cy="360"/>
            </a:xfrm>
            <a:prstGeom prst="moon">
              <a:avLst>
                <a:gd name="adj" fmla="val 87500"/>
              </a:avLst>
            </a:prstGeom>
            <a:gradFill rotWithShape="1">
              <a:gsLst>
                <a:gs pos="0">
                  <a:srgbClr val="333333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484" name="AutoShape 65"/>
            <p:cNvSpPr>
              <a:spLocks noChangeArrowheads="1"/>
            </p:cNvSpPr>
            <p:nvPr/>
          </p:nvSpPr>
          <p:spPr bwMode="auto">
            <a:xfrm rot="5246460">
              <a:off x="5301" y="7794"/>
              <a:ext cx="360" cy="360"/>
            </a:xfrm>
            <a:prstGeom prst="moon">
              <a:avLst>
                <a:gd name="adj" fmla="val 87500"/>
              </a:avLst>
            </a:prstGeom>
            <a:gradFill rotWithShape="1">
              <a:gsLst>
                <a:gs pos="0">
                  <a:srgbClr val="333333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485" name="Freeform 66"/>
            <p:cNvSpPr>
              <a:spLocks/>
            </p:cNvSpPr>
            <p:nvPr/>
          </p:nvSpPr>
          <p:spPr bwMode="auto">
            <a:xfrm rot="1280672">
              <a:off x="4581" y="7974"/>
              <a:ext cx="467" cy="399"/>
            </a:xfrm>
            <a:custGeom>
              <a:avLst/>
              <a:gdLst>
                <a:gd name="T0" fmla="*/ 167 w 647"/>
                <a:gd name="T1" fmla="*/ 109 h 399"/>
                <a:gd name="T2" fmla="*/ 2 w 647"/>
                <a:gd name="T3" fmla="*/ 244 h 399"/>
                <a:gd name="T4" fmla="*/ 107 w 647"/>
                <a:gd name="T5" fmla="*/ 394 h 399"/>
                <a:gd name="T6" fmla="*/ 242 w 647"/>
                <a:gd name="T7" fmla="*/ 379 h 399"/>
                <a:gd name="T8" fmla="*/ 302 w 647"/>
                <a:gd name="T9" fmla="*/ 349 h 399"/>
                <a:gd name="T10" fmla="*/ 437 w 647"/>
                <a:gd name="T11" fmla="*/ 259 h 399"/>
                <a:gd name="T12" fmla="*/ 422 w 647"/>
                <a:gd name="T13" fmla="*/ 214 h 399"/>
                <a:gd name="T14" fmla="*/ 512 w 647"/>
                <a:gd name="T15" fmla="*/ 214 h 399"/>
                <a:gd name="T16" fmla="*/ 647 w 647"/>
                <a:gd name="T17" fmla="*/ 199 h 399"/>
                <a:gd name="T18" fmla="*/ 587 w 647"/>
                <a:gd name="T19" fmla="*/ 34 h 399"/>
                <a:gd name="T20" fmla="*/ 497 w 647"/>
                <a:gd name="T21" fmla="*/ 4 h 399"/>
                <a:gd name="T22" fmla="*/ 272 w 647"/>
                <a:gd name="T23" fmla="*/ 34 h 399"/>
                <a:gd name="T24" fmla="*/ 167 w 647"/>
                <a:gd name="T25" fmla="*/ 109 h 3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7"/>
                <a:gd name="T40" fmla="*/ 0 h 399"/>
                <a:gd name="T41" fmla="*/ 647 w 647"/>
                <a:gd name="T42" fmla="*/ 399 h 3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7" h="399">
                  <a:moveTo>
                    <a:pt x="167" y="109"/>
                  </a:moveTo>
                  <a:cubicBezTo>
                    <a:pt x="63" y="130"/>
                    <a:pt x="36" y="142"/>
                    <a:pt x="2" y="244"/>
                  </a:cubicBezTo>
                  <a:cubicBezTo>
                    <a:pt x="19" y="366"/>
                    <a:pt x="0" y="358"/>
                    <a:pt x="107" y="394"/>
                  </a:cubicBezTo>
                  <a:cubicBezTo>
                    <a:pt x="152" y="389"/>
                    <a:pt x="202" y="399"/>
                    <a:pt x="242" y="379"/>
                  </a:cubicBezTo>
                  <a:cubicBezTo>
                    <a:pt x="319" y="340"/>
                    <a:pt x="189" y="274"/>
                    <a:pt x="302" y="349"/>
                  </a:cubicBezTo>
                  <a:cubicBezTo>
                    <a:pt x="465" y="333"/>
                    <a:pt x="468" y="383"/>
                    <a:pt x="437" y="259"/>
                  </a:cubicBezTo>
                  <a:cubicBezTo>
                    <a:pt x="433" y="244"/>
                    <a:pt x="427" y="229"/>
                    <a:pt x="422" y="214"/>
                  </a:cubicBezTo>
                  <a:cubicBezTo>
                    <a:pt x="542" y="174"/>
                    <a:pt x="392" y="214"/>
                    <a:pt x="512" y="214"/>
                  </a:cubicBezTo>
                  <a:cubicBezTo>
                    <a:pt x="557" y="214"/>
                    <a:pt x="602" y="204"/>
                    <a:pt x="647" y="199"/>
                  </a:cubicBezTo>
                  <a:cubicBezTo>
                    <a:pt x="639" y="159"/>
                    <a:pt x="630" y="61"/>
                    <a:pt x="587" y="34"/>
                  </a:cubicBezTo>
                  <a:cubicBezTo>
                    <a:pt x="560" y="17"/>
                    <a:pt x="497" y="4"/>
                    <a:pt x="497" y="4"/>
                  </a:cubicBezTo>
                  <a:cubicBezTo>
                    <a:pt x="422" y="12"/>
                    <a:pt x="340" y="0"/>
                    <a:pt x="272" y="34"/>
                  </a:cubicBezTo>
                  <a:cubicBezTo>
                    <a:pt x="209" y="66"/>
                    <a:pt x="236" y="144"/>
                    <a:pt x="167" y="109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80808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486" name="Freeform 67"/>
            <p:cNvSpPr>
              <a:spLocks/>
            </p:cNvSpPr>
            <p:nvPr/>
          </p:nvSpPr>
          <p:spPr bwMode="auto">
            <a:xfrm rot="1280672">
              <a:off x="5301" y="7974"/>
              <a:ext cx="467" cy="399"/>
            </a:xfrm>
            <a:custGeom>
              <a:avLst/>
              <a:gdLst>
                <a:gd name="T0" fmla="*/ 167 w 647"/>
                <a:gd name="T1" fmla="*/ 109 h 399"/>
                <a:gd name="T2" fmla="*/ 2 w 647"/>
                <a:gd name="T3" fmla="*/ 244 h 399"/>
                <a:gd name="T4" fmla="*/ 107 w 647"/>
                <a:gd name="T5" fmla="*/ 394 h 399"/>
                <a:gd name="T6" fmla="*/ 242 w 647"/>
                <a:gd name="T7" fmla="*/ 379 h 399"/>
                <a:gd name="T8" fmla="*/ 302 w 647"/>
                <a:gd name="T9" fmla="*/ 349 h 399"/>
                <a:gd name="T10" fmla="*/ 437 w 647"/>
                <a:gd name="T11" fmla="*/ 259 h 399"/>
                <a:gd name="T12" fmla="*/ 422 w 647"/>
                <a:gd name="T13" fmla="*/ 214 h 399"/>
                <a:gd name="T14" fmla="*/ 512 w 647"/>
                <a:gd name="T15" fmla="*/ 214 h 399"/>
                <a:gd name="T16" fmla="*/ 647 w 647"/>
                <a:gd name="T17" fmla="*/ 199 h 399"/>
                <a:gd name="T18" fmla="*/ 587 w 647"/>
                <a:gd name="T19" fmla="*/ 34 h 399"/>
                <a:gd name="T20" fmla="*/ 497 w 647"/>
                <a:gd name="T21" fmla="*/ 4 h 399"/>
                <a:gd name="T22" fmla="*/ 272 w 647"/>
                <a:gd name="T23" fmla="*/ 34 h 399"/>
                <a:gd name="T24" fmla="*/ 167 w 647"/>
                <a:gd name="T25" fmla="*/ 109 h 3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7"/>
                <a:gd name="T40" fmla="*/ 0 h 399"/>
                <a:gd name="T41" fmla="*/ 647 w 647"/>
                <a:gd name="T42" fmla="*/ 399 h 3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7" h="399">
                  <a:moveTo>
                    <a:pt x="167" y="109"/>
                  </a:moveTo>
                  <a:cubicBezTo>
                    <a:pt x="63" y="130"/>
                    <a:pt x="36" y="142"/>
                    <a:pt x="2" y="244"/>
                  </a:cubicBezTo>
                  <a:cubicBezTo>
                    <a:pt x="19" y="366"/>
                    <a:pt x="0" y="358"/>
                    <a:pt x="107" y="394"/>
                  </a:cubicBezTo>
                  <a:cubicBezTo>
                    <a:pt x="152" y="389"/>
                    <a:pt x="202" y="399"/>
                    <a:pt x="242" y="379"/>
                  </a:cubicBezTo>
                  <a:cubicBezTo>
                    <a:pt x="319" y="340"/>
                    <a:pt x="189" y="274"/>
                    <a:pt x="302" y="349"/>
                  </a:cubicBezTo>
                  <a:cubicBezTo>
                    <a:pt x="465" y="333"/>
                    <a:pt x="468" y="383"/>
                    <a:pt x="437" y="259"/>
                  </a:cubicBezTo>
                  <a:cubicBezTo>
                    <a:pt x="433" y="244"/>
                    <a:pt x="427" y="229"/>
                    <a:pt x="422" y="214"/>
                  </a:cubicBezTo>
                  <a:cubicBezTo>
                    <a:pt x="542" y="174"/>
                    <a:pt x="392" y="214"/>
                    <a:pt x="512" y="214"/>
                  </a:cubicBezTo>
                  <a:cubicBezTo>
                    <a:pt x="557" y="214"/>
                    <a:pt x="602" y="204"/>
                    <a:pt x="647" y="199"/>
                  </a:cubicBezTo>
                  <a:cubicBezTo>
                    <a:pt x="639" y="159"/>
                    <a:pt x="630" y="61"/>
                    <a:pt x="587" y="34"/>
                  </a:cubicBezTo>
                  <a:cubicBezTo>
                    <a:pt x="560" y="17"/>
                    <a:pt x="497" y="4"/>
                    <a:pt x="497" y="4"/>
                  </a:cubicBezTo>
                  <a:cubicBezTo>
                    <a:pt x="422" y="12"/>
                    <a:pt x="340" y="0"/>
                    <a:pt x="272" y="34"/>
                  </a:cubicBezTo>
                  <a:cubicBezTo>
                    <a:pt x="209" y="66"/>
                    <a:pt x="236" y="144"/>
                    <a:pt x="167" y="109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80808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487" name="Freeform 68"/>
            <p:cNvSpPr>
              <a:spLocks/>
            </p:cNvSpPr>
            <p:nvPr/>
          </p:nvSpPr>
          <p:spPr bwMode="auto">
            <a:xfrm>
              <a:off x="4221" y="5814"/>
              <a:ext cx="1800" cy="998"/>
            </a:xfrm>
            <a:custGeom>
              <a:avLst/>
              <a:gdLst>
                <a:gd name="T0" fmla="*/ 360 w 1112"/>
                <a:gd name="T1" fmla="*/ 465 h 557"/>
                <a:gd name="T2" fmla="*/ 165 w 1112"/>
                <a:gd name="T3" fmla="*/ 450 h 557"/>
                <a:gd name="T4" fmla="*/ 135 w 1112"/>
                <a:gd name="T5" fmla="*/ 405 h 557"/>
                <a:gd name="T6" fmla="*/ 90 w 1112"/>
                <a:gd name="T7" fmla="*/ 390 h 557"/>
                <a:gd name="T8" fmla="*/ 45 w 1112"/>
                <a:gd name="T9" fmla="*/ 345 h 557"/>
                <a:gd name="T10" fmla="*/ 0 w 1112"/>
                <a:gd name="T11" fmla="*/ 315 h 557"/>
                <a:gd name="T12" fmla="*/ 45 w 1112"/>
                <a:gd name="T13" fmla="*/ 300 h 557"/>
                <a:gd name="T14" fmla="*/ 315 w 1112"/>
                <a:gd name="T15" fmla="*/ 345 h 557"/>
                <a:gd name="T16" fmla="*/ 300 w 1112"/>
                <a:gd name="T17" fmla="*/ 0 h 557"/>
                <a:gd name="T18" fmla="*/ 360 w 1112"/>
                <a:gd name="T19" fmla="*/ 225 h 557"/>
                <a:gd name="T20" fmla="*/ 405 w 1112"/>
                <a:gd name="T21" fmla="*/ 210 h 557"/>
                <a:gd name="T22" fmla="*/ 495 w 1112"/>
                <a:gd name="T23" fmla="*/ 150 h 557"/>
                <a:gd name="T24" fmla="*/ 510 w 1112"/>
                <a:gd name="T25" fmla="*/ 210 h 557"/>
                <a:gd name="T26" fmla="*/ 525 w 1112"/>
                <a:gd name="T27" fmla="*/ 300 h 557"/>
                <a:gd name="T28" fmla="*/ 660 w 1112"/>
                <a:gd name="T29" fmla="*/ 285 h 557"/>
                <a:gd name="T30" fmla="*/ 810 w 1112"/>
                <a:gd name="T31" fmla="*/ 195 h 557"/>
                <a:gd name="T32" fmla="*/ 855 w 1112"/>
                <a:gd name="T33" fmla="*/ 165 h 557"/>
                <a:gd name="T34" fmla="*/ 795 w 1112"/>
                <a:gd name="T35" fmla="*/ 255 h 557"/>
                <a:gd name="T36" fmla="*/ 765 w 1112"/>
                <a:gd name="T37" fmla="*/ 300 h 557"/>
                <a:gd name="T38" fmla="*/ 705 w 1112"/>
                <a:gd name="T39" fmla="*/ 315 h 557"/>
                <a:gd name="T40" fmla="*/ 1065 w 1112"/>
                <a:gd name="T41" fmla="*/ 330 h 557"/>
                <a:gd name="T42" fmla="*/ 1020 w 1112"/>
                <a:gd name="T43" fmla="*/ 360 h 557"/>
                <a:gd name="T44" fmla="*/ 885 w 1112"/>
                <a:gd name="T45" fmla="*/ 465 h 557"/>
                <a:gd name="T46" fmla="*/ 840 w 1112"/>
                <a:gd name="T47" fmla="*/ 495 h 557"/>
                <a:gd name="T48" fmla="*/ 795 w 1112"/>
                <a:gd name="T49" fmla="*/ 480 h 557"/>
                <a:gd name="T50" fmla="*/ 990 w 1112"/>
                <a:gd name="T51" fmla="*/ 495 h 557"/>
                <a:gd name="T52" fmla="*/ 945 w 1112"/>
                <a:gd name="T53" fmla="*/ 525 h 557"/>
                <a:gd name="T54" fmla="*/ 855 w 1112"/>
                <a:gd name="T55" fmla="*/ 555 h 557"/>
                <a:gd name="T56" fmla="*/ 660 w 1112"/>
                <a:gd name="T57" fmla="*/ 540 h 557"/>
                <a:gd name="T58" fmla="*/ 630 w 1112"/>
                <a:gd name="T59" fmla="*/ 495 h 557"/>
                <a:gd name="T60" fmla="*/ 540 w 1112"/>
                <a:gd name="T61" fmla="*/ 465 h 557"/>
                <a:gd name="T62" fmla="*/ 435 w 1112"/>
                <a:gd name="T63" fmla="*/ 480 h 557"/>
                <a:gd name="T64" fmla="*/ 360 w 1112"/>
                <a:gd name="T65" fmla="*/ 465 h 55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12"/>
                <a:gd name="T100" fmla="*/ 0 h 557"/>
                <a:gd name="T101" fmla="*/ 1112 w 1112"/>
                <a:gd name="T102" fmla="*/ 557 h 55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12" h="557">
                  <a:moveTo>
                    <a:pt x="360" y="465"/>
                  </a:moveTo>
                  <a:cubicBezTo>
                    <a:pt x="295" y="460"/>
                    <a:pt x="228" y="467"/>
                    <a:pt x="165" y="450"/>
                  </a:cubicBezTo>
                  <a:cubicBezTo>
                    <a:pt x="148" y="445"/>
                    <a:pt x="149" y="416"/>
                    <a:pt x="135" y="405"/>
                  </a:cubicBezTo>
                  <a:cubicBezTo>
                    <a:pt x="123" y="395"/>
                    <a:pt x="105" y="395"/>
                    <a:pt x="90" y="390"/>
                  </a:cubicBezTo>
                  <a:cubicBezTo>
                    <a:pt x="75" y="375"/>
                    <a:pt x="61" y="359"/>
                    <a:pt x="45" y="345"/>
                  </a:cubicBezTo>
                  <a:cubicBezTo>
                    <a:pt x="31" y="333"/>
                    <a:pt x="0" y="333"/>
                    <a:pt x="0" y="315"/>
                  </a:cubicBezTo>
                  <a:cubicBezTo>
                    <a:pt x="0" y="299"/>
                    <a:pt x="30" y="305"/>
                    <a:pt x="45" y="300"/>
                  </a:cubicBezTo>
                  <a:cubicBezTo>
                    <a:pt x="188" y="371"/>
                    <a:pt x="106" y="364"/>
                    <a:pt x="315" y="345"/>
                  </a:cubicBezTo>
                  <a:cubicBezTo>
                    <a:pt x="258" y="174"/>
                    <a:pt x="283" y="287"/>
                    <a:pt x="300" y="0"/>
                  </a:cubicBezTo>
                  <a:cubicBezTo>
                    <a:pt x="339" y="78"/>
                    <a:pt x="347" y="137"/>
                    <a:pt x="360" y="225"/>
                  </a:cubicBezTo>
                  <a:cubicBezTo>
                    <a:pt x="375" y="220"/>
                    <a:pt x="391" y="218"/>
                    <a:pt x="405" y="210"/>
                  </a:cubicBezTo>
                  <a:cubicBezTo>
                    <a:pt x="437" y="192"/>
                    <a:pt x="495" y="150"/>
                    <a:pt x="495" y="150"/>
                  </a:cubicBezTo>
                  <a:cubicBezTo>
                    <a:pt x="500" y="170"/>
                    <a:pt x="506" y="190"/>
                    <a:pt x="510" y="210"/>
                  </a:cubicBezTo>
                  <a:cubicBezTo>
                    <a:pt x="516" y="240"/>
                    <a:pt x="498" y="286"/>
                    <a:pt x="525" y="300"/>
                  </a:cubicBezTo>
                  <a:cubicBezTo>
                    <a:pt x="565" y="320"/>
                    <a:pt x="615" y="290"/>
                    <a:pt x="660" y="285"/>
                  </a:cubicBezTo>
                  <a:cubicBezTo>
                    <a:pt x="752" y="239"/>
                    <a:pt x="701" y="267"/>
                    <a:pt x="810" y="195"/>
                  </a:cubicBezTo>
                  <a:cubicBezTo>
                    <a:pt x="825" y="185"/>
                    <a:pt x="855" y="165"/>
                    <a:pt x="855" y="165"/>
                  </a:cubicBezTo>
                  <a:cubicBezTo>
                    <a:pt x="829" y="244"/>
                    <a:pt x="857" y="180"/>
                    <a:pt x="795" y="255"/>
                  </a:cubicBezTo>
                  <a:cubicBezTo>
                    <a:pt x="783" y="269"/>
                    <a:pt x="780" y="290"/>
                    <a:pt x="765" y="300"/>
                  </a:cubicBezTo>
                  <a:cubicBezTo>
                    <a:pt x="748" y="311"/>
                    <a:pt x="725" y="310"/>
                    <a:pt x="705" y="315"/>
                  </a:cubicBezTo>
                  <a:cubicBezTo>
                    <a:pt x="825" y="320"/>
                    <a:pt x="946" y="313"/>
                    <a:pt x="1065" y="330"/>
                  </a:cubicBezTo>
                  <a:cubicBezTo>
                    <a:pt x="1083" y="333"/>
                    <a:pt x="1034" y="348"/>
                    <a:pt x="1020" y="360"/>
                  </a:cubicBezTo>
                  <a:cubicBezTo>
                    <a:pt x="879" y="477"/>
                    <a:pt x="1112" y="313"/>
                    <a:pt x="885" y="465"/>
                  </a:cubicBezTo>
                  <a:cubicBezTo>
                    <a:pt x="870" y="475"/>
                    <a:pt x="840" y="495"/>
                    <a:pt x="840" y="495"/>
                  </a:cubicBezTo>
                  <a:cubicBezTo>
                    <a:pt x="825" y="490"/>
                    <a:pt x="779" y="480"/>
                    <a:pt x="795" y="480"/>
                  </a:cubicBezTo>
                  <a:cubicBezTo>
                    <a:pt x="860" y="480"/>
                    <a:pt x="928" y="476"/>
                    <a:pt x="990" y="495"/>
                  </a:cubicBezTo>
                  <a:cubicBezTo>
                    <a:pt x="1007" y="500"/>
                    <a:pt x="961" y="518"/>
                    <a:pt x="945" y="525"/>
                  </a:cubicBezTo>
                  <a:cubicBezTo>
                    <a:pt x="916" y="538"/>
                    <a:pt x="855" y="555"/>
                    <a:pt x="855" y="555"/>
                  </a:cubicBezTo>
                  <a:cubicBezTo>
                    <a:pt x="790" y="550"/>
                    <a:pt x="723" y="557"/>
                    <a:pt x="660" y="540"/>
                  </a:cubicBezTo>
                  <a:cubicBezTo>
                    <a:pt x="643" y="535"/>
                    <a:pt x="645" y="505"/>
                    <a:pt x="630" y="495"/>
                  </a:cubicBezTo>
                  <a:cubicBezTo>
                    <a:pt x="603" y="478"/>
                    <a:pt x="540" y="465"/>
                    <a:pt x="540" y="465"/>
                  </a:cubicBezTo>
                  <a:cubicBezTo>
                    <a:pt x="505" y="470"/>
                    <a:pt x="470" y="483"/>
                    <a:pt x="435" y="480"/>
                  </a:cubicBezTo>
                  <a:cubicBezTo>
                    <a:pt x="365" y="475"/>
                    <a:pt x="317" y="422"/>
                    <a:pt x="360" y="465"/>
                  </a:cubicBez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488" name="Freeform 69"/>
            <p:cNvSpPr>
              <a:spLocks/>
            </p:cNvSpPr>
            <p:nvPr/>
          </p:nvSpPr>
          <p:spPr bwMode="auto">
            <a:xfrm>
              <a:off x="4401" y="6354"/>
              <a:ext cx="1430" cy="609"/>
            </a:xfrm>
            <a:custGeom>
              <a:avLst/>
              <a:gdLst>
                <a:gd name="T0" fmla="*/ 944 w 2190"/>
                <a:gd name="T1" fmla="*/ 131 h 734"/>
                <a:gd name="T2" fmla="*/ 764 w 2190"/>
                <a:gd name="T3" fmla="*/ 71 h 734"/>
                <a:gd name="T4" fmla="*/ 719 w 2190"/>
                <a:gd name="T5" fmla="*/ 56 h 734"/>
                <a:gd name="T6" fmla="*/ 674 w 2190"/>
                <a:gd name="T7" fmla="*/ 41 h 734"/>
                <a:gd name="T8" fmla="*/ 149 w 2190"/>
                <a:gd name="T9" fmla="*/ 56 h 734"/>
                <a:gd name="T10" fmla="*/ 119 w 2190"/>
                <a:gd name="T11" fmla="*/ 146 h 734"/>
                <a:gd name="T12" fmla="*/ 509 w 2190"/>
                <a:gd name="T13" fmla="*/ 641 h 734"/>
                <a:gd name="T14" fmla="*/ 689 w 2190"/>
                <a:gd name="T15" fmla="*/ 551 h 734"/>
                <a:gd name="T16" fmla="*/ 779 w 2190"/>
                <a:gd name="T17" fmla="*/ 461 h 734"/>
                <a:gd name="T18" fmla="*/ 809 w 2190"/>
                <a:gd name="T19" fmla="*/ 371 h 734"/>
                <a:gd name="T20" fmla="*/ 824 w 2190"/>
                <a:gd name="T21" fmla="*/ 311 h 734"/>
                <a:gd name="T22" fmla="*/ 854 w 2190"/>
                <a:gd name="T23" fmla="*/ 221 h 734"/>
                <a:gd name="T24" fmla="*/ 944 w 2190"/>
                <a:gd name="T25" fmla="*/ 161 h 734"/>
                <a:gd name="T26" fmla="*/ 1034 w 2190"/>
                <a:gd name="T27" fmla="*/ 131 h 734"/>
                <a:gd name="T28" fmla="*/ 1274 w 2190"/>
                <a:gd name="T29" fmla="*/ 221 h 734"/>
                <a:gd name="T30" fmla="*/ 1169 w 2190"/>
                <a:gd name="T31" fmla="*/ 506 h 734"/>
                <a:gd name="T32" fmla="*/ 1094 w 2190"/>
                <a:gd name="T33" fmla="*/ 521 h 734"/>
                <a:gd name="T34" fmla="*/ 914 w 2190"/>
                <a:gd name="T35" fmla="*/ 506 h 734"/>
                <a:gd name="T36" fmla="*/ 839 w 2190"/>
                <a:gd name="T37" fmla="*/ 371 h 734"/>
                <a:gd name="T38" fmla="*/ 854 w 2190"/>
                <a:gd name="T39" fmla="*/ 251 h 734"/>
                <a:gd name="T40" fmla="*/ 944 w 2190"/>
                <a:gd name="T41" fmla="*/ 206 h 734"/>
                <a:gd name="T42" fmla="*/ 989 w 2190"/>
                <a:gd name="T43" fmla="*/ 176 h 734"/>
                <a:gd name="T44" fmla="*/ 1184 w 2190"/>
                <a:gd name="T45" fmla="*/ 146 h 734"/>
                <a:gd name="T46" fmla="*/ 1379 w 2190"/>
                <a:gd name="T47" fmla="*/ 101 h 734"/>
                <a:gd name="T48" fmla="*/ 1904 w 2190"/>
                <a:gd name="T49" fmla="*/ 116 h 734"/>
                <a:gd name="T50" fmla="*/ 1844 w 2190"/>
                <a:gd name="T51" fmla="*/ 581 h 734"/>
                <a:gd name="T52" fmla="*/ 1409 w 2190"/>
                <a:gd name="T53" fmla="*/ 566 h 734"/>
                <a:gd name="T54" fmla="*/ 1394 w 2190"/>
                <a:gd name="T55" fmla="*/ 521 h 734"/>
                <a:gd name="T56" fmla="*/ 1289 w 2190"/>
                <a:gd name="T57" fmla="*/ 416 h 73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190"/>
                <a:gd name="T88" fmla="*/ 0 h 734"/>
                <a:gd name="T89" fmla="*/ 2190 w 2190"/>
                <a:gd name="T90" fmla="*/ 734 h 73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190" h="734">
                  <a:moveTo>
                    <a:pt x="944" y="131"/>
                  </a:moveTo>
                  <a:cubicBezTo>
                    <a:pt x="884" y="111"/>
                    <a:pt x="824" y="91"/>
                    <a:pt x="764" y="71"/>
                  </a:cubicBezTo>
                  <a:cubicBezTo>
                    <a:pt x="749" y="66"/>
                    <a:pt x="734" y="61"/>
                    <a:pt x="719" y="56"/>
                  </a:cubicBezTo>
                  <a:cubicBezTo>
                    <a:pt x="704" y="51"/>
                    <a:pt x="674" y="41"/>
                    <a:pt x="674" y="41"/>
                  </a:cubicBezTo>
                  <a:cubicBezTo>
                    <a:pt x="499" y="46"/>
                    <a:pt x="321" y="23"/>
                    <a:pt x="149" y="56"/>
                  </a:cubicBezTo>
                  <a:cubicBezTo>
                    <a:pt x="118" y="62"/>
                    <a:pt x="119" y="146"/>
                    <a:pt x="119" y="146"/>
                  </a:cubicBezTo>
                  <a:cubicBezTo>
                    <a:pt x="137" y="734"/>
                    <a:pt x="0" y="664"/>
                    <a:pt x="509" y="641"/>
                  </a:cubicBezTo>
                  <a:cubicBezTo>
                    <a:pt x="567" y="602"/>
                    <a:pt x="637" y="598"/>
                    <a:pt x="689" y="551"/>
                  </a:cubicBezTo>
                  <a:cubicBezTo>
                    <a:pt x="721" y="523"/>
                    <a:pt x="779" y="461"/>
                    <a:pt x="779" y="461"/>
                  </a:cubicBezTo>
                  <a:cubicBezTo>
                    <a:pt x="789" y="431"/>
                    <a:pt x="801" y="402"/>
                    <a:pt x="809" y="371"/>
                  </a:cubicBezTo>
                  <a:cubicBezTo>
                    <a:pt x="814" y="351"/>
                    <a:pt x="818" y="331"/>
                    <a:pt x="824" y="311"/>
                  </a:cubicBezTo>
                  <a:cubicBezTo>
                    <a:pt x="833" y="281"/>
                    <a:pt x="828" y="239"/>
                    <a:pt x="854" y="221"/>
                  </a:cubicBezTo>
                  <a:cubicBezTo>
                    <a:pt x="884" y="201"/>
                    <a:pt x="910" y="172"/>
                    <a:pt x="944" y="161"/>
                  </a:cubicBezTo>
                  <a:cubicBezTo>
                    <a:pt x="974" y="151"/>
                    <a:pt x="1034" y="131"/>
                    <a:pt x="1034" y="131"/>
                  </a:cubicBezTo>
                  <a:cubicBezTo>
                    <a:pt x="1171" y="143"/>
                    <a:pt x="1207" y="121"/>
                    <a:pt x="1274" y="221"/>
                  </a:cubicBezTo>
                  <a:cubicBezTo>
                    <a:pt x="1265" y="306"/>
                    <a:pt x="1267" y="457"/>
                    <a:pt x="1169" y="506"/>
                  </a:cubicBezTo>
                  <a:cubicBezTo>
                    <a:pt x="1146" y="517"/>
                    <a:pt x="1119" y="516"/>
                    <a:pt x="1094" y="521"/>
                  </a:cubicBezTo>
                  <a:cubicBezTo>
                    <a:pt x="1034" y="516"/>
                    <a:pt x="969" y="530"/>
                    <a:pt x="914" y="506"/>
                  </a:cubicBezTo>
                  <a:cubicBezTo>
                    <a:pt x="874" y="488"/>
                    <a:pt x="853" y="413"/>
                    <a:pt x="839" y="371"/>
                  </a:cubicBezTo>
                  <a:cubicBezTo>
                    <a:pt x="844" y="331"/>
                    <a:pt x="839" y="288"/>
                    <a:pt x="854" y="251"/>
                  </a:cubicBezTo>
                  <a:cubicBezTo>
                    <a:pt x="865" y="224"/>
                    <a:pt x="923" y="216"/>
                    <a:pt x="944" y="206"/>
                  </a:cubicBezTo>
                  <a:cubicBezTo>
                    <a:pt x="960" y="198"/>
                    <a:pt x="972" y="182"/>
                    <a:pt x="989" y="176"/>
                  </a:cubicBezTo>
                  <a:cubicBezTo>
                    <a:pt x="1005" y="171"/>
                    <a:pt x="1175" y="147"/>
                    <a:pt x="1184" y="146"/>
                  </a:cubicBezTo>
                  <a:cubicBezTo>
                    <a:pt x="1253" y="135"/>
                    <a:pt x="1312" y="118"/>
                    <a:pt x="1379" y="101"/>
                  </a:cubicBezTo>
                  <a:cubicBezTo>
                    <a:pt x="1554" y="106"/>
                    <a:pt x="1773" y="0"/>
                    <a:pt x="1904" y="116"/>
                  </a:cubicBezTo>
                  <a:cubicBezTo>
                    <a:pt x="2190" y="368"/>
                    <a:pt x="1972" y="495"/>
                    <a:pt x="1844" y="581"/>
                  </a:cubicBezTo>
                  <a:cubicBezTo>
                    <a:pt x="1699" y="576"/>
                    <a:pt x="1553" y="585"/>
                    <a:pt x="1409" y="566"/>
                  </a:cubicBezTo>
                  <a:cubicBezTo>
                    <a:pt x="1393" y="564"/>
                    <a:pt x="1401" y="535"/>
                    <a:pt x="1394" y="521"/>
                  </a:cubicBezTo>
                  <a:cubicBezTo>
                    <a:pt x="1368" y="469"/>
                    <a:pt x="1355" y="416"/>
                    <a:pt x="1289" y="416"/>
                  </a:cubicBezTo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80008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489" name="Freeform 70"/>
            <p:cNvSpPr>
              <a:spLocks/>
            </p:cNvSpPr>
            <p:nvPr/>
          </p:nvSpPr>
          <p:spPr bwMode="auto">
            <a:xfrm>
              <a:off x="4941" y="7254"/>
              <a:ext cx="540" cy="360"/>
            </a:xfrm>
            <a:custGeom>
              <a:avLst/>
              <a:gdLst>
                <a:gd name="T0" fmla="*/ 0 w 840"/>
                <a:gd name="T1" fmla="*/ 173 h 278"/>
                <a:gd name="T2" fmla="*/ 105 w 840"/>
                <a:gd name="T3" fmla="*/ 143 h 278"/>
                <a:gd name="T4" fmla="*/ 150 w 840"/>
                <a:gd name="T5" fmla="*/ 113 h 278"/>
                <a:gd name="T6" fmla="*/ 375 w 840"/>
                <a:gd name="T7" fmla="*/ 23 h 278"/>
                <a:gd name="T8" fmla="*/ 450 w 840"/>
                <a:gd name="T9" fmla="*/ 83 h 278"/>
                <a:gd name="T10" fmla="*/ 480 w 840"/>
                <a:gd name="T11" fmla="*/ 128 h 278"/>
                <a:gd name="T12" fmla="*/ 570 w 840"/>
                <a:gd name="T13" fmla="*/ 158 h 278"/>
                <a:gd name="T14" fmla="*/ 840 w 840"/>
                <a:gd name="T15" fmla="*/ 278 h 278"/>
                <a:gd name="T16" fmla="*/ 840 w 840"/>
                <a:gd name="T17" fmla="*/ 278 h 278"/>
                <a:gd name="T18" fmla="*/ 195 w 840"/>
                <a:gd name="T19" fmla="*/ 263 h 278"/>
                <a:gd name="T20" fmla="*/ 0 w 840"/>
                <a:gd name="T21" fmla="*/ 173 h 2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40"/>
                <a:gd name="T34" fmla="*/ 0 h 278"/>
                <a:gd name="T35" fmla="*/ 840 w 840"/>
                <a:gd name="T36" fmla="*/ 278 h 2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40" h="278">
                  <a:moveTo>
                    <a:pt x="0" y="173"/>
                  </a:moveTo>
                  <a:cubicBezTo>
                    <a:pt x="19" y="168"/>
                    <a:pt x="83" y="154"/>
                    <a:pt x="105" y="143"/>
                  </a:cubicBezTo>
                  <a:cubicBezTo>
                    <a:pt x="121" y="135"/>
                    <a:pt x="134" y="120"/>
                    <a:pt x="150" y="113"/>
                  </a:cubicBezTo>
                  <a:cubicBezTo>
                    <a:pt x="228" y="78"/>
                    <a:pt x="304" y="70"/>
                    <a:pt x="375" y="23"/>
                  </a:cubicBezTo>
                  <a:cubicBezTo>
                    <a:pt x="461" y="152"/>
                    <a:pt x="346" y="0"/>
                    <a:pt x="450" y="83"/>
                  </a:cubicBezTo>
                  <a:cubicBezTo>
                    <a:pt x="464" y="94"/>
                    <a:pt x="465" y="118"/>
                    <a:pt x="480" y="128"/>
                  </a:cubicBezTo>
                  <a:cubicBezTo>
                    <a:pt x="507" y="145"/>
                    <a:pt x="544" y="140"/>
                    <a:pt x="570" y="158"/>
                  </a:cubicBezTo>
                  <a:lnTo>
                    <a:pt x="840" y="278"/>
                  </a:lnTo>
                  <a:cubicBezTo>
                    <a:pt x="840" y="278"/>
                    <a:pt x="840" y="278"/>
                    <a:pt x="840" y="278"/>
                  </a:cubicBezTo>
                  <a:cubicBezTo>
                    <a:pt x="625" y="273"/>
                    <a:pt x="410" y="268"/>
                    <a:pt x="195" y="263"/>
                  </a:cubicBezTo>
                  <a:cubicBezTo>
                    <a:pt x="104" y="240"/>
                    <a:pt x="64" y="237"/>
                    <a:pt x="0" y="173"/>
                  </a:cubicBezTo>
                  <a:close/>
                </a:path>
              </a:pathLst>
            </a:cu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490" name="Freeform 71"/>
            <p:cNvSpPr>
              <a:spLocks/>
            </p:cNvSpPr>
            <p:nvPr/>
          </p:nvSpPr>
          <p:spPr bwMode="auto">
            <a:xfrm rot="1871564" flipV="1">
              <a:off x="4941" y="7614"/>
              <a:ext cx="540" cy="180"/>
            </a:xfrm>
            <a:custGeom>
              <a:avLst/>
              <a:gdLst>
                <a:gd name="T0" fmla="*/ 0 w 840"/>
                <a:gd name="T1" fmla="*/ 173 h 278"/>
                <a:gd name="T2" fmla="*/ 105 w 840"/>
                <a:gd name="T3" fmla="*/ 143 h 278"/>
                <a:gd name="T4" fmla="*/ 150 w 840"/>
                <a:gd name="T5" fmla="*/ 113 h 278"/>
                <a:gd name="T6" fmla="*/ 375 w 840"/>
                <a:gd name="T7" fmla="*/ 23 h 278"/>
                <a:gd name="T8" fmla="*/ 450 w 840"/>
                <a:gd name="T9" fmla="*/ 83 h 278"/>
                <a:gd name="T10" fmla="*/ 480 w 840"/>
                <a:gd name="T11" fmla="*/ 128 h 278"/>
                <a:gd name="T12" fmla="*/ 570 w 840"/>
                <a:gd name="T13" fmla="*/ 158 h 278"/>
                <a:gd name="T14" fmla="*/ 840 w 840"/>
                <a:gd name="T15" fmla="*/ 278 h 278"/>
                <a:gd name="T16" fmla="*/ 840 w 840"/>
                <a:gd name="T17" fmla="*/ 278 h 278"/>
                <a:gd name="T18" fmla="*/ 195 w 840"/>
                <a:gd name="T19" fmla="*/ 263 h 278"/>
                <a:gd name="T20" fmla="*/ 0 w 840"/>
                <a:gd name="T21" fmla="*/ 173 h 2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40"/>
                <a:gd name="T34" fmla="*/ 0 h 278"/>
                <a:gd name="T35" fmla="*/ 840 w 840"/>
                <a:gd name="T36" fmla="*/ 278 h 2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40" h="278">
                  <a:moveTo>
                    <a:pt x="0" y="173"/>
                  </a:moveTo>
                  <a:cubicBezTo>
                    <a:pt x="19" y="168"/>
                    <a:pt x="83" y="154"/>
                    <a:pt x="105" y="143"/>
                  </a:cubicBezTo>
                  <a:cubicBezTo>
                    <a:pt x="121" y="135"/>
                    <a:pt x="134" y="120"/>
                    <a:pt x="150" y="113"/>
                  </a:cubicBezTo>
                  <a:cubicBezTo>
                    <a:pt x="228" y="78"/>
                    <a:pt x="304" y="70"/>
                    <a:pt x="375" y="23"/>
                  </a:cubicBezTo>
                  <a:cubicBezTo>
                    <a:pt x="461" y="152"/>
                    <a:pt x="346" y="0"/>
                    <a:pt x="450" y="83"/>
                  </a:cubicBezTo>
                  <a:cubicBezTo>
                    <a:pt x="464" y="94"/>
                    <a:pt x="465" y="118"/>
                    <a:pt x="480" y="128"/>
                  </a:cubicBezTo>
                  <a:cubicBezTo>
                    <a:pt x="507" y="145"/>
                    <a:pt x="544" y="140"/>
                    <a:pt x="570" y="158"/>
                  </a:cubicBezTo>
                  <a:lnTo>
                    <a:pt x="840" y="278"/>
                  </a:lnTo>
                  <a:cubicBezTo>
                    <a:pt x="840" y="278"/>
                    <a:pt x="840" y="278"/>
                    <a:pt x="840" y="278"/>
                  </a:cubicBezTo>
                  <a:cubicBezTo>
                    <a:pt x="625" y="273"/>
                    <a:pt x="410" y="268"/>
                    <a:pt x="195" y="263"/>
                  </a:cubicBezTo>
                  <a:cubicBezTo>
                    <a:pt x="104" y="240"/>
                    <a:pt x="64" y="237"/>
                    <a:pt x="0" y="173"/>
                  </a:cubicBezTo>
                  <a:close/>
                </a:path>
              </a:pathLst>
            </a:cu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7468441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5616" y="274638"/>
            <a:ext cx="7113984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6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Подведение итогов.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600200"/>
            <a:ext cx="8136904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000" dirty="0" smtClean="0"/>
              <a:t>Что такое угол?</a:t>
            </a:r>
          </a:p>
          <a:p>
            <a:pPr eaLnBrk="1" hangingPunct="1"/>
            <a:r>
              <a:rPr lang="ru-RU" sz="4000" dirty="0" smtClean="0"/>
              <a:t>Что называют вершиной и сторонами угла?</a:t>
            </a:r>
          </a:p>
          <a:p>
            <a:pPr eaLnBrk="1" hangingPunct="1"/>
            <a:r>
              <a:rPr lang="ru-RU" sz="4000" dirty="0" smtClean="0"/>
              <a:t>Какие виды углов вам известны?</a:t>
            </a:r>
          </a:p>
        </p:txBody>
      </p:sp>
    </p:spTree>
    <p:extLst>
      <p:ext uri="{BB962C8B-B14F-4D97-AF65-F5344CB8AC3E}">
        <p14:creationId xmlns:p14="http://schemas.microsoft.com/office/powerpoint/2010/main" val="87532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50" y="428625"/>
            <a:ext cx="5191125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i="1" spc="100" dirty="0">
                <a:solidFill>
                  <a:srgbClr val="990000"/>
                </a:solidFill>
                <a:latin typeface="Trebuchet MS" pitchFamily="34" charset="0"/>
              </a:rPr>
              <a:t>Домашнее задание</a:t>
            </a:r>
          </a:p>
        </p:txBody>
      </p:sp>
      <p:pic>
        <p:nvPicPr>
          <p:cNvPr id="21508" name="Picture 1" descr="C:\Users\1\AppData\Local\Microsoft\Windows\Temporary Internet Files\Content.IE5\DQOX0W1W\MCj0433856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14438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85875" y="3214688"/>
            <a:ext cx="75723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i="1" dirty="0">
                <a:cs typeface="Arial" charset="0"/>
              </a:rPr>
              <a:t>Учебник: </a:t>
            </a:r>
            <a:endParaRPr lang="ru-RU" sz="3200" dirty="0">
              <a:cs typeface="Arial" charset="0"/>
            </a:endParaRPr>
          </a:p>
        </p:txBody>
      </p:sp>
      <p:sp>
        <p:nvSpPr>
          <p:cNvPr id="21510" name="Text Box 8"/>
          <p:cNvSpPr txBox="1">
            <a:spLocks noChangeArrowheads="1"/>
          </p:cNvSpPr>
          <p:nvPr/>
        </p:nvSpPr>
        <p:spPr bwMode="auto">
          <a:xfrm>
            <a:off x="3255963" y="3357563"/>
            <a:ext cx="1431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/>
              <a:t>№303 с.100</a:t>
            </a:r>
          </a:p>
        </p:txBody>
      </p:sp>
    </p:spTree>
    <p:extLst>
      <p:ext uri="{BB962C8B-B14F-4D97-AF65-F5344CB8AC3E}">
        <p14:creationId xmlns:p14="http://schemas.microsoft.com/office/powerpoint/2010/main" val="34692370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500063" y="1500188"/>
            <a:ext cx="8358187" cy="3786187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3C3E42"/>
                </a:solidFill>
              </a:rPr>
              <a:t>……….</a:t>
            </a:r>
          </a:p>
          <a:p>
            <a:pPr algn="ctr">
              <a:defRPr/>
            </a:pPr>
            <a:r>
              <a:rPr lang="ru-RU" sz="4000" b="1" dirty="0">
                <a:solidFill>
                  <a:srgbClr val="3C3E42"/>
                </a:solidFill>
              </a:rPr>
              <a:t>Рефлексия.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3600" b="1" dirty="0">
                <a:solidFill>
                  <a:srgbClr val="3C3E42"/>
                </a:solidFill>
              </a:rPr>
              <a:t> На уроке я узнал….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3600" b="1" dirty="0">
                <a:solidFill>
                  <a:srgbClr val="3C3E42"/>
                </a:solidFill>
              </a:rPr>
              <a:t>Я научился….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3600" b="1" dirty="0">
                <a:solidFill>
                  <a:srgbClr val="3C3E42"/>
                </a:solidFill>
              </a:rPr>
              <a:t>Самое трудное на уроке…</a:t>
            </a:r>
          </a:p>
        </p:txBody>
      </p:sp>
      <p:pic>
        <p:nvPicPr>
          <p:cNvPr id="22531" name="Рисунок 5" descr="gir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4286250"/>
            <a:ext cx="1785937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86759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99592" y="274638"/>
            <a:ext cx="6480720" cy="1143000"/>
          </a:xfrm>
          <a:effectLst/>
        </p:spPr>
        <p:txBody>
          <a:bodyPr>
            <a:normAutofit/>
          </a:bodyPr>
          <a:lstStyle/>
          <a:p>
            <a:pPr eaLnBrk="1" hangingPunct="1"/>
            <a:r>
              <a:rPr lang="en-US" sz="5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</a:t>
            </a:r>
            <a:r>
              <a:rPr lang="ru-RU" sz="5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Цели и задачи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600200"/>
            <a:ext cx="761804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dirty="0" smtClean="0"/>
              <a:t>Познакомить с понятием «угол», видами углов.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Учить различать углы, строить углы, находить их в различных геометрических  фигурах.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Совершенствовать вычислительные навыки.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Развивать внимание, мышление, воображение учащихся.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0511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reeform 2"/>
          <p:cNvSpPr>
            <a:spLocks/>
          </p:cNvSpPr>
          <p:nvPr/>
        </p:nvSpPr>
        <p:spPr bwMode="auto">
          <a:xfrm>
            <a:off x="76200" y="3352800"/>
            <a:ext cx="9093200" cy="1295400"/>
          </a:xfrm>
          <a:custGeom>
            <a:avLst/>
            <a:gdLst>
              <a:gd name="T0" fmla="*/ 0 w 5728"/>
              <a:gd name="T1" fmla="*/ 278 h 816"/>
              <a:gd name="T2" fmla="*/ 317 w 5728"/>
              <a:gd name="T3" fmla="*/ 240 h 816"/>
              <a:gd name="T4" fmla="*/ 557 w 5728"/>
              <a:gd name="T5" fmla="*/ 153 h 816"/>
              <a:gd name="T6" fmla="*/ 950 w 5728"/>
              <a:gd name="T7" fmla="*/ 134 h 816"/>
              <a:gd name="T8" fmla="*/ 1258 w 5728"/>
              <a:gd name="T9" fmla="*/ 86 h 816"/>
              <a:gd name="T10" fmla="*/ 1392 w 5728"/>
              <a:gd name="T11" fmla="*/ 38 h 816"/>
              <a:gd name="T12" fmla="*/ 1718 w 5728"/>
              <a:gd name="T13" fmla="*/ 48 h 816"/>
              <a:gd name="T14" fmla="*/ 2486 w 5728"/>
              <a:gd name="T15" fmla="*/ 48 h 816"/>
              <a:gd name="T16" fmla="*/ 2899 w 5728"/>
              <a:gd name="T17" fmla="*/ 96 h 816"/>
              <a:gd name="T18" fmla="*/ 3168 w 5728"/>
              <a:gd name="T19" fmla="*/ 278 h 816"/>
              <a:gd name="T20" fmla="*/ 3226 w 5728"/>
              <a:gd name="T21" fmla="*/ 297 h 816"/>
              <a:gd name="T22" fmla="*/ 3533 w 5728"/>
              <a:gd name="T23" fmla="*/ 336 h 816"/>
              <a:gd name="T24" fmla="*/ 3725 w 5728"/>
              <a:gd name="T25" fmla="*/ 384 h 816"/>
              <a:gd name="T26" fmla="*/ 3830 w 5728"/>
              <a:gd name="T27" fmla="*/ 412 h 816"/>
              <a:gd name="T28" fmla="*/ 3965 w 5728"/>
              <a:gd name="T29" fmla="*/ 441 h 816"/>
              <a:gd name="T30" fmla="*/ 4262 w 5728"/>
              <a:gd name="T31" fmla="*/ 499 h 816"/>
              <a:gd name="T32" fmla="*/ 4646 w 5728"/>
              <a:gd name="T33" fmla="*/ 547 h 816"/>
              <a:gd name="T34" fmla="*/ 4829 w 5728"/>
              <a:gd name="T35" fmla="*/ 585 h 816"/>
              <a:gd name="T36" fmla="*/ 5088 w 5728"/>
              <a:gd name="T37" fmla="*/ 691 h 816"/>
              <a:gd name="T38" fmla="*/ 5290 w 5728"/>
              <a:gd name="T39" fmla="*/ 710 h 816"/>
              <a:gd name="T40" fmla="*/ 5405 w 5728"/>
              <a:gd name="T41" fmla="*/ 739 h 816"/>
              <a:gd name="T42" fmla="*/ 5482 w 5728"/>
              <a:gd name="T43" fmla="*/ 758 h 816"/>
              <a:gd name="T44" fmla="*/ 5616 w 5728"/>
              <a:gd name="T45" fmla="*/ 816 h 816"/>
              <a:gd name="T46" fmla="*/ 5693 w 5728"/>
              <a:gd name="T47" fmla="*/ 672 h 816"/>
              <a:gd name="T48" fmla="*/ 5472 w 5728"/>
              <a:gd name="T49" fmla="*/ 643 h 816"/>
              <a:gd name="T50" fmla="*/ 4973 w 5728"/>
              <a:gd name="T51" fmla="*/ 528 h 816"/>
              <a:gd name="T52" fmla="*/ 4752 w 5728"/>
              <a:gd name="T53" fmla="*/ 470 h 816"/>
              <a:gd name="T54" fmla="*/ 3936 w 5728"/>
              <a:gd name="T55" fmla="*/ 451 h 816"/>
              <a:gd name="T56" fmla="*/ 3754 w 5728"/>
              <a:gd name="T57" fmla="*/ 480 h 816"/>
              <a:gd name="T58" fmla="*/ 3350 w 5728"/>
              <a:gd name="T59" fmla="*/ 518 h 816"/>
              <a:gd name="T60" fmla="*/ 2784 w 5728"/>
              <a:gd name="T61" fmla="*/ 432 h 816"/>
              <a:gd name="T62" fmla="*/ 1987 w 5728"/>
              <a:gd name="T63" fmla="*/ 441 h 816"/>
              <a:gd name="T64" fmla="*/ 1824 w 5728"/>
              <a:gd name="T65" fmla="*/ 403 h 816"/>
              <a:gd name="T66" fmla="*/ 1584 w 5728"/>
              <a:gd name="T67" fmla="*/ 384 h 816"/>
              <a:gd name="T68" fmla="*/ 1507 w 5728"/>
              <a:gd name="T69" fmla="*/ 374 h 816"/>
              <a:gd name="T70" fmla="*/ 1152 w 5728"/>
              <a:gd name="T71" fmla="*/ 316 h 816"/>
              <a:gd name="T72" fmla="*/ 346 w 5728"/>
              <a:gd name="T73" fmla="*/ 307 h 816"/>
              <a:gd name="T74" fmla="*/ 240 w 5728"/>
              <a:gd name="T75" fmla="*/ 288 h 816"/>
              <a:gd name="T76" fmla="*/ 48 w 5728"/>
              <a:gd name="T77" fmla="*/ 297 h 816"/>
              <a:gd name="T78" fmla="*/ 0 w 5728"/>
              <a:gd name="T79" fmla="*/ 278 h 81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5728"/>
              <a:gd name="T121" fmla="*/ 0 h 816"/>
              <a:gd name="T122" fmla="*/ 5728 w 5728"/>
              <a:gd name="T123" fmla="*/ 816 h 81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5728" h="816">
                <a:moveTo>
                  <a:pt x="0" y="278"/>
                </a:moveTo>
                <a:cubicBezTo>
                  <a:pt x="100" y="271"/>
                  <a:pt x="218" y="267"/>
                  <a:pt x="317" y="240"/>
                </a:cubicBezTo>
                <a:cubicBezTo>
                  <a:pt x="402" y="217"/>
                  <a:pt x="471" y="166"/>
                  <a:pt x="557" y="153"/>
                </a:cubicBezTo>
                <a:cubicBezTo>
                  <a:pt x="688" y="170"/>
                  <a:pt x="824" y="179"/>
                  <a:pt x="950" y="134"/>
                </a:cubicBezTo>
                <a:cubicBezTo>
                  <a:pt x="1024" y="64"/>
                  <a:pt x="1185" y="89"/>
                  <a:pt x="1258" y="86"/>
                </a:cubicBezTo>
                <a:cubicBezTo>
                  <a:pt x="1306" y="76"/>
                  <a:pt x="1345" y="54"/>
                  <a:pt x="1392" y="38"/>
                </a:cubicBezTo>
                <a:cubicBezTo>
                  <a:pt x="1509" y="46"/>
                  <a:pt x="1602" y="57"/>
                  <a:pt x="1718" y="48"/>
                </a:cubicBezTo>
                <a:cubicBezTo>
                  <a:pt x="1906" y="0"/>
                  <a:pt x="2314" y="44"/>
                  <a:pt x="2486" y="48"/>
                </a:cubicBezTo>
                <a:cubicBezTo>
                  <a:pt x="2624" y="74"/>
                  <a:pt x="2760" y="80"/>
                  <a:pt x="2899" y="96"/>
                </a:cubicBezTo>
                <a:cubicBezTo>
                  <a:pt x="2994" y="142"/>
                  <a:pt x="3085" y="214"/>
                  <a:pt x="3168" y="278"/>
                </a:cubicBezTo>
                <a:cubicBezTo>
                  <a:pt x="3184" y="291"/>
                  <a:pt x="3206" y="294"/>
                  <a:pt x="3226" y="297"/>
                </a:cubicBezTo>
                <a:cubicBezTo>
                  <a:pt x="3331" y="312"/>
                  <a:pt x="3428" y="328"/>
                  <a:pt x="3533" y="336"/>
                </a:cubicBezTo>
                <a:cubicBezTo>
                  <a:pt x="3597" y="356"/>
                  <a:pt x="3658" y="372"/>
                  <a:pt x="3725" y="384"/>
                </a:cubicBezTo>
                <a:cubicBezTo>
                  <a:pt x="3802" y="422"/>
                  <a:pt x="3719" y="386"/>
                  <a:pt x="3830" y="412"/>
                </a:cubicBezTo>
                <a:cubicBezTo>
                  <a:pt x="3993" y="450"/>
                  <a:pt x="3766" y="418"/>
                  <a:pt x="3965" y="441"/>
                </a:cubicBezTo>
                <a:cubicBezTo>
                  <a:pt x="4083" y="482"/>
                  <a:pt x="4130" y="488"/>
                  <a:pt x="4262" y="499"/>
                </a:cubicBezTo>
                <a:cubicBezTo>
                  <a:pt x="4388" y="538"/>
                  <a:pt x="4515" y="536"/>
                  <a:pt x="4646" y="547"/>
                </a:cubicBezTo>
                <a:cubicBezTo>
                  <a:pt x="4708" y="566"/>
                  <a:pt x="4764" y="577"/>
                  <a:pt x="4829" y="585"/>
                </a:cubicBezTo>
                <a:cubicBezTo>
                  <a:pt x="4891" y="616"/>
                  <a:pt x="5017" y="674"/>
                  <a:pt x="5088" y="691"/>
                </a:cubicBezTo>
                <a:cubicBezTo>
                  <a:pt x="5128" y="701"/>
                  <a:pt x="5277" y="709"/>
                  <a:pt x="5290" y="710"/>
                </a:cubicBezTo>
                <a:cubicBezTo>
                  <a:pt x="5328" y="720"/>
                  <a:pt x="5367" y="729"/>
                  <a:pt x="5405" y="739"/>
                </a:cubicBezTo>
                <a:cubicBezTo>
                  <a:pt x="5430" y="746"/>
                  <a:pt x="5482" y="758"/>
                  <a:pt x="5482" y="758"/>
                </a:cubicBezTo>
                <a:cubicBezTo>
                  <a:pt x="5523" y="786"/>
                  <a:pt x="5572" y="793"/>
                  <a:pt x="5616" y="816"/>
                </a:cubicBezTo>
                <a:cubicBezTo>
                  <a:pt x="5642" y="768"/>
                  <a:pt x="5667" y="720"/>
                  <a:pt x="5693" y="672"/>
                </a:cubicBezTo>
                <a:cubicBezTo>
                  <a:pt x="5728" y="606"/>
                  <a:pt x="5472" y="643"/>
                  <a:pt x="5472" y="643"/>
                </a:cubicBezTo>
                <a:cubicBezTo>
                  <a:pt x="5308" y="596"/>
                  <a:pt x="5141" y="561"/>
                  <a:pt x="4973" y="528"/>
                </a:cubicBezTo>
                <a:cubicBezTo>
                  <a:pt x="4897" y="513"/>
                  <a:pt x="4830" y="482"/>
                  <a:pt x="4752" y="470"/>
                </a:cubicBezTo>
                <a:cubicBezTo>
                  <a:pt x="4554" y="384"/>
                  <a:pt x="3995" y="450"/>
                  <a:pt x="3936" y="451"/>
                </a:cubicBezTo>
                <a:cubicBezTo>
                  <a:pt x="3870" y="457"/>
                  <a:pt x="3815" y="458"/>
                  <a:pt x="3754" y="480"/>
                </a:cubicBezTo>
                <a:cubicBezTo>
                  <a:pt x="3556" y="439"/>
                  <a:pt x="3690" y="454"/>
                  <a:pt x="3350" y="518"/>
                </a:cubicBezTo>
                <a:cubicBezTo>
                  <a:pt x="3161" y="489"/>
                  <a:pt x="2974" y="452"/>
                  <a:pt x="2784" y="432"/>
                </a:cubicBezTo>
                <a:cubicBezTo>
                  <a:pt x="2502" y="443"/>
                  <a:pt x="2284" y="447"/>
                  <a:pt x="1987" y="441"/>
                </a:cubicBezTo>
                <a:cubicBezTo>
                  <a:pt x="1932" y="432"/>
                  <a:pt x="1879" y="410"/>
                  <a:pt x="1824" y="403"/>
                </a:cubicBezTo>
                <a:cubicBezTo>
                  <a:pt x="1744" y="393"/>
                  <a:pt x="1664" y="391"/>
                  <a:pt x="1584" y="384"/>
                </a:cubicBezTo>
                <a:cubicBezTo>
                  <a:pt x="1558" y="382"/>
                  <a:pt x="1533" y="378"/>
                  <a:pt x="1507" y="374"/>
                </a:cubicBezTo>
                <a:cubicBezTo>
                  <a:pt x="1392" y="357"/>
                  <a:pt x="1267" y="317"/>
                  <a:pt x="1152" y="316"/>
                </a:cubicBezTo>
                <a:cubicBezTo>
                  <a:pt x="883" y="313"/>
                  <a:pt x="615" y="310"/>
                  <a:pt x="346" y="307"/>
                </a:cubicBezTo>
                <a:cubicBezTo>
                  <a:pt x="311" y="301"/>
                  <a:pt x="275" y="294"/>
                  <a:pt x="240" y="288"/>
                </a:cubicBezTo>
                <a:cubicBezTo>
                  <a:pt x="177" y="277"/>
                  <a:pt x="112" y="300"/>
                  <a:pt x="48" y="297"/>
                </a:cubicBezTo>
                <a:cubicBezTo>
                  <a:pt x="31" y="296"/>
                  <a:pt x="16" y="284"/>
                  <a:pt x="0" y="278"/>
                </a:cubicBez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100000">
                <a:srgbClr val="0066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5059" name="AutoShape 3"/>
          <p:cNvSpPr>
            <a:spLocks noChangeArrowheads="1"/>
          </p:cNvSpPr>
          <p:nvPr/>
        </p:nvSpPr>
        <p:spPr bwMode="auto">
          <a:xfrm>
            <a:off x="3200400" y="457200"/>
            <a:ext cx="1257300" cy="1257300"/>
          </a:xfrm>
          <a:prstGeom prst="star32">
            <a:avLst>
              <a:gd name="adj" fmla="val 22727"/>
            </a:avLst>
          </a:prstGeom>
          <a:gradFill rotWithShape="1">
            <a:gsLst>
              <a:gs pos="0">
                <a:srgbClr val="FFFF66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grpSp>
        <p:nvGrpSpPr>
          <p:cNvPr id="23556" name="Group 4"/>
          <p:cNvGrpSpPr>
            <a:grpSpLocks/>
          </p:cNvGrpSpPr>
          <p:nvPr/>
        </p:nvGrpSpPr>
        <p:grpSpPr bwMode="auto">
          <a:xfrm>
            <a:off x="5410200" y="2209800"/>
            <a:ext cx="3797300" cy="4270375"/>
            <a:chOff x="3264" y="1248"/>
            <a:chExt cx="2392" cy="2690"/>
          </a:xfrm>
        </p:grpSpPr>
        <p:sp>
          <p:nvSpPr>
            <p:cNvPr id="23748" name="Freeform 5"/>
            <p:cNvSpPr>
              <a:spLocks/>
            </p:cNvSpPr>
            <p:nvPr/>
          </p:nvSpPr>
          <p:spPr bwMode="auto">
            <a:xfrm>
              <a:off x="3264" y="3504"/>
              <a:ext cx="2392" cy="434"/>
            </a:xfrm>
            <a:custGeom>
              <a:avLst/>
              <a:gdLst>
                <a:gd name="T0" fmla="*/ 1040 w 2392"/>
                <a:gd name="T1" fmla="*/ 180 h 434"/>
                <a:gd name="T2" fmla="*/ 1213 w 2392"/>
                <a:gd name="T3" fmla="*/ 181 h 434"/>
                <a:gd name="T4" fmla="*/ 1252 w 2392"/>
                <a:gd name="T5" fmla="*/ 187 h 434"/>
                <a:gd name="T6" fmla="*/ 1256 w 2392"/>
                <a:gd name="T7" fmla="*/ 210 h 434"/>
                <a:gd name="T8" fmla="*/ 1312 w 2392"/>
                <a:gd name="T9" fmla="*/ 231 h 434"/>
                <a:gd name="T10" fmla="*/ 1384 w 2392"/>
                <a:gd name="T11" fmla="*/ 250 h 434"/>
                <a:gd name="T12" fmla="*/ 1536 w 2392"/>
                <a:gd name="T13" fmla="*/ 262 h 434"/>
                <a:gd name="T14" fmla="*/ 1579 w 2392"/>
                <a:gd name="T15" fmla="*/ 237 h 434"/>
                <a:gd name="T16" fmla="*/ 1612 w 2392"/>
                <a:gd name="T17" fmla="*/ 170 h 434"/>
                <a:gd name="T18" fmla="*/ 1509 w 2392"/>
                <a:gd name="T19" fmla="*/ 168 h 434"/>
                <a:gd name="T20" fmla="*/ 1417 w 2392"/>
                <a:gd name="T21" fmla="*/ 111 h 434"/>
                <a:gd name="T22" fmla="*/ 1449 w 2392"/>
                <a:gd name="T23" fmla="*/ 78 h 434"/>
                <a:gd name="T24" fmla="*/ 1497 w 2392"/>
                <a:gd name="T25" fmla="*/ 103 h 434"/>
                <a:gd name="T26" fmla="*/ 1627 w 2392"/>
                <a:gd name="T27" fmla="*/ 77 h 434"/>
                <a:gd name="T28" fmla="*/ 1661 w 2392"/>
                <a:gd name="T29" fmla="*/ 109 h 434"/>
                <a:gd name="T30" fmla="*/ 1721 w 2392"/>
                <a:gd name="T31" fmla="*/ 193 h 434"/>
                <a:gd name="T32" fmla="*/ 1645 w 2392"/>
                <a:gd name="T33" fmla="*/ 264 h 434"/>
                <a:gd name="T34" fmla="*/ 1494 w 2392"/>
                <a:gd name="T35" fmla="*/ 320 h 434"/>
                <a:gd name="T36" fmla="*/ 1600 w 2392"/>
                <a:gd name="T37" fmla="*/ 331 h 434"/>
                <a:gd name="T38" fmla="*/ 1632 w 2392"/>
                <a:gd name="T39" fmla="*/ 342 h 434"/>
                <a:gd name="T40" fmla="*/ 1802 w 2392"/>
                <a:gd name="T41" fmla="*/ 388 h 434"/>
                <a:gd name="T42" fmla="*/ 1914 w 2392"/>
                <a:gd name="T43" fmla="*/ 345 h 434"/>
                <a:gd name="T44" fmla="*/ 1916 w 2392"/>
                <a:gd name="T45" fmla="*/ 316 h 434"/>
                <a:gd name="T46" fmla="*/ 1925 w 2392"/>
                <a:gd name="T47" fmla="*/ 300 h 434"/>
                <a:gd name="T48" fmla="*/ 1958 w 2392"/>
                <a:gd name="T49" fmla="*/ 139 h 434"/>
                <a:gd name="T50" fmla="*/ 2039 w 2392"/>
                <a:gd name="T51" fmla="*/ 90 h 434"/>
                <a:gd name="T52" fmla="*/ 2264 w 2392"/>
                <a:gd name="T53" fmla="*/ 96 h 434"/>
                <a:gd name="T54" fmla="*/ 2340 w 2392"/>
                <a:gd name="T55" fmla="*/ 159 h 434"/>
                <a:gd name="T56" fmla="*/ 2248 w 2392"/>
                <a:gd name="T57" fmla="*/ 228 h 434"/>
                <a:gd name="T58" fmla="*/ 1989 w 2392"/>
                <a:gd name="T59" fmla="*/ 278 h 434"/>
                <a:gd name="T60" fmla="*/ 1999 w 2392"/>
                <a:gd name="T61" fmla="*/ 352 h 434"/>
                <a:gd name="T62" fmla="*/ 1871 w 2392"/>
                <a:gd name="T63" fmla="*/ 389 h 434"/>
                <a:gd name="T64" fmla="*/ 1777 w 2392"/>
                <a:gd name="T65" fmla="*/ 422 h 434"/>
                <a:gd name="T66" fmla="*/ 1593 w 2392"/>
                <a:gd name="T67" fmla="*/ 401 h 434"/>
                <a:gd name="T68" fmla="*/ 1431 w 2392"/>
                <a:gd name="T69" fmla="*/ 426 h 434"/>
                <a:gd name="T70" fmla="*/ 1257 w 2392"/>
                <a:gd name="T71" fmla="*/ 416 h 434"/>
                <a:gd name="T72" fmla="*/ 1160 w 2392"/>
                <a:gd name="T73" fmla="*/ 430 h 434"/>
                <a:gd name="T74" fmla="*/ 1022 w 2392"/>
                <a:gd name="T75" fmla="*/ 410 h 434"/>
                <a:gd name="T76" fmla="*/ 878 w 2392"/>
                <a:gd name="T77" fmla="*/ 389 h 434"/>
                <a:gd name="T78" fmla="*/ 735 w 2392"/>
                <a:gd name="T79" fmla="*/ 367 h 434"/>
                <a:gd name="T80" fmla="*/ 596 w 2392"/>
                <a:gd name="T81" fmla="*/ 359 h 434"/>
                <a:gd name="T82" fmla="*/ 510 w 2392"/>
                <a:gd name="T83" fmla="*/ 336 h 434"/>
                <a:gd name="T84" fmla="*/ 431 w 2392"/>
                <a:gd name="T85" fmla="*/ 344 h 434"/>
                <a:gd name="T86" fmla="*/ 255 w 2392"/>
                <a:gd name="T87" fmla="*/ 366 h 434"/>
                <a:gd name="T88" fmla="*/ 250 w 2392"/>
                <a:gd name="T89" fmla="*/ 279 h 434"/>
                <a:gd name="T90" fmla="*/ 246 w 2392"/>
                <a:gd name="T91" fmla="*/ 235 h 434"/>
                <a:gd name="T92" fmla="*/ 140 w 2392"/>
                <a:gd name="T93" fmla="*/ 174 h 434"/>
                <a:gd name="T94" fmla="*/ 117 w 2392"/>
                <a:gd name="T95" fmla="*/ 129 h 434"/>
                <a:gd name="T96" fmla="*/ 210 w 2392"/>
                <a:gd name="T97" fmla="*/ 89 h 434"/>
                <a:gd name="T98" fmla="*/ 264 w 2392"/>
                <a:gd name="T99" fmla="*/ 63 h 434"/>
                <a:gd name="T100" fmla="*/ 382 w 2392"/>
                <a:gd name="T101" fmla="*/ 102 h 434"/>
                <a:gd name="T102" fmla="*/ 420 w 2392"/>
                <a:gd name="T103" fmla="*/ 86 h 434"/>
                <a:gd name="T104" fmla="*/ 538 w 2392"/>
                <a:gd name="T105" fmla="*/ 85 h 434"/>
                <a:gd name="T106" fmla="*/ 616 w 2392"/>
                <a:gd name="T107" fmla="*/ 52 h 434"/>
                <a:gd name="T108" fmla="*/ 563 w 2392"/>
                <a:gd name="T109" fmla="*/ 148 h 434"/>
                <a:gd name="T110" fmla="*/ 447 w 2392"/>
                <a:gd name="T111" fmla="*/ 239 h 434"/>
                <a:gd name="T112" fmla="*/ 654 w 2392"/>
                <a:gd name="T113" fmla="*/ 194 h 434"/>
                <a:gd name="T114" fmla="*/ 649 w 2392"/>
                <a:gd name="T115" fmla="*/ 155 h 434"/>
                <a:gd name="T116" fmla="*/ 667 w 2392"/>
                <a:gd name="T117" fmla="*/ 123 h 434"/>
                <a:gd name="T118" fmla="*/ 698 w 2392"/>
                <a:gd name="T119" fmla="*/ 102 h 434"/>
                <a:gd name="T120" fmla="*/ 720 w 2392"/>
                <a:gd name="T121" fmla="*/ 80 h 434"/>
                <a:gd name="T122" fmla="*/ 767 w 2392"/>
                <a:gd name="T123" fmla="*/ 103 h 4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392"/>
                <a:gd name="T187" fmla="*/ 0 h 434"/>
                <a:gd name="T188" fmla="*/ 2392 w 2392"/>
                <a:gd name="T189" fmla="*/ 434 h 43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392" h="434">
                  <a:moveTo>
                    <a:pt x="771" y="122"/>
                  </a:moveTo>
                  <a:lnTo>
                    <a:pt x="775" y="125"/>
                  </a:lnTo>
                  <a:lnTo>
                    <a:pt x="780" y="126"/>
                  </a:lnTo>
                  <a:lnTo>
                    <a:pt x="781" y="122"/>
                  </a:lnTo>
                  <a:lnTo>
                    <a:pt x="785" y="121"/>
                  </a:lnTo>
                  <a:lnTo>
                    <a:pt x="788" y="121"/>
                  </a:lnTo>
                  <a:lnTo>
                    <a:pt x="793" y="121"/>
                  </a:lnTo>
                  <a:lnTo>
                    <a:pt x="819" y="115"/>
                  </a:lnTo>
                  <a:lnTo>
                    <a:pt x="845" y="114"/>
                  </a:lnTo>
                  <a:lnTo>
                    <a:pt x="871" y="117"/>
                  </a:lnTo>
                  <a:lnTo>
                    <a:pt x="896" y="122"/>
                  </a:lnTo>
                  <a:lnTo>
                    <a:pt x="921" y="128"/>
                  </a:lnTo>
                  <a:lnTo>
                    <a:pt x="946" y="136"/>
                  </a:lnTo>
                  <a:lnTo>
                    <a:pt x="971" y="146"/>
                  </a:lnTo>
                  <a:lnTo>
                    <a:pt x="997" y="156"/>
                  </a:lnTo>
                  <a:lnTo>
                    <a:pt x="1003" y="160"/>
                  </a:lnTo>
                  <a:lnTo>
                    <a:pt x="1011" y="165"/>
                  </a:lnTo>
                  <a:lnTo>
                    <a:pt x="1019" y="169"/>
                  </a:lnTo>
                  <a:lnTo>
                    <a:pt x="1026" y="173"/>
                  </a:lnTo>
                  <a:lnTo>
                    <a:pt x="1033" y="176"/>
                  </a:lnTo>
                  <a:lnTo>
                    <a:pt x="1040" y="180"/>
                  </a:lnTo>
                  <a:lnTo>
                    <a:pt x="1048" y="184"/>
                  </a:lnTo>
                  <a:lnTo>
                    <a:pt x="1056" y="190"/>
                  </a:lnTo>
                  <a:lnTo>
                    <a:pt x="1070" y="195"/>
                  </a:lnTo>
                  <a:lnTo>
                    <a:pt x="1085" y="200"/>
                  </a:lnTo>
                  <a:lnTo>
                    <a:pt x="1102" y="205"/>
                  </a:lnTo>
                  <a:lnTo>
                    <a:pt x="1117" y="212"/>
                  </a:lnTo>
                  <a:lnTo>
                    <a:pt x="1133" y="217"/>
                  </a:lnTo>
                  <a:lnTo>
                    <a:pt x="1149" y="224"/>
                  </a:lnTo>
                  <a:lnTo>
                    <a:pt x="1163" y="231"/>
                  </a:lnTo>
                  <a:lnTo>
                    <a:pt x="1178" y="241"/>
                  </a:lnTo>
                  <a:lnTo>
                    <a:pt x="1183" y="244"/>
                  </a:lnTo>
                  <a:lnTo>
                    <a:pt x="1188" y="245"/>
                  </a:lnTo>
                  <a:lnTo>
                    <a:pt x="1192" y="244"/>
                  </a:lnTo>
                  <a:lnTo>
                    <a:pt x="1195" y="243"/>
                  </a:lnTo>
                  <a:lnTo>
                    <a:pt x="1201" y="237"/>
                  </a:lnTo>
                  <a:lnTo>
                    <a:pt x="1201" y="232"/>
                  </a:lnTo>
                  <a:lnTo>
                    <a:pt x="1199" y="226"/>
                  </a:lnTo>
                  <a:lnTo>
                    <a:pt x="1201" y="220"/>
                  </a:lnTo>
                  <a:lnTo>
                    <a:pt x="1202" y="206"/>
                  </a:lnTo>
                  <a:lnTo>
                    <a:pt x="1207" y="194"/>
                  </a:lnTo>
                  <a:lnTo>
                    <a:pt x="1213" y="181"/>
                  </a:lnTo>
                  <a:lnTo>
                    <a:pt x="1221" y="170"/>
                  </a:lnTo>
                  <a:lnTo>
                    <a:pt x="1230" y="159"/>
                  </a:lnTo>
                  <a:lnTo>
                    <a:pt x="1240" y="149"/>
                  </a:lnTo>
                  <a:lnTo>
                    <a:pt x="1252" y="139"/>
                  </a:lnTo>
                  <a:lnTo>
                    <a:pt x="1263" y="132"/>
                  </a:lnTo>
                  <a:lnTo>
                    <a:pt x="1258" y="139"/>
                  </a:lnTo>
                  <a:lnTo>
                    <a:pt x="1252" y="148"/>
                  </a:lnTo>
                  <a:lnTo>
                    <a:pt x="1247" y="157"/>
                  </a:lnTo>
                  <a:lnTo>
                    <a:pt x="1242" y="166"/>
                  </a:lnTo>
                  <a:lnTo>
                    <a:pt x="1235" y="174"/>
                  </a:lnTo>
                  <a:lnTo>
                    <a:pt x="1229" y="183"/>
                  </a:lnTo>
                  <a:lnTo>
                    <a:pt x="1222" y="191"/>
                  </a:lnTo>
                  <a:lnTo>
                    <a:pt x="1215" y="199"/>
                  </a:lnTo>
                  <a:lnTo>
                    <a:pt x="1217" y="202"/>
                  </a:lnTo>
                  <a:lnTo>
                    <a:pt x="1218" y="205"/>
                  </a:lnTo>
                  <a:lnTo>
                    <a:pt x="1221" y="207"/>
                  </a:lnTo>
                  <a:lnTo>
                    <a:pt x="1226" y="209"/>
                  </a:lnTo>
                  <a:lnTo>
                    <a:pt x="1231" y="202"/>
                  </a:lnTo>
                  <a:lnTo>
                    <a:pt x="1238" y="197"/>
                  </a:lnTo>
                  <a:lnTo>
                    <a:pt x="1244" y="191"/>
                  </a:lnTo>
                  <a:lnTo>
                    <a:pt x="1252" y="187"/>
                  </a:lnTo>
                  <a:lnTo>
                    <a:pt x="1257" y="183"/>
                  </a:lnTo>
                  <a:lnTo>
                    <a:pt x="1263" y="179"/>
                  </a:lnTo>
                  <a:lnTo>
                    <a:pt x="1271" y="176"/>
                  </a:lnTo>
                  <a:lnTo>
                    <a:pt x="1279" y="174"/>
                  </a:lnTo>
                  <a:lnTo>
                    <a:pt x="1286" y="172"/>
                  </a:lnTo>
                  <a:lnTo>
                    <a:pt x="1294" y="170"/>
                  </a:lnTo>
                  <a:lnTo>
                    <a:pt x="1302" y="168"/>
                  </a:lnTo>
                  <a:lnTo>
                    <a:pt x="1311" y="168"/>
                  </a:lnTo>
                  <a:lnTo>
                    <a:pt x="1303" y="172"/>
                  </a:lnTo>
                  <a:lnTo>
                    <a:pt x="1297" y="177"/>
                  </a:lnTo>
                  <a:lnTo>
                    <a:pt x="1289" y="180"/>
                  </a:lnTo>
                  <a:lnTo>
                    <a:pt x="1283" y="184"/>
                  </a:lnTo>
                  <a:lnTo>
                    <a:pt x="1274" y="186"/>
                  </a:lnTo>
                  <a:lnTo>
                    <a:pt x="1267" y="189"/>
                  </a:lnTo>
                  <a:lnTo>
                    <a:pt x="1260" y="191"/>
                  </a:lnTo>
                  <a:lnTo>
                    <a:pt x="1252" y="195"/>
                  </a:lnTo>
                  <a:lnTo>
                    <a:pt x="1249" y="197"/>
                  </a:lnTo>
                  <a:lnTo>
                    <a:pt x="1247" y="201"/>
                  </a:lnTo>
                  <a:lnTo>
                    <a:pt x="1247" y="204"/>
                  </a:lnTo>
                  <a:lnTo>
                    <a:pt x="1251" y="207"/>
                  </a:lnTo>
                  <a:lnTo>
                    <a:pt x="1256" y="210"/>
                  </a:lnTo>
                  <a:lnTo>
                    <a:pt x="1262" y="212"/>
                  </a:lnTo>
                  <a:lnTo>
                    <a:pt x="1268" y="212"/>
                  </a:lnTo>
                  <a:lnTo>
                    <a:pt x="1276" y="213"/>
                  </a:lnTo>
                  <a:lnTo>
                    <a:pt x="1283" y="212"/>
                  </a:lnTo>
                  <a:lnTo>
                    <a:pt x="1289" y="212"/>
                  </a:lnTo>
                  <a:lnTo>
                    <a:pt x="1295" y="212"/>
                  </a:lnTo>
                  <a:lnTo>
                    <a:pt x="1303" y="214"/>
                  </a:lnTo>
                  <a:lnTo>
                    <a:pt x="1309" y="215"/>
                  </a:lnTo>
                  <a:lnTo>
                    <a:pt x="1315" y="216"/>
                  </a:lnTo>
                  <a:lnTo>
                    <a:pt x="1320" y="218"/>
                  </a:lnTo>
                  <a:lnTo>
                    <a:pt x="1325" y="220"/>
                  </a:lnTo>
                  <a:lnTo>
                    <a:pt x="1330" y="223"/>
                  </a:lnTo>
                  <a:lnTo>
                    <a:pt x="1336" y="224"/>
                  </a:lnTo>
                  <a:lnTo>
                    <a:pt x="1341" y="227"/>
                  </a:lnTo>
                  <a:lnTo>
                    <a:pt x="1347" y="229"/>
                  </a:lnTo>
                  <a:lnTo>
                    <a:pt x="1342" y="231"/>
                  </a:lnTo>
                  <a:lnTo>
                    <a:pt x="1336" y="232"/>
                  </a:lnTo>
                  <a:lnTo>
                    <a:pt x="1330" y="231"/>
                  </a:lnTo>
                  <a:lnTo>
                    <a:pt x="1325" y="231"/>
                  </a:lnTo>
                  <a:lnTo>
                    <a:pt x="1318" y="230"/>
                  </a:lnTo>
                  <a:lnTo>
                    <a:pt x="1312" y="231"/>
                  </a:lnTo>
                  <a:lnTo>
                    <a:pt x="1307" y="232"/>
                  </a:lnTo>
                  <a:lnTo>
                    <a:pt x="1303" y="236"/>
                  </a:lnTo>
                  <a:lnTo>
                    <a:pt x="1306" y="241"/>
                  </a:lnTo>
                  <a:lnTo>
                    <a:pt x="1311" y="247"/>
                  </a:lnTo>
                  <a:lnTo>
                    <a:pt x="1321" y="248"/>
                  </a:lnTo>
                  <a:lnTo>
                    <a:pt x="1331" y="250"/>
                  </a:lnTo>
                  <a:lnTo>
                    <a:pt x="1342" y="253"/>
                  </a:lnTo>
                  <a:lnTo>
                    <a:pt x="1352" y="257"/>
                  </a:lnTo>
                  <a:lnTo>
                    <a:pt x="1359" y="260"/>
                  </a:lnTo>
                  <a:lnTo>
                    <a:pt x="1368" y="265"/>
                  </a:lnTo>
                  <a:lnTo>
                    <a:pt x="1377" y="271"/>
                  </a:lnTo>
                  <a:lnTo>
                    <a:pt x="1386" y="278"/>
                  </a:lnTo>
                  <a:lnTo>
                    <a:pt x="1390" y="278"/>
                  </a:lnTo>
                  <a:lnTo>
                    <a:pt x="1397" y="275"/>
                  </a:lnTo>
                  <a:lnTo>
                    <a:pt x="1394" y="271"/>
                  </a:lnTo>
                  <a:lnTo>
                    <a:pt x="1393" y="268"/>
                  </a:lnTo>
                  <a:lnTo>
                    <a:pt x="1389" y="265"/>
                  </a:lnTo>
                  <a:lnTo>
                    <a:pt x="1386" y="264"/>
                  </a:lnTo>
                  <a:lnTo>
                    <a:pt x="1380" y="260"/>
                  </a:lnTo>
                  <a:lnTo>
                    <a:pt x="1375" y="255"/>
                  </a:lnTo>
                  <a:lnTo>
                    <a:pt x="1384" y="250"/>
                  </a:lnTo>
                  <a:lnTo>
                    <a:pt x="1394" y="248"/>
                  </a:lnTo>
                  <a:lnTo>
                    <a:pt x="1404" y="247"/>
                  </a:lnTo>
                  <a:lnTo>
                    <a:pt x="1415" y="249"/>
                  </a:lnTo>
                  <a:lnTo>
                    <a:pt x="1424" y="250"/>
                  </a:lnTo>
                  <a:lnTo>
                    <a:pt x="1434" y="253"/>
                  </a:lnTo>
                  <a:lnTo>
                    <a:pt x="1444" y="255"/>
                  </a:lnTo>
                  <a:lnTo>
                    <a:pt x="1456" y="258"/>
                  </a:lnTo>
                  <a:lnTo>
                    <a:pt x="1456" y="260"/>
                  </a:lnTo>
                  <a:lnTo>
                    <a:pt x="1461" y="260"/>
                  </a:lnTo>
                  <a:lnTo>
                    <a:pt x="1467" y="258"/>
                  </a:lnTo>
                  <a:lnTo>
                    <a:pt x="1472" y="257"/>
                  </a:lnTo>
                  <a:lnTo>
                    <a:pt x="1479" y="256"/>
                  </a:lnTo>
                  <a:lnTo>
                    <a:pt x="1485" y="254"/>
                  </a:lnTo>
                  <a:lnTo>
                    <a:pt x="1490" y="254"/>
                  </a:lnTo>
                  <a:lnTo>
                    <a:pt x="1497" y="255"/>
                  </a:lnTo>
                  <a:lnTo>
                    <a:pt x="1502" y="258"/>
                  </a:lnTo>
                  <a:lnTo>
                    <a:pt x="1509" y="260"/>
                  </a:lnTo>
                  <a:lnTo>
                    <a:pt x="1516" y="260"/>
                  </a:lnTo>
                  <a:lnTo>
                    <a:pt x="1522" y="261"/>
                  </a:lnTo>
                  <a:lnTo>
                    <a:pt x="1530" y="262"/>
                  </a:lnTo>
                  <a:lnTo>
                    <a:pt x="1536" y="262"/>
                  </a:lnTo>
                  <a:lnTo>
                    <a:pt x="1543" y="262"/>
                  </a:lnTo>
                  <a:lnTo>
                    <a:pt x="1550" y="262"/>
                  </a:lnTo>
                  <a:lnTo>
                    <a:pt x="1558" y="261"/>
                  </a:lnTo>
                  <a:lnTo>
                    <a:pt x="1561" y="258"/>
                  </a:lnTo>
                  <a:lnTo>
                    <a:pt x="1562" y="257"/>
                  </a:lnTo>
                  <a:lnTo>
                    <a:pt x="1563" y="253"/>
                  </a:lnTo>
                  <a:lnTo>
                    <a:pt x="1565" y="250"/>
                  </a:lnTo>
                  <a:lnTo>
                    <a:pt x="1570" y="249"/>
                  </a:lnTo>
                  <a:lnTo>
                    <a:pt x="1575" y="249"/>
                  </a:lnTo>
                  <a:lnTo>
                    <a:pt x="1582" y="249"/>
                  </a:lnTo>
                  <a:lnTo>
                    <a:pt x="1589" y="249"/>
                  </a:lnTo>
                  <a:lnTo>
                    <a:pt x="1594" y="249"/>
                  </a:lnTo>
                  <a:lnTo>
                    <a:pt x="1600" y="248"/>
                  </a:lnTo>
                  <a:lnTo>
                    <a:pt x="1607" y="246"/>
                  </a:lnTo>
                  <a:lnTo>
                    <a:pt x="1612" y="243"/>
                  </a:lnTo>
                  <a:lnTo>
                    <a:pt x="1606" y="240"/>
                  </a:lnTo>
                  <a:lnTo>
                    <a:pt x="1600" y="239"/>
                  </a:lnTo>
                  <a:lnTo>
                    <a:pt x="1595" y="237"/>
                  </a:lnTo>
                  <a:lnTo>
                    <a:pt x="1590" y="237"/>
                  </a:lnTo>
                  <a:lnTo>
                    <a:pt x="1584" y="237"/>
                  </a:lnTo>
                  <a:lnTo>
                    <a:pt x="1579" y="237"/>
                  </a:lnTo>
                  <a:lnTo>
                    <a:pt x="1572" y="236"/>
                  </a:lnTo>
                  <a:lnTo>
                    <a:pt x="1566" y="236"/>
                  </a:lnTo>
                  <a:lnTo>
                    <a:pt x="1562" y="235"/>
                  </a:lnTo>
                  <a:lnTo>
                    <a:pt x="1559" y="233"/>
                  </a:lnTo>
                  <a:lnTo>
                    <a:pt x="1554" y="233"/>
                  </a:lnTo>
                  <a:lnTo>
                    <a:pt x="1552" y="236"/>
                  </a:lnTo>
                  <a:lnTo>
                    <a:pt x="1548" y="232"/>
                  </a:lnTo>
                  <a:lnTo>
                    <a:pt x="1548" y="228"/>
                  </a:lnTo>
                  <a:lnTo>
                    <a:pt x="1554" y="221"/>
                  </a:lnTo>
                  <a:lnTo>
                    <a:pt x="1562" y="214"/>
                  </a:lnTo>
                  <a:lnTo>
                    <a:pt x="1570" y="207"/>
                  </a:lnTo>
                  <a:lnTo>
                    <a:pt x="1580" y="202"/>
                  </a:lnTo>
                  <a:lnTo>
                    <a:pt x="1589" y="195"/>
                  </a:lnTo>
                  <a:lnTo>
                    <a:pt x="1599" y="190"/>
                  </a:lnTo>
                  <a:lnTo>
                    <a:pt x="1609" y="185"/>
                  </a:lnTo>
                  <a:lnTo>
                    <a:pt x="1621" y="182"/>
                  </a:lnTo>
                  <a:lnTo>
                    <a:pt x="1621" y="179"/>
                  </a:lnTo>
                  <a:lnTo>
                    <a:pt x="1622" y="177"/>
                  </a:lnTo>
                  <a:lnTo>
                    <a:pt x="1621" y="174"/>
                  </a:lnTo>
                  <a:lnTo>
                    <a:pt x="1621" y="172"/>
                  </a:lnTo>
                  <a:lnTo>
                    <a:pt x="1612" y="170"/>
                  </a:lnTo>
                  <a:lnTo>
                    <a:pt x="1604" y="171"/>
                  </a:lnTo>
                  <a:lnTo>
                    <a:pt x="1595" y="172"/>
                  </a:lnTo>
                  <a:lnTo>
                    <a:pt x="1586" y="174"/>
                  </a:lnTo>
                  <a:lnTo>
                    <a:pt x="1577" y="176"/>
                  </a:lnTo>
                  <a:lnTo>
                    <a:pt x="1570" y="178"/>
                  </a:lnTo>
                  <a:lnTo>
                    <a:pt x="1561" y="180"/>
                  </a:lnTo>
                  <a:lnTo>
                    <a:pt x="1553" y="182"/>
                  </a:lnTo>
                  <a:lnTo>
                    <a:pt x="1532" y="186"/>
                  </a:lnTo>
                  <a:lnTo>
                    <a:pt x="1536" y="182"/>
                  </a:lnTo>
                  <a:lnTo>
                    <a:pt x="1541" y="178"/>
                  </a:lnTo>
                  <a:lnTo>
                    <a:pt x="1545" y="173"/>
                  </a:lnTo>
                  <a:lnTo>
                    <a:pt x="1548" y="168"/>
                  </a:lnTo>
                  <a:lnTo>
                    <a:pt x="1543" y="165"/>
                  </a:lnTo>
                  <a:lnTo>
                    <a:pt x="1539" y="164"/>
                  </a:lnTo>
                  <a:lnTo>
                    <a:pt x="1534" y="164"/>
                  </a:lnTo>
                  <a:lnTo>
                    <a:pt x="1530" y="165"/>
                  </a:lnTo>
                  <a:lnTo>
                    <a:pt x="1525" y="165"/>
                  </a:lnTo>
                  <a:lnTo>
                    <a:pt x="1521" y="166"/>
                  </a:lnTo>
                  <a:lnTo>
                    <a:pt x="1516" y="167"/>
                  </a:lnTo>
                  <a:lnTo>
                    <a:pt x="1513" y="168"/>
                  </a:lnTo>
                  <a:lnTo>
                    <a:pt x="1509" y="168"/>
                  </a:lnTo>
                  <a:lnTo>
                    <a:pt x="1504" y="170"/>
                  </a:lnTo>
                  <a:lnTo>
                    <a:pt x="1499" y="172"/>
                  </a:lnTo>
                  <a:lnTo>
                    <a:pt x="1495" y="174"/>
                  </a:lnTo>
                  <a:lnTo>
                    <a:pt x="1490" y="176"/>
                  </a:lnTo>
                  <a:lnTo>
                    <a:pt x="1485" y="177"/>
                  </a:lnTo>
                  <a:lnTo>
                    <a:pt x="1480" y="178"/>
                  </a:lnTo>
                  <a:lnTo>
                    <a:pt x="1476" y="180"/>
                  </a:lnTo>
                  <a:lnTo>
                    <a:pt x="1471" y="173"/>
                  </a:lnTo>
                  <a:lnTo>
                    <a:pt x="1465" y="167"/>
                  </a:lnTo>
                  <a:lnTo>
                    <a:pt x="1463" y="163"/>
                  </a:lnTo>
                  <a:lnTo>
                    <a:pt x="1461" y="160"/>
                  </a:lnTo>
                  <a:lnTo>
                    <a:pt x="1458" y="155"/>
                  </a:lnTo>
                  <a:lnTo>
                    <a:pt x="1457" y="151"/>
                  </a:lnTo>
                  <a:lnTo>
                    <a:pt x="1452" y="144"/>
                  </a:lnTo>
                  <a:lnTo>
                    <a:pt x="1448" y="139"/>
                  </a:lnTo>
                  <a:lnTo>
                    <a:pt x="1443" y="134"/>
                  </a:lnTo>
                  <a:lnTo>
                    <a:pt x="1439" y="130"/>
                  </a:lnTo>
                  <a:lnTo>
                    <a:pt x="1439" y="127"/>
                  </a:lnTo>
                  <a:lnTo>
                    <a:pt x="1431" y="122"/>
                  </a:lnTo>
                  <a:lnTo>
                    <a:pt x="1424" y="117"/>
                  </a:lnTo>
                  <a:lnTo>
                    <a:pt x="1417" y="111"/>
                  </a:lnTo>
                  <a:lnTo>
                    <a:pt x="1411" y="106"/>
                  </a:lnTo>
                  <a:lnTo>
                    <a:pt x="1404" y="100"/>
                  </a:lnTo>
                  <a:lnTo>
                    <a:pt x="1398" y="93"/>
                  </a:lnTo>
                  <a:lnTo>
                    <a:pt x="1393" y="85"/>
                  </a:lnTo>
                  <a:lnTo>
                    <a:pt x="1390" y="78"/>
                  </a:lnTo>
                  <a:lnTo>
                    <a:pt x="1403" y="66"/>
                  </a:lnTo>
                  <a:lnTo>
                    <a:pt x="1417" y="56"/>
                  </a:lnTo>
                  <a:lnTo>
                    <a:pt x="1431" y="46"/>
                  </a:lnTo>
                  <a:lnTo>
                    <a:pt x="1447" y="39"/>
                  </a:lnTo>
                  <a:lnTo>
                    <a:pt x="1461" y="33"/>
                  </a:lnTo>
                  <a:lnTo>
                    <a:pt x="1477" y="27"/>
                  </a:lnTo>
                  <a:lnTo>
                    <a:pt x="1493" y="22"/>
                  </a:lnTo>
                  <a:lnTo>
                    <a:pt x="1511" y="17"/>
                  </a:lnTo>
                  <a:lnTo>
                    <a:pt x="1500" y="24"/>
                  </a:lnTo>
                  <a:lnTo>
                    <a:pt x="1493" y="30"/>
                  </a:lnTo>
                  <a:lnTo>
                    <a:pt x="1486" y="38"/>
                  </a:lnTo>
                  <a:lnTo>
                    <a:pt x="1479" y="46"/>
                  </a:lnTo>
                  <a:lnTo>
                    <a:pt x="1471" y="53"/>
                  </a:lnTo>
                  <a:lnTo>
                    <a:pt x="1463" y="62"/>
                  </a:lnTo>
                  <a:lnTo>
                    <a:pt x="1456" y="70"/>
                  </a:lnTo>
                  <a:lnTo>
                    <a:pt x="1449" y="78"/>
                  </a:lnTo>
                  <a:lnTo>
                    <a:pt x="1449" y="81"/>
                  </a:lnTo>
                  <a:lnTo>
                    <a:pt x="1450" y="85"/>
                  </a:lnTo>
                  <a:lnTo>
                    <a:pt x="1452" y="88"/>
                  </a:lnTo>
                  <a:lnTo>
                    <a:pt x="1457" y="90"/>
                  </a:lnTo>
                  <a:lnTo>
                    <a:pt x="1467" y="85"/>
                  </a:lnTo>
                  <a:lnTo>
                    <a:pt x="1477" y="81"/>
                  </a:lnTo>
                  <a:lnTo>
                    <a:pt x="1486" y="76"/>
                  </a:lnTo>
                  <a:lnTo>
                    <a:pt x="1497" y="72"/>
                  </a:lnTo>
                  <a:lnTo>
                    <a:pt x="1507" y="67"/>
                  </a:lnTo>
                  <a:lnTo>
                    <a:pt x="1517" y="64"/>
                  </a:lnTo>
                  <a:lnTo>
                    <a:pt x="1527" y="60"/>
                  </a:lnTo>
                  <a:lnTo>
                    <a:pt x="1539" y="59"/>
                  </a:lnTo>
                  <a:lnTo>
                    <a:pt x="1534" y="64"/>
                  </a:lnTo>
                  <a:lnTo>
                    <a:pt x="1529" y="71"/>
                  </a:lnTo>
                  <a:lnTo>
                    <a:pt x="1525" y="76"/>
                  </a:lnTo>
                  <a:lnTo>
                    <a:pt x="1520" y="82"/>
                  </a:lnTo>
                  <a:lnTo>
                    <a:pt x="1513" y="87"/>
                  </a:lnTo>
                  <a:lnTo>
                    <a:pt x="1508" y="93"/>
                  </a:lnTo>
                  <a:lnTo>
                    <a:pt x="1502" y="98"/>
                  </a:lnTo>
                  <a:lnTo>
                    <a:pt x="1497" y="105"/>
                  </a:lnTo>
                  <a:lnTo>
                    <a:pt x="1497" y="103"/>
                  </a:lnTo>
                  <a:lnTo>
                    <a:pt x="1493" y="105"/>
                  </a:lnTo>
                  <a:lnTo>
                    <a:pt x="1493" y="109"/>
                  </a:lnTo>
                  <a:lnTo>
                    <a:pt x="1494" y="111"/>
                  </a:lnTo>
                  <a:lnTo>
                    <a:pt x="1495" y="114"/>
                  </a:lnTo>
                  <a:lnTo>
                    <a:pt x="1500" y="118"/>
                  </a:lnTo>
                  <a:lnTo>
                    <a:pt x="1504" y="119"/>
                  </a:lnTo>
                  <a:lnTo>
                    <a:pt x="1509" y="118"/>
                  </a:lnTo>
                  <a:lnTo>
                    <a:pt x="1513" y="116"/>
                  </a:lnTo>
                  <a:lnTo>
                    <a:pt x="1517" y="113"/>
                  </a:lnTo>
                  <a:lnTo>
                    <a:pt x="1522" y="109"/>
                  </a:lnTo>
                  <a:lnTo>
                    <a:pt x="1526" y="106"/>
                  </a:lnTo>
                  <a:lnTo>
                    <a:pt x="1531" y="105"/>
                  </a:lnTo>
                  <a:lnTo>
                    <a:pt x="1543" y="98"/>
                  </a:lnTo>
                  <a:lnTo>
                    <a:pt x="1554" y="93"/>
                  </a:lnTo>
                  <a:lnTo>
                    <a:pt x="1567" y="86"/>
                  </a:lnTo>
                  <a:lnTo>
                    <a:pt x="1581" y="82"/>
                  </a:lnTo>
                  <a:lnTo>
                    <a:pt x="1593" y="77"/>
                  </a:lnTo>
                  <a:lnTo>
                    <a:pt x="1607" y="74"/>
                  </a:lnTo>
                  <a:lnTo>
                    <a:pt x="1620" y="72"/>
                  </a:lnTo>
                  <a:lnTo>
                    <a:pt x="1634" y="73"/>
                  </a:lnTo>
                  <a:lnTo>
                    <a:pt x="1627" y="77"/>
                  </a:lnTo>
                  <a:lnTo>
                    <a:pt x="1621" y="82"/>
                  </a:lnTo>
                  <a:lnTo>
                    <a:pt x="1614" y="86"/>
                  </a:lnTo>
                  <a:lnTo>
                    <a:pt x="1608" y="91"/>
                  </a:lnTo>
                  <a:lnTo>
                    <a:pt x="1602" y="95"/>
                  </a:lnTo>
                  <a:lnTo>
                    <a:pt x="1595" y="100"/>
                  </a:lnTo>
                  <a:lnTo>
                    <a:pt x="1589" y="105"/>
                  </a:lnTo>
                  <a:lnTo>
                    <a:pt x="1584" y="111"/>
                  </a:lnTo>
                  <a:lnTo>
                    <a:pt x="1584" y="114"/>
                  </a:lnTo>
                  <a:lnTo>
                    <a:pt x="1585" y="117"/>
                  </a:lnTo>
                  <a:lnTo>
                    <a:pt x="1589" y="119"/>
                  </a:lnTo>
                  <a:lnTo>
                    <a:pt x="1591" y="122"/>
                  </a:lnTo>
                  <a:lnTo>
                    <a:pt x="1598" y="119"/>
                  </a:lnTo>
                  <a:lnTo>
                    <a:pt x="1606" y="118"/>
                  </a:lnTo>
                  <a:lnTo>
                    <a:pt x="1612" y="116"/>
                  </a:lnTo>
                  <a:lnTo>
                    <a:pt x="1620" y="114"/>
                  </a:lnTo>
                  <a:lnTo>
                    <a:pt x="1626" y="111"/>
                  </a:lnTo>
                  <a:lnTo>
                    <a:pt x="1633" y="109"/>
                  </a:lnTo>
                  <a:lnTo>
                    <a:pt x="1640" y="106"/>
                  </a:lnTo>
                  <a:lnTo>
                    <a:pt x="1648" y="105"/>
                  </a:lnTo>
                  <a:lnTo>
                    <a:pt x="1654" y="109"/>
                  </a:lnTo>
                  <a:lnTo>
                    <a:pt x="1661" y="109"/>
                  </a:lnTo>
                  <a:lnTo>
                    <a:pt x="1668" y="105"/>
                  </a:lnTo>
                  <a:lnTo>
                    <a:pt x="1676" y="105"/>
                  </a:lnTo>
                  <a:lnTo>
                    <a:pt x="1672" y="111"/>
                  </a:lnTo>
                  <a:lnTo>
                    <a:pt x="1668" y="119"/>
                  </a:lnTo>
                  <a:lnTo>
                    <a:pt x="1666" y="123"/>
                  </a:lnTo>
                  <a:lnTo>
                    <a:pt x="1665" y="127"/>
                  </a:lnTo>
                  <a:lnTo>
                    <a:pt x="1665" y="131"/>
                  </a:lnTo>
                  <a:lnTo>
                    <a:pt x="1666" y="136"/>
                  </a:lnTo>
                  <a:lnTo>
                    <a:pt x="1670" y="143"/>
                  </a:lnTo>
                  <a:lnTo>
                    <a:pt x="1676" y="149"/>
                  </a:lnTo>
                  <a:lnTo>
                    <a:pt x="1683" y="154"/>
                  </a:lnTo>
                  <a:lnTo>
                    <a:pt x="1691" y="159"/>
                  </a:lnTo>
                  <a:lnTo>
                    <a:pt x="1695" y="160"/>
                  </a:lnTo>
                  <a:lnTo>
                    <a:pt x="1702" y="163"/>
                  </a:lnTo>
                  <a:lnTo>
                    <a:pt x="1707" y="167"/>
                  </a:lnTo>
                  <a:lnTo>
                    <a:pt x="1712" y="171"/>
                  </a:lnTo>
                  <a:lnTo>
                    <a:pt x="1711" y="174"/>
                  </a:lnTo>
                  <a:lnTo>
                    <a:pt x="1713" y="179"/>
                  </a:lnTo>
                  <a:lnTo>
                    <a:pt x="1716" y="184"/>
                  </a:lnTo>
                  <a:lnTo>
                    <a:pt x="1718" y="188"/>
                  </a:lnTo>
                  <a:lnTo>
                    <a:pt x="1721" y="193"/>
                  </a:lnTo>
                  <a:lnTo>
                    <a:pt x="1725" y="197"/>
                  </a:lnTo>
                  <a:lnTo>
                    <a:pt x="1727" y="202"/>
                  </a:lnTo>
                  <a:lnTo>
                    <a:pt x="1731" y="207"/>
                  </a:lnTo>
                  <a:lnTo>
                    <a:pt x="1732" y="212"/>
                  </a:lnTo>
                  <a:lnTo>
                    <a:pt x="1735" y="217"/>
                  </a:lnTo>
                  <a:lnTo>
                    <a:pt x="1736" y="222"/>
                  </a:lnTo>
                  <a:lnTo>
                    <a:pt x="1736" y="227"/>
                  </a:lnTo>
                  <a:lnTo>
                    <a:pt x="1736" y="231"/>
                  </a:lnTo>
                  <a:lnTo>
                    <a:pt x="1738" y="236"/>
                  </a:lnTo>
                  <a:lnTo>
                    <a:pt x="1738" y="241"/>
                  </a:lnTo>
                  <a:lnTo>
                    <a:pt x="1739" y="248"/>
                  </a:lnTo>
                  <a:lnTo>
                    <a:pt x="1732" y="249"/>
                  </a:lnTo>
                  <a:lnTo>
                    <a:pt x="1726" y="249"/>
                  </a:lnTo>
                  <a:lnTo>
                    <a:pt x="1720" y="249"/>
                  </a:lnTo>
                  <a:lnTo>
                    <a:pt x="1715" y="248"/>
                  </a:lnTo>
                  <a:lnTo>
                    <a:pt x="1702" y="248"/>
                  </a:lnTo>
                  <a:lnTo>
                    <a:pt x="1691" y="249"/>
                  </a:lnTo>
                  <a:lnTo>
                    <a:pt x="1679" y="251"/>
                  </a:lnTo>
                  <a:lnTo>
                    <a:pt x="1667" y="254"/>
                  </a:lnTo>
                  <a:lnTo>
                    <a:pt x="1654" y="257"/>
                  </a:lnTo>
                  <a:lnTo>
                    <a:pt x="1645" y="264"/>
                  </a:lnTo>
                  <a:lnTo>
                    <a:pt x="1636" y="270"/>
                  </a:lnTo>
                  <a:lnTo>
                    <a:pt x="1630" y="279"/>
                  </a:lnTo>
                  <a:lnTo>
                    <a:pt x="1626" y="283"/>
                  </a:lnTo>
                  <a:lnTo>
                    <a:pt x="1626" y="288"/>
                  </a:lnTo>
                  <a:lnTo>
                    <a:pt x="1625" y="294"/>
                  </a:lnTo>
                  <a:lnTo>
                    <a:pt x="1623" y="299"/>
                  </a:lnTo>
                  <a:lnTo>
                    <a:pt x="1613" y="298"/>
                  </a:lnTo>
                  <a:lnTo>
                    <a:pt x="1605" y="298"/>
                  </a:lnTo>
                  <a:lnTo>
                    <a:pt x="1595" y="298"/>
                  </a:lnTo>
                  <a:lnTo>
                    <a:pt x="1586" y="300"/>
                  </a:lnTo>
                  <a:lnTo>
                    <a:pt x="1577" y="300"/>
                  </a:lnTo>
                  <a:lnTo>
                    <a:pt x="1568" y="302"/>
                  </a:lnTo>
                  <a:lnTo>
                    <a:pt x="1559" y="304"/>
                  </a:lnTo>
                  <a:lnTo>
                    <a:pt x="1552" y="305"/>
                  </a:lnTo>
                  <a:lnTo>
                    <a:pt x="1479" y="315"/>
                  </a:lnTo>
                  <a:lnTo>
                    <a:pt x="1479" y="318"/>
                  </a:lnTo>
                  <a:lnTo>
                    <a:pt x="1480" y="320"/>
                  </a:lnTo>
                  <a:lnTo>
                    <a:pt x="1483" y="320"/>
                  </a:lnTo>
                  <a:lnTo>
                    <a:pt x="1486" y="322"/>
                  </a:lnTo>
                  <a:lnTo>
                    <a:pt x="1489" y="321"/>
                  </a:lnTo>
                  <a:lnTo>
                    <a:pt x="1494" y="320"/>
                  </a:lnTo>
                  <a:lnTo>
                    <a:pt x="1498" y="320"/>
                  </a:lnTo>
                  <a:lnTo>
                    <a:pt x="1503" y="319"/>
                  </a:lnTo>
                  <a:lnTo>
                    <a:pt x="1507" y="318"/>
                  </a:lnTo>
                  <a:lnTo>
                    <a:pt x="1512" y="317"/>
                  </a:lnTo>
                  <a:lnTo>
                    <a:pt x="1516" y="317"/>
                  </a:lnTo>
                  <a:lnTo>
                    <a:pt x="1521" y="317"/>
                  </a:lnTo>
                  <a:lnTo>
                    <a:pt x="1522" y="322"/>
                  </a:lnTo>
                  <a:lnTo>
                    <a:pt x="1527" y="325"/>
                  </a:lnTo>
                  <a:lnTo>
                    <a:pt x="1533" y="325"/>
                  </a:lnTo>
                  <a:lnTo>
                    <a:pt x="1538" y="325"/>
                  </a:lnTo>
                  <a:lnTo>
                    <a:pt x="1544" y="324"/>
                  </a:lnTo>
                  <a:lnTo>
                    <a:pt x="1550" y="323"/>
                  </a:lnTo>
                  <a:lnTo>
                    <a:pt x="1557" y="323"/>
                  </a:lnTo>
                  <a:lnTo>
                    <a:pt x="1562" y="324"/>
                  </a:lnTo>
                  <a:lnTo>
                    <a:pt x="1559" y="325"/>
                  </a:lnTo>
                  <a:lnTo>
                    <a:pt x="1557" y="327"/>
                  </a:lnTo>
                  <a:lnTo>
                    <a:pt x="1565" y="329"/>
                  </a:lnTo>
                  <a:lnTo>
                    <a:pt x="1574" y="330"/>
                  </a:lnTo>
                  <a:lnTo>
                    <a:pt x="1582" y="331"/>
                  </a:lnTo>
                  <a:lnTo>
                    <a:pt x="1591" y="332"/>
                  </a:lnTo>
                  <a:lnTo>
                    <a:pt x="1600" y="331"/>
                  </a:lnTo>
                  <a:lnTo>
                    <a:pt x="1609" y="330"/>
                  </a:lnTo>
                  <a:lnTo>
                    <a:pt x="1617" y="330"/>
                  </a:lnTo>
                  <a:lnTo>
                    <a:pt x="1626" y="331"/>
                  </a:lnTo>
                  <a:lnTo>
                    <a:pt x="1621" y="331"/>
                  </a:lnTo>
                  <a:lnTo>
                    <a:pt x="1615" y="333"/>
                  </a:lnTo>
                  <a:lnTo>
                    <a:pt x="1609" y="333"/>
                  </a:lnTo>
                  <a:lnTo>
                    <a:pt x="1605" y="334"/>
                  </a:lnTo>
                  <a:lnTo>
                    <a:pt x="1599" y="336"/>
                  </a:lnTo>
                  <a:lnTo>
                    <a:pt x="1594" y="337"/>
                  </a:lnTo>
                  <a:lnTo>
                    <a:pt x="1589" y="339"/>
                  </a:lnTo>
                  <a:lnTo>
                    <a:pt x="1586" y="341"/>
                  </a:lnTo>
                  <a:lnTo>
                    <a:pt x="1589" y="342"/>
                  </a:lnTo>
                  <a:lnTo>
                    <a:pt x="1593" y="343"/>
                  </a:lnTo>
                  <a:lnTo>
                    <a:pt x="1598" y="344"/>
                  </a:lnTo>
                  <a:lnTo>
                    <a:pt x="1602" y="345"/>
                  </a:lnTo>
                  <a:lnTo>
                    <a:pt x="1607" y="344"/>
                  </a:lnTo>
                  <a:lnTo>
                    <a:pt x="1612" y="344"/>
                  </a:lnTo>
                  <a:lnTo>
                    <a:pt x="1617" y="343"/>
                  </a:lnTo>
                  <a:lnTo>
                    <a:pt x="1622" y="343"/>
                  </a:lnTo>
                  <a:lnTo>
                    <a:pt x="1627" y="342"/>
                  </a:lnTo>
                  <a:lnTo>
                    <a:pt x="1632" y="342"/>
                  </a:lnTo>
                  <a:lnTo>
                    <a:pt x="1636" y="342"/>
                  </a:lnTo>
                  <a:lnTo>
                    <a:pt x="1643" y="343"/>
                  </a:lnTo>
                  <a:lnTo>
                    <a:pt x="1648" y="354"/>
                  </a:lnTo>
                  <a:lnTo>
                    <a:pt x="1657" y="365"/>
                  </a:lnTo>
                  <a:lnTo>
                    <a:pt x="1668" y="371"/>
                  </a:lnTo>
                  <a:lnTo>
                    <a:pt x="1681" y="375"/>
                  </a:lnTo>
                  <a:lnTo>
                    <a:pt x="1695" y="378"/>
                  </a:lnTo>
                  <a:lnTo>
                    <a:pt x="1709" y="381"/>
                  </a:lnTo>
                  <a:lnTo>
                    <a:pt x="1724" y="384"/>
                  </a:lnTo>
                  <a:lnTo>
                    <a:pt x="1739" y="387"/>
                  </a:lnTo>
                  <a:lnTo>
                    <a:pt x="1745" y="387"/>
                  </a:lnTo>
                  <a:lnTo>
                    <a:pt x="1753" y="387"/>
                  </a:lnTo>
                  <a:lnTo>
                    <a:pt x="1761" y="387"/>
                  </a:lnTo>
                  <a:lnTo>
                    <a:pt x="1768" y="387"/>
                  </a:lnTo>
                  <a:lnTo>
                    <a:pt x="1771" y="389"/>
                  </a:lnTo>
                  <a:lnTo>
                    <a:pt x="1775" y="388"/>
                  </a:lnTo>
                  <a:lnTo>
                    <a:pt x="1780" y="388"/>
                  </a:lnTo>
                  <a:lnTo>
                    <a:pt x="1786" y="388"/>
                  </a:lnTo>
                  <a:lnTo>
                    <a:pt x="1791" y="388"/>
                  </a:lnTo>
                  <a:lnTo>
                    <a:pt x="1798" y="388"/>
                  </a:lnTo>
                  <a:lnTo>
                    <a:pt x="1802" y="388"/>
                  </a:lnTo>
                  <a:lnTo>
                    <a:pt x="1807" y="387"/>
                  </a:lnTo>
                  <a:lnTo>
                    <a:pt x="1812" y="387"/>
                  </a:lnTo>
                  <a:lnTo>
                    <a:pt x="1818" y="388"/>
                  </a:lnTo>
                  <a:lnTo>
                    <a:pt x="1818" y="387"/>
                  </a:lnTo>
                  <a:lnTo>
                    <a:pt x="1821" y="387"/>
                  </a:lnTo>
                  <a:lnTo>
                    <a:pt x="1821" y="388"/>
                  </a:lnTo>
                  <a:lnTo>
                    <a:pt x="1825" y="387"/>
                  </a:lnTo>
                  <a:lnTo>
                    <a:pt x="1831" y="386"/>
                  </a:lnTo>
                  <a:lnTo>
                    <a:pt x="1837" y="386"/>
                  </a:lnTo>
                  <a:lnTo>
                    <a:pt x="1844" y="385"/>
                  </a:lnTo>
                  <a:lnTo>
                    <a:pt x="1850" y="383"/>
                  </a:lnTo>
                  <a:lnTo>
                    <a:pt x="1857" y="382"/>
                  </a:lnTo>
                  <a:lnTo>
                    <a:pt x="1864" y="380"/>
                  </a:lnTo>
                  <a:lnTo>
                    <a:pt x="1871" y="379"/>
                  </a:lnTo>
                  <a:lnTo>
                    <a:pt x="1878" y="375"/>
                  </a:lnTo>
                  <a:lnTo>
                    <a:pt x="1885" y="373"/>
                  </a:lnTo>
                  <a:lnTo>
                    <a:pt x="1893" y="368"/>
                  </a:lnTo>
                  <a:lnTo>
                    <a:pt x="1900" y="365"/>
                  </a:lnTo>
                  <a:lnTo>
                    <a:pt x="1906" y="358"/>
                  </a:lnTo>
                  <a:lnTo>
                    <a:pt x="1911" y="352"/>
                  </a:lnTo>
                  <a:lnTo>
                    <a:pt x="1914" y="345"/>
                  </a:lnTo>
                  <a:lnTo>
                    <a:pt x="1916" y="336"/>
                  </a:lnTo>
                  <a:lnTo>
                    <a:pt x="1922" y="334"/>
                  </a:lnTo>
                  <a:lnTo>
                    <a:pt x="1930" y="334"/>
                  </a:lnTo>
                  <a:lnTo>
                    <a:pt x="1938" y="333"/>
                  </a:lnTo>
                  <a:lnTo>
                    <a:pt x="1946" y="333"/>
                  </a:lnTo>
                  <a:lnTo>
                    <a:pt x="1953" y="331"/>
                  </a:lnTo>
                  <a:lnTo>
                    <a:pt x="1961" y="330"/>
                  </a:lnTo>
                  <a:lnTo>
                    <a:pt x="1968" y="329"/>
                  </a:lnTo>
                  <a:lnTo>
                    <a:pt x="1975" y="327"/>
                  </a:lnTo>
                  <a:lnTo>
                    <a:pt x="1975" y="325"/>
                  </a:lnTo>
                  <a:lnTo>
                    <a:pt x="1977" y="322"/>
                  </a:lnTo>
                  <a:lnTo>
                    <a:pt x="1973" y="320"/>
                  </a:lnTo>
                  <a:lnTo>
                    <a:pt x="1966" y="320"/>
                  </a:lnTo>
                  <a:lnTo>
                    <a:pt x="1958" y="320"/>
                  </a:lnTo>
                  <a:lnTo>
                    <a:pt x="1952" y="320"/>
                  </a:lnTo>
                  <a:lnTo>
                    <a:pt x="1945" y="320"/>
                  </a:lnTo>
                  <a:lnTo>
                    <a:pt x="1938" y="320"/>
                  </a:lnTo>
                  <a:lnTo>
                    <a:pt x="1931" y="321"/>
                  </a:lnTo>
                  <a:lnTo>
                    <a:pt x="1923" y="321"/>
                  </a:lnTo>
                  <a:lnTo>
                    <a:pt x="1916" y="322"/>
                  </a:lnTo>
                  <a:lnTo>
                    <a:pt x="1916" y="316"/>
                  </a:lnTo>
                  <a:lnTo>
                    <a:pt x="1920" y="315"/>
                  </a:lnTo>
                  <a:lnTo>
                    <a:pt x="1925" y="314"/>
                  </a:lnTo>
                  <a:lnTo>
                    <a:pt x="1932" y="312"/>
                  </a:lnTo>
                  <a:lnTo>
                    <a:pt x="1939" y="312"/>
                  </a:lnTo>
                  <a:lnTo>
                    <a:pt x="1943" y="310"/>
                  </a:lnTo>
                  <a:lnTo>
                    <a:pt x="1947" y="310"/>
                  </a:lnTo>
                  <a:lnTo>
                    <a:pt x="1952" y="309"/>
                  </a:lnTo>
                  <a:lnTo>
                    <a:pt x="1957" y="308"/>
                  </a:lnTo>
                  <a:lnTo>
                    <a:pt x="1961" y="307"/>
                  </a:lnTo>
                  <a:lnTo>
                    <a:pt x="1966" y="305"/>
                  </a:lnTo>
                  <a:lnTo>
                    <a:pt x="1971" y="303"/>
                  </a:lnTo>
                  <a:lnTo>
                    <a:pt x="1976" y="302"/>
                  </a:lnTo>
                  <a:lnTo>
                    <a:pt x="1971" y="298"/>
                  </a:lnTo>
                  <a:lnTo>
                    <a:pt x="1962" y="298"/>
                  </a:lnTo>
                  <a:lnTo>
                    <a:pt x="1954" y="298"/>
                  </a:lnTo>
                  <a:lnTo>
                    <a:pt x="1949" y="299"/>
                  </a:lnTo>
                  <a:lnTo>
                    <a:pt x="1944" y="298"/>
                  </a:lnTo>
                  <a:lnTo>
                    <a:pt x="1939" y="298"/>
                  </a:lnTo>
                  <a:lnTo>
                    <a:pt x="1934" y="298"/>
                  </a:lnTo>
                  <a:lnTo>
                    <a:pt x="1930" y="300"/>
                  </a:lnTo>
                  <a:lnTo>
                    <a:pt x="1925" y="300"/>
                  </a:lnTo>
                  <a:lnTo>
                    <a:pt x="1920" y="300"/>
                  </a:lnTo>
                  <a:lnTo>
                    <a:pt x="1915" y="302"/>
                  </a:lnTo>
                  <a:lnTo>
                    <a:pt x="1912" y="302"/>
                  </a:lnTo>
                  <a:lnTo>
                    <a:pt x="1900" y="287"/>
                  </a:lnTo>
                  <a:lnTo>
                    <a:pt x="1897" y="274"/>
                  </a:lnTo>
                  <a:lnTo>
                    <a:pt x="1897" y="258"/>
                  </a:lnTo>
                  <a:lnTo>
                    <a:pt x="1900" y="244"/>
                  </a:lnTo>
                  <a:lnTo>
                    <a:pt x="1904" y="228"/>
                  </a:lnTo>
                  <a:lnTo>
                    <a:pt x="1908" y="212"/>
                  </a:lnTo>
                  <a:lnTo>
                    <a:pt x="1911" y="197"/>
                  </a:lnTo>
                  <a:lnTo>
                    <a:pt x="1911" y="182"/>
                  </a:lnTo>
                  <a:lnTo>
                    <a:pt x="1916" y="177"/>
                  </a:lnTo>
                  <a:lnTo>
                    <a:pt x="1922" y="174"/>
                  </a:lnTo>
                  <a:lnTo>
                    <a:pt x="1927" y="171"/>
                  </a:lnTo>
                  <a:lnTo>
                    <a:pt x="1934" y="168"/>
                  </a:lnTo>
                  <a:lnTo>
                    <a:pt x="1940" y="165"/>
                  </a:lnTo>
                  <a:lnTo>
                    <a:pt x="1947" y="161"/>
                  </a:lnTo>
                  <a:lnTo>
                    <a:pt x="1952" y="156"/>
                  </a:lnTo>
                  <a:lnTo>
                    <a:pt x="1957" y="151"/>
                  </a:lnTo>
                  <a:lnTo>
                    <a:pt x="1956" y="145"/>
                  </a:lnTo>
                  <a:lnTo>
                    <a:pt x="1958" y="139"/>
                  </a:lnTo>
                  <a:lnTo>
                    <a:pt x="1957" y="134"/>
                  </a:lnTo>
                  <a:lnTo>
                    <a:pt x="1955" y="128"/>
                  </a:lnTo>
                  <a:lnTo>
                    <a:pt x="1952" y="123"/>
                  </a:lnTo>
                  <a:lnTo>
                    <a:pt x="1949" y="118"/>
                  </a:lnTo>
                  <a:lnTo>
                    <a:pt x="1946" y="113"/>
                  </a:lnTo>
                  <a:lnTo>
                    <a:pt x="1943" y="109"/>
                  </a:lnTo>
                  <a:lnTo>
                    <a:pt x="1941" y="104"/>
                  </a:lnTo>
                  <a:lnTo>
                    <a:pt x="1941" y="100"/>
                  </a:lnTo>
                  <a:lnTo>
                    <a:pt x="1947" y="97"/>
                  </a:lnTo>
                  <a:lnTo>
                    <a:pt x="1953" y="95"/>
                  </a:lnTo>
                  <a:lnTo>
                    <a:pt x="1959" y="93"/>
                  </a:lnTo>
                  <a:lnTo>
                    <a:pt x="1966" y="91"/>
                  </a:lnTo>
                  <a:lnTo>
                    <a:pt x="1972" y="89"/>
                  </a:lnTo>
                  <a:lnTo>
                    <a:pt x="1979" y="86"/>
                  </a:lnTo>
                  <a:lnTo>
                    <a:pt x="1984" y="84"/>
                  </a:lnTo>
                  <a:lnTo>
                    <a:pt x="1991" y="83"/>
                  </a:lnTo>
                  <a:lnTo>
                    <a:pt x="1984" y="93"/>
                  </a:lnTo>
                  <a:lnTo>
                    <a:pt x="1993" y="102"/>
                  </a:lnTo>
                  <a:lnTo>
                    <a:pt x="2008" y="97"/>
                  </a:lnTo>
                  <a:lnTo>
                    <a:pt x="2023" y="93"/>
                  </a:lnTo>
                  <a:lnTo>
                    <a:pt x="2039" y="90"/>
                  </a:lnTo>
                  <a:lnTo>
                    <a:pt x="2055" y="88"/>
                  </a:lnTo>
                  <a:lnTo>
                    <a:pt x="2071" y="85"/>
                  </a:lnTo>
                  <a:lnTo>
                    <a:pt x="2087" y="84"/>
                  </a:lnTo>
                  <a:lnTo>
                    <a:pt x="2103" y="83"/>
                  </a:lnTo>
                  <a:lnTo>
                    <a:pt x="2121" y="84"/>
                  </a:lnTo>
                  <a:lnTo>
                    <a:pt x="2116" y="84"/>
                  </a:lnTo>
                  <a:lnTo>
                    <a:pt x="2112" y="86"/>
                  </a:lnTo>
                  <a:lnTo>
                    <a:pt x="2107" y="89"/>
                  </a:lnTo>
                  <a:lnTo>
                    <a:pt x="2105" y="93"/>
                  </a:lnTo>
                  <a:lnTo>
                    <a:pt x="2104" y="97"/>
                  </a:lnTo>
                  <a:lnTo>
                    <a:pt x="2106" y="102"/>
                  </a:lnTo>
                  <a:lnTo>
                    <a:pt x="2109" y="103"/>
                  </a:lnTo>
                  <a:lnTo>
                    <a:pt x="2112" y="105"/>
                  </a:lnTo>
                  <a:lnTo>
                    <a:pt x="2130" y="105"/>
                  </a:lnTo>
                  <a:lnTo>
                    <a:pt x="2149" y="104"/>
                  </a:lnTo>
                  <a:lnTo>
                    <a:pt x="2169" y="103"/>
                  </a:lnTo>
                  <a:lnTo>
                    <a:pt x="2189" y="102"/>
                  </a:lnTo>
                  <a:lnTo>
                    <a:pt x="2209" y="101"/>
                  </a:lnTo>
                  <a:lnTo>
                    <a:pt x="2229" y="100"/>
                  </a:lnTo>
                  <a:lnTo>
                    <a:pt x="2247" y="97"/>
                  </a:lnTo>
                  <a:lnTo>
                    <a:pt x="2264" y="96"/>
                  </a:lnTo>
                  <a:lnTo>
                    <a:pt x="2259" y="98"/>
                  </a:lnTo>
                  <a:lnTo>
                    <a:pt x="2254" y="101"/>
                  </a:lnTo>
                  <a:lnTo>
                    <a:pt x="2250" y="103"/>
                  </a:lnTo>
                  <a:lnTo>
                    <a:pt x="2246" y="107"/>
                  </a:lnTo>
                  <a:lnTo>
                    <a:pt x="2244" y="105"/>
                  </a:lnTo>
                  <a:lnTo>
                    <a:pt x="2236" y="109"/>
                  </a:lnTo>
                  <a:lnTo>
                    <a:pt x="2229" y="113"/>
                  </a:lnTo>
                  <a:lnTo>
                    <a:pt x="2221" y="117"/>
                  </a:lnTo>
                  <a:lnTo>
                    <a:pt x="2213" y="121"/>
                  </a:lnTo>
                  <a:lnTo>
                    <a:pt x="2205" y="126"/>
                  </a:lnTo>
                  <a:lnTo>
                    <a:pt x="2198" y="131"/>
                  </a:lnTo>
                  <a:lnTo>
                    <a:pt x="2190" y="136"/>
                  </a:lnTo>
                  <a:lnTo>
                    <a:pt x="2184" y="142"/>
                  </a:lnTo>
                  <a:lnTo>
                    <a:pt x="2182" y="148"/>
                  </a:lnTo>
                  <a:lnTo>
                    <a:pt x="2186" y="156"/>
                  </a:lnTo>
                  <a:lnTo>
                    <a:pt x="2211" y="156"/>
                  </a:lnTo>
                  <a:lnTo>
                    <a:pt x="2236" y="156"/>
                  </a:lnTo>
                  <a:lnTo>
                    <a:pt x="2262" y="155"/>
                  </a:lnTo>
                  <a:lnTo>
                    <a:pt x="2288" y="156"/>
                  </a:lnTo>
                  <a:lnTo>
                    <a:pt x="2313" y="156"/>
                  </a:lnTo>
                  <a:lnTo>
                    <a:pt x="2340" y="159"/>
                  </a:lnTo>
                  <a:lnTo>
                    <a:pt x="2366" y="161"/>
                  </a:lnTo>
                  <a:lnTo>
                    <a:pt x="2392" y="168"/>
                  </a:lnTo>
                  <a:lnTo>
                    <a:pt x="2381" y="172"/>
                  </a:lnTo>
                  <a:lnTo>
                    <a:pt x="2371" y="177"/>
                  </a:lnTo>
                  <a:lnTo>
                    <a:pt x="2360" y="180"/>
                  </a:lnTo>
                  <a:lnTo>
                    <a:pt x="2349" y="183"/>
                  </a:lnTo>
                  <a:lnTo>
                    <a:pt x="2338" y="185"/>
                  </a:lnTo>
                  <a:lnTo>
                    <a:pt x="2326" y="188"/>
                  </a:lnTo>
                  <a:lnTo>
                    <a:pt x="2315" y="192"/>
                  </a:lnTo>
                  <a:lnTo>
                    <a:pt x="2304" y="197"/>
                  </a:lnTo>
                  <a:lnTo>
                    <a:pt x="2300" y="202"/>
                  </a:lnTo>
                  <a:lnTo>
                    <a:pt x="2302" y="210"/>
                  </a:lnTo>
                  <a:lnTo>
                    <a:pt x="2305" y="214"/>
                  </a:lnTo>
                  <a:lnTo>
                    <a:pt x="2312" y="218"/>
                  </a:lnTo>
                  <a:lnTo>
                    <a:pt x="2317" y="220"/>
                  </a:lnTo>
                  <a:lnTo>
                    <a:pt x="2325" y="223"/>
                  </a:lnTo>
                  <a:lnTo>
                    <a:pt x="2309" y="224"/>
                  </a:lnTo>
                  <a:lnTo>
                    <a:pt x="2294" y="226"/>
                  </a:lnTo>
                  <a:lnTo>
                    <a:pt x="2278" y="226"/>
                  </a:lnTo>
                  <a:lnTo>
                    <a:pt x="2263" y="228"/>
                  </a:lnTo>
                  <a:lnTo>
                    <a:pt x="2248" y="228"/>
                  </a:lnTo>
                  <a:lnTo>
                    <a:pt x="2232" y="229"/>
                  </a:lnTo>
                  <a:lnTo>
                    <a:pt x="2216" y="231"/>
                  </a:lnTo>
                  <a:lnTo>
                    <a:pt x="2200" y="233"/>
                  </a:lnTo>
                  <a:lnTo>
                    <a:pt x="2197" y="241"/>
                  </a:lnTo>
                  <a:lnTo>
                    <a:pt x="2199" y="248"/>
                  </a:lnTo>
                  <a:lnTo>
                    <a:pt x="2205" y="250"/>
                  </a:lnTo>
                  <a:lnTo>
                    <a:pt x="2212" y="254"/>
                  </a:lnTo>
                  <a:lnTo>
                    <a:pt x="2218" y="257"/>
                  </a:lnTo>
                  <a:lnTo>
                    <a:pt x="2226" y="261"/>
                  </a:lnTo>
                  <a:lnTo>
                    <a:pt x="2231" y="264"/>
                  </a:lnTo>
                  <a:lnTo>
                    <a:pt x="2238" y="268"/>
                  </a:lnTo>
                  <a:lnTo>
                    <a:pt x="2245" y="271"/>
                  </a:lnTo>
                  <a:lnTo>
                    <a:pt x="2253" y="275"/>
                  </a:lnTo>
                  <a:lnTo>
                    <a:pt x="2219" y="273"/>
                  </a:lnTo>
                  <a:lnTo>
                    <a:pt x="2186" y="271"/>
                  </a:lnTo>
                  <a:lnTo>
                    <a:pt x="2153" y="269"/>
                  </a:lnTo>
                  <a:lnTo>
                    <a:pt x="2120" y="269"/>
                  </a:lnTo>
                  <a:lnTo>
                    <a:pt x="2085" y="269"/>
                  </a:lnTo>
                  <a:lnTo>
                    <a:pt x="2053" y="270"/>
                  </a:lnTo>
                  <a:lnTo>
                    <a:pt x="2021" y="273"/>
                  </a:lnTo>
                  <a:lnTo>
                    <a:pt x="1989" y="278"/>
                  </a:lnTo>
                  <a:lnTo>
                    <a:pt x="1987" y="279"/>
                  </a:lnTo>
                  <a:lnTo>
                    <a:pt x="1986" y="283"/>
                  </a:lnTo>
                  <a:lnTo>
                    <a:pt x="1986" y="287"/>
                  </a:lnTo>
                  <a:lnTo>
                    <a:pt x="1989" y="291"/>
                  </a:lnTo>
                  <a:lnTo>
                    <a:pt x="1991" y="293"/>
                  </a:lnTo>
                  <a:lnTo>
                    <a:pt x="1998" y="294"/>
                  </a:lnTo>
                  <a:lnTo>
                    <a:pt x="2004" y="294"/>
                  </a:lnTo>
                  <a:lnTo>
                    <a:pt x="2011" y="295"/>
                  </a:lnTo>
                  <a:lnTo>
                    <a:pt x="2018" y="298"/>
                  </a:lnTo>
                  <a:lnTo>
                    <a:pt x="2026" y="302"/>
                  </a:lnTo>
                  <a:lnTo>
                    <a:pt x="2034" y="305"/>
                  </a:lnTo>
                  <a:lnTo>
                    <a:pt x="2041" y="309"/>
                  </a:lnTo>
                  <a:lnTo>
                    <a:pt x="2048" y="312"/>
                  </a:lnTo>
                  <a:lnTo>
                    <a:pt x="2056" y="317"/>
                  </a:lnTo>
                  <a:lnTo>
                    <a:pt x="2062" y="323"/>
                  </a:lnTo>
                  <a:lnTo>
                    <a:pt x="2068" y="331"/>
                  </a:lnTo>
                  <a:lnTo>
                    <a:pt x="2055" y="337"/>
                  </a:lnTo>
                  <a:lnTo>
                    <a:pt x="2041" y="342"/>
                  </a:lnTo>
                  <a:lnTo>
                    <a:pt x="2028" y="346"/>
                  </a:lnTo>
                  <a:lnTo>
                    <a:pt x="2014" y="350"/>
                  </a:lnTo>
                  <a:lnTo>
                    <a:pt x="1999" y="352"/>
                  </a:lnTo>
                  <a:lnTo>
                    <a:pt x="1984" y="355"/>
                  </a:lnTo>
                  <a:lnTo>
                    <a:pt x="1970" y="357"/>
                  </a:lnTo>
                  <a:lnTo>
                    <a:pt x="1957" y="361"/>
                  </a:lnTo>
                  <a:lnTo>
                    <a:pt x="1952" y="365"/>
                  </a:lnTo>
                  <a:lnTo>
                    <a:pt x="1950" y="369"/>
                  </a:lnTo>
                  <a:lnTo>
                    <a:pt x="1950" y="374"/>
                  </a:lnTo>
                  <a:lnTo>
                    <a:pt x="1954" y="378"/>
                  </a:lnTo>
                  <a:lnTo>
                    <a:pt x="1955" y="379"/>
                  </a:lnTo>
                  <a:lnTo>
                    <a:pt x="1957" y="379"/>
                  </a:lnTo>
                  <a:lnTo>
                    <a:pt x="1949" y="380"/>
                  </a:lnTo>
                  <a:lnTo>
                    <a:pt x="1943" y="382"/>
                  </a:lnTo>
                  <a:lnTo>
                    <a:pt x="1936" y="383"/>
                  </a:lnTo>
                  <a:lnTo>
                    <a:pt x="1930" y="384"/>
                  </a:lnTo>
                  <a:lnTo>
                    <a:pt x="1923" y="384"/>
                  </a:lnTo>
                  <a:lnTo>
                    <a:pt x="1917" y="385"/>
                  </a:lnTo>
                  <a:lnTo>
                    <a:pt x="1909" y="386"/>
                  </a:lnTo>
                  <a:lnTo>
                    <a:pt x="1903" y="387"/>
                  </a:lnTo>
                  <a:lnTo>
                    <a:pt x="1894" y="387"/>
                  </a:lnTo>
                  <a:lnTo>
                    <a:pt x="1886" y="388"/>
                  </a:lnTo>
                  <a:lnTo>
                    <a:pt x="1878" y="388"/>
                  </a:lnTo>
                  <a:lnTo>
                    <a:pt x="1871" y="389"/>
                  </a:lnTo>
                  <a:lnTo>
                    <a:pt x="1868" y="395"/>
                  </a:lnTo>
                  <a:lnTo>
                    <a:pt x="1870" y="403"/>
                  </a:lnTo>
                  <a:lnTo>
                    <a:pt x="1876" y="406"/>
                  </a:lnTo>
                  <a:lnTo>
                    <a:pt x="1884" y="413"/>
                  </a:lnTo>
                  <a:lnTo>
                    <a:pt x="1890" y="419"/>
                  </a:lnTo>
                  <a:lnTo>
                    <a:pt x="1898" y="426"/>
                  </a:lnTo>
                  <a:lnTo>
                    <a:pt x="1889" y="426"/>
                  </a:lnTo>
                  <a:lnTo>
                    <a:pt x="1881" y="426"/>
                  </a:lnTo>
                  <a:lnTo>
                    <a:pt x="1873" y="426"/>
                  </a:lnTo>
                  <a:lnTo>
                    <a:pt x="1867" y="426"/>
                  </a:lnTo>
                  <a:lnTo>
                    <a:pt x="1865" y="429"/>
                  </a:lnTo>
                  <a:lnTo>
                    <a:pt x="1866" y="428"/>
                  </a:lnTo>
                  <a:lnTo>
                    <a:pt x="1853" y="428"/>
                  </a:lnTo>
                  <a:lnTo>
                    <a:pt x="1843" y="428"/>
                  </a:lnTo>
                  <a:lnTo>
                    <a:pt x="1832" y="428"/>
                  </a:lnTo>
                  <a:lnTo>
                    <a:pt x="1821" y="428"/>
                  </a:lnTo>
                  <a:lnTo>
                    <a:pt x="1811" y="426"/>
                  </a:lnTo>
                  <a:lnTo>
                    <a:pt x="1800" y="425"/>
                  </a:lnTo>
                  <a:lnTo>
                    <a:pt x="1789" y="424"/>
                  </a:lnTo>
                  <a:lnTo>
                    <a:pt x="1777" y="424"/>
                  </a:lnTo>
                  <a:lnTo>
                    <a:pt x="1777" y="422"/>
                  </a:lnTo>
                  <a:lnTo>
                    <a:pt x="1770" y="422"/>
                  </a:lnTo>
                  <a:lnTo>
                    <a:pt x="1763" y="421"/>
                  </a:lnTo>
                  <a:lnTo>
                    <a:pt x="1756" y="419"/>
                  </a:lnTo>
                  <a:lnTo>
                    <a:pt x="1749" y="417"/>
                  </a:lnTo>
                  <a:lnTo>
                    <a:pt x="1741" y="414"/>
                  </a:lnTo>
                  <a:lnTo>
                    <a:pt x="1736" y="414"/>
                  </a:lnTo>
                  <a:lnTo>
                    <a:pt x="1730" y="416"/>
                  </a:lnTo>
                  <a:lnTo>
                    <a:pt x="1725" y="421"/>
                  </a:lnTo>
                  <a:lnTo>
                    <a:pt x="1709" y="416"/>
                  </a:lnTo>
                  <a:lnTo>
                    <a:pt x="1694" y="412"/>
                  </a:lnTo>
                  <a:lnTo>
                    <a:pt x="1677" y="407"/>
                  </a:lnTo>
                  <a:lnTo>
                    <a:pt x="1663" y="403"/>
                  </a:lnTo>
                  <a:lnTo>
                    <a:pt x="1647" y="397"/>
                  </a:lnTo>
                  <a:lnTo>
                    <a:pt x="1631" y="394"/>
                  </a:lnTo>
                  <a:lnTo>
                    <a:pt x="1616" y="390"/>
                  </a:lnTo>
                  <a:lnTo>
                    <a:pt x="1600" y="387"/>
                  </a:lnTo>
                  <a:lnTo>
                    <a:pt x="1595" y="387"/>
                  </a:lnTo>
                  <a:lnTo>
                    <a:pt x="1593" y="389"/>
                  </a:lnTo>
                  <a:lnTo>
                    <a:pt x="1591" y="393"/>
                  </a:lnTo>
                  <a:lnTo>
                    <a:pt x="1593" y="397"/>
                  </a:lnTo>
                  <a:lnTo>
                    <a:pt x="1593" y="401"/>
                  </a:lnTo>
                  <a:lnTo>
                    <a:pt x="1597" y="404"/>
                  </a:lnTo>
                  <a:lnTo>
                    <a:pt x="1612" y="424"/>
                  </a:lnTo>
                  <a:lnTo>
                    <a:pt x="1588" y="421"/>
                  </a:lnTo>
                  <a:lnTo>
                    <a:pt x="1564" y="419"/>
                  </a:lnTo>
                  <a:lnTo>
                    <a:pt x="1540" y="414"/>
                  </a:lnTo>
                  <a:lnTo>
                    <a:pt x="1517" y="410"/>
                  </a:lnTo>
                  <a:lnTo>
                    <a:pt x="1493" y="404"/>
                  </a:lnTo>
                  <a:lnTo>
                    <a:pt x="1470" y="397"/>
                  </a:lnTo>
                  <a:lnTo>
                    <a:pt x="1447" y="388"/>
                  </a:lnTo>
                  <a:lnTo>
                    <a:pt x="1426" y="380"/>
                  </a:lnTo>
                  <a:lnTo>
                    <a:pt x="1422" y="382"/>
                  </a:lnTo>
                  <a:lnTo>
                    <a:pt x="1418" y="383"/>
                  </a:lnTo>
                  <a:lnTo>
                    <a:pt x="1416" y="383"/>
                  </a:lnTo>
                  <a:lnTo>
                    <a:pt x="1415" y="387"/>
                  </a:lnTo>
                  <a:lnTo>
                    <a:pt x="1417" y="392"/>
                  </a:lnTo>
                  <a:lnTo>
                    <a:pt x="1420" y="397"/>
                  </a:lnTo>
                  <a:lnTo>
                    <a:pt x="1422" y="403"/>
                  </a:lnTo>
                  <a:lnTo>
                    <a:pt x="1424" y="409"/>
                  </a:lnTo>
                  <a:lnTo>
                    <a:pt x="1427" y="414"/>
                  </a:lnTo>
                  <a:lnTo>
                    <a:pt x="1429" y="420"/>
                  </a:lnTo>
                  <a:lnTo>
                    <a:pt x="1431" y="426"/>
                  </a:lnTo>
                  <a:lnTo>
                    <a:pt x="1434" y="432"/>
                  </a:lnTo>
                  <a:lnTo>
                    <a:pt x="1413" y="421"/>
                  </a:lnTo>
                  <a:lnTo>
                    <a:pt x="1392" y="412"/>
                  </a:lnTo>
                  <a:lnTo>
                    <a:pt x="1368" y="403"/>
                  </a:lnTo>
                  <a:lnTo>
                    <a:pt x="1347" y="396"/>
                  </a:lnTo>
                  <a:lnTo>
                    <a:pt x="1322" y="388"/>
                  </a:lnTo>
                  <a:lnTo>
                    <a:pt x="1301" y="383"/>
                  </a:lnTo>
                  <a:lnTo>
                    <a:pt x="1279" y="376"/>
                  </a:lnTo>
                  <a:lnTo>
                    <a:pt x="1257" y="372"/>
                  </a:lnTo>
                  <a:lnTo>
                    <a:pt x="1252" y="370"/>
                  </a:lnTo>
                  <a:lnTo>
                    <a:pt x="1248" y="371"/>
                  </a:lnTo>
                  <a:lnTo>
                    <a:pt x="1244" y="372"/>
                  </a:lnTo>
                  <a:lnTo>
                    <a:pt x="1242" y="375"/>
                  </a:lnTo>
                  <a:lnTo>
                    <a:pt x="1242" y="380"/>
                  </a:lnTo>
                  <a:lnTo>
                    <a:pt x="1244" y="386"/>
                  </a:lnTo>
                  <a:lnTo>
                    <a:pt x="1245" y="390"/>
                  </a:lnTo>
                  <a:lnTo>
                    <a:pt x="1247" y="396"/>
                  </a:lnTo>
                  <a:lnTo>
                    <a:pt x="1248" y="400"/>
                  </a:lnTo>
                  <a:lnTo>
                    <a:pt x="1251" y="405"/>
                  </a:lnTo>
                  <a:lnTo>
                    <a:pt x="1253" y="411"/>
                  </a:lnTo>
                  <a:lnTo>
                    <a:pt x="1257" y="416"/>
                  </a:lnTo>
                  <a:lnTo>
                    <a:pt x="1245" y="414"/>
                  </a:lnTo>
                  <a:lnTo>
                    <a:pt x="1233" y="413"/>
                  </a:lnTo>
                  <a:lnTo>
                    <a:pt x="1221" y="410"/>
                  </a:lnTo>
                  <a:lnTo>
                    <a:pt x="1210" y="408"/>
                  </a:lnTo>
                  <a:lnTo>
                    <a:pt x="1199" y="403"/>
                  </a:lnTo>
                  <a:lnTo>
                    <a:pt x="1189" y="399"/>
                  </a:lnTo>
                  <a:lnTo>
                    <a:pt x="1179" y="393"/>
                  </a:lnTo>
                  <a:lnTo>
                    <a:pt x="1171" y="387"/>
                  </a:lnTo>
                  <a:lnTo>
                    <a:pt x="1167" y="385"/>
                  </a:lnTo>
                  <a:lnTo>
                    <a:pt x="1163" y="383"/>
                  </a:lnTo>
                  <a:lnTo>
                    <a:pt x="1158" y="381"/>
                  </a:lnTo>
                  <a:lnTo>
                    <a:pt x="1156" y="383"/>
                  </a:lnTo>
                  <a:lnTo>
                    <a:pt x="1151" y="389"/>
                  </a:lnTo>
                  <a:lnTo>
                    <a:pt x="1152" y="397"/>
                  </a:lnTo>
                  <a:lnTo>
                    <a:pt x="1153" y="403"/>
                  </a:lnTo>
                  <a:lnTo>
                    <a:pt x="1156" y="407"/>
                  </a:lnTo>
                  <a:lnTo>
                    <a:pt x="1156" y="412"/>
                  </a:lnTo>
                  <a:lnTo>
                    <a:pt x="1157" y="416"/>
                  </a:lnTo>
                  <a:lnTo>
                    <a:pt x="1158" y="420"/>
                  </a:lnTo>
                  <a:lnTo>
                    <a:pt x="1158" y="425"/>
                  </a:lnTo>
                  <a:lnTo>
                    <a:pt x="1160" y="430"/>
                  </a:lnTo>
                  <a:lnTo>
                    <a:pt x="1161" y="434"/>
                  </a:lnTo>
                  <a:lnTo>
                    <a:pt x="1147" y="430"/>
                  </a:lnTo>
                  <a:lnTo>
                    <a:pt x="1133" y="424"/>
                  </a:lnTo>
                  <a:lnTo>
                    <a:pt x="1121" y="417"/>
                  </a:lnTo>
                  <a:lnTo>
                    <a:pt x="1108" y="411"/>
                  </a:lnTo>
                  <a:lnTo>
                    <a:pt x="1097" y="401"/>
                  </a:lnTo>
                  <a:lnTo>
                    <a:pt x="1086" y="392"/>
                  </a:lnTo>
                  <a:lnTo>
                    <a:pt x="1076" y="383"/>
                  </a:lnTo>
                  <a:lnTo>
                    <a:pt x="1066" y="374"/>
                  </a:lnTo>
                  <a:lnTo>
                    <a:pt x="1061" y="370"/>
                  </a:lnTo>
                  <a:lnTo>
                    <a:pt x="1056" y="372"/>
                  </a:lnTo>
                  <a:lnTo>
                    <a:pt x="1049" y="376"/>
                  </a:lnTo>
                  <a:lnTo>
                    <a:pt x="1047" y="383"/>
                  </a:lnTo>
                  <a:lnTo>
                    <a:pt x="1043" y="389"/>
                  </a:lnTo>
                  <a:lnTo>
                    <a:pt x="1042" y="396"/>
                  </a:lnTo>
                  <a:lnTo>
                    <a:pt x="1039" y="403"/>
                  </a:lnTo>
                  <a:lnTo>
                    <a:pt x="1038" y="410"/>
                  </a:lnTo>
                  <a:lnTo>
                    <a:pt x="1036" y="417"/>
                  </a:lnTo>
                  <a:lnTo>
                    <a:pt x="1036" y="424"/>
                  </a:lnTo>
                  <a:lnTo>
                    <a:pt x="1029" y="417"/>
                  </a:lnTo>
                  <a:lnTo>
                    <a:pt x="1022" y="410"/>
                  </a:lnTo>
                  <a:lnTo>
                    <a:pt x="1015" y="401"/>
                  </a:lnTo>
                  <a:lnTo>
                    <a:pt x="1010" y="395"/>
                  </a:lnTo>
                  <a:lnTo>
                    <a:pt x="1002" y="387"/>
                  </a:lnTo>
                  <a:lnTo>
                    <a:pt x="995" y="382"/>
                  </a:lnTo>
                  <a:lnTo>
                    <a:pt x="987" y="378"/>
                  </a:lnTo>
                  <a:lnTo>
                    <a:pt x="978" y="378"/>
                  </a:lnTo>
                  <a:lnTo>
                    <a:pt x="971" y="377"/>
                  </a:lnTo>
                  <a:lnTo>
                    <a:pt x="965" y="379"/>
                  </a:lnTo>
                  <a:lnTo>
                    <a:pt x="958" y="380"/>
                  </a:lnTo>
                  <a:lnTo>
                    <a:pt x="953" y="383"/>
                  </a:lnTo>
                  <a:lnTo>
                    <a:pt x="946" y="385"/>
                  </a:lnTo>
                  <a:lnTo>
                    <a:pt x="940" y="388"/>
                  </a:lnTo>
                  <a:lnTo>
                    <a:pt x="935" y="390"/>
                  </a:lnTo>
                  <a:lnTo>
                    <a:pt x="929" y="392"/>
                  </a:lnTo>
                  <a:lnTo>
                    <a:pt x="924" y="386"/>
                  </a:lnTo>
                  <a:lnTo>
                    <a:pt x="917" y="385"/>
                  </a:lnTo>
                  <a:lnTo>
                    <a:pt x="910" y="386"/>
                  </a:lnTo>
                  <a:lnTo>
                    <a:pt x="903" y="387"/>
                  </a:lnTo>
                  <a:lnTo>
                    <a:pt x="894" y="387"/>
                  </a:lnTo>
                  <a:lnTo>
                    <a:pt x="886" y="388"/>
                  </a:lnTo>
                  <a:lnTo>
                    <a:pt x="878" y="389"/>
                  </a:lnTo>
                  <a:lnTo>
                    <a:pt x="869" y="391"/>
                  </a:lnTo>
                  <a:lnTo>
                    <a:pt x="860" y="392"/>
                  </a:lnTo>
                  <a:lnTo>
                    <a:pt x="852" y="396"/>
                  </a:lnTo>
                  <a:lnTo>
                    <a:pt x="844" y="397"/>
                  </a:lnTo>
                  <a:lnTo>
                    <a:pt x="837" y="403"/>
                  </a:lnTo>
                  <a:lnTo>
                    <a:pt x="837" y="396"/>
                  </a:lnTo>
                  <a:lnTo>
                    <a:pt x="838" y="391"/>
                  </a:lnTo>
                  <a:lnTo>
                    <a:pt x="838" y="386"/>
                  </a:lnTo>
                  <a:lnTo>
                    <a:pt x="839" y="381"/>
                  </a:lnTo>
                  <a:lnTo>
                    <a:pt x="839" y="375"/>
                  </a:lnTo>
                  <a:lnTo>
                    <a:pt x="840" y="370"/>
                  </a:lnTo>
                  <a:lnTo>
                    <a:pt x="840" y="365"/>
                  </a:lnTo>
                  <a:lnTo>
                    <a:pt x="840" y="361"/>
                  </a:lnTo>
                  <a:lnTo>
                    <a:pt x="835" y="358"/>
                  </a:lnTo>
                  <a:lnTo>
                    <a:pt x="831" y="355"/>
                  </a:lnTo>
                  <a:lnTo>
                    <a:pt x="828" y="353"/>
                  </a:lnTo>
                  <a:lnTo>
                    <a:pt x="824" y="355"/>
                  </a:lnTo>
                  <a:lnTo>
                    <a:pt x="798" y="355"/>
                  </a:lnTo>
                  <a:lnTo>
                    <a:pt x="776" y="357"/>
                  </a:lnTo>
                  <a:lnTo>
                    <a:pt x="754" y="361"/>
                  </a:lnTo>
                  <a:lnTo>
                    <a:pt x="735" y="367"/>
                  </a:lnTo>
                  <a:lnTo>
                    <a:pt x="716" y="372"/>
                  </a:lnTo>
                  <a:lnTo>
                    <a:pt x="698" y="379"/>
                  </a:lnTo>
                  <a:lnTo>
                    <a:pt x="678" y="386"/>
                  </a:lnTo>
                  <a:lnTo>
                    <a:pt x="657" y="395"/>
                  </a:lnTo>
                  <a:lnTo>
                    <a:pt x="654" y="388"/>
                  </a:lnTo>
                  <a:lnTo>
                    <a:pt x="653" y="381"/>
                  </a:lnTo>
                  <a:lnTo>
                    <a:pt x="651" y="374"/>
                  </a:lnTo>
                  <a:lnTo>
                    <a:pt x="649" y="367"/>
                  </a:lnTo>
                  <a:lnTo>
                    <a:pt x="647" y="359"/>
                  </a:lnTo>
                  <a:lnTo>
                    <a:pt x="644" y="353"/>
                  </a:lnTo>
                  <a:lnTo>
                    <a:pt x="639" y="348"/>
                  </a:lnTo>
                  <a:lnTo>
                    <a:pt x="634" y="344"/>
                  </a:lnTo>
                  <a:lnTo>
                    <a:pt x="628" y="345"/>
                  </a:lnTo>
                  <a:lnTo>
                    <a:pt x="623" y="347"/>
                  </a:lnTo>
                  <a:lnTo>
                    <a:pt x="618" y="350"/>
                  </a:lnTo>
                  <a:lnTo>
                    <a:pt x="613" y="354"/>
                  </a:lnTo>
                  <a:lnTo>
                    <a:pt x="608" y="357"/>
                  </a:lnTo>
                  <a:lnTo>
                    <a:pt x="603" y="361"/>
                  </a:lnTo>
                  <a:lnTo>
                    <a:pt x="598" y="363"/>
                  </a:lnTo>
                  <a:lnTo>
                    <a:pt x="594" y="367"/>
                  </a:lnTo>
                  <a:lnTo>
                    <a:pt x="596" y="359"/>
                  </a:lnTo>
                  <a:lnTo>
                    <a:pt x="597" y="351"/>
                  </a:lnTo>
                  <a:lnTo>
                    <a:pt x="597" y="344"/>
                  </a:lnTo>
                  <a:lnTo>
                    <a:pt x="596" y="338"/>
                  </a:lnTo>
                  <a:lnTo>
                    <a:pt x="585" y="334"/>
                  </a:lnTo>
                  <a:lnTo>
                    <a:pt x="578" y="334"/>
                  </a:lnTo>
                  <a:lnTo>
                    <a:pt x="570" y="334"/>
                  </a:lnTo>
                  <a:lnTo>
                    <a:pt x="562" y="338"/>
                  </a:lnTo>
                  <a:lnTo>
                    <a:pt x="555" y="341"/>
                  </a:lnTo>
                  <a:lnTo>
                    <a:pt x="547" y="346"/>
                  </a:lnTo>
                  <a:lnTo>
                    <a:pt x="539" y="349"/>
                  </a:lnTo>
                  <a:lnTo>
                    <a:pt x="532" y="353"/>
                  </a:lnTo>
                  <a:lnTo>
                    <a:pt x="528" y="357"/>
                  </a:lnTo>
                  <a:lnTo>
                    <a:pt x="521" y="361"/>
                  </a:lnTo>
                  <a:lnTo>
                    <a:pt x="513" y="365"/>
                  </a:lnTo>
                  <a:lnTo>
                    <a:pt x="506" y="368"/>
                  </a:lnTo>
                  <a:lnTo>
                    <a:pt x="506" y="363"/>
                  </a:lnTo>
                  <a:lnTo>
                    <a:pt x="507" y="359"/>
                  </a:lnTo>
                  <a:lnTo>
                    <a:pt x="508" y="355"/>
                  </a:lnTo>
                  <a:lnTo>
                    <a:pt x="510" y="351"/>
                  </a:lnTo>
                  <a:lnTo>
                    <a:pt x="510" y="344"/>
                  </a:lnTo>
                  <a:lnTo>
                    <a:pt x="510" y="336"/>
                  </a:lnTo>
                  <a:lnTo>
                    <a:pt x="502" y="332"/>
                  </a:lnTo>
                  <a:lnTo>
                    <a:pt x="496" y="331"/>
                  </a:lnTo>
                  <a:lnTo>
                    <a:pt x="489" y="333"/>
                  </a:lnTo>
                  <a:lnTo>
                    <a:pt x="483" y="336"/>
                  </a:lnTo>
                  <a:lnTo>
                    <a:pt x="475" y="338"/>
                  </a:lnTo>
                  <a:lnTo>
                    <a:pt x="470" y="343"/>
                  </a:lnTo>
                  <a:lnTo>
                    <a:pt x="463" y="347"/>
                  </a:lnTo>
                  <a:lnTo>
                    <a:pt x="457" y="351"/>
                  </a:lnTo>
                  <a:lnTo>
                    <a:pt x="450" y="354"/>
                  </a:lnTo>
                  <a:lnTo>
                    <a:pt x="443" y="359"/>
                  </a:lnTo>
                  <a:lnTo>
                    <a:pt x="435" y="363"/>
                  </a:lnTo>
                  <a:lnTo>
                    <a:pt x="428" y="367"/>
                  </a:lnTo>
                  <a:lnTo>
                    <a:pt x="421" y="370"/>
                  </a:lnTo>
                  <a:lnTo>
                    <a:pt x="414" y="374"/>
                  </a:lnTo>
                  <a:lnTo>
                    <a:pt x="406" y="376"/>
                  </a:lnTo>
                  <a:lnTo>
                    <a:pt x="398" y="380"/>
                  </a:lnTo>
                  <a:lnTo>
                    <a:pt x="402" y="371"/>
                  </a:lnTo>
                  <a:lnTo>
                    <a:pt x="408" y="365"/>
                  </a:lnTo>
                  <a:lnTo>
                    <a:pt x="415" y="357"/>
                  </a:lnTo>
                  <a:lnTo>
                    <a:pt x="424" y="351"/>
                  </a:lnTo>
                  <a:lnTo>
                    <a:pt x="431" y="344"/>
                  </a:lnTo>
                  <a:lnTo>
                    <a:pt x="441" y="339"/>
                  </a:lnTo>
                  <a:lnTo>
                    <a:pt x="449" y="334"/>
                  </a:lnTo>
                  <a:lnTo>
                    <a:pt x="458" y="331"/>
                  </a:lnTo>
                  <a:lnTo>
                    <a:pt x="458" y="328"/>
                  </a:lnTo>
                  <a:lnTo>
                    <a:pt x="459" y="325"/>
                  </a:lnTo>
                  <a:lnTo>
                    <a:pt x="459" y="321"/>
                  </a:lnTo>
                  <a:lnTo>
                    <a:pt x="459" y="317"/>
                  </a:lnTo>
                  <a:lnTo>
                    <a:pt x="453" y="314"/>
                  </a:lnTo>
                  <a:lnTo>
                    <a:pt x="446" y="312"/>
                  </a:lnTo>
                  <a:lnTo>
                    <a:pt x="439" y="312"/>
                  </a:lnTo>
                  <a:lnTo>
                    <a:pt x="433" y="312"/>
                  </a:lnTo>
                  <a:lnTo>
                    <a:pt x="426" y="312"/>
                  </a:lnTo>
                  <a:lnTo>
                    <a:pt x="420" y="313"/>
                  </a:lnTo>
                  <a:lnTo>
                    <a:pt x="414" y="314"/>
                  </a:lnTo>
                  <a:lnTo>
                    <a:pt x="407" y="315"/>
                  </a:lnTo>
                  <a:lnTo>
                    <a:pt x="379" y="320"/>
                  </a:lnTo>
                  <a:lnTo>
                    <a:pt x="352" y="327"/>
                  </a:lnTo>
                  <a:lnTo>
                    <a:pt x="327" y="334"/>
                  </a:lnTo>
                  <a:lnTo>
                    <a:pt x="303" y="345"/>
                  </a:lnTo>
                  <a:lnTo>
                    <a:pt x="279" y="354"/>
                  </a:lnTo>
                  <a:lnTo>
                    <a:pt x="255" y="366"/>
                  </a:lnTo>
                  <a:lnTo>
                    <a:pt x="232" y="377"/>
                  </a:lnTo>
                  <a:lnTo>
                    <a:pt x="209" y="390"/>
                  </a:lnTo>
                  <a:lnTo>
                    <a:pt x="219" y="373"/>
                  </a:lnTo>
                  <a:lnTo>
                    <a:pt x="231" y="357"/>
                  </a:lnTo>
                  <a:lnTo>
                    <a:pt x="246" y="341"/>
                  </a:lnTo>
                  <a:lnTo>
                    <a:pt x="262" y="328"/>
                  </a:lnTo>
                  <a:lnTo>
                    <a:pt x="278" y="315"/>
                  </a:lnTo>
                  <a:lnTo>
                    <a:pt x="296" y="304"/>
                  </a:lnTo>
                  <a:lnTo>
                    <a:pt x="315" y="294"/>
                  </a:lnTo>
                  <a:lnTo>
                    <a:pt x="334" y="287"/>
                  </a:lnTo>
                  <a:lnTo>
                    <a:pt x="338" y="282"/>
                  </a:lnTo>
                  <a:lnTo>
                    <a:pt x="338" y="277"/>
                  </a:lnTo>
                  <a:lnTo>
                    <a:pt x="332" y="273"/>
                  </a:lnTo>
                  <a:lnTo>
                    <a:pt x="326" y="272"/>
                  </a:lnTo>
                  <a:lnTo>
                    <a:pt x="321" y="271"/>
                  </a:lnTo>
                  <a:lnTo>
                    <a:pt x="315" y="273"/>
                  </a:lnTo>
                  <a:lnTo>
                    <a:pt x="308" y="273"/>
                  </a:lnTo>
                  <a:lnTo>
                    <a:pt x="302" y="275"/>
                  </a:lnTo>
                  <a:lnTo>
                    <a:pt x="296" y="275"/>
                  </a:lnTo>
                  <a:lnTo>
                    <a:pt x="289" y="275"/>
                  </a:lnTo>
                  <a:lnTo>
                    <a:pt x="250" y="279"/>
                  </a:lnTo>
                  <a:lnTo>
                    <a:pt x="255" y="273"/>
                  </a:lnTo>
                  <a:lnTo>
                    <a:pt x="262" y="268"/>
                  </a:lnTo>
                  <a:lnTo>
                    <a:pt x="270" y="264"/>
                  </a:lnTo>
                  <a:lnTo>
                    <a:pt x="278" y="260"/>
                  </a:lnTo>
                  <a:lnTo>
                    <a:pt x="284" y="255"/>
                  </a:lnTo>
                  <a:lnTo>
                    <a:pt x="292" y="253"/>
                  </a:lnTo>
                  <a:lnTo>
                    <a:pt x="300" y="249"/>
                  </a:lnTo>
                  <a:lnTo>
                    <a:pt x="308" y="248"/>
                  </a:lnTo>
                  <a:lnTo>
                    <a:pt x="312" y="243"/>
                  </a:lnTo>
                  <a:lnTo>
                    <a:pt x="312" y="237"/>
                  </a:lnTo>
                  <a:lnTo>
                    <a:pt x="306" y="232"/>
                  </a:lnTo>
                  <a:lnTo>
                    <a:pt x="301" y="231"/>
                  </a:lnTo>
                  <a:lnTo>
                    <a:pt x="296" y="230"/>
                  </a:lnTo>
                  <a:lnTo>
                    <a:pt x="289" y="231"/>
                  </a:lnTo>
                  <a:lnTo>
                    <a:pt x="283" y="231"/>
                  </a:lnTo>
                  <a:lnTo>
                    <a:pt x="278" y="233"/>
                  </a:lnTo>
                  <a:lnTo>
                    <a:pt x="273" y="233"/>
                  </a:lnTo>
                  <a:lnTo>
                    <a:pt x="268" y="233"/>
                  </a:lnTo>
                  <a:lnTo>
                    <a:pt x="260" y="233"/>
                  </a:lnTo>
                  <a:lnTo>
                    <a:pt x="252" y="235"/>
                  </a:lnTo>
                  <a:lnTo>
                    <a:pt x="246" y="235"/>
                  </a:lnTo>
                  <a:lnTo>
                    <a:pt x="238" y="237"/>
                  </a:lnTo>
                  <a:lnTo>
                    <a:pt x="230" y="237"/>
                  </a:lnTo>
                  <a:lnTo>
                    <a:pt x="223" y="239"/>
                  </a:lnTo>
                  <a:lnTo>
                    <a:pt x="215" y="241"/>
                  </a:lnTo>
                  <a:lnTo>
                    <a:pt x="208" y="243"/>
                  </a:lnTo>
                  <a:lnTo>
                    <a:pt x="214" y="237"/>
                  </a:lnTo>
                  <a:lnTo>
                    <a:pt x="221" y="232"/>
                  </a:lnTo>
                  <a:lnTo>
                    <a:pt x="229" y="226"/>
                  </a:lnTo>
                  <a:lnTo>
                    <a:pt x="237" y="222"/>
                  </a:lnTo>
                  <a:lnTo>
                    <a:pt x="246" y="216"/>
                  </a:lnTo>
                  <a:lnTo>
                    <a:pt x="255" y="212"/>
                  </a:lnTo>
                  <a:lnTo>
                    <a:pt x="264" y="210"/>
                  </a:lnTo>
                  <a:lnTo>
                    <a:pt x="274" y="210"/>
                  </a:lnTo>
                  <a:lnTo>
                    <a:pt x="278" y="206"/>
                  </a:lnTo>
                  <a:lnTo>
                    <a:pt x="280" y="202"/>
                  </a:lnTo>
                  <a:lnTo>
                    <a:pt x="280" y="198"/>
                  </a:lnTo>
                  <a:lnTo>
                    <a:pt x="278" y="195"/>
                  </a:lnTo>
                  <a:lnTo>
                    <a:pt x="243" y="184"/>
                  </a:lnTo>
                  <a:lnTo>
                    <a:pt x="209" y="177"/>
                  </a:lnTo>
                  <a:lnTo>
                    <a:pt x="175" y="174"/>
                  </a:lnTo>
                  <a:lnTo>
                    <a:pt x="140" y="174"/>
                  </a:lnTo>
                  <a:lnTo>
                    <a:pt x="104" y="176"/>
                  </a:lnTo>
                  <a:lnTo>
                    <a:pt x="70" y="180"/>
                  </a:lnTo>
                  <a:lnTo>
                    <a:pt x="34" y="184"/>
                  </a:lnTo>
                  <a:lnTo>
                    <a:pt x="0" y="188"/>
                  </a:lnTo>
                  <a:lnTo>
                    <a:pt x="10" y="181"/>
                  </a:lnTo>
                  <a:lnTo>
                    <a:pt x="20" y="174"/>
                  </a:lnTo>
                  <a:lnTo>
                    <a:pt x="32" y="168"/>
                  </a:lnTo>
                  <a:lnTo>
                    <a:pt x="43" y="163"/>
                  </a:lnTo>
                  <a:lnTo>
                    <a:pt x="55" y="157"/>
                  </a:lnTo>
                  <a:lnTo>
                    <a:pt x="67" y="153"/>
                  </a:lnTo>
                  <a:lnTo>
                    <a:pt x="79" y="150"/>
                  </a:lnTo>
                  <a:lnTo>
                    <a:pt x="93" y="149"/>
                  </a:lnTo>
                  <a:lnTo>
                    <a:pt x="96" y="147"/>
                  </a:lnTo>
                  <a:lnTo>
                    <a:pt x="101" y="147"/>
                  </a:lnTo>
                  <a:lnTo>
                    <a:pt x="106" y="146"/>
                  </a:lnTo>
                  <a:lnTo>
                    <a:pt x="111" y="145"/>
                  </a:lnTo>
                  <a:lnTo>
                    <a:pt x="115" y="143"/>
                  </a:lnTo>
                  <a:lnTo>
                    <a:pt x="120" y="140"/>
                  </a:lnTo>
                  <a:lnTo>
                    <a:pt x="123" y="136"/>
                  </a:lnTo>
                  <a:lnTo>
                    <a:pt x="124" y="132"/>
                  </a:lnTo>
                  <a:lnTo>
                    <a:pt x="117" y="129"/>
                  </a:lnTo>
                  <a:lnTo>
                    <a:pt x="111" y="127"/>
                  </a:lnTo>
                  <a:lnTo>
                    <a:pt x="105" y="125"/>
                  </a:lnTo>
                  <a:lnTo>
                    <a:pt x="98" y="123"/>
                  </a:lnTo>
                  <a:lnTo>
                    <a:pt x="92" y="121"/>
                  </a:lnTo>
                  <a:lnTo>
                    <a:pt x="85" y="119"/>
                  </a:lnTo>
                  <a:lnTo>
                    <a:pt x="79" y="118"/>
                  </a:lnTo>
                  <a:lnTo>
                    <a:pt x="74" y="117"/>
                  </a:lnTo>
                  <a:lnTo>
                    <a:pt x="90" y="111"/>
                  </a:lnTo>
                  <a:lnTo>
                    <a:pt x="107" y="109"/>
                  </a:lnTo>
                  <a:lnTo>
                    <a:pt x="125" y="106"/>
                  </a:lnTo>
                  <a:lnTo>
                    <a:pt x="145" y="106"/>
                  </a:lnTo>
                  <a:lnTo>
                    <a:pt x="163" y="106"/>
                  </a:lnTo>
                  <a:lnTo>
                    <a:pt x="182" y="108"/>
                  </a:lnTo>
                  <a:lnTo>
                    <a:pt x="199" y="110"/>
                  </a:lnTo>
                  <a:lnTo>
                    <a:pt x="217" y="114"/>
                  </a:lnTo>
                  <a:lnTo>
                    <a:pt x="220" y="111"/>
                  </a:lnTo>
                  <a:lnTo>
                    <a:pt x="223" y="108"/>
                  </a:lnTo>
                  <a:lnTo>
                    <a:pt x="225" y="104"/>
                  </a:lnTo>
                  <a:lnTo>
                    <a:pt x="225" y="102"/>
                  </a:lnTo>
                  <a:lnTo>
                    <a:pt x="217" y="95"/>
                  </a:lnTo>
                  <a:lnTo>
                    <a:pt x="210" y="89"/>
                  </a:lnTo>
                  <a:lnTo>
                    <a:pt x="202" y="84"/>
                  </a:lnTo>
                  <a:lnTo>
                    <a:pt x="193" y="79"/>
                  </a:lnTo>
                  <a:lnTo>
                    <a:pt x="202" y="80"/>
                  </a:lnTo>
                  <a:lnTo>
                    <a:pt x="211" y="82"/>
                  </a:lnTo>
                  <a:lnTo>
                    <a:pt x="220" y="84"/>
                  </a:lnTo>
                  <a:lnTo>
                    <a:pt x="230" y="87"/>
                  </a:lnTo>
                  <a:lnTo>
                    <a:pt x="240" y="89"/>
                  </a:lnTo>
                  <a:lnTo>
                    <a:pt x="250" y="93"/>
                  </a:lnTo>
                  <a:lnTo>
                    <a:pt x="260" y="97"/>
                  </a:lnTo>
                  <a:lnTo>
                    <a:pt x="270" y="102"/>
                  </a:lnTo>
                  <a:lnTo>
                    <a:pt x="275" y="102"/>
                  </a:lnTo>
                  <a:lnTo>
                    <a:pt x="279" y="100"/>
                  </a:lnTo>
                  <a:lnTo>
                    <a:pt x="279" y="93"/>
                  </a:lnTo>
                  <a:lnTo>
                    <a:pt x="276" y="89"/>
                  </a:lnTo>
                  <a:lnTo>
                    <a:pt x="273" y="84"/>
                  </a:lnTo>
                  <a:lnTo>
                    <a:pt x="269" y="80"/>
                  </a:lnTo>
                  <a:lnTo>
                    <a:pt x="264" y="76"/>
                  </a:lnTo>
                  <a:lnTo>
                    <a:pt x="258" y="72"/>
                  </a:lnTo>
                  <a:lnTo>
                    <a:pt x="255" y="67"/>
                  </a:lnTo>
                  <a:lnTo>
                    <a:pt x="251" y="63"/>
                  </a:lnTo>
                  <a:lnTo>
                    <a:pt x="264" y="63"/>
                  </a:lnTo>
                  <a:lnTo>
                    <a:pt x="278" y="66"/>
                  </a:lnTo>
                  <a:lnTo>
                    <a:pt x="292" y="70"/>
                  </a:lnTo>
                  <a:lnTo>
                    <a:pt x="306" y="75"/>
                  </a:lnTo>
                  <a:lnTo>
                    <a:pt x="318" y="81"/>
                  </a:lnTo>
                  <a:lnTo>
                    <a:pt x="330" y="88"/>
                  </a:lnTo>
                  <a:lnTo>
                    <a:pt x="342" y="96"/>
                  </a:lnTo>
                  <a:lnTo>
                    <a:pt x="352" y="105"/>
                  </a:lnTo>
                  <a:lnTo>
                    <a:pt x="356" y="102"/>
                  </a:lnTo>
                  <a:lnTo>
                    <a:pt x="358" y="98"/>
                  </a:lnTo>
                  <a:lnTo>
                    <a:pt x="358" y="94"/>
                  </a:lnTo>
                  <a:lnTo>
                    <a:pt x="359" y="90"/>
                  </a:lnTo>
                  <a:lnTo>
                    <a:pt x="357" y="85"/>
                  </a:lnTo>
                  <a:lnTo>
                    <a:pt x="357" y="81"/>
                  </a:lnTo>
                  <a:lnTo>
                    <a:pt x="356" y="76"/>
                  </a:lnTo>
                  <a:lnTo>
                    <a:pt x="356" y="73"/>
                  </a:lnTo>
                  <a:lnTo>
                    <a:pt x="361" y="80"/>
                  </a:lnTo>
                  <a:lnTo>
                    <a:pt x="367" y="88"/>
                  </a:lnTo>
                  <a:lnTo>
                    <a:pt x="370" y="91"/>
                  </a:lnTo>
                  <a:lnTo>
                    <a:pt x="373" y="95"/>
                  </a:lnTo>
                  <a:lnTo>
                    <a:pt x="376" y="98"/>
                  </a:lnTo>
                  <a:lnTo>
                    <a:pt x="382" y="102"/>
                  </a:lnTo>
                  <a:lnTo>
                    <a:pt x="385" y="98"/>
                  </a:lnTo>
                  <a:lnTo>
                    <a:pt x="389" y="94"/>
                  </a:lnTo>
                  <a:lnTo>
                    <a:pt x="392" y="89"/>
                  </a:lnTo>
                  <a:lnTo>
                    <a:pt x="395" y="85"/>
                  </a:lnTo>
                  <a:lnTo>
                    <a:pt x="398" y="80"/>
                  </a:lnTo>
                  <a:lnTo>
                    <a:pt x="400" y="75"/>
                  </a:lnTo>
                  <a:lnTo>
                    <a:pt x="402" y="70"/>
                  </a:lnTo>
                  <a:lnTo>
                    <a:pt x="405" y="65"/>
                  </a:lnTo>
                  <a:lnTo>
                    <a:pt x="406" y="58"/>
                  </a:lnTo>
                  <a:lnTo>
                    <a:pt x="408" y="51"/>
                  </a:lnTo>
                  <a:lnTo>
                    <a:pt x="411" y="45"/>
                  </a:lnTo>
                  <a:lnTo>
                    <a:pt x="416" y="38"/>
                  </a:lnTo>
                  <a:lnTo>
                    <a:pt x="418" y="42"/>
                  </a:lnTo>
                  <a:lnTo>
                    <a:pt x="418" y="48"/>
                  </a:lnTo>
                  <a:lnTo>
                    <a:pt x="417" y="53"/>
                  </a:lnTo>
                  <a:lnTo>
                    <a:pt x="419" y="59"/>
                  </a:lnTo>
                  <a:lnTo>
                    <a:pt x="420" y="64"/>
                  </a:lnTo>
                  <a:lnTo>
                    <a:pt x="421" y="69"/>
                  </a:lnTo>
                  <a:lnTo>
                    <a:pt x="420" y="75"/>
                  </a:lnTo>
                  <a:lnTo>
                    <a:pt x="420" y="82"/>
                  </a:lnTo>
                  <a:lnTo>
                    <a:pt x="420" y="86"/>
                  </a:lnTo>
                  <a:lnTo>
                    <a:pt x="421" y="92"/>
                  </a:lnTo>
                  <a:lnTo>
                    <a:pt x="425" y="96"/>
                  </a:lnTo>
                  <a:lnTo>
                    <a:pt x="431" y="98"/>
                  </a:lnTo>
                  <a:lnTo>
                    <a:pt x="438" y="92"/>
                  </a:lnTo>
                  <a:lnTo>
                    <a:pt x="447" y="90"/>
                  </a:lnTo>
                  <a:lnTo>
                    <a:pt x="457" y="89"/>
                  </a:lnTo>
                  <a:lnTo>
                    <a:pt x="469" y="91"/>
                  </a:lnTo>
                  <a:lnTo>
                    <a:pt x="478" y="90"/>
                  </a:lnTo>
                  <a:lnTo>
                    <a:pt x="485" y="88"/>
                  </a:lnTo>
                  <a:lnTo>
                    <a:pt x="489" y="82"/>
                  </a:lnTo>
                  <a:lnTo>
                    <a:pt x="490" y="71"/>
                  </a:lnTo>
                  <a:lnTo>
                    <a:pt x="496" y="73"/>
                  </a:lnTo>
                  <a:lnTo>
                    <a:pt x="501" y="78"/>
                  </a:lnTo>
                  <a:lnTo>
                    <a:pt x="505" y="83"/>
                  </a:lnTo>
                  <a:lnTo>
                    <a:pt x="510" y="87"/>
                  </a:lnTo>
                  <a:lnTo>
                    <a:pt x="514" y="91"/>
                  </a:lnTo>
                  <a:lnTo>
                    <a:pt x="519" y="93"/>
                  </a:lnTo>
                  <a:lnTo>
                    <a:pt x="524" y="94"/>
                  </a:lnTo>
                  <a:lnTo>
                    <a:pt x="532" y="93"/>
                  </a:lnTo>
                  <a:lnTo>
                    <a:pt x="535" y="89"/>
                  </a:lnTo>
                  <a:lnTo>
                    <a:pt x="538" y="85"/>
                  </a:lnTo>
                  <a:lnTo>
                    <a:pt x="540" y="80"/>
                  </a:lnTo>
                  <a:lnTo>
                    <a:pt x="543" y="76"/>
                  </a:lnTo>
                  <a:lnTo>
                    <a:pt x="544" y="72"/>
                  </a:lnTo>
                  <a:lnTo>
                    <a:pt x="546" y="67"/>
                  </a:lnTo>
                  <a:lnTo>
                    <a:pt x="546" y="63"/>
                  </a:lnTo>
                  <a:lnTo>
                    <a:pt x="548" y="59"/>
                  </a:lnTo>
                  <a:lnTo>
                    <a:pt x="578" y="81"/>
                  </a:lnTo>
                  <a:lnTo>
                    <a:pt x="583" y="80"/>
                  </a:lnTo>
                  <a:lnTo>
                    <a:pt x="588" y="75"/>
                  </a:lnTo>
                  <a:lnTo>
                    <a:pt x="587" y="69"/>
                  </a:lnTo>
                  <a:lnTo>
                    <a:pt x="587" y="63"/>
                  </a:lnTo>
                  <a:lnTo>
                    <a:pt x="585" y="56"/>
                  </a:lnTo>
                  <a:lnTo>
                    <a:pt x="585" y="51"/>
                  </a:lnTo>
                  <a:lnTo>
                    <a:pt x="582" y="46"/>
                  </a:lnTo>
                  <a:lnTo>
                    <a:pt x="580" y="39"/>
                  </a:lnTo>
                  <a:lnTo>
                    <a:pt x="578" y="33"/>
                  </a:lnTo>
                  <a:lnTo>
                    <a:pt x="575" y="29"/>
                  </a:lnTo>
                  <a:lnTo>
                    <a:pt x="587" y="31"/>
                  </a:lnTo>
                  <a:lnTo>
                    <a:pt x="597" y="37"/>
                  </a:lnTo>
                  <a:lnTo>
                    <a:pt x="606" y="43"/>
                  </a:lnTo>
                  <a:lnTo>
                    <a:pt x="616" y="52"/>
                  </a:lnTo>
                  <a:lnTo>
                    <a:pt x="624" y="62"/>
                  </a:lnTo>
                  <a:lnTo>
                    <a:pt x="632" y="71"/>
                  </a:lnTo>
                  <a:lnTo>
                    <a:pt x="639" y="79"/>
                  </a:lnTo>
                  <a:lnTo>
                    <a:pt x="648" y="88"/>
                  </a:lnTo>
                  <a:lnTo>
                    <a:pt x="639" y="89"/>
                  </a:lnTo>
                  <a:lnTo>
                    <a:pt x="632" y="91"/>
                  </a:lnTo>
                  <a:lnTo>
                    <a:pt x="625" y="93"/>
                  </a:lnTo>
                  <a:lnTo>
                    <a:pt x="617" y="96"/>
                  </a:lnTo>
                  <a:lnTo>
                    <a:pt x="610" y="98"/>
                  </a:lnTo>
                  <a:lnTo>
                    <a:pt x="603" y="102"/>
                  </a:lnTo>
                  <a:lnTo>
                    <a:pt x="596" y="105"/>
                  </a:lnTo>
                  <a:lnTo>
                    <a:pt x="588" y="109"/>
                  </a:lnTo>
                  <a:lnTo>
                    <a:pt x="590" y="113"/>
                  </a:lnTo>
                  <a:lnTo>
                    <a:pt x="591" y="118"/>
                  </a:lnTo>
                  <a:lnTo>
                    <a:pt x="589" y="121"/>
                  </a:lnTo>
                  <a:lnTo>
                    <a:pt x="587" y="126"/>
                  </a:lnTo>
                  <a:lnTo>
                    <a:pt x="582" y="130"/>
                  </a:lnTo>
                  <a:lnTo>
                    <a:pt x="578" y="134"/>
                  </a:lnTo>
                  <a:lnTo>
                    <a:pt x="574" y="138"/>
                  </a:lnTo>
                  <a:lnTo>
                    <a:pt x="571" y="142"/>
                  </a:lnTo>
                  <a:lnTo>
                    <a:pt x="563" y="148"/>
                  </a:lnTo>
                  <a:lnTo>
                    <a:pt x="555" y="155"/>
                  </a:lnTo>
                  <a:lnTo>
                    <a:pt x="548" y="161"/>
                  </a:lnTo>
                  <a:lnTo>
                    <a:pt x="540" y="168"/>
                  </a:lnTo>
                  <a:lnTo>
                    <a:pt x="532" y="174"/>
                  </a:lnTo>
                  <a:lnTo>
                    <a:pt x="524" y="181"/>
                  </a:lnTo>
                  <a:lnTo>
                    <a:pt x="516" y="187"/>
                  </a:lnTo>
                  <a:lnTo>
                    <a:pt x="508" y="193"/>
                  </a:lnTo>
                  <a:lnTo>
                    <a:pt x="498" y="193"/>
                  </a:lnTo>
                  <a:lnTo>
                    <a:pt x="491" y="194"/>
                  </a:lnTo>
                  <a:lnTo>
                    <a:pt x="484" y="195"/>
                  </a:lnTo>
                  <a:lnTo>
                    <a:pt x="476" y="197"/>
                  </a:lnTo>
                  <a:lnTo>
                    <a:pt x="469" y="199"/>
                  </a:lnTo>
                  <a:lnTo>
                    <a:pt x="462" y="202"/>
                  </a:lnTo>
                  <a:lnTo>
                    <a:pt x="453" y="205"/>
                  </a:lnTo>
                  <a:lnTo>
                    <a:pt x="446" y="210"/>
                  </a:lnTo>
                  <a:lnTo>
                    <a:pt x="441" y="214"/>
                  </a:lnTo>
                  <a:lnTo>
                    <a:pt x="437" y="219"/>
                  </a:lnTo>
                  <a:lnTo>
                    <a:pt x="431" y="224"/>
                  </a:lnTo>
                  <a:lnTo>
                    <a:pt x="431" y="232"/>
                  </a:lnTo>
                  <a:lnTo>
                    <a:pt x="443" y="241"/>
                  </a:lnTo>
                  <a:lnTo>
                    <a:pt x="447" y="239"/>
                  </a:lnTo>
                  <a:lnTo>
                    <a:pt x="453" y="240"/>
                  </a:lnTo>
                  <a:lnTo>
                    <a:pt x="457" y="240"/>
                  </a:lnTo>
                  <a:lnTo>
                    <a:pt x="462" y="241"/>
                  </a:lnTo>
                  <a:lnTo>
                    <a:pt x="475" y="241"/>
                  </a:lnTo>
                  <a:lnTo>
                    <a:pt x="490" y="240"/>
                  </a:lnTo>
                  <a:lnTo>
                    <a:pt x="505" y="237"/>
                  </a:lnTo>
                  <a:lnTo>
                    <a:pt x="519" y="235"/>
                  </a:lnTo>
                  <a:lnTo>
                    <a:pt x="531" y="231"/>
                  </a:lnTo>
                  <a:lnTo>
                    <a:pt x="546" y="228"/>
                  </a:lnTo>
                  <a:lnTo>
                    <a:pt x="560" y="226"/>
                  </a:lnTo>
                  <a:lnTo>
                    <a:pt x="574" y="226"/>
                  </a:lnTo>
                  <a:lnTo>
                    <a:pt x="583" y="222"/>
                  </a:lnTo>
                  <a:lnTo>
                    <a:pt x="593" y="219"/>
                  </a:lnTo>
                  <a:lnTo>
                    <a:pt x="602" y="217"/>
                  </a:lnTo>
                  <a:lnTo>
                    <a:pt x="612" y="215"/>
                  </a:lnTo>
                  <a:lnTo>
                    <a:pt x="620" y="212"/>
                  </a:lnTo>
                  <a:lnTo>
                    <a:pt x="628" y="208"/>
                  </a:lnTo>
                  <a:lnTo>
                    <a:pt x="637" y="202"/>
                  </a:lnTo>
                  <a:lnTo>
                    <a:pt x="644" y="195"/>
                  </a:lnTo>
                  <a:lnTo>
                    <a:pt x="649" y="194"/>
                  </a:lnTo>
                  <a:lnTo>
                    <a:pt x="654" y="194"/>
                  </a:lnTo>
                  <a:lnTo>
                    <a:pt x="660" y="194"/>
                  </a:lnTo>
                  <a:lnTo>
                    <a:pt x="666" y="194"/>
                  </a:lnTo>
                  <a:lnTo>
                    <a:pt x="671" y="193"/>
                  </a:lnTo>
                  <a:lnTo>
                    <a:pt x="678" y="192"/>
                  </a:lnTo>
                  <a:lnTo>
                    <a:pt x="684" y="192"/>
                  </a:lnTo>
                  <a:lnTo>
                    <a:pt x="690" y="192"/>
                  </a:lnTo>
                  <a:lnTo>
                    <a:pt x="693" y="185"/>
                  </a:lnTo>
                  <a:lnTo>
                    <a:pt x="683" y="182"/>
                  </a:lnTo>
                  <a:lnTo>
                    <a:pt x="673" y="181"/>
                  </a:lnTo>
                  <a:lnTo>
                    <a:pt x="664" y="181"/>
                  </a:lnTo>
                  <a:lnTo>
                    <a:pt x="656" y="181"/>
                  </a:lnTo>
                  <a:lnTo>
                    <a:pt x="647" y="181"/>
                  </a:lnTo>
                  <a:lnTo>
                    <a:pt x="638" y="181"/>
                  </a:lnTo>
                  <a:lnTo>
                    <a:pt x="629" y="180"/>
                  </a:lnTo>
                  <a:lnTo>
                    <a:pt x="621" y="178"/>
                  </a:lnTo>
                  <a:lnTo>
                    <a:pt x="622" y="171"/>
                  </a:lnTo>
                  <a:lnTo>
                    <a:pt x="626" y="166"/>
                  </a:lnTo>
                  <a:lnTo>
                    <a:pt x="630" y="161"/>
                  </a:lnTo>
                  <a:lnTo>
                    <a:pt x="637" y="160"/>
                  </a:lnTo>
                  <a:lnTo>
                    <a:pt x="643" y="157"/>
                  </a:lnTo>
                  <a:lnTo>
                    <a:pt x="649" y="155"/>
                  </a:lnTo>
                  <a:lnTo>
                    <a:pt x="655" y="152"/>
                  </a:lnTo>
                  <a:lnTo>
                    <a:pt x="662" y="151"/>
                  </a:lnTo>
                  <a:lnTo>
                    <a:pt x="667" y="149"/>
                  </a:lnTo>
                  <a:lnTo>
                    <a:pt x="676" y="148"/>
                  </a:lnTo>
                  <a:lnTo>
                    <a:pt x="679" y="147"/>
                  </a:lnTo>
                  <a:lnTo>
                    <a:pt x="684" y="147"/>
                  </a:lnTo>
                  <a:lnTo>
                    <a:pt x="688" y="146"/>
                  </a:lnTo>
                  <a:lnTo>
                    <a:pt x="693" y="146"/>
                  </a:lnTo>
                  <a:lnTo>
                    <a:pt x="694" y="146"/>
                  </a:lnTo>
                  <a:lnTo>
                    <a:pt x="697" y="143"/>
                  </a:lnTo>
                  <a:lnTo>
                    <a:pt x="698" y="141"/>
                  </a:lnTo>
                  <a:lnTo>
                    <a:pt x="701" y="139"/>
                  </a:lnTo>
                  <a:lnTo>
                    <a:pt x="701" y="134"/>
                  </a:lnTo>
                  <a:lnTo>
                    <a:pt x="699" y="131"/>
                  </a:lnTo>
                  <a:lnTo>
                    <a:pt x="696" y="128"/>
                  </a:lnTo>
                  <a:lnTo>
                    <a:pt x="693" y="128"/>
                  </a:lnTo>
                  <a:lnTo>
                    <a:pt x="688" y="127"/>
                  </a:lnTo>
                  <a:lnTo>
                    <a:pt x="684" y="127"/>
                  </a:lnTo>
                  <a:lnTo>
                    <a:pt x="679" y="127"/>
                  </a:lnTo>
                  <a:lnTo>
                    <a:pt x="675" y="126"/>
                  </a:lnTo>
                  <a:lnTo>
                    <a:pt x="667" y="123"/>
                  </a:lnTo>
                  <a:lnTo>
                    <a:pt x="660" y="122"/>
                  </a:lnTo>
                  <a:lnTo>
                    <a:pt x="653" y="121"/>
                  </a:lnTo>
                  <a:lnTo>
                    <a:pt x="646" y="119"/>
                  </a:lnTo>
                  <a:lnTo>
                    <a:pt x="639" y="117"/>
                  </a:lnTo>
                  <a:lnTo>
                    <a:pt x="632" y="116"/>
                  </a:lnTo>
                  <a:lnTo>
                    <a:pt x="625" y="114"/>
                  </a:lnTo>
                  <a:lnTo>
                    <a:pt x="618" y="114"/>
                  </a:lnTo>
                  <a:lnTo>
                    <a:pt x="625" y="110"/>
                  </a:lnTo>
                  <a:lnTo>
                    <a:pt x="631" y="107"/>
                  </a:lnTo>
                  <a:lnTo>
                    <a:pt x="638" y="105"/>
                  </a:lnTo>
                  <a:lnTo>
                    <a:pt x="646" y="102"/>
                  </a:lnTo>
                  <a:lnTo>
                    <a:pt x="653" y="100"/>
                  </a:lnTo>
                  <a:lnTo>
                    <a:pt x="660" y="100"/>
                  </a:lnTo>
                  <a:lnTo>
                    <a:pt x="667" y="98"/>
                  </a:lnTo>
                  <a:lnTo>
                    <a:pt x="675" y="100"/>
                  </a:lnTo>
                  <a:lnTo>
                    <a:pt x="679" y="98"/>
                  </a:lnTo>
                  <a:lnTo>
                    <a:pt x="684" y="98"/>
                  </a:lnTo>
                  <a:lnTo>
                    <a:pt x="689" y="98"/>
                  </a:lnTo>
                  <a:lnTo>
                    <a:pt x="694" y="101"/>
                  </a:lnTo>
                  <a:lnTo>
                    <a:pt x="698" y="102"/>
                  </a:lnTo>
                  <a:lnTo>
                    <a:pt x="703" y="104"/>
                  </a:lnTo>
                  <a:lnTo>
                    <a:pt x="707" y="107"/>
                  </a:lnTo>
                  <a:lnTo>
                    <a:pt x="712" y="110"/>
                  </a:lnTo>
                  <a:lnTo>
                    <a:pt x="716" y="109"/>
                  </a:lnTo>
                  <a:lnTo>
                    <a:pt x="719" y="108"/>
                  </a:lnTo>
                  <a:lnTo>
                    <a:pt x="721" y="105"/>
                  </a:lnTo>
                  <a:lnTo>
                    <a:pt x="723" y="102"/>
                  </a:lnTo>
                  <a:lnTo>
                    <a:pt x="716" y="97"/>
                  </a:lnTo>
                  <a:lnTo>
                    <a:pt x="710" y="93"/>
                  </a:lnTo>
                  <a:lnTo>
                    <a:pt x="703" y="88"/>
                  </a:lnTo>
                  <a:lnTo>
                    <a:pt x="698" y="84"/>
                  </a:lnTo>
                  <a:lnTo>
                    <a:pt x="692" y="79"/>
                  </a:lnTo>
                  <a:lnTo>
                    <a:pt x="687" y="74"/>
                  </a:lnTo>
                  <a:lnTo>
                    <a:pt x="681" y="70"/>
                  </a:lnTo>
                  <a:lnTo>
                    <a:pt x="676" y="65"/>
                  </a:lnTo>
                  <a:lnTo>
                    <a:pt x="684" y="65"/>
                  </a:lnTo>
                  <a:lnTo>
                    <a:pt x="692" y="67"/>
                  </a:lnTo>
                  <a:lnTo>
                    <a:pt x="699" y="70"/>
                  </a:lnTo>
                  <a:lnTo>
                    <a:pt x="707" y="73"/>
                  </a:lnTo>
                  <a:lnTo>
                    <a:pt x="713" y="76"/>
                  </a:lnTo>
                  <a:lnTo>
                    <a:pt x="720" y="80"/>
                  </a:lnTo>
                  <a:lnTo>
                    <a:pt x="728" y="84"/>
                  </a:lnTo>
                  <a:lnTo>
                    <a:pt x="735" y="88"/>
                  </a:lnTo>
                  <a:lnTo>
                    <a:pt x="739" y="88"/>
                  </a:lnTo>
                  <a:lnTo>
                    <a:pt x="744" y="87"/>
                  </a:lnTo>
                  <a:lnTo>
                    <a:pt x="746" y="85"/>
                  </a:lnTo>
                  <a:lnTo>
                    <a:pt x="747" y="80"/>
                  </a:lnTo>
                  <a:lnTo>
                    <a:pt x="740" y="70"/>
                  </a:lnTo>
                  <a:lnTo>
                    <a:pt x="734" y="60"/>
                  </a:lnTo>
                  <a:lnTo>
                    <a:pt x="728" y="50"/>
                  </a:lnTo>
                  <a:lnTo>
                    <a:pt x="721" y="39"/>
                  </a:lnTo>
                  <a:lnTo>
                    <a:pt x="714" y="29"/>
                  </a:lnTo>
                  <a:lnTo>
                    <a:pt x="707" y="19"/>
                  </a:lnTo>
                  <a:lnTo>
                    <a:pt x="701" y="9"/>
                  </a:lnTo>
                  <a:lnTo>
                    <a:pt x="694" y="0"/>
                  </a:lnTo>
                  <a:lnTo>
                    <a:pt x="706" y="13"/>
                  </a:lnTo>
                  <a:lnTo>
                    <a:pt x="719" y="27"/>
                  </a:lnTo>
                  <a:lnTo>
                    <a:pt x="730" y="41"/>
                  </a:lnTo>
                  <a:lnTo>
                    <a:pt x="743" y="55"/>
                  </a:lnTo>
                  <a:lnTo>
                    <a:pt x="753" y="70"/>
                  </a:lnTo>
                  <a:lnTo>
                    <a:pt x="762" y="86"/>
                  </a:lnTo>
                  <a:lnTo>
                    <a:pt x="767" y="103"/>
                  </a:lnTo>
                  <a:lnTo>
                    <a:pt x="771" y="122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grpSp>
          <p:nvGrpSpPr>
            <p:cNvPr id="23749" name="Group 6"/>
            <p:cNvGrpSpPr>
              <a:grpSpLocks/>
            </p:cNvGrpSpPr>
            <p:nvPr/>
          </p:nvGrpSpPr>
          <p:grpSpPr bwMode="auto">
            <a:xfrm>
              <a:off x="3408" y="1248"/>
              <a:ext cx="1883" cy="2494"/>
              <a:chOff x="3445" y="1262"/>
              <a:chExt cx="1883" cy="2494"/>
            </a:xfrm>
          </p:grpSpPr>
          <p:sp>
            <p:nvSpPr>
              <p:cNvPr id="23750" name="Freeform 7"/>
              <p:cNvSpPr>
                <a:spLocks/>
              </p:cNvSpPr>
              <p:nvPr/>
            </p:nvSpPr>
            <p:spPr bwMode="auto">
              <a:xfrm>
                <a:off x="3445" y="1262"/>
                <a:ext cx="1883" cy="1902"/>
              </a:xfrm>
              <a:custGeom>
                <a:avLst/>
                <a:gdLst>
                  <a:gd name="T0" fmla="*/ 1118 w 1883"/>
                  <a:gd name="T1" fmla="*/ 105 h 1902"/>
                  <a:gd name="T2" fmla="*/ 1171 w 1883"/>
                  <a:gd name="T3" fmla="*/ 204 h 1902"/>
                  <a:gd name="T4" fmla="*/ 1350 w 1883"/>
                  <a:gd name="T5" fmla="*/ 238 h 1902"/>
                  <a:gd name="T6" fmla="*/ 1502 w 1883"/>
                  <a:gd name="T7" fmla="*/ 344 h 1902"/>
                  <a:gd name="T8" fmla="*/ 1559 w 1883"/>
                  <a:gd name="T9" fmla="*/ 543 h 1902"/>
                  <a:gd name="T10" fmla="*/ 1510 w 1883"/>
                  <a:gd name="T11" fmla="*/ 700 h 1902"/>
                  <a:gd name="T12" fmla="*/ 1675 w 1883"/>
                  <a:gd name="T13" fmla="*/ 846 h 1902"/>
                  <a:gd name="T14" fmla="*/ 1753 w 1883"/>
                  <a:gd name="T15" fmla="*/ 955 h 1902"/>
                  <a:gd name="T16" fmla="*/ 1810 w 1883"/>
                  <a:gd name="T17" fmla="*/ 1071 h 1902"/>
                  <a:gd name="T18" fmla="*/ 1881 w 1883"/>
                  <a:gd name="T19" fmla="*/ 1285 h 1902"/>
                  <a:gd name="T20" fmla="*/ 1768 w 1883"/>
                  <a:gd name="T21" fmla="*/ 1498 h 1902"/>
                  <a:gd name="T22" fmla="*/ 1662 w 1883"/>
                  <a:gd name="T23" fmla="*/ 1608 h 1902"/>
                  <a:gd name="T24" fmla="*/ 1559 w 1883"/>
                  <a:gd name="T25" fmla="*/ 1676 h 1902"/>
                  <a:gd name="T26" fmla="*/ 1313 w 1883"/>
                  <a:gd name="T27" fmla="*/ 1759 h 1902"/>
                  <a:gd name="T28" fmla="*/ 1147 w 1883"/>
                  <a:gd name="T29" fmla="*/ 1860 h 1902"/>
                  <a:gd name="T30" fmla="*/ 1238 w 1883"/>
                  <a:gd name="T31" fmla="*/ 1586 h 1902"/>
                  <a:gd name="T32" fmla="*/ 1466 w 1883"/>
                  <a:gd name="T33" fmla="*/ 1415 h 1902"/>
                  <a:gd name="T34" fmla="*/ 1450 w 1883"/>
                  <a:gd name="T35" fmla="*/ 1342 h 1902"/>
                  <a:gd name="T36" fmla="*/ 1333 w 1883"/>
                  <a:gd name="T37" fmla="*/ 1357 h 1902"/>
                  <a:gd name="T38" fmla="*/ 1256 w 1883"/>
                  <a:gd name="T39" fmla="*/ 1326 h 1902"/>
                  <a:gd name="T40" fmla="*/ 1261 w 1883"/>
                  <a:gd name="T41" fmla="*/ 1241 h 1902"/>
                  <a:gd name="T42" fmla="*/ 1183 w 1883"/>
                  <a:gd name="T43" fmla="*/ 1251 h 1902"/>
                  <a:gd name="T44" fmla="*/ 1179 w 1883"/>
                  <a:gd name="T45" fmla="*/ 1386 h 1902"/>
                  <a:gd name="T46" fmla="*/ 987 w 1883"/>
                  <a:gd name="T47" fmla="*/ 1624 h 1902"/>
                  <a:gd name="T48" fmla="*/ 869 w 1883"/>
                  <a:gd name="T49" fmla="*/ 1437 h 1902"/>
                  <a:gd name="T50" fmla="*/ 856 w 1883"/>
                  <a:gd name="T51" fmla="*/ 1054 h 1902"/>
                  <a:gd name="T52" fmla="*/ 878 w 1883"/>
                  <a:gd name="T53" fmla="*/ 1027 h 1902"/>
                  <a:gd name="T54" fmla="*/ 811 w 1883"/>
                  <a:gd name="T55" fmla="*/ 960 h 1902"/>
                  <a:gd name="T56" fmla="*/ 844 w 1883"/>
                  <a:gd name="T57" fmla="*/ 850 h 1902"/>
                  <a:gd name="T58" fmla="*/ 915 w 1883"/>
                  <a:gd name="T59" fmla="*/ 774 h 1902"/>
                  <a:gd name="T60" fmla="*/ 944 w 1883"/>
                  <a:gd name="T61" fmla="*/ 721 h 1902"/>
                  <a:gd name="T62" fmla="*/ 834 w 1883"/>
                  <a:gd name="T63" fmla="*/ 820 h 1902"/>
                  <a:gd name="T64" fmla="*/ 505 w 1883"/>
                  <a:gd name="T65" fmla="*/ 788 h 1902"/>
                  <a:gd name="T66" fmla="*/ 434 w 1883"/>
                  <a:gd name="T67" fmla="*/ 725 h 1902"/>
                  <a:gd name="T68" fmla="*/ 342 w 1883"/>
                  <a:gd name="T69" fmla="*/ 649 h 1902"/>
                  <a:gd name="T70" fmla="*/ 265 w 1883"/>
                  <a:gd name="T71" fmla="*/ 888 h 1902"/>
                  <a:gd name="T72" fmla="*/ 280 w 1883"/>
                  <a:gd name="T73" fmla="*/ 1151 h 1902"/>
                  <a:gd name="T74" fmla="*/ 395 w 1883"/>
                  <a:gd name="T75" fmla="*/ 1211 h 1902"/>
                  <a:gd name="T76" fmla="*/ 548 w 1883"/>
                  <a:gd name="T77" fmla="*/ 1215 h 1902"/>
                  <a:gd name="T78" fmla="*/ 665 w 1883"/>
                  <a:gd name="T79" fmla="*/ 1249 h 1902"/>
                  <a:gd name="T80" fmla="*/ 693 w 1883"/>
                  <a:gd name="T81" fmla="*/ 1225 h 1902"/>
                  <a:gd name="T82" fmla="*/ 839 w 1883"/>
                  <a:gd name="T83" fmla="*/ 1453 h 1902"/>
                  <a:gd name="T84" fmla="*/ 820 w 1883"/>
                  <a:gd name="T85" fmla="*/ 1409 h 1902"/>
                  <a:gd name="T86" fmla="*/ 669 w 1883"/>
                  <a:gd name="T87" fmla="*/ 1415 h 1902"/>
                  <a:gd name="T88" fmla="*/ 714 w 1883"/>
                  <a:gd name="T89" fmla="*/ 1546 h 1902"/>
                  <a:gd name="T90" fmla="*/ 574 w 1883"/>
                  <a:gd name="T91" fmla="*/ 1473 h 1902"/>
                  <a:gd name="T92" fmla="*/ 551 w 1883"/>
                  <a:gd name="T93" fmla="*/ 1460 h 1902"/>
                  <a:gd name="T94" fmla="*/ 411 w 1883"/>
                  <a:gd name="T95" fmla="*/ 1528 h 1902"/>
                  <a:gd name="T96" fmla="*/ 661 w 1883"/>
                  <a:gd name="T97" fmla="*/ 1695 h 1902"/>
                  <a:gd name="T98" fmla="*/ 659 w 1883"/>
                  <a:gd name="T99" fmla="*/ 1857 h 1902"/>
                  <a:gd name="T100" fmla="*/ 555 w 1883"/>
                  <a:gd name="T101" fmla="*/ 1726 h 1902"/>
                  <a:gd name="T102" fmla="*/ 411 w 1883"/>
                  <a:gd name="T103" fmla="*/ 1637 h 1902"/>
                  <a:gd name="T104" fmla="*/ 338 w 1883"/>
                  <a:gd name="T105" fmla="*/ 1569 h 1902"/>
                  <a:gd name="T106" fmla="*/ 171 w 1883"/>
                  <a:gd name="T107" fmla="*/ 1515 h 1902"/>
                  <a:gd name="T108" fmla="*/ 160 w 1883"/>
                  <a:gd name="T109" fmla="*/ 1386 h 1902"/>
                  <a:gd name="T110" fmla="*/ 63 w 1883"/>
                  <a:gd name="T111" fmla="*/ 1193 h 1902"/>
                  <a:gd name="T112" fmla="*/ 83 w 1883"/>
                  <a:gd name="T113" fmla="*/ 1043 h 1902"/>
                  <a:gd name="T114" fmla="*/ 147 w 1883"/>
                  <a:gd name="T115" fmla="*/ 945 h 1902"/>
                  <a:gd name="T116" fmla="*/ 197 w 1883"/>
                  <a:gd name="T117" fmla="*/ 673 h 1902"/>
                  <a:gd name="T118" fmla="*/ 295 w 1883"/>
                  <a:gd name="T119" fmla="*/ 573 h 1902"/>
                  <a:gd name="T120" fmla="*/ 404 w 1883"/>
                  <a:gd name="T121" fmla="*/ 435 h 1902"/>
                  <a:gd name="T122" fmla="*/ 568 w 1883"/>
                  <a:gd name="T123" fmla="*/ 244 h 1902"/>
                  <a:gd name="T124" fmla="*/ 732 w 1883"/>
                  <a:gd name="T125" fmla="*/ 103 h 190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883"/>
                  <a:gd name="T190" fmla="*/ 0 h 1902"/>
                  <a:gd name="T191" fmla="*/ 1883 w 1883"/>
                  <a:gd name="T192" fmla="*/ 1902 h 190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883" h="1902">
                    <a:moveTo>
                      <a:pt x="981" y="34"/>
                    </a:moveTo>
                    <a:lnTo>
                      <a:pt x="983" y="38"/>
                    </a:lnTo>
                    <a:lnTo>
                      <a:pt x="987" y="43"/>
                    </a:lnTo>
                    <a:lnTo>
                      <a:pt x="989" y="48"/>
                    </a:lnTo>
                    <a:lnTo>
                      <a:pt x="992" y="53"/>
                    </a:lnTo>
                    <a:lnTo>
                      <a:pt x="994" y="58"/>
                    </a:lnTo>
                    <a:lnTo>
                      <a:pt x="997" y="63"/>
                    </a:lnTo>
                    <a:lnTo>
                      <a:pt x="998" y="69"/>
                    </a:lnTo>
                    <a:lnTo>
                      <a:pt x="1000" y="74"/>
                    </a:lnTo>
                    <a:lnTo>
                      <a:pt x="1001" y="77"/>
                    </a:lnTo>
                    <a:lnTo>
                      <a:pt x="1006" y="80"/>
                    </a:lnTo>
                    <a:lnTo>
                      <a:pt x="1010" y="81"/>
                    </a:lnTo>
                    <a:lnTo>
                      <a:pt x="1015" y="81"/>
                    </a:lnTo>
                    <a:lnTo>
                      <a:pt x="1019" y="74"/>
                    </a:lnTo>
                    <a:lnTo>
                      <a:pt x="1024" y="70"/>
                    </a:lnTo>
                    <a:lnTo>
                      <a:pt x="1028" y="65"/>
                    </a:lnTo>
                    <a:lnTo>
                      <a:pt x="1035" y="63"/>
                    </a:lnTo>
                    <a:lnTo>
                      <a:pt x="1042" y="59"/>
                    </a:lnTo>
                    <a:lnTo>
                      <a:pt x="1049" y="57"/>
                    </a:lnTo>
                    <a:lnTo>
                      <a:pt x="1056" y="56"/>
                    </a:lnTo>
                    <a:lnTo>
                      <a:pt x="1065" y="56"/>
                    </a:lnTo>
                    <a:lnTo>
                      <a:pt x="1072" y="56"/>
                    </a:lnTo>
                    <a:lnTo>
                      <a:pt x="1080" y="59"/>
                    </a:lnTo>
                    <a:lnTo>
                      <a:pt x="1087" y="61"/>
                    </a:lnTo>
                    <a:lnTo>
                      <a:pt x="1094" y="66"/>
                    </a:lnTo>
                    <a:lnTo>
                      <a:pt x="1100" y="71"/>
                    </a:lnTo>
                    <a:lnTo>
                      <a:pt x="1106" y="77"/>
                    </a:lnTo>
                    <a:lnTo>
                      <a:pt x="1111" y="83"/>
                    </a:lnTo>
                    <a:lnTo>
                      <a:pt x="1115" y="90"/>
                    </a:lnTo>
                    <a:lnTo>
                      <a:pt x="1115" y="94"/>
                    </a:lnTo>
                    <a:lnTo>
                      <a:pt x="1117" y="99"/>
                    </a:lnTo>
                    <a:lnTo>
                      <a:pt x="1118" y="105"/>
                    </a:lnTo>
                    <a:lnTo>
                      <a:pt x="1119" y="110"/>
                    </a:lnTo>
                    <a:lnTo>
                      <a:pt x="1119" y="115"/>
                    </a:lnTo>
                    <a:lnTo>
                      <a:pt x="1120" y="120"/>
                    </a:lnTo>
                    <a:lnTo>
                      <a:pt x="1120" y="126"/>
                    </a:lnTo>
                    <a:lnTo>
                      <a:pt x="1120" y="131"/>
                    </a:lnTo>
                    <a:lnTo>
                      <a:pt x="1122" y="133"/>
                    </a:lnTo>
                    <a:lnTo>
                      <a:pt x="1127" y="135"/>
                    </a:lnTo>
                    <a:lnTo>
                      <a:pt x="1131" y="135"/>
                    </a:lnTo>
                    <a:lnTo>
                      <a:pt x="1136" y="135"/>
                    </a:lnTo>
                    <a:lnTo>
                      <a:pt x="1138" y="130"/>
                    </a:lnTo>
                    <a:lnTo>
                      <a:pt x="1143" y="126"/>
                    </a:lnTo>
                    <a:lnTo>
                      <a:pt x="1147" y="124"/>
                    </a:lnTo>
                    <a:lnTo>
                      <a:pt x="1152" y="124"/>
                    </a:lnTo>
                    <a:lnTo>
                      <a:pt x="1155" y="128"/>
                    </a:lnTo>
                    <a:lnTo>
                      <a:pt x="1158" y="132"/>
                    </a:lnTo>
                    <a:lnTo>
                      <a:pt x="1160" y="137"/>
                    </a:lnTo>
                    <a:lnTo>
                      <a:pt x="1160" y="142"/>
                    </a:lnTo>
                    <a:lnTo>
                      <a:pt x="1160" y="148"/>
                    </a:lnTo>
                    <a:lnTo>
                      <a:pt x="1161" y="155"/>
                    </a:lnTo>
                    <a:lnTo>
                      <a:pt x="1160" y="162"/>
                    </a:lnTo>
                    <a:lnTo>
                      <a:pt x="1159" y="170"/>
                    </a:lnTo>
                    <a:lnTo>
                      <a:pt x="1156" y="177"/>
                    </a:lnTo>
                    <a:lnTo>
                      <a:pt x="1155" y="185"/>
                    </a:lnTo>
                    <a:lnTo>
                      <a:pt x="1153" y="191"/>
                    </a:lnTo>
                    <a:lnTo>
                      <a:pt x="1152" y="199"/>
                    </a:lnTo>
                    <a:lnTo>
                      <a:pt x="1152" y="202"/>
                    </a:lnTo>
                    <a:lnTo>
                      <a:pt x="1155" y="206"/>
                    </a:lnTo>
                    <a:lnTo>
                      <a:pt x="1157" y="209"/>
                    </a:lnTo>
                    <a:lnTo>
                      <a:pt x="1162" y="211"/>
                    </a:lnTo>
                    <a:lnTo>
                      <a:pt x="1166" y="211"/>
                    </a:lnTo>
                    <a:lnTo>
                      <a:pt x="1170" y="208"/>
                    </a:lnTo>
                    <a:lnTo>
                      <a:pt x="1171" y="204"/>
                    </a:lnTo>
                    <a:lnTo>
                      <a:pt x="1175" y="200"/>
                    </a:lnTo>
                    <a:lnTo>
                      <a:pt x="1188" y="194"/>
                    </a:lnTo>
                    <a:lnTo>
                      <a:pt x="1201" y="187"/>
                    </a:lnTo>
                    <a:lnTo>
                      <a:pt x="1213" y="181"/>
                    </a:lnTo>
                    <a:lnTo>
                      <a:pt x="1227" y="177"/>
                    </a:lnTo>
                    <a:lnTo>
                      <a:pt x="1239" y="173"/>
                    </a:lnTo>
                    <a:lnTo>
                      <a:pt x="1253" y="171"/>
                    </a:lnTo>
                    <a:lnTo>
                      <a:pt x="1266" y="171"/>
                    </a:lnTo>
                    <a:lnTo>
                      <a:pt x="1281" y="174"/>
                    </a:lnTo>
                    <a:lnTo>
                      <a:pt x="1285" y="180"/>
                    </a:lnTo>
                    <a:lnTo>
                      <a:pt x="1289" y="187"/>
                    </a:lnTo>
                    <a:lnTo>
                      <a:pt x="1291" y="195"/>
                    </a:lnTo>
                    <a:lnTo>
                      <a:pt x="1293" y="204"/>
                    </a:lnTo>
                    <a:lnTo>
                      <a:pt x="1292" y="213"/>
                    </a:lnTo>
                    <a:lnTo>
                      <a:pt x="1292" y="222"/>
                    </a:lnTo>
                    <a:lnTo>
                      <a:pt x="1290" y="229"/>
                    </a:lnTo>
                    <a:lnTo>
                      <a:pt x="1288" y="237"/>
                    </a:lnTo>
                    <a:lnTo>
                      <a:pt x="1286" y="237"/>
                    </a:lnTo>
                    <a:lnTo>
                      <a:pt x="1285" y="239"/>
                    </a:lnTo>
                    <a:lnTo>
                      <a:pt x="1285" y="244"/>
                    </a:lnTo>
                    <a:lnTo>
                      <a:pt x="1287" y="249"/>
                    </a:lnTo>
                    <a:lnTo>
                      <a:pt x="1288" y="251"/>
                    </a:lnTo>
                    <a:lnTo>
                      <a:pt x="1290" y="253"/>
                    </a:lnTo>
                    <a:lnTo>
                      <a:pt x="1293" y="254"/>
                    </a:lnTo>
                    <a:lnTo>
                      <a:pt x="1298" y="254"/>
                    </a:lnTo>
                    <a:lnTo>
                      <a:pt x="1304" y="250"/>
                    </a:lnTo>
                    <a:lnTo>
                      <a:pt x="1311" y="246"/>
                    </a:lnTo>
                    <a:lnTo>
                      <a:pt x="1319" y="242"/>
                    </a:lnTo>
                    <a:lnTo>
                      <a:pt x="1326" y="240"/>
                    </a:lnTo>
                    <a:lnTo>
                      <a:pt x="1334" y="238"/>
                    </a:lnTo>
                    <a:lnTo>
                      <a:pt x="1342" y="238"/>
                    </a:lnTo>
                    <a:lnTo>
                      <a:pt x="1350" y="238"/>
                    </a:lnTo>
                    <a:lnTo>
                      <a:pt x="1360" y="241"/>
                    </a:lnTo>
                    <a:lnTo>
                      <a:pt x="1365" y="242"/>
                    </a:lnTo>
                    <a:lnTo>
                      <a:pt x="1370" y="246"/>
                    </a:lnTo>
                    <a:lnTo>
                      <a:pt x="1375" y="250"/>
                    </a:lnTo>
                    <a:lnTo>
                      <a:pt x="1379" y="255"/>
                    </a:lnTo>
                    <a:lnTo>
                      <a:pt x="1383" y="261"/>
                    </a:lnTo>
                    <a:lnTo>
                      <a:pt x="1386" y="267"/>
                    </a:lnTo>
                    <a:lnTo>
                      <a:pt x="1388" y="273"/>
                    </a:lnTo>
                    <a:lnTo>
                      <a:pt x="1391" y="279"/>
                    </a:lnTo>
                    <a:lnTo>
                      <a:pt x="1393" y="284"/>
                    </a:lnTo>
                    <a:lnTo>
                      <a:pt x="1393" y="290"/>
                    </a:lnTo>
                    <a:lnTo>
                      <a:pt x="1391" y="294"/>
                    </a:lnTo>
                    <a:lnTo>
                      <a:pt x="1389" y="299"/>
                    </a:lnTo>
                    <a:lnTo>
                      <a:pt x="1387" y="304"/>
                    </a:lnTo>
                    <a:lnTo>
                      <a:pt x="1386" y="309"/>
                    </a:lnTo>
                    <a:lnTo>
                      <a:pt x="1386" y="315"/>
                    </a:lnTo>
                    <a:lnTo>
                      <a:pt x="1388" y="321"/>
                    </a:lnTo>
                    <a:lnTo>
                      <a:pt x="1393" y="321"/>
                    </a:lnTo>
                    <a:lnTo>
                      <a:pt x="1399" y="323"/>
                    </a:lnTo>
                    <a:lnTo>
                      <a:pt x="1404" y="317"/>
                    </a:lnTo>
                    <a:lnTo>
                      <a:pt x="1411" y="314"/>
                    </a:lnTo>
                    <a:lnTo>
                      <a:pt x="1419" y="311"/>
                    </a:lnTo>
                    <a:lnTo>
                      <a:pt x="1428" y="309"/>
                    </a:lnTo>
                    <a:lnTo>
                      <a:pt x="1436" y="307"/>
                    </a:lnTo>
                    <a:lnTo>
                      <a:pt x="1446" y="308"/>
                    </a:lnTo>
                    <a:lnTo>
                      <a:pt x="1455" y="308"/>
                    </a:lnTo>
                    <a:lnTo>
                      <a:pt x="1464" y="311"/>
                    </a:lnTo>
                    <a:lnTo>
                      <a:pt x="1473" y="315"/>
                    </a:lnTo>
                    <a:lnTo>
                      <a:pt x="1481" y="321"/>
                    </a:lnTo>
                    <a:lnTo>
                      <a:pt x="1489" y="326"/>
                    </a:lnTo>
                    <a:lnTo>
                      <a:pt x="1497" y="336"/>
                    </a:lnTo>
                    <a:lnTo>
                      <a:pt x="1502" y="344"/>
                    </a:lnTo>
                    <a:lnTo>
                      <a:pt x="1507" y="354"/>
                    </a:lnTo>
                    <a:lnTo>
                      <a:pt x="1511" y="363"/>
                    </a:lnTo>
                    <a:lnTo>
                      <a:pt x="1515" y="374"/>
                    </a:lnTo>
                    <a:lnTo>
                      <a:pt x="1515" y="384"/>
                    </a:lnTo>
                    <a:lnTo>
                      <a:pt x="1515" y="396"/>
                    </a:lnTo>
                    <a:lnTo>
                      <a:pt x="1512" y="406"/>
                    </a:lnTo>
                    <a:lnTo>
                      <a:pt x="1511" y="418"/>
                    </a:lnTo>
                    <a:lnTo>
                      <a:pt x="1506" y="427"/>
                    </a:lnTo>
                    <a:lnTo>
                      <a:pt x="1502" y="438"/>
                    </a:lnTo>
                    <a:lnTo>
                      <a:pt x="1496" y="447"/>
                    </a:lnTo>
                    <a:lnTo>
                      <a:pt x="1490" y="457"/>
                    </a:lnTo>
                    <a:lnTo>
                      <a:pt x="1484" y="462"/>
                    </a:lnTo>
                    <a:lnTo>
                      <a:pt x="1479" y="469"/>
                    </a:lnTo>
                    <a:lnTo>
                      <a:pt x="1479" y="474"/>
                    </a:lnTo>
                    <a:lnTo>
                      <a:pt x="1482" y="478"/>
                    </a:lnTo>
                    <a:lnTo>
                      <a:pt x="1485" y="480"/>
                    </a:lnTo>
                    <a:lnTo>
                      <a:pt x="1490" y="482"/>
                    </a:lnTo>
                    <a:lnTo>
                      <a:pt x="1495" y="482"/>
                    </a:lnTo>
                    <a:lnTo>
                      <a:pt x="1501" y="482"/>
                    </a:lnTo>
                    <a:lnTo>
                      <a:pt x="1507" y="482"/>
                    </a:lnTo>
                    <a:lnTo>
                      <a:pt x="1512" y="485"/>
                    </a:lnTo>
                    <a:lnTo>
                      <a:pt x="1518" y="488"/>
                    </a:lnTo>
                    <a:lnTo>
                      <a:pt x="1525" y="490"/>
                    </a:lnTo>
                    <a:lnTo>
                      <a:pt x="1532" y="493"/>
                    </a:lnTo>
                    <a:lnTo>
                      <a:pt x="1539" y="497"/>
                    </a:lnTo>
                    <a:lnTo>
                      <a:pt x="1544" y="501"/>
                    </a:lnTo>
                    <a:lnTo>
                      <a:pt x="1549" y="506"/>
                    </a:lnTo>
                    <a:lnTo>
                      <a:pt x="1553" y="510"/>
                    </a:lnTo>
                    <a:lnTo>
                      <a:pt x="1557" y="517"/>
                    </a:lnTo>
                    <a:lnTo>
                      <a:pt x="1559" y="524"/>
                    </a:lnTo>
                    <a:lnTo>
                      <a:pt x="1562" y="532"/>
                    </a:lnTo>
                    <a:lnTo>
                      <a:pt x="1559" y="543"/>
                    </a:lnTo>
                    <a:lnTo>
                      <a:pt x="1555" y="553"/>
                    </a:lnTo>
                    <a:lnTo>
                      <a:pt x="1549" y="562"/>
                    </a:lnTo>
                    <a:lnTo>
                      <a:pt x="1543" y="571"/>
                    </a:lnTo>
                    <a:lnTo>
                      <a:pt x="1535" y="579"/>
                    </a:lnTo>
                    <a:lnTo>
                      <a:pt x="1525" y="586"/>
                    </a:lnTo>
                    <a:lnTo>
                      <a:pt x="1516" y="594"/>
                    </a:lnTo>
                    <a:lnTo>
                      <a:pt x="1509" y="602"/>
                    </a:lnTo>
                    <a:lnTo>
                      <a:pt x="1508" y="608"/>
                    </a:lnTo>
                    <a:lnTo>
                      <a:pt x="1512" y="613"/>
                    </a:lnTo>
                    <a:lnTo>
                      <a:pt x="1516" y="616"/>
                    </a:lnTo>
                    <a:lnTo>
                      <a:pt x="1522" y="620"/>
                    </a:lnTo>
                    <a:lnTo>
                      <a:pt x="1528" y="620"/>
                    </a:lnTo>
                    <a:lnTo>
                      <a:pt x="1534" y="621"/>
                    </a:lnTo>
                    <a:lnTo>
                      <a:pt x="1538" y="622"/>
                    </a:lnTo>
                    <a:lnTo>
                      <a:pt x="1544" y="623"/>
                    </a:lnTo>
                    <a:lnTo>
                      <a:pt x="1545" y="624"/>
                    </a:lnTo>
                    <a:lnTo>
                      <a:pt x="1549" y="626"/>
                    </a:lnTo>
                    <a:lnTo>
                      <a:pt x="1553" y="626"/>
                    </a:lnTo>
                    <a:lnTo>
                      <a:pt x="1557" y="629"/>
                    </a:lnTo>
                    <a:lnTo>
                      <a:pt x="1561" y="631"/>
                    </a:lnTo>
                    <a:lnTo>
                      <a:pt x="1565" y="634"/>
                    </a:lnTo>
                    <a:lnTo>
                      <a:pt x="1567" y="638"/>
                    </a:lnTo>
                    <a:lnTo>
                      <a:pt x="1567" y="644"/>
                    </a:lnTo>
                    <a:lnTo>
                      <a:pt x="1562" y="652"/>
                    </a:lnTo>
                    <a:lnTo>
                      <a:pt x="1556" y="659"/>
                    </a:lnTo>
                    <a:lnTo>
                      <a:pt x="1548" y="666"/>
                    </a:lnTo>
                    <a:lnTo>
                      <a:pt x="1542" y="673"/>
                    </a:lnTo>
                    <a:lnTo>
                      <a:pt x="1534" y="678"/>
                    </a:lnTo>
                    <a:lnTo>
                      <a:pt x="1526" y="685"/>
                    </a:lnTo>
                    <a:lnTo>
                      <a:pt x="1519" y="691"/>
                    </a:lnTo>
                    <a:lnTo>
                      <a:pt x="1512" y="698"/>
                    </a:lnTo>
                    <a:lnTo>
                      <a:pt x="1510" y="700"/>
                    </a:lnTo>
                    <a:lnTo>
                      <a:pt x="1510" y="704"/>
                    </a:lnTo>
                    <a:lnTo>
                      <a:pt x="1510" y="707"/>
                    </a:lnTo>
                    <a:lnTo>
                      <a:pt x="1512" y="711"/>
                    </a:lnTo>
                    <a:lnTo>
                      <a:pt x="1516" y="712"/>
                    </a:lnTo>
                    <a:lnTo>
                      <a:pt x="1518" y="715"/>
                    </a:lnTo>
                    <a:lnTo>
                      <a:pt x="1538" y="711"/>
                    </a:lnTo>
                    <a:lnTo>
                      <a:pt x="1559" y="707"/>
                    </a:lnTo>
                    <a:lnTo>
                      <a:pt x="1581" y="703"/>
                    </a:lnTo>
                    <a:lnTo>
                      <a:pt x="1603" y="702"/>
                    </a:lnTo>
                    <a:lnTo>
                      <a:pt x="1624" y="701"/>
                    </a:lnTo>
                    <a:lnTo>
                      <a:pt x="1645" y="704"/>
                    </a:lnTo>
                    <a:lnTo>
                      <a:pt x="1665" y="711"/>
                    </a:lnTo>
                    <a:lnTo>
                      <a:pt x="1684" y="722"/>
                    </a:lnTo>
                    <a:lnTo>
                      <a:pt x="1690" y="728"/>
                    </a:lnTo>
                    <a:lnTo>
                      <a:pt x="1696" y="735"/>
                    </a:lnTo>
                    <a:lnTo>
                      <a:pt x="1700" y="742"/>
                    </a:lnTo>
                    <a:lnTo>
                      <a:pt x="1704" y="751"/>
                    </a:lnTo>
                    <a:lnTo>
                      <a:pt x="1706" y="759"/>
                    </a:lnTo>
                    <a:lnTo>
                      <a:pt x="1707" y="768"/>
                    </a:lnTo>
                    <a:lnTo>
                      <a:pt x="1707" y="778"/>
                    </a:lnTo>
                    <a:lnTo>
                      <a:pt x="1706" y="788"/>
                    </a:lnTo>
                    <a:lnTo>
                      <a:pt x="1703" y="795"/>
                    </a:lnTo>
                    <a:lnTo>
                      <a:pt x="1699" y="801"/>
                    </a:lnTo>
                    <a:lnTo>
                      <a:pt x="1695" y="807"/>
                    </a:lnTo>
                    <a:lnTo>
                      <a:pt x="1691" y="814"/>
                    </a:lnTo>
                    <a:lnTo>
                      <a:pt x="1685" y="820"/>
                    </a:lnTo>
                    <a:lnTo>
                      <a:pt x="1680" y="825"/>
                    </a:lnTo>
                    <a:lnTo>
                      <a:pt x="1674" y="829"/>
                    </a:lnTo>
                    <a:lnTo>
                      <a:pt x="1668" y="833"/>
                    </a:lnTo>
                    <a:lnTo>
                      <a:pt x="1668" y="837"/>
                    </a:lnTo>
                    <a:lnTo>
                      <a:pt x="1671" y="842"/>
                    </a:lnTo>
                    <a:lnTo>
                      <a:pt x="1675" y="846"/>
                    </a:lnTo>
                    <a:lnTo>
                      <a:pt x="1680" y="848"/>
                    </a:lnTo>
                    <a:lnTo>
                      <a:pt x="1682" y="846"/>
                    </a:lnTo>
                    <a:lnTo>
                      <a:pt x="1686" y="844"/>
                    </a:lnTo>
                    <a:lnTo>
                      <a:pt x="1690" y="844"/>
                    </a:lnTo>
                    <a:lnTo>
                      <a:pt x="1695" y="844"/>
                    </a:lnTo>
                    <a:lnTo>
                      <a:pt x="1699" y="844"/>
                    </a:lnTo>
                    <a:lnTo>
                      <a:pt x="1704" y="846"/>
                    </a:lnTo>
                    <a:lnTo>
                      <a:pt x="1709" y="847"/>
                    </a:lnTo>
                    <a:lnTo>
                      <a:pt x="1714" y="848"/>
                    </a:lnTo>
                    <a:lnTo>
                      <a:pt x="1721" y="850"/>
                    </a:lnTo>
                    <a:lnTo>
                      <a:pt x="1730" y="852"/>
                    </a:lnTo>
                    <a:lnTo>
                      <a:pt x="1737" y="854"/>
                    </a:lnTo>
                    <a:lnTo>
                      <a:pt x="1745" y="858"/>
                    </a:lnTo>
                    <a:lnTo>
                      <a:pt x="1752" y="860"/>
                    </a:lnTo>
                    <a:lnTo>
                      <a:pt x="1759" y="866"/>
                    </a:lnTo>
                    <a:lnTo>
                      <a:pt x="1764" y="872"/>
                    </a:lnTo>
                    <a:lnTo>
                      <a:pt x="1770" y="880"/>
                    </a:lnTo>
                    <a:lnTo>
                      <a:pt x="1769" y="889"/>
                    </a:lnTo>
                    <a:lnTo>
                      <a:pt x="1767" y="898"/>
                    </a:lnTo>
                    <a:lnTo>
                      <a:pt x="1762" y="907"/>
                    </a:lnTo>
                    <a:lnTo>
                      <a:pt x="1757" y="915"/>
                    </a:lnTo>
                    <a:lnTo>
                      <a:pt x="1750" y="922"/>
                    </a:lnTo>
                    <a:lnTo>
                      <a:pt x="1743" y="928"/>
                    </a:lnTo>
                    <a:lnTo>
                      <a:pt x="1735" y="935"/>
                    </a:lnTo>
                    <a:lnTo>
                      <a:pt x="1727" y="941"/>
                    </a:lnTo>
                    <a:lnTo>
                      <a:pt x="1726" y="945"/>
                    </a:lnTo>
                    <a:lnTo>
                      <a:pt x="1727" y="950"/>
                    </a:lnTo>
                    <a:lnTo>
                      <a:pt x="1730" y="954"/>
                    </a:lnTo>
                    <a:lnTo>
                      <a:pt x="1734" y="955"/>
                    </a:lnTo>
                    <a:lnTo>
                      <a:pt x="1739" y="954"/>
                    </a:lnTo>
                    <a:lnTo>
                      <a:pt x="1746" y="955"/>
                    </a:lnTo>
                    <a:lnTo>
                      <a:pt x="1753" y="955"/>
                    </a:lnTo>
                    <a:lnTo>
                      <a:pt x="1759" y="957"/>
                    </a:lnTo>
                    <a:lnTo>
                      <a:pt x="1765" y="959"/>
                    </a:lnTo>
                    <a:lnTo>
                      <a:pt x="1771" y="961"/>
                    </a:lnTo>
                    <a:lnTo>
                      <a:pt x="1776" y="964"/>
                    </a:lnTo>
                    <a:lnTo>
                      <a:pt x="1782" y="968"/>
                    </a:lnTo>
                    <a:lnTo>
                      <a:pt x="1785" y="972"/>
                    </a:lnTo>
                    <a:lnTo>
                      <a:pt x="1788" y="978"/>
                    </a:lnTo>
                    <a:lnTo>
                      <a:pt x="1789" y="985"/>
                    </a:lnTo>
                    <a:lnTo>
                      <a:pt x="1786" y="993"/>
                    </a:lnTo>
                    <a:lnTo>
                      <a:pt x="1780" y="999"/>
                    </a:lnTo>
                    <a:lnTo>
                      <a:pt x="1775" y="1006"/>
                    </a:lnTo>
                    <a:lnTo>
                      <a:pt x="1767" y="1011"/>
                    </a:lnTo>
                    <a:lnTo>
                      <a:pt x="1761" y="1018"/>
                    </a:lnTo>
                    <a:lnTo>
                      <a:pt x="1753" y="1022"/>
                    </a:lnTo>
                    <a:lnTo>
                      <a:pt x="1745" y="1027"/>
                    </a:lnTo>
                    <a:lnTo>
                      <a:pt x="1738" y="1031"/>
                    </a:lnTo>
                    <a:lnTo>
                      <a:pt x="1731" y="1035"/>
                    </a:lnTo>
                    <a:lnTo>
                      <a:pt x="1729" y="1039"/>
                    </a:lnTo>
                    <a:lnTo>
                      <a:pt x="1730" y="1044"/>
                    </a:lnTo>
                    <a:lnTo>
                      <a:pt x="1735" y="1045"/>
                    </a:lnTo>
                    <a:lnTo>
                      <a:pt x="1740" y="1048"/>
                    </a:lnTo>
                    <a:lnTo>
                      <a:pt x="1745" y="1049"/>
                    </a:lnTo>
                    <a:lnTo>
                      <a:pt x="1751" y="1050"/>
                    </a:lnTo>
                    <a:lnTo>
                      <a:pt x="1756" y="1050"/>
                    </a:lnTo>
                    <a:lnTo>
                      <a:pt x="1762" y="1051"/>
                    </a:lnTo>
                    <a:lnTo>
                      <a:pt x="1767" y="1052"/>
                    </a:lnTo>
                    <a:lnTo>
                      <a:pt x="1773" y="1054"/>
                    </a:lnTo>
                    <a:lnTo>
                      <a:pt x="1780" y="1056"/>
                    </a:lnTo>
                    <a:lnTo>
                      <a:pt x="1788" y="1058"/>
                    </a:lnTo>
                    <a:lnTo>
                      <a:pt x="1795" y="1062"/>
                    </a:lnTo>
                    <a:lnTo>
                      <a:pt x="1803" y="1066"/>
                    </a:lnTo>
                    <a:lnTo>
                      <a:pt x="1810" y="1071"/>
                    </a:lnTo>
                    <a:lnTo>
                      <a:pt x="1816" y="1076"/>
                    </a:lnTo>
                    <a:lnTo>
                      <a:pt x="1821" y="1082"/>
                    </a:lnTo>
                    <a:lnTo>
                      <a:pt x="1825" y="1090"/>
                    </a:lnTo>
                    <a:lnTo>
                      <a:pt x="1823" y="1099"/>
                    </a:lnTo>
                    <a:lnTo>
                      <a:pt x="1821" y="1107"/>
                    </a:lnTo>
                    <a:lnTo>
                      <a:pt x="1816" y="1115"/>
                    </a:lnTo>
                    <a:lnTo>
                      <a:pt x="1811" y="1123"/>
                    </a:lnTo>
                    <a:lnTo>
                      <a:pt x="1803" y="1128"/>
                    </a:lnTo>
                    <a:lnTo>
                      <a:pt x="1797" y="1134"/>
                    </a:lnTo>
                    <a:lnTo>
                      <a:pt x="1789" y="1140"/>
                    </a:lnTo>
                    <a:lnTo>
                      <a:pt x="1782" y="1146"/>
                    </a:lnTo>
                    <a:lnTo>
                      <a:pt x="1731" y="1168"/>
                    </a:lnTo>
                    <a:lnTo>
                      <a:pt x="1727" y="1175"/>
                    </a:lnTo>
                    <a:lnTo>
                      <a:pt x="1731" y="1179"/>
                    </a:lnTo>
                    <a:lnTo>
                      <a:pt x="1737" y="1182"/>
                    </a:lnTo>
                    <a:lnTo>
                      <a:pt x="1744" y="1182"/>
                    </a:lnTo>
                    <a:lnTo>
                      <a:pt x="1751" y="1183"/>
                    </a:lnTo>
                    <a:lnTo>
                      <a:pt x="1758" y="1182"/>
                    </a:lnTo>
                    <a:lnTo>
                      <a:pt x="1766" y="1182"/>
                    </a:lnTo>
                    <a:lnTo>
                      <a:pt x="1773" y="1182"/>
                    </a:lnTo>
                    <a:lnTo>
                      <a:pt x="1780" y="1183"/>
                    </a:lnTo>
                    <a:lnTo>
                      <a:pt x="1795" y="1185"/>
                    </a:lnTo>
                    <a:lnTo>
                      <a:pt x="1811" y="1190"/>
                    </a:lnTo>
                    <a:lnTo>
                      <a:pt x="1826" y="1195"/>
                    </a:lnTo>
                    <a:lnTo>
                      <a:pt x="1840" y="1202"/>
                    </a:lnTo>
                    <a:lnTo>
                      <a:pt x="1853" y="1209"/>
                    </a:lnTo>
                    <a:lnTo>
                      <a:pt x="1864" y="1220"/>
                    </a:lnTo>
                    <a:lnTo>
                      <a:pt x="1873" y="1231"/>
                    </a:lnTo>
                    <a:lnTo>
                      <a:pt x="1880" y="1246"/>
                    </a:lnTo>
                    <a:lnTo>
                      <a:pt x="1882" y="1258"/>
                    </a:lnTo>
                    <a:lnTo>
                      <a:pt x="1883" y="1272"/>
                    </a:lnTo>
                    <a:lnTo>
                      <a:pt x="1881" y="1285"/>
                    </a:lnTo>
                    <a:lnTo>
                      <a:pt x="1878" y="1298"/>
                    </a:lnTo>
                    <a:lnTo>
                      <a:pt x="1872" y="1309"/>
                    </a:lnTo>
                    <a:lnTo>
                      <a:pt x="1866" y="1321"/>
                    </a:lnTo>
                    <a:lnTo>
                      <a:pt x="1858" y="1332"/>
                    </a:lnTo>
                    <a:lnTo>
                      <a:pt x="1849" y="1343"/>
                    </a:lnTo>
                    <a:lnTo>
                      <a:pt x="1837" y="1352"/>
                    </a:lnTo>
                    <a:lnTo>
                      <a:pt x="1825" y="1359"/>
                    </a:lnTo>
                    <a:lnTo>
                      <a:pt x="1812" y="1365"/>
                    </a:lnTo>
                    <a:lnTo>
                      <a:pt x="1799" y="1371"/>
                    </a:lnTo>
                    <a:lnTo>
                      <a:pt x="1785" y="1375"/>
                    </a:lnTo>
                    <a:lnTo>
                      <a:pt x="1771" y="1378"/>
                    </a:lnTo>
                    <a:lnTo>
                      <a:pt x="1756" y="1380"/>
                    </a:lnTo>
                    <a:lnTo>
                      <a:pt x="1743" y="1381"/>
                    </a:lnTo>
                    <a:lnTo>
                      <a:pt x="1739" y="1386"/>
                    </a:lnTo>
                    <a:lnTo>
                      <a:pt x="1743" y="1393"/>
                    </a:lnTo>
                    <a:lnTo>
                      <a:pt x="1751" y="1398"/>
                    </a:lnTo>
                    <a:lnTo>
                      <a:pt x="1760" y="1404"/>
                    </a:lnTo>
                    <a:lnTo>
                      <a:pt x="1768" y="1409"/>
                    </a:lnTo>
                    <a:lnTo>
                      <a:pt x="1776" y="1417"/>
                    </a:lnTo>
                    <a:lnTo>
                      <a:pt x="1783" y="1424"/>
                    </a:lnTo>
                    <a:lnTo>
                      <a:pt x="1789" y="1433"/>
                    </a:lnTo>
                    <a:lnTo>
                      <a:pt x="1793" y="1442"/>
                    </a:lnTo>
                    <a:lnTo>
                      <a:pt x="1797" y="1453"/>
                    </a:lnTo>
                    <a:lnTo>
                      <a:pt x="1796" y="1458"/>
                    </a:lnTo>
                    <a:lnTo>
                      <a:pt x="1796" y="1465"/>
                    </a:lnTo>
                    <a:lnTo>
                      <a:pt x="1794" y="1472"/>
                    </a:lnTo>
                    <a:lnTo>
                      <a:pt x="1794" y="1478"/>
                    </a:lnTo>
                    <a:lnTo>
                      <a:pt x="1790" y="1483"/>
                    </a:lnTo>
                    <a:lnTo>
                      <a:pt x="1787" y="1488"/>
                    </a:lnTo>
                    <a:lnTo>
                      <a:pt x="1781" y="1493"/>
                    </a:lnTo>
                    <a:lnTo>
                      <a:pt x="1776" y="1496"/>
                    </a:lnTo>
                    <a:lnTo>
                      <a:pt x="1768" y="1498"/>
                    </a:lnTo>
                    <a:lnTo>
                      <a:pt x="1761" y="1499"/>
                    </a:lnTo>
                    <a:lnTo>
                      <a:pt x="1753" y="1500"/>
                    </a:lnTo>
                    <a:lnTo>
                      <a:pt x="1744" y="1501"/>
                    </a:lnTo>
                    <a:lnTo>
                      <a:pt x="1735" y="1500"/>
                    </a:lnTo>
                    <a:lnTo>
                      <a:pt x="1727" y="1499"/>
                    </a:lnTo>
                    <a:lnTo>
                      <a:pt x="1719" y="1498"/>
                    </a:lnTo>
                    <a:lnTo>
                      <a:pt x="1712" y="1496"/>
                    </a:lnTo>
                    <a:lnTo>
                      <a:pt x="1708" y="1498"/>
                    </a:lnTo>
                    <a:lnTo>
                      <a:pt x="1706" y="1501"/>
                    </a:lnTo>
                    <a:lnTo>
                      <a:pt x="1704" y="1504"/>
                    </a:lnTo>
                    <a:lnTo>
                      <a:pt x="1706" y="1510"/>
                    </a:lnTo>
                    <a:lnTo>
                      <a:pt x="1711" y="1516"/>
                    </a:lnTo>
                    <a:lnTo>
                      <a:pt x="1716" y="1524"/>
                    </a:lnTo>
                    <a:lnTo>
                      <a:pt x="1718" y="1533"/>
                    </a:lnTo>
                    <a:lnTo>
                      <a:pt x="1721" y="1542"/>
                    </a:lnTo>
                    <a:lnTo>
                      <a:pt x="1721" y="1551"/>
                    </a:lnTo>
                    <a:lnTo>
                      <a:pt x="1722" y="1561"/>
                    </a:lnTo>
                    <a:lnTo>
                      <a:pt x="1721" y="1570"/>
                    </a:lnTo>
                    <a:lnTo>
                      <a:pt x="1721" y="1579"/>
                    </a:lnTo>
                    <a:lnTo>
                      <a:pt x="1718" y="1583"/>
                    </a:lnTo>
                    <a:lnTo>
                      <a:pt x="1716" y="1588"/>
                    </a:lnTo>
                    <a:lnTo>
                      <a:pt x="1713" y="1592"/>
                    </a:lnTo>
                    <a:lnTo>
                      <a:pt x="1711" y="1597"/>
                    </a:lnTo>
                    <a:lnTo>
                      <a:pt x="1707" y="1600"/>
                    </a:lnTo>
                    <a:lnTo>
                      <a:pt x="1705" y="1604"/>
                    </a:lnTo>
                    <a:lnTo>
                      <a:pt x="1701" y="1606"/>
                    </a:lnTo>
                    <a:lnTo>
                      <a:pt x="1697" y="1609"/>
                    </a:lnTo>
                    <a:lnTo>
                      <a:pt x="1689" y="1611"/>
                    </a:lnTo>
                    <a:lnTo>
                      <a:pt x="1683" y="1611"/>
                    </a:lnTo>
                    <a:lnTo>
                      <a:pt x="1676" y="1611"/>
                    </a:lnTo>
                    <a:lnTo>
                      <a:pt x="1670" y="1611"/>
                    </a:lnTo>
                    <a:lnTo>
                      <a:pt x="1662" y="1608"/>
                    </a:lnTo>
                    <a:lnTo>
                      <a:pt x="1657" y="1605"/>
                    </a:lnTo>
                    <a:lnTo>
                      <a:pt x="1651" y="1601"/>
                    </a:lnTo>
                    <a:lnTo>
                      <a:pt x="1646" y="1597"/>
                    </a:lnTo>
                    <a:lnTo>
                      <a:pt x="1642" y="1596"/>
                    </a:lnTo>
                    <a:lnTo>
                      <a:pt x="1638" y="1599"/>
                    </a:lnTo>
                    <a:lnTo>
                      <a:pt x="1634" y="1601"/>
                    </a:lnTo>
                    <a:lnTo>
                      <a:pt x="1633" y="1605"/>
                    </a:lnTo>
                    <a:lnTo>
                      <a:pt x="1632" y="1608"/>
                    </a:lnTo>
                    <a:lnTo>
                      <a:pt x="1635" y="1612"/>
                    </a:lnTo>
                    <a:lnTo>
                      <a:pt x="1637" y="1615"/>
                    </a:lnTo>
                    <a:lnTo>
                      <a:pt x="1639" y="1619"/>
                    </a:lnTo>
                    <a:lnTo>
                      <a:pt x="1639" y="1626"/>
                    </a:lnTo>
                    <a:lnTo>
                      <a:pt x="1640" y="1635"/>
                    </a:lnTo>
                    <a:lnTo>
                      <a:pt x="1640" y="1645"/>
                    </a:lnTo>
                    <a:lnTo>
                      <a:pt x="1640" y="1654"/>
                    </a:lnTo>
                    <a:lnTo>
                      <a:pt x="1638" y="1663"/>
                    </a:lnTo>
                    <a:lnTo>
                      <a:pt x="1635" y="1672"/>
                    </a:lnTo>
                    <a:lnTo>
                      <a:pt x="1631" y="1680"/>
                    </a:lnTo>
                    <a:lnTo>
                      <a:pt x="1627" y="1688"/>
                    </a:lnTo>
                    <a:lnTo>
                      <a:pt x="1619" y="1692"/>
                    </a:lnTo>
                    <a:lnTo>
                      <a:pt x="1611" y="1698"/>
                    </a:lnTo>
                    <a:lnTo>
                      <a:pt x="1606" y="1700"/>
                    </a:lnTo>
                    <a:lnTo>
                      <a:pt x="1601" y="1701"/>
                    </a:lnTo>
                    <a:lnTo>
                      <a:pt x="1595" y="1701"/>
                    </a:lnTo>
                    <a:lnTo>
                      <a:pt x="1590" y="1701"/>
                    </a:lnTo>
                    <a:lnTo>
                      <a:pt x="1585" y="1700"/>
                    </a:lnTo>
                    <a:lnTo>
                      <a:pt x="1580" y="1696"/>
                    </a:lnTo>
                    <a:lnTo>
                      <a:pt x="1576" y="1692"/>
                    </a:lnTo>
                    <a:lnTo>
                      <a:pt x="1572" y="1689"/>
                    </a:lnTo>
                    <a:lnTo>
                      <a:pt x="1568" y="1684"/>
                    </a:lnTo>
                    <a:lnTo>
                      <a:pt x="1564" y="1680"/>
                    </a:lnTo>
                    <a:lnTo>
                      <a:pt x="1559" y="1676"/>
                    </a:lnTo>
                    <a:lnTo>
                      <a:pt x="1555" y="1674"/>
                    </a:lnTo>
                    <a:lnTo>
                      <a:pt x="1549" y="1675"/>
                    </a:lnTo>
                    <a:lnTo>
                      <a:pt x="1544" y="1677"/>
                    </a:lnTo>
                    <a:lnTo>
                      <a:pt x="1547" y="1685"/>
                    </a:lnTo>
                    <a:lnTo>
                      <a:pt x="1549" y="1694"/>
                    </a:lnTo>
                    <a:lnTo>
                      <a:pt x="1550" y="1702"/>
                    </a:lnTo>
                    <a:lnTo>
                      <a:pt x="1551" y="1712"/>
                    </a:lnTo>
                    <a:lnTo>
                      <a:pt x="1550" y="1720"/>
                    </a:lnTo>
                    <a:lnTo>
                      <a:pt x="1548" y="1729"/>
                    </a:lnTo>
                    <a:lnTo>
                      <a:pt x="1545" y="1737"/>
                    </a:lnTo>
                    <a:lnTo>
                      <a:pt x="1542" y="1746"/>
                    </a:lnTo>
                    <a:lnTo>
                      <a:pt x="1528" y="1760"/>
                    </a:lnTo>
                    <a:lnTo>
                      <a:pt x="1513" y="1772"/>
                    </a:lnTo>
                    <a:lnTo>
                      <a:pt x="1496" y="1780"/>
                    </a:lnTo>
                    <a:lnTo>
                      <a:pt x="1479" y="1786"/>
                    </a:lnTo>
                    <a:lnTo>
                      <a:pt x="1460" y="1790"/>
                    </a:lnTo>
                    <a:lnTo>
                      <a:pt x="1441" y="1793"/>
                    </a:lnTo>
                    <a:lnTo>
                      <a:pt x="1421" y="1793"/>
                    </a:lnTo>
                    <a:lnTo>
                      <a:pt x="1402" y="1793"/>
                    </a:lnTo>
                    <a:lnTo>
                      <a:pt x="1391" y="1789"/>
                    </a:lnTo>
                    <a:lnTo>
                      <a:pt x="1381" y="1786"/>
                    </a:lnTo>
                    <a:lnTo>
                      <a:pt x="1371" y="1782"/>
                    </a:lnTo>
                    <a:lnTo>
                      <a:pt x="1362" y="1780"/>
                    </a:lnTo>
                    <a:lnTo>
                      <a:pt x="1352" y="1775"/>
                    </a:lnTo>
                    <a:lnTo>
                      <a:pt x="1345" y="1770"/>
                    </a:lnTo>
                    <a:lnTo>
                      <a:pt x="1337" y="1763"/>
                    </a:lnTo>
                    <a:lnTo>
                      <a:pt x="1331" y="1756"/>
                    </a:lnTo>
                    <a:lnTo>
                      <a:pt x="1326" y="1754"/>
                    </a:lnTo>
                    <a:lnTo>
                      <a:pt x="1324" y="1752"/>
                    </a:lnTo>
                    <a:lnTo>
                      <a:pt x="1318" y="1754"/>
                    </a:lnTo>
                    <a:lnTo>
                      <a:pt x="1313" y="1759"/>
                    </a:lnTo>
                    <a:lnTo>
                      <a:pt x="1315" y="1768"/>
                    </a:lnTo>
                    <a:lnTo>
                      <a:pt x="1316" y="1779"/>
                    </a:lnTo>
                    <a:lnTo>
                      <a:pt x="1315" y="1790"/>
                    </a:lnTo>
                    <a:lnTo>
                      <a:pt x="1313" y="1800"/>
                    </a:lnTo>
                    <a:lnTo>
                      <a:pt x="1308" y="1810"/>
                    </a:lnTo>
                    <a:lnTo>
                      <a:pt x="1302" y="1820"/>
                    </a:lnTo>
                    <a:lnTo>
                      <a:pt x="1295" y="1828"/>
                    </a:lnTo>
                    <a:lnTo>
                      <a:pt x="1288" y="1837"/>
                    </a:lnTo>
                    <a:lnTo>
                      <a:pt x="1283" y="1841"/>
                    </a:lnTo>
                    <a:lnTo>
                      <a:pt x="1277" y="1845"/>
                    </a:lnTo>
                    <a:lnTo>
                      <a:pt x="1271" y="1849"/>
                    </a:lnTo>
                    <a:lnTo>
                      <a:pt x="1265" y="1852"/>
                    </a:lnTo>
                    <a:lnTo>
                      <a:pt x="1259" y="1853"/>
                    </a:lnTo>
                    <a:lnTo>
                      <a:pt x="1252" y="1855"/>
                    </a:lnTo>
                    <a:lnTo>
                      <a:pt x="1246" y="1854"/>
                    </a:lnTo>
                    <a:lnTo>
                      <a:pt x="1239" y="1853"/>
                    </a:lnTo>
                    <a:lnTo>
                      <a:pt x="1234" y="1851"/>
                    </a:lnTo>
                    <a:lnTo>
                      <a:pt x="1229" y="1847"/>
                    </a:lnTo>
                    <a:lnTo>
                      <a:pt x="1225" y="1844"/>
                    </a:lnTo>
                    <a:lnTo>
                      <a:pt x="1222" y="1840"/>
                    </a:lnTo>
                    <a:lnTo>
                      <a:pt x="1217" y="1836"/>
                    </a:lnTo>
                    <a:lnTo>
                      <a:pt x="1213" y="1835"/>
                    </a:lnTo>
                    <a:lnTo>
                      <a:pt x="1208" y="1834"/>
                    </a:lnTo>
                    <a:lnTo>
                      <a:pt x="1202" y="1835"/>
                    </a:lnTo>
                    <a:lnTo>
                      <a:pt x="1197" y="1842"/>
                    </a:lnTo>
                    <a:lnTo>
                      <a:pt x="1191" y="1847"/>
                    </a:lnTo>
                    <a:lnTo>
                      <a:pt x="1184" y="1851"/>
                    </a:lnTo>
                    <a:lnTo>
                      <a:pt x="1177" y="1854"/>
                    </a:lnTo>
                    <a:lnTo>
                      <a:pt x="1169" y="1856"/>
                    </a:lnTo>
                    <a:lnTo>
                      <a:pt x="1161" y="1857"/>
                    </a:lnTo>
                    <a:lnTo>
                      <a:pt x="1153" y="1858"/>
                    </a:lnTo>
                    <a:lnTo>
                      <a:pt x="1147" y="1860"/>
                    </a:lnTo>
                    <a:lnTo>
                      <a:pt x="1140" y="1858"/>
                    </a:lnTo>
                    <a:lnTo>
                      <a:pt x="1133" y="1857"/>
                    </a:lnTo>
                    <a:lnTo>
                      <a:pt x="1134" y="1851"/>
                    </a:lnTo>
                    <a:lnTo>
                      <a:pt x="1134" y="1844"/>
                    </a:lnTo>
                    <a:lnTo>
                      <a:pt x="1133" y="1837"/>
                    </a:lnTo>
                    <a:lnTo>
                      <a:pt x="1131" y="1831"/>
                    </a:lnTo>
                    <a:lnTo>
                      <a:pt x="1129" y="1824"/>
                    </a:lnTo>
                    <a:lnTo>
                      <a:pt x="1129" y="1818"/>
                    </a:lnTo>
                    <a:lnTo>
                      <a:pt x="1129" y="1811"/>
                    </a:lnTo>
                    <a:lnTo>
                      <a:pt x="1134" y="1806"/>
                    </a:lnTo>
                    <a:lnTo>
                      <a:pt x="1140" y="1797"/>
                    </a:lnTo>
                    <a:lnTo>
                      <a:pt x="1146" y="1789"/>
                    </a:lnTo>
                    <a:lnTo>
                      <a:pt x="1152" y="1781"/>
                    </a:lnTo>
                    <a:lnTo>
                      <a:pt x="1157" y="1773"/>
                    </a:lnTo>
                    <a:lnTo>
                      <a:pt x="1162" y="1764"/>
                    </a:lnTo>
                    <a:lnTo>
                      <a:pt x="1168" y="1757"/>
                    </a:lnTo>
                    <a:lnTo>
                      <a:pt x="1174" y="1750"/>
                    </a:lnTo>
                    <a:lnTo>
                      <a:pt x="1181" y="1743"/>
                    </a:lnTo>
                    <a:lnTo>
                      <a:pt x="1183" y="1744"/>
                    </a:lnTo>
                    <a:lnTo>
                      <a:pt x="1190" y="1730"/>
                    </a:lnTo>
                    <a:lnTo>
                      <a:pt x="1197" y="1716"/>
                    </a:lnTo>
                    <a:lnTo>
                      <a:pt x="1203" y="1701"/>
                    </a:lnTo>
                    <a:lnTo>
                      <a:pt x="1209" y="1687"/>
                    </a:lnTo>
                    <a:lnTo>
                      <a:pt x="1213" y="1671"/>
                    </a:lnTo>
                    <a:lnTo>
                      <a:pt x="1217" y="1654"/>
                    </a:lnTo>
                    <a:lnTo>
                      <a:pt x="1220" y="1638"/>
                    </a:lnTo>
                    <a:lnTo>
                      <a:pt x="1224" y="1622"/>
                    </a:lnTo>
                    <a:lnTo>
                      <a:pt x="1228" y="1615"/>
                    </a:lnTo>
                    <a:lnTo>
                      <a:pt x="1231" y="1608"/>
                    </a:lnTo>
                    <a:lnTo>
                      <a:pt x="1234" y="1601"/>
                    </a:lnTo>
                    <a:lnTo>
                      <a:pt x="1236" y="1594"/>
                    </a:lnTo>
                    <a:lnTo>
                      <a:pt x="1238" y="1586"/>
                    </a:lnTo>
                    <a:lnTo>
                      <a:pt x="1242" y="1579"/>
                    </a:lnTo>
                    <a:lnTo>
                      <a:pt x="1247" y="1573"/>
                    </a:lnTo>
                    <a:lnTo>
                      <a:pt x="1254" y="1569"/>
                    </a:lnTo>
                    <a:lnTo>
                      <a:pt x="1265" y="1555"/>
                    </a:lnTo>
                    <a:lnTo>
                      <a:pt x="1279" y="1543"/>
                    </a:lnTo>
                    <a:lnTo>
                      <a:pt x="1293" y="1531"/>
                    </a:lnTo>
                    <a:lnTo>
                      <a:pt x="1308" y="1519"/>
                    </a:lnTo>
                    <a:lnTo>
                      <a:pt x="1322" y="1507"/>
                    </a:lnTo>
                    <a:lnTo>
                      <a:pt x="1336" y="1495"/>
                    </a:lnTo>
                    <a:lnTo>
                      <a:pt x="1350" y="1481"/>
                    </a:lnTo>
                    <a:lnTo>
                      <a:pt x="1363" y="1468"/>
                    </a:lnTo>
                    <a:lnTo>
                      <a:pt x="1368" y="1458"/>
                    </a:lnTo>
                    <a:lnTo>
                      <a:pt x="1374" y="1448"/>
                    </a:lnTo>
                    <a:lnTo>
                      <a:pt x="1379" y="1438"/>
                    </a:lnTo>
                    <a:lnTo>
                      <a:pt x="1384" y="1429"/>
                    </a:lnTo>
                    <a:lnTo>
                      <a:pt x="1389" y="1419"/>
                    </a:lnTo>
                    <a:lnTo>
                      <a:pt x="1395" y="1410"/>
                    </a:lnTo>
                    <a:lnTo>
                      <a:pt x="1402" y="1401"/>
                    </a:lnTo>
                    <a:lnTo>
                      <a:pt x="1410" y="1393"/>
                    </a:lnTo>
                    <a:lnTo>
                      <a:pt x="1411" y="1397"/>
                    </a:lnTo>
                    <a:lnTo>
                      <a:pt x="1415" y="1401"/>
                    </a:lnTo>
                    <a:lnTo>
                      <a:pt x="1419" y="1404"/>
                    </a:lnTo>
                    <a:lnTo>
                      <a:pt x="1425" y="1406"/>
                    </a:lnTo>
                    <a:lnTo>
                      <a:pt x="1426" y="1410"/>
                    </a:lnTo>
                    <a:lnTo>
                      <a:pt x="1431" y="1413"/>
                    </a:lnTo>
                    <a:lnTo>
                      <a:pt x="1438" y="1415"/>
                    </a:lnTo>
                    <a:lnTo>
                      <a:pt x="1444" y="1417"/>
                    </a:lnTo>
                    <a:lnTo>
                      <a:pt x="1448" y="1418"/>
                    </a:lnTo>
                    <a:lnTo>
                      <a:pt x="1452" y="1418"/>
                    </a:lnTo>
                    <a:lnTo>
                      <a:pt x="1457" y="1417"/>
                    </a:lnTo>
                    <a:lnTo>
                      <a:pt x="1461" y="1417"/>
                    </a:lnTo>
                    <a:lnTo>
                      <a:pt x="1466" y="1415"/>
                    </a:lnTo>
                    <a:lnTo>
                      <a:pt x="1471" y="1414"/>
                    </a:lnTo>
                    <a:lnTo>
                      <a:pt x="1475" y="1412"/>
                    </a:lnTo>
                    <a:lnTo>
                      <a:pt x="1479" y="1411"/>
                    </a:lnTo>
                    <a:lnTo>
                      <a:pt x="1480" y="1407"/>
                    </a:lnTo>
                    <a:lnTo>
                      <a:pt x="1480" y="1404"/>
                    </a:lnTo>
                    <a:lnTo>
                      <a:pt x="1477" y="1401"/>
                    </a:lnTo>
                    <a:lnTo>
                      <a:pt x="1475" y="1401"/>
                    </a:lnTo>
                    <a:lnTo>
                      <a:pt x="1470" y="1402"/>
                    </a:lnTo>
                    <a:lnTo>
                      <a:pt x="1465" y="1403"/>
                    </a:lnTo>
                    <a:lnTo>
                      <a:pt x="1458" y="1404"/>
                    </a:lnTo>
                    <a:lnTo>
                      <a:pt x="1452" y="1404"/>
                    </a:lnTo>
                    <a:lnTo>
                      <a:pt x="1447" y="1402"/>
                    </a:lnTo>
                    <a:lnTo>
                      <a:pt x="1442" y="1401"/>
                    </a:lnTo>
                    <a:lnTo>
                      <a:pt x="1437" y="1399"/>
                    </a:lnTo>
                    <a:lnTo>
                      <a:pt x="1433" y="1397"/>
                    </a:lnTo>
                    <a:lnTo>
                      <a:pt x="1428" y="1393"/>
                    </a:lnTo>
                    <a:lnTo>
                      <a:pt x="1425" y="1390"/>
                    </a:lnTo>
                    <a:lnTo>
                      <a:pt x="1421" y="1386"/>
                    </a:lnTo>
                    <a:lnTo>
                      <a:pt x="1420" y="1383"/>
                    </a:lnTo>
                    <a:lnTo>
                      <a:pt x="1417" y="1365"/>
                    </a:lnTo>
                    <a:lnTo>
                      <a:pt x="1424" y="1365"/>
                    </a:lnTo>
                    <a:lnTo>
                      <a:pt x="1430" y="1365"/>
                    </a:lnTo>
                    <a:lnTo>
                      <a:pt x="1437" y="1363"/>
                    </a:lnTo>
                    <a:lnTo>
                      <a:pt x="1444" y="1361"/>
                    </a:lnTo>
                    <a:lnTo>
                      <a:pt x="1450" y="1359"/>
                    </a:lnTo>
                    <a:lnTo>
                      <a:pt x="1456" y="1355"/>
                    </a:lnTo>
                    <a:lnTo>
                      <a:pt x="1461" y="1351"/>
                    </a:lnTo>
                    <a:lnTo>
                      <a:pt x="1465" y="1346"/>
                    </a:lnTo>
                    <a:lnTo>
                      <a:pt x="1461" y="1342"/>
                    </a:lnTo>
                    <a:lnTo>
                      <a:pt x="1458" y="1341"/>
                    </a:lnTo>
                    <a:lnTo>
                      <a:pt x="1454" y="1341"/>
                    </a:lnTo>
                    <a:lnTo>
                      <a:pt x="1450" y="1342"/>
                    </a:lnTo>
                    <a:lnTo>
                      <a:pt x="1445" y="1344"/>
                    </a:lnTo>
                    <a:lnTo>
                      <a:pt x="1440" y="1346"/>
                    </a:lnTo>
                    <a:lnTo>
                      <a:pt x="1435" y="1347"/>
                    </a:lnTo>
                    <a:lnTo>
                      <a:pt x="1431" y="1348"/>
                    </a:lnTo>
                    <a:lnTo>
                      <a:pt x="1420" y="1348"/>
                    </a:lnTo>
                    <a:lnTo>
                      <a:pt x="1411" y="1348"/>
                    </a:lnTo>
                    <a:lnTo>
                      <a:pt x="1402" y="1347"/>
                    </a:lnTo>
                    <a:lnTo>
                      <a:pt x="1393" y="1346"/>
                    </a:lnTo>
                    <a:lnTo>
                      <a:pt x="1384" y="1342"/>
                    </a:lnTo>
                    <a:lnTo>
                      <a:pt x="1375" y="1337"/>
                    </a:lnTo>
                    <a:lnTo>
                      <a:pt x="1368" y="1331"/>
                    </a:lnTo>
                    <a:lnTo>
                      <a:pt x="1361" y="1325"/>
                    </a:lnTo>
                    <a:lnTo>
                      <a:pt x="1358" y="1319"/>
                    </a:lnTo>
                    <a:lnTo>
                      <a:pt x="1355" y="1316"/>
                    </a:lnTo>
                    <a:lnTo>
                      <a:pt x="1352" y="1317"/>
                    </a:lnTo>
                    <a:lnTo>
                      <a:pt x="1349" y="1315"/>
                    </a:lnTo>
                    <a:lnTo>
                      <a:pt x="1347" y="1314"/>
                    </a:lnTo>
                    <a:lnTo>
                      <a:pt x="1344" y="1316"/>
                    </a:lnTo>
                    <a:lnTo>
                      <a:pt x="1341" y="1321"/>
                    </a:lnTo>
                    <a:lnTo>
                      <a:pt x="1340" y="1326"/>
                    </a:lnTo>
                    <a:lnTo>
                      <a:pt x="1342" y="1330"/>
                    </a:lnTo>
                    <a:lnTo>
                      <a:pt x="1347" y="1334"/>
                    </a:lnTo>
                    <a:lnTo>
                      <a:pt x="1351" y="1337"/>
                    </a:lnTo>
                    <a:lnTo>
                      <a:pt x="1356" y="1341"/>
                    </a:lnTo>
                    <a:lnTo>
                      <a:pt x="1360" y="1344"/>
                    </a:lnTo>
                    <a:lnTo>
                      <a:pt x="1363" y="1348"/>
                    </a:lnTo>
                    <a:lnTo>
                      <a:pt x="1356" y="1353"/>
                    </a:lnTo>
                    <a:lnTo>
                      <a:pt x="1349" y="1356"/>
                    </a:lnTo>
                    <a:lnTo>
                      <a:pt x="1345" y="1356"/>
                    </a:lnTo>
                    <a:lnTo>
                      <a:pt x="1341" y="1357"/>
                    </a:lnTo>
                    <a:lnTo>
                      <a:pt x="1336" y="1357"/>
                    </a:lnTo>
                    <a:lnTo>
                      <a:pt x="1333" y="1357"/>
                    </a:lnTo>
                    <a:lnTo>
                      <a:pt x="1327" y="1355"/>
                    </a:lnTo>
                    <a:lnTo>
                      <a:pt x="1322" y="1353"/>
                    </a:lnTo>
                    <a:lnTo>
                      <a:pt x="1316" y="1352"/>
                    </a:lnTo>
                    <a:lnTo>
                      <a:pt x="1311" y="1357"/>
                    </a:lnTo>
                    <a:lnTo>
                      <a:pt x="1310" y="1361"/>
                    </a:lnTo>
                    <a:lnTo>
                      <a:pt x="1313" y="1365"/>
                    </a:lnTo>
                    <a:lnTo>
                      <a:pt x="1317" y="1368"/>
                    </a:lnTo>
                    <a:lnTo>
                      <a:pt x="1323" y="1370"/>
                    </a:lnTo>
                    <a:lnTo>
                      <a:pt x="1327" y="1370"/>
                    </a:lnTo>
                    <a:lnTo>
                      <a:pt x="1332" y="1371"/>
                    </a:lnTo>
                    <a:lnTo>
                      <a:pt x="1336" y="1371"/>
                    </a:lnTo>
                    <a:lnTo>
                      <a:pt x="1339" y="1372"/>
                    </a:lnTo>
                    <a:lnTo>
                      <a:pt x="1333" y="1383"/>
                    </a:lnTo>
                    <a:lnTo>
                      <a:pt x="1326" y="1393"/>
                    </a:lnTo>
                    <a:lnTo>
                      <a:pt x="1319" y="1402"/>
                    </a:lnTo>
                    <a:lnTo>
                      <a:pt x="1311" y="1411"/>
                    </a:lnTo>
                    <a:lnTo>
                      <a:pt x="1302" y="1418"/>
                    </a:lnTo>
                    <a:lnTo>
                      <a:pt x="1294" y="1427"/>
                    </a:lnTo>
                    <a:lnTo>
                      <a:pt x="1284" y="1434"/>
                    </a:lnTo>
                    <a:lnTo>
                      <a:pt x="1275" y="1443"/>
                    </a:lnTo>
                    <a:lnTo>
                      <a:pt x="1268" y="1441"/>
                    </a:lnTo>
                    <a:lnTo>
                      <a:pt x="1267" y="1432"/>
                    </a:lnTo>
                    <a:lnTo>
                      <a:pt x="1267" y="1424"/>
                    </a:lnTo>
                    <a:lnTo>
                      <a:pt x="1267" y="1415"/>
                    </a:lnTo>
                    <a:lnTo>
                      <a:pt x="1267" y="1406"/>
                    </a:lnTo>
                    <a:lnTo>
                      <a:pt x="1265" y="1395"/>
                    </a:lnTo>
                    <a:lnTo>
                      <a:pt x="1263" y="1386"/>
                    </a:lnTo>
                    <a:lnTo>
                      <a:pt x="1261" y="1377"/>
                    </a:lnTo>
                    <a:lnTo>
                      <a:pt x="1257" y="1370"/>
                    </a:lnTo>
                    <a:lnTo>
                      <a:pt x="1256" y="1355"/>
                    </a:lnTo>
                    <a:lnTo>
                      <a:pt x="1256" y="1341"/>
                    </a:lnTo>
                    <a:lnTo>
                      <a:pt x="1256" y="1326"/>
                    </a:lnTo>
                    <a:lnTo>
                      <a:pt x="1257" y="1311"/>
                    </a:lnTo>
                    <a:lnTo>
                      <a:pt x="1259" y="1297"/>
                    </a:lnTo>
                    <a:lnTo>
                      <a:pt x="1262" y="1283"/>
                    </a:lnTo>
                    <a:lnTo>
                      <a:pt x="1267" y="1270"/>
                    </a:lnTo>
                    <a:lnTo>
                      <a:pt x="1273" y="1258"/>
                    </a:lnTo>
                    <a:lnTo>
                      <a:pt x="1281" y="1258"/>
                    </a:lnTo>
                    <a:lnTo>
                      <a:pt x="1289" y="1258"/>
                    </a:lnTo>
                    <a:lnTo>
                      <a:pt x="1297" y="1255"/>
                    </a:lnTo>
                    <a:lnTo>
                      <a:pt x="1306" y="1251"/>
                    </a:lnTo>
                    <a:lnTo>
                      <a:pt x="1313" y="1247"/>
                    </a:lnTo>
                    <a:lnTo>
                      <a:pt x="1321" y="1243"/>
                    </a:lnTo>
                    <a:lnTo>
                      <a:pt x="1329" y="1241"/>
                    </a:lnTo>
                    <a:lnTo>
                      <a:pt x="1339" y="1240"/>
                    </a:lnTo>
                    <a:lnTo>
                      <a:pt x="1342" y="1237"/>
                    </a:lnTo>
                    <a:lnTo>
                      <a:pt x="1342" y="1234"/>
                    </a:lnTo>
                    <a:lnTo>
                      <a:pt x="1337" y="1231"/>
                    </a:lnTo>
                    <a:lnTo>
                      <a:pt x="1332" y="1230"/>
                    </a:lnTo>
                    <a:lnTo>
                      <a:pt x="1327" y="1229"/>
                    </a:lnTo>
                    <a:lnTo>
                      <a:pt x="1323" y="1229"/>
                    </a:lnTo>
                    <a:lnTo>
                      <a:pt x="1318" y="1229"/>
                    </a:lnTo>
                    <a:lnTo>
                      <a:pt x="1313" y="1231"/>
                    </a:lnTo>
                    <a:lnTo>
                      <a:pt x="1308" y="1231"/>
                    </a:lnTo>
                    <a:lnTo>
                      <a:pt x="1304" y="1234"/>
                    </a:lnTo>
                    <a:lnTo>
                      <a:pt x="1301" y="1238"/>
                    </a:lnTo>
                    <a:lnTo>
                      <a:pt x="1297" y="1241"/>
                    </a:lnTo>
                    <a:lnTo>
                      <a:pt x="1293" y="1242"/>
                    </a:lnTo>
                    <a:lnTo>
                      <a:pt x="1288" y="1243"/>
                    </a:lnTo>
                    <a:lnTo>
                      <a:pt x="1283" y="1242"/>
                    </a:lnTo>
                    <a:lnTo>
                      <a:pt x="1278" y="1242"/>
                    </a:lnTo>
                    <a:lnTo>
                      <a:pt x="1273" y="1242"/>
                    </a:lnTo>
                    <a:lnTo>
                      <a:pt x="1268" y="1243"/>
                    </a:lnTo>
                    <a:lnTo>
                      <a:pt x="1261" y="1241"/>
                    </a:lnTo>
                    <a:lnTo>
                      <a:pt x="1256" y="1239"/>
                    </a:lnTo>
                    <a:lnTo>
                      <a:pt x="1251" y="1235"/>
                    </a:lnTo>
                    <a:lnTo>
                      <a:pt x="1247" y="1229"/>
                    </a:lnTo>
                    <a:lnTo>
                      <a:pt x="1244" y="1224"/>
                    </a:lnTo>
                    <a:lnTo>
                      <a:pt x="1243" y="1218"/>
                    </a:lnTo>
                    <a:lnTo>
                      <a:pt x="1239" y="1215"/>
                    </a:lnTo>
                    <a:lnTo>
                      <a:pt x="1234" y="1213"/>
                    </a:lnTo>
                    <a:lnTo>
                      <a:pt x="1227" y="1218"/>
                    </a:lnTo>
                    <a:lnTo>
                      <a:pt x="1221" y="1224"/>
                    </a:lnTo>
                    <a:lnTo>
                      <a:pt x="1218" y="1226"/>
                    </a:lnTo>
                    <a:lnTo>
                      <a:pt x="1215" y="1229"/>
                    </a:lnTo>
                    <a:lnTo>
                      <a:pt x="1211" y="1231"/>
                    </a:lnTo>
                    <a:lnTo>
                      <a:pt x="1207" y="1234"/>
                    </a:lnTo>
                    <a:lnTo>
                      <a:pt x="1197" y="1237"/>
                    </a:lnTo>
                    <a:lnTo>
                      <a:pt x="1187" y="1240"/>
                    </a:lnTo>
                    <a:lnTo>
                      <a:pt x="1177" y="1243"/>
                    </a:lnTo>
                    <a:lnTo>
                      <a:pt x="1167" y="1247"/>
                    </a:lnTo>
                    <a:lnTo>
                      <a:pt x="1157" y="1248"/>
                    </a:lnTo>
                    <a:lnTo>
                      <a:pt x="1147" y="1248"/>
                    </a:lnTo>
                    <a:lnTo>
                      <a:pt x="1138" y="1246"/>
                    </a:lnTo>
                    <a:lnTo>
                      <a:pt x="1128" y="1242"/>
                    </a:lnTo>
                    <a:lnTo>
                      <a:pt x="1123" y="1244"/>
                    </a:lnTo>
                    <a:lnTo>
                      <a:pt x="1120" y="1247"/>
                    </a:lnTo>
                    <a:lnTo>
                      <a:pt x="1126" y="1253"/>
                    </a:lnTo>
                    <a:lnTo>
                      <a:pt x="1134" y="1258"/>
                    </a:lnTo>
                    <a:lnTo>
                      <a:pt x="1138" y="1258"/>
                    </a:lnTo>
                    <a:lnTo>
                      <a:pt x="1143" y="1258"/>
                    </a:lnTo>
                    <a:lnTo>
                      <a:pt x="1148" y="1258"/>
                    </a:lnTo>
                    <a:lnTo>
                      <a:pt x="1154" y="1258"/>
                    </a:lnTo>
                    <a:lnTo>
                      <a:pt x="1163" y="1256"/>
                    </a:lnTo>
                    <a:lnTo>
                      <a:pt x="1173" y="1254"/>
                    </a:lnTo>
                    <a:lnTo>
                      <a:pt x="1183" y="1251"/>
                    </a:lnTo>
                    <a:lnTo>
                      <a:pt x="1193" y="1250"/>
                    </a:lnTo>
                    <a:lnTo>
                      <a:pt x="1202" y="1246"/>
                    </a:lnTo>
                    <a:lnTo>
                      <a:pt x="1211" y="1243"/>
                    </a:lnTo>
                    <a:lnTo>
                      <a:pt x="1220" y="1239"/>
                    </a:lnTo>
                    <a:lnTo>
                      <a:pt x="1229" y="1235"/>
                    </a:lnTo>
                    <a:lnTo>
                      <a:pt x="1218" y="1245"/>
                    </a:lnTo>
                    <a:lnTo>
                      <a:pt x="1207" y="1255"/>
                    </a:lnTo>
                    <a:lnTo>
                      <a:pt x="1193" y="1261"/>
                    </a:lnTo>
                    <a:lnTo>
                      <a:pt x="1180" y="1268"/>
                    </a:lnTo>
                    <a:lnTo>
                      <a:pt x="1165" y="1273"/>
                    </a:lnTo>
                    <a:lnTo>
                      <a:pt x="1152" y="1279"/>
                    </a:lnTo>
                    <a:lnTo>
                      <a:pt x="1137" y="1283"/>
                    </a:lnTo>
                    <a:lnTo>
                      <a:pt x="1124" y="1289"/>
                    </a:lnTo>
                    <a:lnTo>
                      <a:pt x="1124" y="1292"/>
                    </a:lnTo>
                    <a:lnTo>
                      <a:pt x="1134" y="1293"/>
                    </a:lnTo>
                    <a:lnTo>
                      <a:pt x="1145" y="1292"/>
                    </a:lnTo>
                    <a:lnTo>
                      <a:pt x="1156" y="1290"/>
                    </a:lnTo>
                    <a:lnTo>
                      <a:pt x="1167" y="1287"/>
                    </a:lnTo>
                    <a:lnTo>
                      <a:pt x="1178" y="1283"/>
                    </a:lnTo>
                    <a:lnTo>
                      <a:pt x="1188" y="1278"/>
                    </a:lnTo>
                    <a:lnTo>
                      <a:pt x="1198" y="1273"/>
                    </a:lnTo>
                    <a:lnTo>
                      <a:pt x="1209" y="1270"/>
                    </a:lnTo>
                    <a:lnTo>
                      <a:pt x="1204" y="1279"/>
                    </a:lnTo>
                    <a:lnTo>
                      <a:pt x="1200" y="1289"/>
                    </a:lnTo>
                    <a:lnTo>
                      <a:pt x="1195" y="1300"/>
                    </a:lnTo>
                    <a:lnTo>
                      <a:pt x="1191" y="1310"/>
                    </a:lnTo>
                    <a:lnTo>
                      <a:pt x="1187" y="1321"/>
                    </a:lnTo>
                    <a:lnTo>
                      <a:pt x="1184" y="1331"/>
                    </a:lnTo>
                    <a:lnTo>
                      <a:pt x="1182" y="1342"/>
                    </a:lnTo>
                    <a:lnTo>
                      <a:pt x="1181" y="1355"/>
                    </a:lnTo>
                    <a:lnTo>
                      <a:pt x="1179" y="1370"/>
                    </a:lnTo>
                    <a:lnTo>
                      <a:pt x="1179" y="1386"/>
                    </a:lnTo>
                    <a:lnTo>
                      <a:pt x="1180" y="1402"/>
                    </a:lnTo>
                    <a:lnTo>
                      <a:pt x="1181" y="1418"/>
                    </a:lnTo>
                    <a:lnTo>
                      <a:pt x="1182" y="1434"/>
                    </a:lnTo>
                    <a:lnTo>
                      <a:pt x="1184" y="1450"/>
                    </a:lnTo>
                    <a:lnTo>
                      <a:pt x="1187" y="1466"/>
                    </a:lnTo>
                    <a:lnTo>
                      <a:pt x="1189" y="1482"/>
                    </a:lnTo>
                    <a:lnTo>
                      <a:pt x="1188" y="1485"/>
                    </a:lnTo>
                    <a:lnTo>
                      <a:pt x="1188" y="1490"/>
                    </a:lnTo>
                    <a:lnTo>
                      <a:pt x="1187" y="1494"/>
                    </a:lnTo>
                    <a:lnTo>
                      <a:pt x="1186" y="1498"/>
                    </a:lnTo>
                    <a:lnTo>
                      <a:pt x="1184" y="1501"/>
                    </a:lnTo>
                    <a:lnTo>
                      <a:pt x="1183" y="1505"/>
                    </a:lnTo>
                    <a:lnTo>
                      <a:pt x="1179" y="1507"/>
                    </a:lnTo>
                    <a:lnTo>
                      <a:pt x="1176" y="1510"/>
                    </a:lnTo>
                    <a:lnTo>
                      <a:pt x="1168" y="1509"/>
                    </a:lnTo>
                    <a:lnTo>
                      <a:pt x="1160" y="1510"/>
                    </a:lnTo>
                    <a:lnTo>
                      <a:pt x="1151" y="1514"/>
                    </a:lnTo>
                    <a:lnTo>
                      <a:pt x="1143" y="1520"/>
                    </a:lnTo>
                    <a:lnTo>
                      <a:pt x="1131" y="1532"/>
                    </a:lnTo>
                    <a:lnTo>
                      <a:pt x="1120" y="1544"/>
                    </a:lnTo>
                    <a:lnTo>
                      <a:pt x="1106" y="1554"/>
                    </a:lnTo>
                    <a:lnTo>
                      <a:pt x="1093" y="1563"/>
                    </a:lnTo>
                    <a:lnTo>
                      <a:pt x="1079" y="1573"/>
                    </a:lnTo>
                    <a:lnTo>
                      <a:pt x="1067" y="1583"/>
                    </a:lnTo>
                    <a:lnTo>
                      <a:pt x="1055" y="1594"/>
                    </a:lnTo>
                    <a:lnTo>
                      <a:pt x="1044" y="1607"/>
                    </a:lnTo>
                    <a:lnTo>
                      <a:pt x="1037" y="1612"/>
                    </a:lnTo>
                    <a:lnTo>
                      <a:pt x="1028" y="1617"/>
                    </a:lnTo>
                    <a:lnTo>
                      <a:pt x="1017" y="1620"/>
                    </a:lnTo>
                    <a:lnTo>
                      <a:pt x="1009" y="1624"/>
                    </a:lnTo>
                    <a:lnTo>
                      <a:pt x="998" y="1624"/>
                    </a:lnTo>
                    <a:lnTo>
                      <a:pt x="987" y="1624"/>
                    </a:lnTo>
                    <a:lnTo>
                      <a:pt x="978" y="1622"/>
                    </a:lnTo>
                    <a:lnTo>
                      <a:pt x="969" y="1620"/>
                    </a:lnTo>
                    <a:lnTo>
                      <a:pt x="902" y="1536"/>
                    </a:lnTo>
                    <a:lnTo>
                      <a:pt x="900" y="1528"/>
                    </a:lnTo>
                    <a:lnTo>
                      <a:pt x="898" y="1521"/>
                    </a:lnTo>
                    <a:lnTo>
                      <a:pt x="897" y="1514"/>
                    </a:lnTo>
                    <a:lnTo>
                      <a:pt x="896" y="1508"/>
                    </a:lnTo>
                    <a:lnTo>
                      <a:pt x="894" y="1501"/>
                    </a:lnTo>
                    <a:lnTo>
                      <a:pt x="892" y="1495"/>
                    </a:lnTo>
                    <a:lnTo>
                      <a:pt x="889" y="1488"/>
                    </a:lnTo>
                    <a:lnTo>
                      <a:pt x="885" y="1482"/>
                    </a:lnTo>
                    <a:lnTo>
                      <a:pt x="902" y="1496"/>
                    </a:lnTo>
                    <a:lnTo>
                      <a:pt x="905" y="1494"/>
                    </a:lnTo>
                    <a:lnTo>
                      <a:pt x="906" y="1494"/>
                    </a:lnTo>
                    <a:lnTo>
                      <a:pt x="910" y="1494"/>
                    </a:lnTo>
                    <a:lnTo>
                      <a:pt x="912" y="1490"/>
                    </a:lnTo>
                    <a:lnTo>
                      <a:pt x="914" y="1485"/>
                    </a:lnTo>
                    <a:lnTo>
                      <a:pt x="912" y="1478"/>
                    </a:lnTo>
                    <a:lnTo>
                      <a:pt x="912" y="1475"/>
                    </a:lnTo>
                    <a:lnTo>
                      <a:pt x="910" y="1467"/>
                    </a:lnTo>
                    <a:lnTo>
                      <a:pt x="907" y="1460"/>
                    </a:lnTo>
                    <a:lnTo>
                      <a:pt x="905" y="1452"/>
                    </a:lnTo>
                    <a:lnTo>
                      <a:pt x="902" y="1445"/>
                    </a:lnTo>
                    <a:lnTo>
                      <a:pt x="898" y="1437"/>
                    </a:lnTo>
                    <a:lnTo>
                      <a:pt x="896" y="1431"/>
                    </a:lnTo>
                    <a:lnTo>
                      <a:pt x="892" y="1424"/>
                    </a:lnTo>
                    <a:lnTo>
                      <a:pt x="889" y="1417"/>
                    </a:lnTo>
                    <a:lnTo>
                      <a:pt x="880" y="1415"/>
                    </a:lnTo>
                    <a:lnTo>
                      <a:pt x="874" y="1418"/>
                    </a:lnTo>
                    <a:lnTo>
                      <a:pt x="871" y="1425"/>
                    </a:lnTo>
                    <a:lnTo>
                      <a:pt x="869" y="1433"/>
                    </a:lnTo>
                    <a:lnTo>
                      <a:pt x="869" y="1437"/>
                    </a:lnTo>
                    <a:lnTo>
                      <a:pt x="868" y="1442"/>
                    </a:lnTo>
                    <a:lnTo>
                      <a:pt x="867" y="1446"/>
                    </a:lnTo>
                    <a:lnTo>
                      <a:pt x="867" y="1450"/>
                    </a:lnTo>
                    <a:lnTo>
                      <a:pt x="859" y="1436"/>
                    </a:lnTo>
                    <a:lnTo>
                      <a:pt x="851" y="1424"/>
                    </a:lnTo>
                    <a:lnTo>
                      <a:pt x="842" y="1410"/>
                    </a:lnTo>
                    <a:lnTo>
                      <a:pt x="834" y="1397"/>
                    </a:lnTo>
                    <a:lnTo>
                      <a:pt x="825" y="1384"/>
                    </a:lnTo>
                    <a:lnTo>
                      <a:pt x="818" y="1370"/>
                    </a:lnTo>
                    <a:lnTo>
                      <a:pt x="810" y="1355"/>
                    </a:lnTo>
                    <a:lnTo>
                      <a:pt x="806" y="1341"/>
                    </a:lnTo>
                    <a:lnTo>
                      <a:pt x="807" y="1339"/>
                    </a:lnTo>
                    <a:lnTo>
                      <a:pt x="808" y="1317"/>
                    </a:lnTo>
                    <a:lnTo>
                      <a:pt x="810" y="1294"/>
                    </a:lnTo>
                    <a:lnTo>
                      <a:pt x="810" y="1273"/>
                    </a:lnTo>
                    <a:lnTo>
                      <a:pt x="812" y="1251"/>
                    </a:lnTo>
                    <a:lnTo>
                      <a:pt x="815" y="1229"/>
                    </a:lnTo>
                    <a:lnTo>
                      <a:pt x="819" y="1208"/>
                    </a:lnTo>
                    <a:lnTo>
                      <a:pt x="824" y="1188"/>
                    </a:lnTo>
                    <a:lnTo>
                      <a:pt x="831" y="1167"/>
                    </a:lnTo>
                    <a:lnTo>
                      <a:pt x="833" y="1154"/>
                    </a:lnTo>
                    <a:lnTo>
                      <a:pt x="835" y="1143"/>
                    </a:lnTo>
                    <a:lnTo>
                      <a:pt x="838" y="1130"/>
                    </a:lnTo>
                    <a:lnTo>
                      <a:pt x="841" y="1119"/>
                    </a:lnTo>
                    <a:lnTo>
                      <a:pt x="843" y="1108"/>
                    </a:lnTo>
                    <a:lnTo>
                      <a:pt x="847" y="1096"/>
                    </a:lnTo>
                    <a:lnTo>
                      <a:pt x="850" y="1085"/>
                    </a:lnTo>
                    <a:lnTo>
                      <a:pt x="855" y="1074"/>
                    </a:lnTo>
                    <a:lnTo>
                      <a:pt x="853" y="1069"/>
                    </a:lnTo>
                    <a:lnTo>
                      <a:pt x="853" y="1064"/>
                    </a:lnTo>
                    <a:lnTo>
                      <a:pt x="855" y="1058"/>
                    </a:lnTo>
                    <a:lnTo>
                      <a:pt x="856" y="1054"/>
                    </a:lnTo>
                    <a:lnTo>
                      <a:pt x="869" y="1054"/>
                    </a:lnTo>
                    <a:lnTo>
                      <a:pt x="871" y="1060"/>
                    </a:lnTo>
                    <a:lnTo>
                      <a:pt x="874" y="1065"/>
                    </a:lnTo>
                    <a:lnTo>
                      <a:pt x="878" y="1070"/>
                    </a:lnTo>
                    <a:lnTo>
                      <a:pt x="883" y="1075"/>
                    </a:lnTo>
                    <a:lnTo>
                      <a:pt x="888" y="1078"/>
                    </a:lnTo>
                    <a:lnTo>
                      <a:pt x="894" y="1081"/>
                    </a:lnTo>
                    <a:lnTo>
                      <a:pt x="901" y="1082"/>
                    </a:lnTo>
                    <a:lnTo>
                      <a:pt x="910" y="1084"/>
                    </a:lnTo>
                    <a:lnTo>
                      <a:pt x="915" y="1083"/>
                    </a:lnTo>
                    <a:lnTo>
                      <a:pt x="923" y="1082"/>
                    </a:lnTo>
                    <a:lnTo>
                      <a:pt x="929" y="1078"/>
                    </a:lnTo>
                    <a:lnTo>
                      <a:pt x="934" y="1073"/>
                    </a:lnTo>
                    <a:lnTo>
                      <a:pt x="934" y="1066"/>
                    </a:lnTo>
                    <a:lnTo>
                      <a:pt x="932" y="1062"/>
                    </a:lnTo>
                    <a:lnTo>
                      <a:pt x="926" y="1065"/>
                    </a:lnTo>
                    <a:lnTo>
                      <a:pt x="921" y="1067"/>
                    </a:lnTo>
                    <a:lnTo>
                      <a:pt x="918" y="1069"/>
                    </a:lnTo>
                    <a:lnTo>
                      <a:pt x="914" y="1069"/>
                    </a:lnTo>
                    <a:lnTo>
                      <a:pt x="909" y="1069"/>
                    </a:lnTo>
                    <a:lnTo>
                      <a:pt x="905" y="1068"/>
                    </a:lnTo>
                    <a:lnTo>
                      <a:pt x="901" y="1066"/>
                    </a:lnTo>
                    <a:lnTo>
                      <a:pt x="896" y="1065"/>
                    </a:lnTo>
                    <a:lnTo>
                      <a:pt x="891" y="1060"/>
                    </a:lnTo>
                    <a:lnTo>
                      <a:pt x="887" y="1054"/>
                    </a:lnTo>
                    <a:lnTo>
                      <a:pt x="885" y="1047"/>
                    </a:lnTo>
                    <a:lnTo>
                      <a:pt x="887" y="1041"/>
                    </a:lnTo>
                    <a:lnTo>
                      <a:pt x="888" y="1036"/>
                    </a:lnTo>
                    <a:lnTo>
                      <a:pt x="889" y="1032"/>
                    </a:lnTo>
                    <a:lnTo>
                      <a:pt x="885" y="1029"/>
                    </a:lnTo>
                    <a:lnTo>
                      <a:pt x="882" y="1028"/>
                    </a:lnTo>
                    <a:lnTo>
                      <a:pt x="878" y="1027"/>
                    </a:lnTo>
                    <a:lnTo>
                      <a:pt x="874" y="1029"/>
                    </a:lnTo>
                    <a:lnTo>
                      <a:pt x="869" y="1031"/>
                    </a:lnTo>
                    <a:lnTo>
                      <a:pt x="867" y="1035"/>
                    </a:lnTo>
                    <a:lnTo>
                      <a:pt x="865" y="1038"/>
                    </a:lnTo>
                    <a:lnTo>
                      <a:pt x="860" y="1040"/>
                    </a:lnTo>
                    <a:lnTo>
                      <a:pt x="855" y="1040"/>
                    </a:lnTo>
                    <a:lnTo>
                      <a:pt x="851" y="1040"/>
                    </a:lnTo>
                    <a:lnTo>
                      <a:pt x="846" y="1036"/>
                    </a:lnTo>
                    <a:lnTo>
                      <a:pt x="844" y="1032"/>
                    </a:lnTo>
                    <a:lnTo>
                      <a:pt x="842" y="1024"/>
                    </a:lnTo>
                    <a:lnTo>
                      <a:pt x="842" y="1018"/>
                    </a:lnTo>
                    <a:lnTo>
                      <a:pt x="842" y="1011"/>
                    </a:lnTo>
                    <a:lnTo>
                      <a:pt x="844" y="1005"/>
                    </a:lnTo>
                    <a:lnTo>
                      <a:pt x="850" y="999"/>
                    </a:lnTo>
                    <a:lnTo>
                      <a:pt x="851" y="993"/>
                    </a:lnTo>
                    <a:lnTo>
                      <a:pt x="844" y="988"/>
                    </a:lnTo>
                    <a:lnTo>
                      <a:pt x="839" y="986"/>
                    </a:lnTo>
                    <a:lnTo>
                      <a:pt x="834" y="990"/>
                    </a:lnTo>
                    <a:lnTo>
                      <a:pt x="829" y="993"/>
                    </a:lnTo>
                    <a:lnTo>
                      <a:pt x="824" y="995"/>
                    </a:lnTo>
                    <a:lnTo>
                      <a:pt x="819" y="997"/>
                    </a:lnTo>
                    <a:lnTo>
                      <a:pt x="812" y="998"/>
                    </a:lnTo>
                    <a:lnTo>
                      <a:pt x="806" y="998"/>
                    </a:lnTo>
                    <a:lnTo>
                      <a:pt x="800" y="998"/>
                    </a:lnTo>
                    <a:lnTo>
                      <a:pt x="794" y="997"/>
                    </a:lnTo>
                    <a:lnTo>
                      <a:pt x="792" y="990"/>
                    </a:lnTo>
                    <a:lnTo>
                      <a:pt x="793" y="985"/>
                    </a:lnTo>
                    <a:lnTo>
                      <a:pt x="794" y="978"/>
                    </a:lnTo>
                    <a:lnTo>
                      <a:pt x="799" y="974"/>
                    </a:lnTo>
                    <a:lnTo>
                      <a:pt x="802" y="969"/>
                    </a:lnTo>
                    <a:lnTo>
                      <a:pt x="807" y="964"/>
                    </a:lnTo>
                    <a:lnTo>
                      <a:pt x="811" y="960"/>
                    </a:lnTo>
                    <a:lnTo>
                      <a:pt x="816" y="955"/>
                    </a:lnTo>
                    <a:lnTo>
                      <a:pt x="820" y="952"/>
                    </a:lnTo>
                    <a:lnTo>
                      <a:pt x="825" y="948"/>
                    </a:lnTo>
                    <a:lnTo>
                      <a:pt x="830" y="944"/>
                    </a:lnTo>
                    <a:lnTo>
                      <a:pt x="835" y="943"/>
                    </a:lnTo>
                    <a:lnTo>
                      <a:pt x="840" y="939"/>
                    </a:lnTo>
                    <a:lnTo>
                      <a:pt x="844" y="936"/>
                    </a:lnTo>
                    <a:lnTo>
                      <a:pt x="850" y="933"/>
                    </a:lnTo>
                    <a:lnTo>
                      <a:pt x="855" y="931"/>
                    </a:lnTo>
                    <a:lnTo>
                      <a:pt x="855" y="926"/>
                    </a:lnTo>
                    <a:lnTo>
                      <a:pt x="852" y="923"/>
                    </a:lnTo>
                    <a:lnTo>
                      <a:pt x="848" y="921"/>
                    </a:lnTo>
                    <a:lnTo>
                      <a:pt x="844" y="919"/>
                    </a:lnTo>
                    <a:lnTo>
                      <a:pt x="833" y="919"/>
                    </a:lnTo>
                    <a:lnTo>
                      <a:pt x="821" y="922"/>
                    </a:lnTo>
                    <a:lnTo>
                      <a:pt x="809" y="923"/>
                    </a:lnTo>
                    <a:lnTo>
                      <a:pt x="797" y="924"/>
                    </a:lnTo>
                    <a:lnTo>
                      <a:pt x="785" y="923"/>
                    </a:lnTo>
                    <a:lnTo>
                      <a:pt x="775" y="922"/>
                    </a:lnTo>
                    <a:lnTo>
                      <a:pt x="765" y="918"/>
                    </a:lnTo>
                    <a:lnTo>
                      <a:pt x="758" y="912"/>
                    </a:lnTo>
                    <a:lnTo>
                      <a:pt x="755" y="906"/>
                    </a:lnTo>
                    <a:lnTo>
                      <a:pt x="756" y="902"/>
                    </a:lnTo>
                    <a:lnTo>
                      <a:pt x="758" y="897"/>
                    </a:lnTo>
                    <a:lnTo>
                      <a:pt x="762" y="894"/>
                    </a:lnTo>
                    <a:lnTo>
                      <a:pt x="769" y="889"/>
                    </a:lnTo>
                    <a:lnTo>
                      <a:pt x="776" y="883"/>
                    </a:lnTo>
                    <a:lnTo>
                      <a:pt x="787" y="874"/>
                    </a:lnTo>
                    <a:lnTo>
                      <a:pt x="801" y="867"/>
                    </a:lnTo>
                    <a:lnTo>
                      <a:pt x="815" y="860"/>
                    </a:lnTo>
                    <a:lnTo>
                      <a:pt x="830" y="854"/>
                    </a:lnTo>
                    <a:lnTo>
                      <a:pt x="844" y="850"/>
                    </a:lnTo>
                    <a:lnTo>
                      <a:pt x="861" y="848"/>
                    </a:lnTo>
                    <a:lnTo>
                      <a:pt x="876" y="848"/>
                    </a:lnTo>
                    <a:lnTo>
                      <a:pt x="892" y="851"/>
                    </a:lnTo>
                    <a:lnTo>
                      <a:pt x="896" y="847"/>
                    </a:lnTo>
                    <a:lnTo>
                      <a:pt x="898" y="844"/>
                    </a:lnTo>
                    <a:lnTo>
                      <a:pt x="897" y="839"/>
                    </a:lnTo>
                    <a:lnTo>
                      <a:pt x="892" y="836"/>
                    </a:lnTo>
                    <a:lnTo>
                      <a:pt x="889" y="834"/>
                    </a:lnTo>
                    <a:lnTo>
                      <a:pt x="885" y="834"/>
                    </a:lnTo>
                    <a:lnTo>
                      <a:pt x="880" y="833"/>
                    </a:lnTo>
                    <a:lnTo>
                      <a:pt x="876" y="833"/>
                    </a:lnTo>
                    <a:lnTo>
                      <a:pt x="871" y="833"/>
                    </a:lnTo>
                    <a:lnTo>
                      <a:pt x="869" y="831"/>
                    </a:lnTo>
                    <a:lnTo>
                      <a:pt x="866" y="828"/>
                    </a:lnTo>
                    <a:lnTo>
                      <a:pt x="865" y="824"/>
                    </a:lnTo>
                    <a:lnTo>
                      <a:pt x="867" y="817"/>
                    </a:lnTo>
                    <a:lnTo>
                      <a:pt x="871" y="813"/>
                    </a:lnTo>
                    <a:lnTo>
                      <a:pt x="876" y="810"/>
                    </a:lnTo>
                    <a:lnTo>
                      <a:pt x="882" y="810"/>
                    </a:lnTo>
                    <a:lnTo>
                      <a:pt x="887" y="809"/>
                    </a:lnTo>
                    <a:lnTo>
                      <a:pt x="893" y="810"/>
                    </a:lnTo>
                    <a:lnTo>
                      <a:pt x="898" y="810"/>
                    </a:lnTo>
                    <a:lnTo>
                      <a:pt x="905" y="810"/>
                    </a:lnTo>
                    <a:lnTo>
                      <a:pt x="912" y="811"/>
                    </a:lnTo>
                    <a:lnTo>
                      <a:pt x="919" y="814"/>
                    </a:lnTo>
                    <a:lnTo>
                      <a:pt x="926" y="816"/>
                    </a:lnTo>
                    <a:lnTo>
                      <a:pt x="933" y="814"/>
                    </a:lnTo>
                    <a:lnTo>
                      <a:pt x="933" y="804"/>
                    </a:lnTo>
                    <a:lnTo>
                      <a:pt x="928" y="796"/>
                    </a:lnTo>
                    <a:lnTo>
                      <a:pt x="924" y="789"/>
                    </a:lnTo>
                    <a:lnTo>
                      <a:pt x="919" y="781"/>
                    </a:lnTo>
                    <a:lnTo>
                      <a:pt x="915" y="774"/>
                    </a:lnTo>
                    <a:lnTo>
                      <a:pt x="911" y="766"/>
                    </a:lnTo>
                    <a:lnTo>
                      <a:pt x="910" y="758"/>
                    </a:lnTo>
                    <a:lnTo>
                      <a:pt x="910" y="750"/>
                    </a:lnTo>
                    <a:lnTo>
                      <a:pt x="912" y="741"/>
                    </a:lnTo>
                    <a:lnTo>
                      <a:pt x="917" y="737"/>
                    </a:lnTo>
                    <a:lnTo>
                      <a:pt x="921" y="735"/>
                    </a:lnTo>
                    <a:lnTo>
                      <a:pt x="928" y="734"/>
                    </a:lnTo>
                    <a:lnTo>
                      <a:pt x="933" y="732"/>
                    </a:lnTo>
                    <a:lnTo>
                      <a:pt x="941" y="734"/>
                    </a:lnTo>
                    <a:lnTo>
                      <a:pt x="949" y="736"/>
                    </a:lnTo>
                    <a:lnTo>
                      <a:pt x="957" y="740"/>
                    </a:lnTo>
                    <a:lnTo>
                      <a:pt x="965" y="745"/>
                    </a:lnTo>
                    <a:lnTo>
                      <a:pt x="971" y="750"/>
                    </a:lnTo>
                    <a:lnTo>
                      <a:pt x="979" y="757"/>
                    </a:lnTo>
                    <a:lnTo>
                      <a:pt x="983" y="764"/>
                    </a:lnTo>
                    <a:lnTo>
                      <a:pt x="988" y="773"/>
                    </a:lnTo>
                    <a:lnTo>
                      <a:pt x="989" y="776"/>
                    </a:lnTo>
                    <a:lnTo>
                      <a:pt x="991" y="781"/>
                    </a:lnTo>
                    <a:lnTo>
                      <a:pt x="992" y="784"/>
                    </a:lnTo>
                    <a:lnTo>
                      <a:pt x="994" y="788"/>
                    </a:lnTo>
                    <a:lnTo>
                      <a:pt x="999" y="786"/>
                    </a:lnTo>
                    <a:lnTo>
                      <a:pt x="1003" y="784"/>
                    </a:lnTo>
                    <a:lnTo>
                      <a:pt x="1005" y="780"/>
                    </a:lnTo>
                    <a:lnTo>
                      <a:pt x="1006" y="776"/>
                    </a:lnTo>
                    <a:lnTo>
                      <a:pt x="1001" y="765"/>
                    </a:lnTo>
                    <a:lnTo>
                      <a:pt x="997" y="757"/>
                    </a:lnTo>
                    <a:lnTo>
                      <a:pt x="989" y="748"/>
                    </a:lnTo>
                    <a:lnTo>
                      <a:pt x="983" y="741"/>
                    </a:lnTo>
                    <a:lnTo>
                      <a:pt x="973" y="734"/>
                    </a:lnTo>
                    <a:lnTo>
                      <a:pt x="964" y="730"/>
                    </a:lnTo>
                    <a:lnTo>
                      <a:pt x="953" y="725"/>
                    </a:lnTo>
                    <a:lnTo>
                      <a:pt x="944" y="721"/>
                    </a:lnTo>
                    <a:lnTo>
                      <a:pt x="937" y="721"/>
                    </a:lnTo>
                    <a:lnTo>
                      <a:pt x="932" y="721"/>
                    </a:lnTo>
                    <a:lnTo>
                      <a:pt x="925" y="721"/>
                    </a:lnTo>
                    <a:lnTo>
                      <a:pt x="920" y="722"/>
                    </a:lnTo>
                    <a:lnTo>
                      <a:pt x="914" y="724"/>
                    </a:lnTo>
                    <a:lnTo>
                      <a:pt x="910" y="726"/>
                    </a:lnTo>
                    <a:lnTo>
                      <a:pt x="905" y="728"/>
                    </a:lnTo>
                    <a:lnTo>
                      <a:pt x="901" y="732"/>
                    </a:lnTo>
                    <a:lnTo>
                      <a:pt x="897" y="740"/>
                    </a:lnTo>
                    <a:lnTo>
                      <a:pt x="896" y="749"/>
                    </a:lnTo>
                    <a:lnTo>
                      <a:pt x="896" y="757"/>
                    </a:lnTo>
                    <a:lnTo>
                      <a:pt x="898" y="766"/>
                    </a:lnTo>
                    <a:lnTo>
                      <a:pt x="901" y="775"/>
                    </a:lnTo>
                    <a:lnTo>
                      <a:pt x="906" y="784"/>
                    </a:lnTo>
                    <a:lnTo>
                      <a:pt x="910" y="791"/>
                    </a:lnTo>
                    <a:lnTo>
                      <a:pt x="914" y="800"/>
                    </a:lnTo>
                    <a:lnTo>
                      <a:pt x="906" y="797"/>
                    </a:lnTo>
                    <a:lnTo>
                      <a:pt x="898" y="797"/>
                    </a:lnTo>
                    <a:lnTo>
                      <a:pt x="889" y="796"/>
                    </a:lnTo>
                    <a:lnTo>
                      <a:pt x="882" y="797"/>
                    </a:lnTo>
                    <a:lnTo>
                      <a:pt x="874" y="797"/>
                    </a:lnTo>
                    <a:lnTo>
                      <a:pt x="866" y="800"/>
                    </a:lnTo>
                    <a:lnTo>
                      <a:pt x="859" y="804"/>
                    </a:lnTo>
                    <a:lnTo>
                      <a:pt x="852" y="809"/>
                    </a:lnTo>
                    <a:lnTo>
                      <a:pt x="851" y="815"/>
                    </a:lnTo>
                    <a:lnTo>
                      <a:pt x="851" y="820"/>
                    </a:lnTo>
                    <a:lnTo>
                      <a:pt x="851" y="826"/>
                    </a:lnTo>
                    <a:lnTo>
                      <a:pt x="853" y="831"/>
                    </a:lnTo>
                    <a:lnTo>
                      <a:pt x="849" y="829"/>
                    </a:lnTo>
                    <a:lnTo>
                      <a:pt x="844" y="826"/>
                    </a:lnTo>
                    <a:lnTo>
                      <a:pt x="839" y="822"/>
                    </a:lnTo>
                    <a:lnTo>
                      <a:pt x="834" y="820"/>
                    </a:lnTo>
                    <a:lnTo>
                      <a:pt x="829" y="815"/>
                    </a:lnTo>
                    <a:lnTo>
                      <a:pt x="824" y="811"/>
                    </a:lnTo>
                    <a:lnTo>
                      <a:pt x="819" y="806"/>
                    </a:lnTo>
                    <a:lnTo>
                      <a:pt x="815" y="803"/>
                    </a:lnTo>
                    <a:lnTo>
                      <a:pt x="782" y="783"/>
                    </a:lnTo>
                    <a:lnTo>
                      <a:pt x="751" y="763"/>
                    </a:lnTo>
                    <a:lnTo>
                      <a:pt x="721" y="741"/>
                    </a:lnTo>
                    <a:lnTo>
                      <a:pt x="692" y="719"/>
                    </a:lnTo>
                    <a:lnTo>
                      <a:pt x="662" y="696"/>
                    </a:lnTo>
                    <a:lnTo>
                      <a:pt x="634" y="674"/>
                    </a:lnTo>
                    <a:lnTo>
                      <a:pt x="605" y="652"/>
                    </a:lnTo>
                    <a:lnTo>
                      <a:pt x="575" y="631"/>
                    </a:lnTo>
                    <a:lnTo>
                      <a:pt x="568" y="629"/>
                    </a:lnTo>
                    <a:lnTo>
                      <a:pt x="562" y="632"/>
                    </a:lnTo>
                    <a:lnTo>
                      <a:pt x="557" y="634"/>
                    </a:lnTo>
                    <a:lnTo>
                      <a:pt x="555" y="640"/>
                    </a:lnTo>
                    <a:lnTo>
                      <a:pt x="552" y="651"/>
                    </a:lnTo>
                    <a:lnTo>
                      <a:pt x="548" y="662"/>
                    </a:lnTo>
                    <a:lnTo>
                      <a:pt x="545" y="674"/>
                    </a:lnTo>
                    <a:lnTo>
                      <a:pt x="542" y="686"/>
                    </a:lnTo>
                    <a:lnTo>
                      <a:pt x="538" y="697"/>
                    </a:lnTo>
                    <a:lnTo>
                      <a:pt x="536" y="708"/>
                    </a:lnTo>
                    <a:lnTo>
                      <a:pt x="532" y="720"/>
                    </a:lnTo>
                    <a:lnTo>
                      <a:pt x="530" y="732"/>
                    </a:lnTo>
                    <a:lnTo>
                      <a:pt x="528" y="732"/>
                    </a:lnTo>
                    <a:lnTo>
                      <a:pt x="525" y="738"/>
                    </a:lnTo>
                    <a:lnTo>
                      <a:pt x="523" y="747"/>
                    </a:lnTo>
                    <a:lnTo>
                      <a:pt x="520" y="757"/>
                    </a:lnTo>
                    <a:lnTo>
                      <a:pt x="518" y="766"/>
                    </a:lnTo>
                    <a:lnTo>
                      <a:pt x="515" y="775"/>
                    </a:lnTo>
                    <a:lnTo>
                      <a:pt x="511" y="782"/>
                    </a:lnTo>
                    <a:lnTo>
                      <a:pt x="505" y="788"/>
                    </a:lnTo>
                    <a:lnTo>
                      <a:pt x="497" y="791"/>
                    </a:lnTo>
                    <a:lnTo>
                      <a:pt x="491" y="789"/>
                    </a:lnTo>
                    <a:lnTo>
                      <a:pt x="486" y="787"/>
                    </a:lnTo>
                    <a:lnTo>
                      <a:pt x="483" y="782"/>
                    </a:lnTo>
                    <a:lnTo>
                      <a:pt x="486" y="778"/>
                    </a:lnTo>
                    <a:lnTo>
                      <a:pt x="486" y="775"/>
                    </a:lnTo>
                    <a:lnTo>
                      <a:pt x="489" y="771"/>
                    </a:lnTo>
                    <a:lnTo>
                      <a:pt x="486" y="766"/>
                    </a:lnTo>
                    <a:lnTo>
                      <a:pt x="479" y="763"/>
                    </a:lnTo>
                    <a:lnTo>
                      <a:pt x="473" y="765"/>
                    </a:lnTo>
                    <a:lnTo>
                      <a:pt x="466" y="767"/>
                    </a:lnTo>
                    <a:lnTo>
                      <a:pt x="460" y="768"/>
                    </a:lnTo>
                    <a:lnTo>
                      <a:pt x="455" y="766"/>
                    </a:lnTo>
                    <a:lnTo>
                      <a:pt x="450" y="762"/>
                    </a:lnTo>
                    <a:lnTo>
                      <a:pt x="448" y="759"/>
                    </a:lnTo>
                    <a:lnTo>
                      <a:pt x="447" y="754"/>
                    </a:lnTo>
                    <a:lnTo>
                      <a:pt x="447" y="750"/>
                    </a:lnTo>
                    <a:lnTo>
                      <a:pt x="447" y="746"/>
                    </a:lnTo>
                    <a:lnTo>
                      <a:pt x="448" y="741"/>
                    </a:lnTo>
                    <a:lnTo>
                      <a:pt x="450" y="737"/>
                    </a:lnTo>
                    <a:lnTo>
                      <a:pt x="452" y="734"/>
                    </a:lnTo>
                    <a:lnTo>
                      <a:pt x="455" y="732"/>
                    </a:lnTo>
                    <a:lnTo>
                      <a:pt x="457" y="728"/>
                    </a:lnTo>
                    <a:lnTo>
                      <a:pt x="457" y="724"/>
                    </a:lnTo>
                    <a:lnTo>
                      <a:pt x="457" y="720"/>
                    </a:lnTo>
                    <a:lnTo>
                      <a:pt x="453" y="719"/>
                    </a:lnTo>
                    <a:lnTo>
                      <a:pt x="450" y="718"/>
                    </a:lnTo>
                    <a:lnTo>
                      <a:pt x="447" y="716"/>
                    </a:lnTo>
                    <a:lnTo>
                      <a:pt x="445" y="717"/>
                    </a:lnTo>
                    <a:lnTo>
                      <a:pt x="439" y="719"/>
                    </a:lnTo>
                    <a:lnTo>
                      <a:pt x="437" y="723"/>
                    </a:lnTo>
                    <a:lnTo>
                      <a:pt x="434" y="725"/>
                    </a:lnTo>
                    <a:lnTo>
                      <a:pt x="429" y="728"/>
                    </a:lnTo>
                    <a:lnTo>
                      <a:pt x="424" y="726"/>
                    </a:lnTo>
                    <a:lnTo>
                      <a:pt x="421" y="725"/>
                    </a:lnTo>
                    <a:lnTo>
                      <a:pt x="419" y="722"/>
                    </a:lnTo>
                    <a:lnTo>
                      <a:pt x="418" y="719"/>
                    </a:lnTo>
                    <a:lnTo>
                      <a:pt x="415" y="716"/>
                    </a:lnTo>
                    <a:lnTo>
                      <a:pt x="414" y="712"/>
                    </a:lnTo>
                    <a:lnTo>
                      <a:pt x="410" y="709"/>
                    </a:lnTo>
                    <a:lnTo>
                      <a:pt x="407" y="709"/>
                    </a:lnTo>
                    <a:lnTo>
                      <a:pt x="401" y="715"/>
                    </a:lnTo>
                    <a:lnTo>
                      <a:pt x="393" y="718"/>
                    </a:lnTo>
                    <a:lnTo>
                      <a:pt x="389" y="718"/>
                    </a:lnTo>
                    <a:lnTo>
                      <a:pt x="384" y="719"/>
                    </a:lnTo>
                    <a:lnTo>
                      <a:pt x="379" y="718"/>
                    </a:lnTo>
                    <a:lnTo>
                      <a:pt x="375" y="718"/>
                    </a:lnTo>
                    <a:lnTo>
                      <a:pt x="369" y="712"/>
                    </a:lnTo>
                    <a:lnTo>
                      <a:pt x="363" y="709"/>
                    </a:lnTo>
                    <a:lnTo>
                      <a:pt x="357" y="704"/>
                    </a:lnTo>
                    <a:lnTo>
                      <a:pt x="355" y="698"/>
                    </a:lnTo>
                    <a:lnTo>
                      <a:pt x="352" y="689"/>
                    </a:lnTo>
                    <a:lnTo>
                      <a:pt x="352" y="680"/>
                    </a:lnTo>
                    <a:lnTo>
                      <a:pt x="351" y="672"/>
                    </a:lnTo>
                    <a:lnTo>
                      <a:pt x="354" y="665"/>
                    </a:lnTo>
                    <a:lnTo>
                      <a:pt x="355" y="656"/>
                    </a:lnTo>
                    <a:lnTo>
                      <a:pt x="359" y="649"/>
                    </a:lnTo>
                    <a:lnTo>
                      <a:pt x="362" y="641"/>
                    </a:lnTo>
                    <a:lnTo>
                      <a:pt x="368" y="634"/>
                    </a:lnTo>
                    <a:lnTo>
                      <a:pt x="362" y="631"/>
                    </a:lnTo>
                    <a:lnTo>
                      <a:pt x="359" y="632"/>
                    </a:lnTo>
                    <a:lnTo>
                      <a:pt x="351" y="636"/>
                    </a:lnTo>
                    <a:lnTo>
                      <a:pt x="346" y="642"/>
                    </a:lnTo>
                    <a:lnTo>
                      <a:pt x="342" y="649"/>
                    </a:lnTo>
                    <a:lnTo>
                      <a:pt x="339" y="656"/>
                    </a:lnTo>
                    <a:lnTo>
                      <a:pt x="337" y="663"/>
                    </a:lnTo>
                    <a:lnTo>
                      <a:pt x="336" y="671"/>
                    </a:lnTo>
                    <a:lnTo>
                      <a:pt x="336" y="678"/>
                    </a:lnTo>
                    <a:lnTo>
                      <a:pt x="338" y="686"/>
                    </a:lnTo>
                    <a:lnTo>
                      <a:pt x="338" y="692"/>
                    </a:lnTo>
                    <a:lnTo>
                      <a:pt x="341" y="698"/>
                    </a:lnTo>
                    <a:lnTo>
                      <a:pt x="343" y="704"/>
                    </a:lnTo>
                    <a:lnTo>
                      <a:pt x="347" y="710"/>
                    </a:lnTo>
                    <a:lnTo>
                      <a:pt x="352" y="716"/>
                    </a:lnTo>
                    <a:lnTo>
                      <a:pt x="357" y="721"/>
                    </a:lnTo>
                    <a:lnTo>
                      <a:pt x="362" y="724"/>
                    </a:lnTo>
                    <a:lnTo>
                      <a:pt x="370" y="729"/>
                    </a:lnTo>
                    <a:lnTo>
                      <a:pt x="359" y="736"/>
                    </a:lnTo>
                    <a:lnTo>
                      <a:pt x="350" y="744"/>
                    </a:lnTo>
                    <a:lnTo>
                      <a:pt x="339" y="753"/>
                    </a:lnTo>
                    <a:lnTo>
                      <a:pt x="332" y="764"/>
                    </a:lnTo>
                    <a:lnTo>
                      <a:pt x="324" y="775"/>
                    </a:lnTo>
                    <a:lnTo>
                      <a:pt x="318" y="786"/>
                    </a:lnTo>
                    <a:lnTo>
                      <a:pt x="312" y="797"/>
                    </a:lnTo>
                    <a:lnTo>
                      <a:pt x="309" y="809"/>
                    </a:lnTo>
                    <a:lnTo>
                      <a:pt x="306" y="818"/>
                    </a:lnTo>
                    <a:lnTo>
                      <a:pt x="306" y="830"/>
                    </a:lnTo>
                    <a:lnTo>
                      <a:pt x="306" y="841"/>
                    </a:lnTo>
                    <a:lnTo>
                      <a:pt x="305" y="852"/>
                    </a:lnTo>
                    <a:lnTo>
                      <a:pt x="302" y="862"/>
                    </a:lnTo>
                    <a:lnTo>
                      <a:pt x="298" y="871"/>
                    </a:lnTo>
                    <a:lnTo>
                      <a:pt x="291" y="878"/>
                    </a:lnTo>
                    <a:lnTo>
                      <a:pt x="282" y="883"/>
                    </a:lnTo>
                    <a:lnTo>
                      <a:pt x="277" y="884"/>
                    </a:lnTo>
                    <a:lnTo>
                      <a:pt x="270" y="885"/>
                    </a:lnTo>
                    <a:lnTo>
                      <a:pt x="265" y="888"/>
                    </a:lnTo>
                    <a:lnTo>
                      <a:pt x="263" y="893"/>
                    </a:lnTo>
                    <a:lnTo>
                      <a:pt x="264" y="897"/>
                    </a:lnTo>
                    <a:lnTo>
                      <a:pt x="268" y="901"/>
                    </a:lnTo>
                    <a:lnTo>
                      <a:pt x="270" y="905"/>
                    </a:lnTo>
                    <a:lnTo>
                      <a:pt x="275" y="909"/>
                    </a:lnTo>
                    <a:lnTo>
                      <a:pt x="295" y="907"/>
                    </a:lnTo>
                    <a:lnTo>
                      <a:pt x="288" y="928"/>
                    </a:lnTo>
                    <a:lnTo>
                      <a:pt x="286" y="948"/>
                    </a:lnTo>
                    <a:lnTo>
                      <a:pt x="284" y="969"/>
                    </a:lnTo>
                    <a:lnTo>
                      <a:pt x="286" y="990"/>
                    </a:lnTo>
                    <a:lnTo>
                      <a:pt x="288" y="1010"/>
                    </a:lnTo>
                    <a:lnTo>
                      <a:pt x="295" y="1029"/>
                    </a:lnTo>
                    <a:lnTo>
                      <a:pt x="304" y="1049"/>
                    </a:lnTo>
                    <a:lnTo>
                      <a:pt x="315" y="1068"/>
                    </a:lnTo>
                    <a:lnTo>
                      <a:pt x="318" y="1072"/>
                    </a:lnTo>
                    <a:lnTo>
                      <a:pt x="320" y="1078"/>
                    </a:lnTo>
                    <a:lnTo>
                      <a:pt x="324" y="1084"/>
                    </a:lnTo>
                    <a:lnTo>
                      <a:pt x="327" y="1091"/>
                    </a:lnTo>
                    <a:lnTo>
                      <a:pt x="329" y="1098"/>
                    </a:lnTo>
                    <a:lnTo>
                      <a:pt x="329" y="1105"/>
                    </a:lnTo>
                    <a:lnTo>
                      <a:pt x="329" y="1112"/>
                    </a:lnTo>
                    <a:lnTo>
                      <a:pt x="325" y="1119"/>
                    </a:lnTo>
                    <a:lnTo>
                      <a:pt x="320" y="1123"/>
                    </a:lnTo>
                    <a:lnTo>
                      <a:pt x="316" y="1128"/>
                    </a:lnTo>
                    <a:lnTo>
                      <a:pt x="311" y="1130"/>
                    </a:lnTo>
                    <a:lnTo>
                      <a:pt x="306" y="1134"/>
                    </a:lnTo>
                    <a:lnTo>
                      <a:pt x="300" y="1136"/>
                    </a:lnTo>
                    <a:lnTo>
                      <a:pt x="295" y="1138"/>
                    </a:lnTo>
                    <a:lnTo>
                      <a:pt x="288" y="1140"/>
                    </a:lnTo>
                    <a:lnTo>
                      <a:pt x="284" y="1141"/>
                    </a:lnTo>
                    <a:lnTo>
                      <a:pt x="280" y="1146"/>
                    </a:lnTo>
                    <a:lnTo>
                      <a:pt x="280" y="1151"/>
                    </a:lnTo>
                    <a:lnTo>
                      <a:pt x="284" y="1155"/>
                    </a:lnTo>
                    <a:lnTo>
                      <a:pt x="291" y="1157"/>
                    </a:lnTo>
                    <a:lnTo>
                      <a:pt x="297" y="1158"/>
                    </a:lnTo>
                    <a:lnTo>
                      <a:pt x="305" y="1159"/>
                    </a:lnTo>
                    <a:lnTo>
                      <a:pt x="307" y="1157"/>
                    </a:lnTo>
                    <a:lnTo>
                      <a:pt x="311" y="1157"/>
                    </a:lnTo>
                    <a:lnTo>
                      <a:pt x="315" y="1157"/>
                    </a:lnTo>
                    <a:lnTo>
                      <a:pt x="320" y="1155"/>
                    </a:lnTo>
                    <a:lnTo>
                      <a:pt x="339" y="1148"/>
                    </a:lnTo>
                    <a:lnTo>
                      <a:pt x="338" y="1153"/>
                    </a:lnTo>
                    <a:lnTo>
                      <a:pt x="338" y="1157"/>
                    </a:lnTo>
                    <a:lnTo>
                      <a:pt x="339" y="1162"/>
                    </a:lnTo>
                    <a:lnTo>
                      <a:pt x="341" y="1166"/>
                    </a:lnTo>
                    <a:lnTo>
                      <a:pt x="343" y="1174"/>
                    </a:lnTo>
                    <a:lnTo>
                      <a:pt x="347" y="1182"/>
                    </a:lnTo>
                    <a:lnTo>
                      <a:pt x="351" y="1184"/>
                    </a:lnTo>
                    <a:lnTo>
                      <a:pt x="356" y="1186"/>
                    </a:lnTo>
                    <a:lnTo>
                      <a:pt x="360" y="1185"/>
                    </a:lnTo>
                    <a:lnTo>
                      <a:pt x="366" y="1184"/>
                    </a:lnTo>
                    <a:lnTo>
                      <a:pt x="369" y="1182"/>
                    </a:lnTo>
                    <a:lnTo>
                      <a:pt x="371" y="1182"/>
                    </a:lnTo>
                    <a:lnTo>
                      <a:pt x="377" y="1188"/>
                    </a:lnTo>
                    <a:lnTo>
                      <a:pt x="383" y="1195"/>
                    </a:lnTo>
                    <a:lnTo>
                      <a:pt x="388" y="1193"/>
                    </a:lnTo>
                    <a:lnTo>
                      <a:pt x="393" y="1193"/>
                    </a:lnTo>
                    <a:lnTo>
                      <a:pt x="397" y="1192"/>
                    </a:lnTo>
                    <a:lnTo>
                      <a:pt x="402" y="1190"/>
                    </a:lnTo>
                    <a:lnTo>
                      <a:pt x="416" y="1201"/>
                    </a:lnTo>
                    <a:lnTo>
                      <a:pt x="409" y="1202"/>
                    </a:lnTo>
                    <a:lnTo>
                      <a:pt x="405" y="1205"/>
                    </a:lnTo>
                    <a:lnTo>
                      <a:pt x="400" y="1208"/>
                    </a:lnTo>
                    <a:lnTo>
                      <a:pt x="395" y="1211"/>
                    </a:lnTo>
                    <a:lnTo>
                      <a:pt x="395" y="1215"/>
                    </a:lnTo>
                    <a:lnTo>
                      <a:pt x="397" y="1218"/>
                    </a:lnTo>
                    <a:lnTo>
                      <a:pt x="400" y="1221"/>
                    </a:lnTo>
                    <a:lnTo>
                      <a:pt x="405" y="1224"/>
                    </a:lnTo>
                    <a:lnTo>
                      <a:pt x="407" y="1222"/>
                    </a:lnTo>
                    <a:lnTo>
                      <a:pt x="411" y="1220"/>
                    </a:lnTo>
                    <a:lnTo>
                      <a:pt x="414" y="1216"/>
                    </a:lnTo>
                    <a:lnTo>
                      <a:pt x="420" y="1214"/>
                    </a:lnTo>
                    <a:lnTo>
                      <a:pt x="427" y="1211"/>
                    </a:lnTo>
                    <a:lnTo>
                      <a:pt x="434" y="1208"/>
                    </a:lnTo>
                    <a:lnTo>
                      <a:pt x="442" y="1206"/>
                    </a:lnTo>
                    <a:lnTo>
                      <a:pt x="450" y="1204"/>
                    </a:lnTo>
                    <a:lnTo>
                      <a:pt x="457" y="1201"/>
                    </a:lnTo>
                    <a:lnTo>
                      <a:pt x="465" y="1200"/>
                    </a:lnTo>
                    <a:lnTo>
                      <a:pt x="473" y="1200"/>
                    </a:lnTo>
                    <a:lnTo>
                      <a:pt x="483" y="1201"/>
                    </a:lnTo>
                    <a:lnTo>
                      <a:pt x="489" y="1201"/>
                    </a:lnTo>
                    <a:lnTo>
                      <a:pt x="495" y="1204"/>
                    </a:lnTo>
                    <a:lnTo>
                      <a:pt x="500" y="1206"/>
                    </a:lnTo>
                    <a:lnTo>
                      <a:pt x="507" y="1210"/>
                    </a:lnTo>
                    <a:lnTo>
                      <a:pt x="511" y="1214"/>
                    </a:lnTo>
                    <a:lnTo>
                      <a:pt x="516" y="1220"/>
                    </a:lnTo>
                    <a:lnTo>
                      <a:pt x="519" y="1225"/>
                    </a:lnTo>
                    <a:lnTo>
                      <a:pt x="523" y="1231"/>
                    </a:lnTo>
                    <a:lnTo>
                      <a:pt x="527" y="1230"/>
                    </a:lnTo>
                    <a:lnTo>
                      <a:pt x="530" y="1229"/>
                    </a:lnTo>
                    <a:lnTo>
                      <a:pt x="534" y="1226"/>
                    </a:lnTo>
                    <a:lnTo>
                      <a:pt x="536" y="1222"/>
                    </a:lnTo>
                    <a:lnTo>
                      <a:pt x="536" y="1221"/>
                    </a:lnTo>
                    <a:lnTo>
                      <a:pt x="541" y="1216"/>
                    </a:lnTo>
                    <a:lnTo>
                      <a:pt x="548" y="1215"/>
                    </a:lnTo>
                    <a:lnTo>
                      <a:pt x="555" y="1215"/>
                    </a:lnTo>
                    <a:lnTo>
                      <a:pt x="564" y="1216"/>
                    </a:lnTo>
                    <a:lnTo>
                      <a:pt x="569" y="1220"/>
                    </a:lnTo>
                    <a:lnTo>
                      <a:pt x="577" y="1222"/>
                    </a:lnTo>
                    <a:lnTo>
                      <a:pt x="584" y="1226"/>
                    </a:lnTo>
                    <a:lnTo>
                      <a:pt x="591" y="1231"/>
                    </a:lnTo>
                    <a:lnTo>
                      <a:pt x="597" y="1235"/>
                    </a:lnTo>
                    <a:lnTo>
                      <a:pt x="603" y="1242"/>
                    </a:lnTo>
                    <a:lnTo>
                      <a:pt x="607" y="1248"/>
                    </a:lnTo>
                    <a:lnTo>
                      <a:pt x="612" y="1258"/>
                    </a:lnTo>
                    <a:lnTo>
                      <a:pt x="616" y="1258"/>
                    </a:lnTo>
                    <a:lnTo>
                      <a:pt x="620" y="1258"/>
                    </a:lnTo>
                    <a:lnTo>
                      <a:pt x="623" y="1255"/>
                    </a:lnTo>
                    <a:lnTo>
                      <a:pt x="623" y="1251"/>
                    </a:lnTo>
                    <a:lnTo>
                      <a:pt x="621" y="1246"/>
                    </a:lnTo>
                    <a:lnTo>
                      <a:pt x="620" y="1242"/>
                    </a:lnTo>
                    <a:lnTo>
                      <a:pt x="616" y="1237"/>
                    </a:lnTo>
                    <a:lnTo>
                      <a:pt x="615" y="1235"/>
                    </a:lnTo>
                    <a:lnTo>
                      <a:pt x="615" y="1231"/>
                    </a:lnTo>
                    <a:lnTo>
                      <a:pt x="618" y="1229"/>
                    </a:lnTo>
                    <a:lnTo>
                      <a:pt x="620" y="1226"/>
                    </a:lnTo>
                    <a:lnTo>
                      <a:pt x="625" y="1226"/>
                    </a:lnTo>
                    <a:lnTo>
                      <a:pt x="630" y="1226"/>
                    </a:lnTo>
                    <a:lnTo>
                      <a:pt x="638" y="1226"/>
                    </a:lnTo>
                    <a:lnTo>
                      <a:pt x="646" y="1229"/>
                    </a:lnTo>
                    <a:lnTo>
                      <a:pt x="651" y="1234"/>
                    </a:lnTo>
                    <a:lnTo>
                      <a:pt x="652" y="1239"/>
                    </a:lnTo>
                    <a:lnTo>
                      <a:pt x="655" y="1245"/>
                    </a:lnTo>
                    <a:lnTo>
                      <a:pt x="657" y="1251"/>
                    </a:lnTo>
                    <a:lnTo>
                      <a:pt x="662" y="1258"/>
                    </a:lnTo>
                    <a:lnTo>
                      <a:pt x="664" y="1253"/>
                    </a:lnTo>
                    <a:lnTo>
                      <a:pt x="665" y="1249"/>
                    </a:lnTo>
                    <a:lnTo>
                      <a:pt x="665" y="1245"/>
                    </a:lnTo>
                    <a:lnTo>
                      <a:pt x="666" y="1241"/>
                    </a:lnTo>
                    <a:lnTo>
                      <a:pt x="664" y="1237"/>
                    </a:lnTo>
                    <a:lnTo>
                      <a:pt x="664" y="1232"/>
                    </a:lnTo>
                    <a:lnTo>
                      <a:pt x="661" y="1228"/>
                    </a:lnTo>
                    <a:lnTo>
                      <a:pt x="659" y="1226"/>
                    </a:lnTo>
                    <a:lnTo>
                      <a:pt x="651" y="1218"/>
                    </a:lnTo>
                    <a:lnTo>
                      <a:pt x="643" y="1215"/>
                    </a:lnTo>
                    <a:lnTo>
                      <a:pt x="639" y="1213"/>
                    </a:lnTo>
                    <a:lnTo>
                      <a:pt x="634" y="1213"/>
                    </a:lnTo>
                    <a:lnTo>
                      <a:pt x="630" y="1211"/>
                    </a:lnTo>
                    <a:lnTo>
                      <a:pt x="625" y="1211"/>
                    </a:lnTo>
                    <a:lnTo>
                      <a:pt x="619" y="1212"/>
                    </a:lnTo>
                    <a:lnTo>
                      <a:pt x="614" y="1213"/>
                    </a:lnTo>
                    <a:lnTo>
                      <a:pt x="607" y="1213"/>
                    </a:lnTo>
                    <a:lnTo>
                      <a:pt x="602" y="1217"/>
                    </a:lnTo>
                    <a:lnTo>
                      <a:pt x="600" y="1214"/>
                    </a:lnTo>
                    <a:lnTo>
                      <a:pt x="600" y="1212"/>
                    </a:lnTo>
                    <a:lnTo>
                      <a:pt x="605" y="1210"/>
                    </a:lnTo>
                    <a:lnTo>
                      <a:pt x="607" y="1208"/>
                    </a:lnTo>
                    <a:lnTo>
                      <a:pt x="607" y="1201"/>
                    </a:lnTo>
                    <a:lnTo>
                      <a:pt x="611" y="1197"/>
                    </a:lnTo>
                    <a:lnTo>
                      <a:pt x="616" y="1193"/>
                    </a:lnTo>
                    <a:lnTo>
                      <a:pt x="618" y="1189"/>
                    </a:lnTo>
                    <a:lnTo>
                      <a:pt x="624" y="1185"/>
                    </a:lnTo>
                    <a:lnTo>
                      <a:pt x="630" y="1182"/>
                    </a:lnTo>
                    <a:lnTo>
                      <a:pt x="637" y="1180"/>
                    </a:lnTo>
                    <a:lnTo>
                      <a:pt x="644" y="1182"/>
                    </a:lnTo>
                    <a:lnTo>
                      <a:pt x="656" y="1192"/>
                    </a:lnTo>
                    <a:lnTo>
                      <a:pt x="669" y="1203"/>
                    </a:lnTo>
                    <a:lnTo>
                      <a:pt x="680" y="1213"/>
                    </a:lnTo>
                    <a:lnTo>
                      <a:pt x="693" y="1225"/>
                    </a:lnTo>
                    <a:lnTo>
                      <a:pt x="705" y="1237"/>
                    </a:lnTo>
                    <a:lnTo>
                      <a:pt x="716" y="1247"/>
                    </a:lnTo>
                    <a:lnTo>
                      <a:pt x="726" y="1259"/>
                    </a:lnTo>
                    <a:lnTo>
                      <a:pt x="737" y="1273"/>
                    </a:lnTo>
                    <a:lnTo>
                      <a:pt x="744" y="1279"/>
                    </a:lnTo>
                    <a:lnTo>
                      <a:pt x="751" y="1288"/>
                    </a:lnTo>
                    <a:lnTo>
                      <a:pt x="758" y="1296"/>
                    </a:lnTo>
                    <a:lnTo>
                      <a:pt x="764" y="1305"/>
                    </a:lnTo>
                    <a:lnTo>
                      <a:pt x="769" y="1314"/>
                    </a:lnTo>
                    <a:lnTo>
                      <a:pt x="775" y="1323"/>
                    </a:lnTo>
                    <a:lnTo>
                      <a:pt x="780" y="1332"/>
                    </a:lnTo>
                    <a:lnTo>
                      <a:pt x="785" y="1341"/>
                    </a:lnTo>
                    <a:lnTo>
                      <a:pt x="789" y="1342"/>
                    </a:lnTo>
                    <a:lnTo>
                      <a:pt x="792" y="1346"/>
                    </a:lnTo>
                    <a:lnTo>
                      <a:pt x="794" y="1349"/>
                    </a:lnTo>
                    <a:lnTo>
                      <a:pt x="797" y="1354"/>
                    </a:lnTo>
                    <a:lnTo>
                      <a:pt x="798" y="1359"/>
                    </a:lnTo>
                    <a:lnTo>
                      <a:pt x="800" y="1363"/>
                    </a:lnTo>
                    <a:lnTo>
                      <a:pt x="801" y="1368"/>
                    </a:lnTo>
                    <a:lnTo>
                      <a:pt x="803" y="1372"/>
                    </a:lnTo>
                    <a:lnTo>
                      <a:pt x="809" y="1381"/>
                    </a:lnTo>
                    <a:lnTo>
                      <a:pt x="815" y="1391"/>
                    </a:lnTo>
                    <a:lnTo>
                      <a:pt x="822" y="1401"/>
                    </a:lnTo>
                    <a:lnTo>
                      <a:pt x="829" y="1411"/>
                    </a:lnTo>
                    <a:lnTo>
                      <a:pt x="835" y="1420"/>
                    </a:lnTo>
                    <a:lnTo>
                      <a:pt x="842" y="1431"/>
                    </a:lnTo>
                    <a:lnTo>
                      <a:pt x="848" y="1440"/>
                    </a:lnTo>
                    <a:lnTo>
                      <a:pt x="855" y="1452"/>
                    </a:lnTo>
                    <a:lnTo>
                      <a:pt x="849" y="1450"/>
                    </a:lnTo>
                    <a:lnTo>
                      <a:pt x="846" y="1450"/>
                    </a:lnTo>
                    <a:lnTo>
                      <a:pt x="842" y="1451"/>
                    </a:lnTo>
                    <a:lnTo>
                      <a:pt x="839" y="1453"/>
                    </a:lnTo>
                    <a:lnTo>
                      <a:pt x="837" y="1457"/>
                    </a:lnTo>
                    <a:lnTo>
                      <a:pt x="838" y="1462"/>
                    </a:lnTo>
                    <a:lnTo>
                      <a:pt x="839" y="1465"/>
                    </a:lnTo>
                    <a:lnTo>
                      <a:pt x="841" y="1470"/>
                    </a:lnTo>
                    <a:lnTo>
                      <a:pt x="840" y="1475"/>
                    </a:lnTo>
                    <a:lnTo>
                      <a:pt x="840" y="1481"/>
                    </a:lnTo>
                    <a:lnTo>
                      <a:pt x="840" y="1487"/>
                    </a:lnTo>
                    <a:lnTo>
                      <a:pt x="840" y="1493"/>
                    </a:lnTo>
                    <a:lnTo>
                      <a:pt x="840" y="1498"/>
                    </a:lnTo>
                    <a:lnTo>
                      <a:pt x="842" y="1503"/>
                    </a:lnTo>
                    <a:lnTo>
                      <a:pt x="844" y="1507"/>
                    </a:lnTo>
                    <a:lnTo>
                      <a:pt x="849" y="1511"/>
                    </a:lnTo>
                    <a:lnTo>
                      <a:pt x="842" y="1509"/>
                    </a:lnTo>
                    <a:lnTo>
                      <a:pt x="837" y="1505"/>
                    </a:lnTo>
                    <a:lnTo>
                      <a:pt x="831" y="1499"/>
                    </a:lnTo>
                    <a:lnTo>
                      <a:pt x="826" y="1495"/>
                    </a:lnTo>
                    <a:lnTo>
                      <a:pt x="821" y="1488"/>
                    </a:lnTo>
                    <a:lnTo>
                      <a:pt x="816" y="1482"/>
                    </a:lnTo>
                    <a:lnTo>
                      <a:pt x="811" y="1476"/>
                    </a:lnTo>
                    <a:lnTo>
                      <a:pt x="807" y="1472"/>
                    </a:lnTo>
                    <a:lnTo>
                      <a:pt x="805" y="1465"/>
                    </a:lnTo>
                    <a:lnTo>
                      <a:pt x="802" y="1458"/>
                    </a:lnTo>
                    <a:lnTo>
                      <a:pt x="801" y="1451"/>
                    </a:lnTo>
                    <a:lnTo>
                      <a:pt x="799" y="1445"/>
                    </a:lnTo>
                    <a:lnTo>
                      <a:pt x="796" y="1438"/>
                    </a:lnTo>
                    <a:lnTo>
                      <a:pt x="796" y="1431"/>
                    </a:lnTo>
                    <a:lnTo>
                      <a:pt x="793" y="1425"/>
                    </a:lnTo>
                    <a:lnTo>
                      <a:pt x="792" y="1419"/>
                    </a:lnTo>
                    <a:lnTo>
                      <a:pt x="799" y="1417"/>
                    </a:lnTo>
                    <a:lnTo>
                      <a:pt x="807" y="1416"/>
                    </a:lnTo>
                    <a:lnTo>
                      <a:pt x="815" y="1413"/>
                    </a:lnTo>
                    <a:lnTo>
                      <a:pt x="820" y="1409"/>
                    </a:lnTo>
                    <a:lnTo>
                      <a:pt x="822" y="1409"/>
                    </a:lnTo>
                    <a:lnTo>
                      <a:pt x="825" y="1407"/>
                    </a:lnTo>
                    <a:lnTo>
                      <a:pt x="821" y="1403"/>
                    </a:lnTo>
                    <a:lnTo>
                      <a:pt x="817" y="1402"/>
                    </a:lnTo>
                    <a:lnTo>
                      <a:pt x="811" y="1401"/>
                    </a:lnTo>
                    <a:lnTo>
                      <a:pt x="806" y="1402"/>
                    </a:lnTo>
                    <a:lnTo>
                      <a:pt x="800" y="1402"/>
                    </a:lnTo>
                    <a:lnTo>
                      <a:pt x="794" y="1404"/>
                    </a:lnTo>
                    <a:lnTo>
                      <a:pt x="788" y="1405"/>
                    </a:lnTo>
                    <a:lnTo>
                      <a:pt x="783" y="1406"/>
                    </a:lnTo>
                    <a:lnTo>
                      <a:pt x="776" y="1406"/>
                    </a:lnTo>
                    <a:lnTo>
                      <a:pt x="771" y="1406"/>
                    </a:lnTo>
                    <a:lnTo>
                      <a:pt x="765" y="1404"/>
                    </a:lnTo>
                    <a:lnTo>
                      <a:pt x="761" y="1402"/>
                    </a:lnTo>
                    <a:lnTo>
                      <a:pt x="756" y="1400"/>
                    </a:lnTo>
                    <a:lnTo>
                      <a:pt x="753" y="1401"/>
                    </a:lnTo>
                    <a:lnTo>
                      <a:pt x="750" y="1404"/>
                    </a:lnTo>
                    <a:lnTo>
                      <a:pt x="747" y="1411"/>
                    </a:lnTo>
                    <a:lnTo>
                      <a:pt x="746" y="1415"/>
                    </a:lnTo>
                    <a:lnTo>
                      <a:pt x="742" y="1420"/>
                    </a:lnTo>
                    <a:lnTo>
                      <a:pt x="735" y="1424"/>
                    </a:lnTo>
                    <a:lnTo>
                      <a:pt x="730" y="1428"/>
                    </a:lnTo>
                    <a:lnTo>
                      <a:pt x="723" y="1430"/>
                    </a:lnTo>
                    <a:lnTo>
                      <a:pt x="715" y="1431"/>
                    </a:lnTo>
                    <a:lnTo>
                      <a:pt x="707" y="1433"/>
                    </a:lnTo>
                    <a:lnTo>
                      <a:pt x="700" y="1435"/>
                    </a:lnTo>
                    <a:lnTo>
                      <a:pt x="691" y="1434"/>
                    </a:lnTo>
                    <a:lnTo>
                      <a:pt x="683" y="1433"/>
                    </a:lnTo>
                    <a:lnTo>
                      <a:pt x="675" y="1431"/>
                    </a:lnTo>
                    <a:lnTo>
                      <a:pt x="671" y="1426"/>
                    </a:lnTo>
                    <a:lnTo>
                      <a:pt x="670" y="1420"/>
                    </a:lnTo>
                    <a:lnTo>
                      <a:pt x="669" y="1415"/>
                    </a:lnTo>
                    <a:lnTo>
                      <a:pt x="666" y="1411"/>
                    </a:lnTo>
                    <a:lnTo>
                      <a:pt x="660" y="1409"/>
                    </a:lnTo>
                    <a:lnTo>
                      <a:pt x="656" y="1409"/>
                    </a:lnTo>
                    <a:lnTo>
                      <a:pt x="655" y="1412"/>
                    </a:lnTo>
                    <a:lnTo>
                      <a:pt x="653" y="1415"/>
                    </a:lnTo>
                    <a:lnTo>
                      <a:pt x="652" y="1419"/>
                    </a:lnTo>
                    <a:lnTo>
                      <a:pt x="653" y="1427"/>
                    </a:lnTo>
                    <a:lnTo>
                      <a:pt x="659" y="1434"/>
                    </a:lnTo>
                    <a:lnTo>
                      <a:pt x="665" y="1440"/>
                    </a:lnTo>
                    <a:lnTo>
                      <a:pt x="673" y="1446"/>
                    </a:lnTo>
                    <a:lnTo>
                      <a:pt x="678" y="1447"/>
                    </a:lnTo>
                    <a:lnTo>
                      <a:pt x="684" y="1448"/>
                    </a:lnTo>
                    <a:lnTo>
                      <a:pt x="691" y="1449"/>
                    </a:lnTo>
                    <a:lnTo>
                      <a:pt x="698" y="1450"/>
                    </a:lnTo>
                    <a:lnTo>
                      <a:pt x="696" y="1455"/>
                    </a:lnTo>
                    <a:lnTo>
                      <a:pt x="696" y="1460"/>
                    </a:lnTo>
                    <a:lnTo>
                      <a:pt x="698" y="1465"/>
                    </a:lnTo>
                    <a:lnTo>
                      <a:pt x="702" y="1469"/>
                    </a:lnTo>
                    <a:lnTo>
                      <a:pt x="705" y="1474"/>
                    </a:lnTo>
                    <a:lnTo>
                      <a:pt x="710" y="1478"/>
                    </a:lnTo>
                    <a:lnTo>
                      <a:pt x="710" y="1483"/>
                    </a:lnTo>
                    <a:lnTo>
                      <a:pt x="710" y="1490"/>
                    </a:lnTo>
                    <a:lnTo>
                      <a:pt x="712" y="1496"/>
                    </a:lnTo>
                    <a:lnTo>
                      <a:pt x="714" y="1503"/>
                    </a:lnTo>
                    <a:lnTo>
                      <a:pt x="716" y="1510"/>
                    </a:lnTo>
                    <a:lnTo>
                      <a:pt x="719" y="1518"/>
                    </a:lnTo>
                    <a:lnTo>
                      <a:pt x="721" y="1525"/>
                    </a:lnTo>
                    <a:lnTo>
                      <a:pt x="723" y="1532"/>
                    </a:lnTo>
                    <a:lnTo>
                      <a:pt x="724" y="1539"/>
                    </a:lnTo>
                    <a:lnTo>
                      <a:pt x="726" y="1548"/>
                    </a:lnTo>
                    <a:lnTo>
                      <a:pt x="719" y="1548"/>
                    </a:lnTo>
                    <a:lnTo>
                      <a:pt x="714" y="1546"/>
                    </a:lnTo>
                    <a:lnTo>
                      <a:pt x="710" y="1544"/>
                    </a:lnTo>
                    <a:lnTo>
                      <a:pt x="705" y="1542"/>
                    </a:lnTo>
                    <a:lnTo>
                      <a:pt x="701" y="1538"/>
                    </a:lnTo>
                    <a:lnTo>
                      <a:pt x="697" y="1536"/>
                    </a:lnTo>
                    <a:lnTo>
                      <a:pt x="692" y="1534"/>
                    </a:lnTo>
                    <a:lnTo>
                      <a:pt x="688" y="1533"/>
                    </a:lnTo>
                    <a:lnTo>
                      <a:pt x="675" y="1531"/>
                    </a:lnTo>
                    <a:lnTo>
                      <a:pt x="662" y="1528"/>
                    </a:lnTo>
                    <a:lnTo>
                      <a:pt x="650" y="1526"/>
                    </a:lnTo>
                    <a:lnTo>
                      <a:pt x="639" y="1524"/>
                    </a:lnTo>
                    <a:lnTo>
                      <a:pt x="627" y="1521"/>
                    </a:lnTo>
                    <a:lnTo>
                      <a:pt x="616" y="1517"/>
                    </a:lnTo>
                    <a:lnTo>
                      <a:pt x="606" y="1512"/>
                    </a:lnTo>
                    <a:lnTo>
                      <a:pt x="596" y="1508"/>
                    </a:lnTo>
                    <a:lnTo>
                      <a:pt x="587" y="1503"/>
                    </a:lnTo>
                    <a:lnTo>
                      <a:pt x="578" y="1499"/>
                    </a:lnTo>
                    <a:lnTo>
                      <a:pt x="569" y="1495"/>
                    </a:lnTo>
                    <a:lnTo>
                      <a:pt x="561" y="1492"/>
                    </a:lnTo>
                    <a:lnTo>
                      <a:pt x="551" y="1489"/>
                    </a:lnTo>
                    <a:lnTo>
                      <a:pt x="543" y="1486"/>
                    </a:lnTo>
                    <a:lnTo>
                      <a:pt x="534" y="1483"/>
                    </a:lnTo>
                    <a:lnTo>
                      <a:pt x="525" y="1479"/>
                    </a:lnTo>
                    <a:lnTo>
                      <a:pt x="525" y="1474"/>
                    </a:lnTo>
                    <a:lnTo>
                      <a:pt x="529" y="1472"/>
                    </a:lnTo>
                    <a:lnTo>
                      <a:pt x="532" y="1471"/>
                    </a:lnTo>
                    <a:lnTo>
                      <a:pt x="537" y="1473"/>
                    </a:lnTo>
                    <a:lnTo>
                      <a:pt x="542" y="1475"/>
                    </a:lnTo>
                    <a:lnTo>
                      <a:pt x="547" y="1476"/>
                    </a:lnTo>
                    <a:lnTo>
                      <a:pt x="552" y="1477"/>
                    </a:lnTo>
                    <a:lnTo>
                      <a:pt x="557" y="1477"/>
                    </a:lnTo>
                    <a:lnTo>
                      <a:pt x="566" y="1475"/>
                    </a:lnTo>
                    <a:lnTo>
                      <a:pt x="574" y="1473"/>
                    </a:lnTo>
                    <a:lnTo>
                      <a:pt x="582" y="1470"/>
                    </a:lnTo>
                    <a:lnTo>
                      <a:pt x="589" y="1467"/>
                    </a:lnTo>
                    <a:lnTo>
                      <a:pt x="596" y="1462"/>
                    </a:lnTo>
                    <a:lnTo>
                      <a:pt x="601" y="1457"/>
                    </a:lnTo>
                    <a:lnTo>
                      <a:pt x="605" y="1450"/>
                    </a:lnTo>
                    <a:lnTo>
                      <a:pt x="609" y="1444"/>
                    </a:lnTo>
                    <a:lnTo>
                      <a:pt x="609" y="1440"/>
                    </a:lnTo>
                    <a:lnTo>
                      <a:pt x="616" y="1437"/>
                    </a:lnTo>
                    <a:lnTo>
                      <a:pt x="623" y="1436"/>
                    </a:lnTo>
                    <a:lnTo>
                      <a:pt x="629" y="1434"/>
                    </a:lnTo>
                    <a:lnTo>
                      <a:pt x="636" y="1431"/>
                    </a:lnTo>
                    <a:lnTo>
                      <a:pt x="632" y="1427"/>
                    </a:lnTo>
                    <a:lnTo>
                      <a:pt x="628" y="1425"/>
                    </a:lnTo>
                    <a:lnTo>
                      <a:pt x="623" y="1424"/>
                    </a:lnTo>
                    <a:lnTo>
                      <a:pt x="619" y="1424"/>
                    </a:lnTo>
                    <a:lnTo>
                      <a:pt x="614" y="1424"/>
                    </a:lnTo>
                    <a:lnTo>
                      <a:pt x="610" y="1424"/>
                    </a:lnTo>
                    <a:lnTo>
                      <a:pt x="605" y="1423"/>
                    </a:lnTo>
                    <a:lnTo>
                      <a:pt x="602" y="1422"/>
                    </a:lnTo>
                    <a:lnTo>
                      <a:pt x="596" y="1423"/>
                    </a:lnTo>
                    <a:lnTo>
                      <a:pt x="592" y="1426"/>
                    </a:lnTo>
                    <a:lnTo>
                      <a:pt x="592" y="1432"/>
                    </a:lnTo>
                    <a:lnTo>
                      <a:pt x="591" y="1439"/>
                    </a:lnTo>
                    <a:lnTo>
                      <a:pt x="589" y="1445"/>
                    </a:lnTo>
                    <a:lnTo>
                      <a:pt x="586" y="1449"/>
                    </a:lnTo>
                    <a:lnTo>
                      <a:pt x="580" y="1452"/>
                    </a:lnTo>
                    <a:lnTo>
                      <a:pt x="575" y="1455"/>
                    </a:lnTo>
                    <a:lnTo>
                      <a:pt x="570" y="1456"/>
                    </a:lnTo>
                    <a:lnTo>
                      <a:pt x="566" y="1458"/>
                    </a:lnTo>
                    <a:lnTo>
                      <a:pt x="561" y="1460"/>
                    </a:lnTo>
                    <a:lnTo>
                      <a:pt x="556" y="1460"/>
                    </a:lnTo>
                    <a:lnTo>
                      <a:pt x="551" y="1460"/>
                    </a:lnTo>
                    <a:lnTo>
                      <a:pt x="546" y="1460"/>
                    </a:lnTo>
                    <a:lnTo>
                      <a:pt x="542" y="1458"/>
                    </a:lnTo>
                    <a:lnTo>
                      <a:pt x="538" y="1457"/>
                    </a:lnTo>
                    <a:lnTo>
                      <a:pt x="534" y="1456"/>
                    </a:lnTo>
                    <a:lnTo>
                      <a:pt x="533" y="1452"/>
                    </a:lnTo>
                    <a:lnTo>
                      <a:pt x="525" y="1449"/>
                    </a:lnTo>
                    <a:lnTo>
                      <a:pt x="520" y="1449"/>
                    </a:lnTo>
                    <a:lnTo>
                      <a:pt x="516" y="1451"/>
                    </a:lnTo>
                    <a:lnTo>
                      <a:pt x="512" y="1456"/>
                    </a:lnTo>
                    <a:lnTo>
                      <a:pt x="514" y="1460"/>
                    </a:lnTo>
                    <a:lnTo>
                      <a:pt x="514" y="1462"/>
                    </a:lnTo>
                    <a:lnTo>
                      <a:pt x="511" y="1465"/>
                    </a:lnTo>
                    <a:lnTo>
                      <a:pt x="509" y="1467"/>
                    </a:lnTo>
                    <a:lnTo>
                      <a:pt x="506" y="1469"/>
                    </a:lnTo>
                    <a:lnTo>
                      <a:pt x="505" y="1472"/>
                    </a:lnTo>
                    <a:lnTo>
                      <a:pt x="503" y="1475"/>
                    </a:lnTo>
                    <a:lnTo>
                      <a:pt x="505" y="1479"/>
                    </a:lnTo>
                    <a:lnTo>
                      <a:pt x="500" y="1487"/>
                    </a:lnTo>
                    <a:lnTo>
                      <a:pt x="493" y="1495"/>
                    </a:lnTo>
                    <a:lnTo>
                      <a:pt x="486" y="1502"/>
                    </a:lnTo>
                    <a:lnTo>
                      <a:pt x="477" y="1510"/>
                    </a:lnTo>
                    <a:lnTo>
                      <a:pt x="468" y="1515"/>
                    </a:lnTo>
                    <a:lnTo>
                      <a:pt x="457" y="1519"/>
                    </a:lnTo>
                    <a:lnTo>
                      <a:pt x="447" y="1521"/>
                    </a:lnTo>
                    <a:lnTo>
                      <a:pt x="437" y="1523"/>
                    </a:lnTo>
                    <a:lnTo>
                      <a:pt x="430" y="1521"/>
                    </a:lnTo>
                    <a:lnTo>
                      <a:pt x="425" y="1519"/>
                    </a:lnTo>
                    <a:lnTo>
                      <a:pt x="420" y="1519"/>
                    </a:lnTo>
                    <a:lnTo>
                      <a:pt x="415" y="1519"/>
                    </a:lnTo>
                    <a:lnTo>
                      <a:pt x="411" y="1521"/>
                    </a:lnTo>
                    <a:lnTo>
                      <a:pt x="411" y="1525"/>
                    </a:lnTo>
                    <a:lnTo>
                      <a:pt x="411" y="1528"/>
                    </a:lnTo>
                    <a:lnTo>
                      <a:pt x="415" y="1531"/>
                    </a:lnTo>
                    <a:lnTo>
                      <a:pt x="421" y="1533"/>
                    </a:lnTo>
                    <a:lnTo>
                      <a:pt x="429" y="1536"/>
                    </a:lnTo>
                    <a:lnTo>
                      <a:pt x="437" y="1536"/>
                    </a:lnTo>
                    <a:lnTo>
                      <a:pt x="446" y="1536"/>
                    </a:lnTo>
                    <a:lnTo>
                      <a:pt x="453" y="1534"/>
                    </a:lnTo>
                    <a:lnTo>
                      <a:pt x="462" y="1533"/>
                    </a:lnTo>
                    <a:lnTo>
                      <a:pt x="470" y="1531"/>
                    </a:lnTo>
                    <a:lnTo>
                      <a:pt x="479" y="1528"/>
                    </a:lnTo>
                    <a:lnTo>
                      <a:pt x="486" y="1536"/>
                    </a:lnTo>
                    <a:lnTo>
                      <a:pt x="495" y="1541"/>
                    </a:lnTo>
                    <a:lnTo>
                      <a:pt x="503" y="1546"/>
                    </a:lnTo>
                    <a:lnTo>
                      <a:pt x="514" y="1552"/>
                    </a:lnTo>
                    <a:lnTo>
                      <a:pt x="523" y="1557"/>
                    </a:lnTo>
                    <a:lnTo>
                      <a:pt x="532" y="1562"/>
                    </a:lnTo>
                    <a:lnTo>
                      <a:pt x="541" y="1569"/>
                    </a:lnTo>
                    <a:lnTo>
                      <a:pt x="548" y="1576"/>
                    </a:lnTo>
                    <a:lnTo>
                      <a:pt x="553" y="1580"/>
                    </a:lnTo>
                    <a:lnTo>
                      <a:pt x="559" y="1587"/>
                    </a:lnTo>
                    <a:lnTo>
                      <a:pt x="565" y="1593"/>
                    </a:lnTo>
                    <a:lnTo>
                      <a:pt x="570" y="1600"/>
                    </a:lnTo>
                    <a:lnTo>
                      <a:pt x="575" y="1605"/>
                    </a:lnTo>
                    <a:lnTo>
                      <a:pt x="582" y="1611"/>
                    </a:lnTo>
                    <a:lnTo>
                      <a:pt x="588" y="1614"/>
                    </a:lnTo>
                    <a:lnTo>
                      <a:pt x="596" y="1618"/>
                    </a:lnTo>
                    <a:lnTo>
                      <a:pt x="609" y="1626"/>
                    </a:lnTo>
                    <a:lnTo>
                      <a:pt x="620" y="1637"/>
                    </a:lnTo>
                    <a:lnTo>
                      <a:pt x="628" y="1648"/>
                    </a:lnTo>
                    <a:lnTo>
                      <a:pt x="637" y="1660"/>
                    </a:lnTo>
                    <a:lnTo>
                      <a:pt x="643" y="1671"/>
                    </a:lnTo>
                    <a:lnTo>
                      <a:pt x="652" y="1683"/>
                    </a:lnTo>
                    <a:lnTo>
                      <a:pt x="661" y="1695"/>
                    </a:lnTo>
                    <a:lnTo>
                      <a:pt x="673" y="1706"/>
                    </a:lnTo>
                    <a:lnTo>
                      <a:pt x="678" y="1717"/>
                    </a:lnTo>
                    <a:lnTo>
                      <a:pt x="686" y="1730"/>
                    </a:lnTo>
                    <a:lnTo>
                      <a:pt x="692" y="1742"/>
                    </a:lnTo>
                    <a:lnTo>
                      <a:pt x="700" y="1754"/>
                    </a:lnTo>
                    <a:lnTo>
                      <a:pt x="705" y="1765"/>
                    </a:lnTo>
                    <a:lnTo>
                      <a:pt x="711" y="1777"/>
                    </a:lnTo>
                    <a:lnTo>
                      <a:pt x="715" y="1790"/>
                    </a:lnTo>
                    <a:lnTo>
                      <a:pt x="718" y="1805"/>
                    </a:lnTo>
                    <a:lnTo>
                      <a:pt x="718" y="1814"/>
                    </a:lnTo>
                    <a:lnTo>
                      <a:pt x="720" y="1823"/>
                    </a:lnTo>
                    <a:lnTo>
                      <a:pt x="723" y="1832"/>
                    </a:lnTo>
                    <a:lnTo>
                      <a:pt x="726" y="1842"/>
                    </a:lnTo>
                    <a:lnTo>
                      <a:pt x="728" y="1851"/>
                    </a:lnTo>
                    <a:lnTo>
                      <a:pt x="728" y="1860"/>
                    </a:lnTo>
                    <a:lnTo>
                      <a:pt x="727" y="1868"/>
                    </a:lnTo>
                    <a:lnTo>
                      <a:pt x="723" y="1877"/>
                    </a:lnTo>
                    <a:lnTo>
                      <a:pt x="721" y="1882"/>
                    </a:lnTo>
                    <a:lnTo>
                      <a:pt x="718" y="1889"/>
                    </a:lnTo>
                    <a:lnTo>
                      <a:pt x="714" y="1894"/>
                    </a:lnTo>
                    <a:lnTo>
                      <a:pt x="710" y="1902"/>
                    </a:lnTo>
                    <a:lnTo>
                      <a:pt x="705" y="1896"/>
                    </a:lnTo>
                    <a:lnTo>
                      <a:pt x="703" y="1891"/>
                    </a:lnTo>
                    <a:lnTo>
                      <a:pt x="702" y="1885"/>
                    </a:lnTo>
                    <a:lnTo>
                      <a:pt x="700" y="1879"/>
                    </a:lnTo>
                    <a:lnTo>
                      <a:pt x="701" y="1876"/>
                    </a:lnTo>
                    <a:lnTo>
                      <a:pt x="701" y="1872"/>
                    </a:lnTo>
                    <a:lnTo>
                      <a:pt x="691" y="1872"/>
                    </a:lnTo>
                    <a:lnTo>
                      <a:pt x="682" y="1870"/>
                    </a:lnTo>
                    <a:lnTo>
                      <a:pt x="673" y="1867"/>
                    </a:lnTo>
                    <a:lnTo>
                      <a:pt x="666" y="1863"/>
                    </a:lnTo>
                    <a:lnTo>
                      <a:pt x="659" y="1857"/>
                    </a:lnTo>
                    <a:lnTo>
                      <a:pt x="655" y="1851"/>
                    </a:lnTo>
                    <a:lnTo>
                      <a:pt x="650" y="1845"/>
                    </a:lnTo>
                    <a:lnTo>
                      <a:pt x="646" y="1839"/>
                    </a:lnTo>
                    <a:lnTo>
                      <a:pt x="641" y="1832"/>
                    </a:lnTo>
                    <a:lnTo>
                      <a:pt x="641" y="1824"/>
                    </a:lnTo>
                    <a:lnTo>
                      <a:pt x="641" y="1816"/>
                    </a:lnTo>
                    <a:lnTo>
                      <a:pt x="643" y="1810"/>
                    </a:lnTo>
                    <a:lnTo>
                      <a:pt x="643" y="1802"/>
                    </a:lnTo>
                    <a:lnTo>
                      <a:pt x="643" y="1797"/>
                    </a:lnTo>
                    <a:lnTo>
                      <a:pt x="638" y="1793"/>
                    </a:lnTo>
                    <a:lnTo>
                      <a:pt x="629" y="1794"/>
                    </a:lnTo>
                    <a:lnTo>
                      <a:pt x="623" y="1797"/>
                    </a:lnTo>
                    <a:lnTo>
                      <a:pt x="618" y="1798"/>
                    </a:lnTo>
                    <a:lnTo>
                      <a:pt x="611" y="1800"/>
                    </a:lnTo>
                    <a:lnTo>
                      <a:pt x="607" y="1802"/>
                    </a:lnTo>
                    <a:lnTo>
                      <a:pt x="600" y="1801"/>
                    </a:lnTo>
                    <a:lnTo>
                      <a:pt x="594" y="1800"/>
                    </a:lnTo>
                    <a:lnTo>
                      <a:pt x="588" y="1798"/>
                    </a:lnTo>
                    <a:lnTo>
                      <a:pt x="583" y="1797"/>
                    </a:lnTo>
                    <a:lnTo>
                      <a:pt x="575" y="1792"/>
                    </a:lnTo>
                    <a:lnTo>
                      <a:pt x="570" y="1786"/>
                    </a:lnTo>
                    <a:lnTo>
                      <a:pt x="568" y="1779"/>
                    </a:lnTo>
                    <a:lnTo>
                      <a:pt x="566" y="1772"/>
                    </a:lnTo>
                    <a:lnTo>
                      <a:pt x="566" y="1763"/>
                    </a:lnTo>
                    <a:lnTo>
                      <a:pt x="566" y="1755"/>
                    </a:lnTo>
                    <a:lnTo>
                      <a:pt x="566" y="1746"/>
                    </a:lnTo>
                    <a:lnTo>
                      <a:pt x="568" y="1739"/>
                    </a:lnTo>
                    <a:lnTo>
                      <a:pt x="570" y="1735"/>
                    </a:lnTo>
                    <a:lnTo>
                      <a:pt x="570" y="1730"/>
                    </a:lnTo>
                    <a:lnTo>
                      <a:pt x="565" y="1727"/>
                    </a:lnTo>
                    <a:lnTo>
                      <a:pt x="560" y="1726"/>
                    </a:lnTo>
                    <a:lnTo>
                      <a:pt x="555" y="1726"/>
                    </a:lnTo>
                    <a:lnTo>
                      <a:pt x="550" y="1728"/>
                    </a:lnTo>
                    <a:lnTo>
                      <a:pt x="548" y="1732"/>
                    </a:lnTo>
                    <a:lnTo>
                      <a:pt x="546" y="1736"/>
                    </a:lnTo>
                    <a:lnTo>
                      <a:pt x="543" y="1739"/>
                    </a:lnTo>
                    <a:lnTo>
                      <a:pt x="541" y="1739"/>
                    </a:lnTo>
                    <a:lnTo>
                      <a:pt x="539" y="1739"/>
                    </a:lnTo>
                    <a:lnTo>
                      <a:pt x="538" y="1740"/>
                    </a:lnTo>
                    <a:lnTo>
                      <a:pt x="538" y="1743"/>
                    </a:lnTo>
                    <a:lnTo>
                      <a:pt x="527" y="1750"/>
                    </a:lnTo>
                    <a:lnTo>
                      <a:pt x="514" y="1755"/>
                    </a:lnTo>
                    <a:lnTo>
                      <a:pt x="500" y="1759"/>
                    </a:lnTo>
                    <a:lnTo>
                      <a:pt x="486" y="1763"/>
                    </a:lnTo>
                    <a:lnTo>
                      <a:pt x="471" y="1764"/>
                    </a:lnTo>
                    <a:lnTo>
                      <a:pt x="457" y="1763"/>
                    </a:lnTo>
                    <a:lnTo>
                      <a:pt x="445" y="1761"/>
                    </a:lnTo>
                    <a:lnTo>
                      <a:pt x="433" y="1756"/>
                    </a:lnTo>
                    <a:lnTo>
                      <a:pt x="424" y="1751"/>
                    </a:lnTo>
                    <a:lnTo>
                      <a:pt x="416" y="1745"/>
                    </a:lnTo>
                    <a:lnTo>
                      <a:pt x="410" y="1737"/>
                    </a:lnTo>
                    <a:lnTo>
                      <a:pt x="406" y="1730"/>
                    </a:lnTo>
                    <a:lnTo>
                      <a:pt x="401" y="1722"/>
                    </a:lnTo>
                    <a:lnTo>
                      <a:pt x="398" y="1714"/>
                    </a:lnTo>
                    <a:lnTo>
                      <a:pt x="396" y="1705"/>
                    </a:lnTo>
                    <a:lnTo>
                      <a:pt x="396" y="1696"/>
                    </a:lnTo>
                    <a:lnTo>
                      <a:pt x="395" y="1688"/>
                    </a:lnTo>
                    <a:lnTo>
                      <a:pt x="395" y="1680"/>
                    </a:lnTo>
                    <a:lnTo>
                      <a:pt x="395" y="1672"/>
                    </a:lnTo>
                    <a:lnTo>
                      <a:pt x="398" y="1664"/>
                    </a:lnTo>
                    <a:lnTo>
                      <a:pt x="400" y="1656"/>
                    </a:lnTo>
                    <a:lnTo>
                      <a:pt x="402" y="1649"/>
                    </a:lnTo>
                    <a:lnTo>
                      <a:pt x="406" y="1642"/>
                    </a:lnTo>
                    <a:lnTo>
                      <a:pt x="411" y="1637"/>
                    </a:lnTo>
                    <a:lnTo>
                      <a:pt x="414" y="1635"/>
                    </a:lnTo>
                    <a:lnTo>
                      <a:pt x="418" y="1633"/>
                    </a:lnTo>
                    <a:lnTo>
                      <a:pt x="421" y="1630"/>
                    </a:lnTo>
                    <a:lnTo>
                      <a:pt x="424" y="1627"/>
                    </a:lnTo>
                    <a:lnTo>
                      <a:pt x="421" y="1624"/>
                    </a:lnTo>
                    <a:lnTo>
                      <a:pt x="420" y="1620"/>
                    </a:lnTo>
                    <a:lnTo>
                      <a:pt x="418" y="1618"/>
                    </a:lnTo>
                    <a:lnTo>
                      <a:pt x="415" y="1617"/>
                    </a:lnTo>
                    <a:lnTo>
                      <a:pt x="407" y="1620"/>
                    </a:lnTo>
                    <a:lnTo>
                      <a:pt x="398" y="1622"/>
                    </a:lnTo>
                    <a:lnTo>
                      <a:pt x="389" y="1624"/>
                    </a:lnTo>
                    <a:lnTo>
                      <a:pt x="382" y="1622"/>
                    </a:lnTo>
                    <a:lnTo>
                      <a:pt x="375" y="1618"/>
                    </a:lnTo>
                    <a:lnTo>
                      <a:pt x="371" y="1613"/>
                    </a:lnTo>
                    <a:lnTo>
                      <a:pt x="369" y="1608"/>
                    </a:lnTo>
                    <a:lnTo>
                      <a:pt x="368" y="1604"/>
                    </a:lnTo>
                    <a:lnTo>
                      <a:pt x="366" y="1596"/>
                    </a:lnTo>
                    <a:lnTo>
                      <a:pt x="366" y="1589"/>
                    </a:lnTo>
                    <a:lnTo>
                      <a:pt x="366" y="1583"/>
                    </a:lnTo>
                    <a:lnTo>
                      <a:pt x="369" y="1578"/>
                    </a:lnTo>
                    <a:lnTo>
                      <a:pt x="370" y="1572"/>
                    </a:lnTo>
                    <a:lnTo>
                      <a:pt x="374" y="1567"/>
                    </a:lnTo>
                    <a:lnTo>
                      <a:pt x="377" y="1562"/>
                    </a:lnTo>
                    <a:lnTo>
                      <a:pt x="382" y="1558"/>
                    </a:lnTo>
                    <a:lnTo>
                      <a:pt x="380" y="1552"/>
                    </a:lnTo>
                    <a:lnTo>
                      <a:pt x="377" y="1548"/>
                    </a:lnTo>
                    <a:lnTo>
                      <a:pt x="368" y="1548"/>
                    </a:lnTo>
                    <a:lnTo>
                      <a:pt x="362" y="1551"/>
                    </a:lnTo>
                    <a:lnTo>
                      <a:pt x="357" y="1557"/>
                    </a:lnTo>
                    <a:lnTo>
                      <a:pt x="352" y="1562"/>
                    </a:lnTo>
                    <a:lnTo>
                      <a:pt x="345" y="1564"/>
                    </a:lnTo>
                    <a:lnTo>
                      <a:pt x="338" y="1569"/>
                    </a:lnTo>
                    <a:lnTo>
                      <a:pt x="331" y="1571"/>
                    </a:lnTo>
                    <a:lnTo>
                      <a:pt x="324" y="1569"/>
                    </a:lnTo>
                    <a:lnTo>
                      <a:pt x="321" y="1566"/>
                    </a:lnTo>
                    <a:lnTo>
                      <a:pt x="320" y="1561"/>
                    </a:lnTo>
                    <a:lnTo>
                      <a:pt x="320" y="1557"/>
                    </a:lnTo>
                    <a:lnTo>
                      <a:pt x="320" y="1552"/>
                    </a:lnTo>
                    <a:lnTo>
                      <a:pt x="318" y="1548"/>
                    </a:lnTo>
                    <a:lnTo>
                      <a:pt x="315" y="1545"/>
                    </a:lnTo>
                    <a:lnTo>
                      <a:pt x="311" y="1544"/>
                    </a:lnTo>
                    <a:lnTo>
                      <a:pt x="305" y="1548"/>
                    </a:lnTo>
                    <a:lnTo>
                      <a:pt x="300" y="1554"/>
                    </a:lnTo>
                    <a:lnTo>
                      <a:pt x="293" y="1561"/>
                    </a:lnTo>
                    <a:lnTo>
                      <a:pt x="286" y="1566"/>
                    </a:lnTo>
                    <a:lnTo>
                      <a:pt x="279" y="1571"/>
                    </a:lnTo>
                    <a:lnTo>
                      <a:pt x="270" y="1574"/>
                    </a:lnTo>
                    <a:lnTo>
                      <a:pt x="261" y="1577"/>
                    </a:lnTo>
                    <a:lnTo>
                      <a:pt x="252" y="1579"/>
                    </a:lnTo>
                    <a:lnTo>
                      <a:pt x="243" y="1582"/>
                    </a:lnTo>
                    <a:lnTo>
                      <a:pt x="234" y="1580"/>
                    </a:lnTo>
                    <a:lnTo>
                      <a:pt x="226" y="1579"/>
                    </a:lnTo>
                    <a:lnTo>
                      <a:pt x="217" y="1577"/>
                    </a:lnTo>
                    <a:lnTo>
                      <a:pt x="210" y="1575"/>
                    </a:lnTo>
                    <a:lnTo>
                      <a:pt x="201" y="1571"/>
                    </a:lnTo>
                    <a:lnTo>
                      <a:pt x="194" y="1566"/>
                    </a:lnTo>
                    <a:lnTo>
                      <a:pt x="188" y="1561"/>
                    </a:lnTo>
                    <a:lnTo>
                      <a:pt x="183" y="1554"/>
                    </a:lnTo>
                    <a:lnTo>
                      <a:pt x="179" y="1548"/>
                    </a:lnTo>
                    <a:lnTo>
                      <a:pt x="176" y="1541"/>
                    </a:lnTo>
                    <a:lnTo>
                      <a:pt x="173" y="1534"/>
                    </a:lnTo>
                    <a:lnTo>
                      <a:pt x="172" y="1528"/>
                    </a:lnTo>
                    <a:lnTo>
                      <a:pt x="170" y="1521"/>
                    </a:lnTo>
                    <a:lnTo>
                      <a:pt x="171" y="1515"/>
                    </a:lnTo>
                    <a:lnTo>
                      <a:pt x="172" y="1508"/>
                    </a:lnTo>
                    <a:lnTo>
                      <a:pt x="175" y="1502"/>
                    </a:lnTo>
                    <a:lnTo>
                      <a:pt x="179" y="1498"/>
                    </a:lnTo>
                    <a:lnTo>
                      <a:pt x="183" y="1495"/>
                    </a:lnTo>
                    <a:lnTo>
                      <a:pt x="184" y="1491"/>
                    </a:lnTo>
                    <a:lnTo>
                      <a:pt x="184" y="1487"/>
                    </a:lnTo>
                    <a:lnTo>
                      <a:pt x="181" y="1483"/>
                    </a:lnTo>
                    <a:lnTo>
                      <a:pt x="178" y="1481"/>
                    </a:lnTo>
                    <a:lnTo>
                      <a:pt x="174" y="1481"/>
                    </a:lnTo>
                    <a:lnTo>
                      <a:pt x="170" y="1482"/>
                    </a:lnTo>
                    <a:lnTo>
                      <a:pt x="165" y="1487"/>
                    </a:lnTo>
                    <a:lnTo>
                      <a:pt x="160" y="1489"/>
                    </a:lnTo>
                    <a:lnTo>
                      <a:pt x="154" y="1488"/>
                    </a:lnTo>
                    <a:lnTo>
                      <a:pt x="150" y="1487"/>
                    </a:lnTo>
                    <a:lnTo>
                      <a:pt x="143" y="1485"/>
                    </a:lnTo>
                    <a:lnTo>
                      <a:pt x="138" y="1481"/>
                    </a:lnTo>
                    <a:lnTo>
                      <a:pt x="133" y="1477"/>
                    </a:lnTo>
                    <a:lnTo>
                      <a:pt x="129" y="1473"/>
                    </a:lnTo>
                    <a:lnTo>
                      <a:pt x="125" y="1468"/>
                    </a:lnTo>
                    <a:lnTo>
                      <a:pt x="123" y="1462"/>
                    </a:lnTo>
                    <a:lnTo>
                      <a:pt x="122" y="1457"/>
                    </a:lnTo>
                    <a:lnTo>
                      <a:pt x="122" y="1452"/>
                    </a:lnTo>
                    <a:lnTo>
                      <a:pt x="122" y="1443"/>
                    </a:lnTo>
                    <a:lnTo>
                      <a:pt x="124" y="1433"/>
                    </a:lnTo>
                    <a:lnTo>
                      <a:pt x="128" y="1425"/>
                    </a:lnTo>
                    <a:lnTo>
                      <a:pt x="133" y="1418"/>
                    </a:lnTo>
                    <a:lnTo>
                      <a:pt x="137" y="1411"/>
                    </a:lnTo>
                    <a:lnTo>
                      <a:pt x="142" y="1404"/>
                    </a:lnTo>
                    <a:lnTo>
                      <a:pt x="147" y="1398"/>
                    </a:lnTo>
                    <a:lnTo>
                      <a:pt x="151" y="1393"/>
                    </a:lnTo>
                    <a:lnTo>
                      <a:pt x="156" y="1389"/>
                    </a:lnTo>
                    <a:lnTo>
                      <a:pt x="160" y="1386"/>
                    </a:lnTo>
                    <a:lnTo>
                      <a:pt x="160" y="1379"/>
                    </a:lnTo>
                    <a:lnTo>
                      <a:pt x="156" y="1374"/>
                    </a:lnTo>
                    <a:lnTo>
                      <a:pt x="150" y="1373"/>
                    </a:lnTo>
                    <a:lnTo>
                      <a:pt x="146" y="1374"/>
                    </a:lnTo>
                    <a:lnTo>
                      <a:pt x="142" y="1377"/>
                    </a:lnTo>
                    <a:lnTo>
                      <a:pt x="138" y="1380"/>
                    </a:lnTo>
                    <a:lnTo>
                      <a:pt x="120" y="1381"/>
                    </a:lnTo>
                    <a:lnTo>
                      <a:pt x="102" y="1381"/>
                    </a:lnTo>
                    <a:lnTo>
                      <a:pt x="83" y="1378"/>
                    </a:lnTo>
                    <a:lnTo>
                      <a:pt x="66" y="1375"/>
                    </a:lnTo>
                    <a:lnTo>
                      <a:pt x="48" y="1369"/>
                    </a:lnTo>
                    <a:lnTo>
                      <a:pt x="33" y="1361"/>
                    </a:lnTo>
                    <a:lnTo>
                      <a:pt x="19" y="1350"/>
                    </a:lnTo>
                    <a:lnTo>
                      <a:pt x="8" y="1336"/>
                    </a:lnTo>
                    <a:lnTo>
                      <a:pt x="3" y="1321"/>
                    </a:lnTo>
                    <a:lnTo>
                      <a:pt x="1" y="1307"/>
                    </a:lnTo>
                    <a:lnTo>
                      <a:pt x="1" y="1291"/>
                    </a:lnTo>
                    <a:lnTo>
                      <a:pt x="2" y="1276"/>
                    </a:lnTo>
                    <a:lnTo>
                      <a:pt x="6" y="1260"/>
                    </a:lnTo>
                    <a:lnTo>
                      <a:pt x="13" y="1247"/>
                    </a:lnTo>
                    <a:lnTo>
                      <a:pt x="20" y="1234"/>
                    </a:lnTo>
                    <a:lnTo>
                      <a:pt x="31" y="1224"/>
                    </a:lnTo>
                    <a:lnTo>
                      <a:pt x="37" y="1218"/>
                    </a:lnTo>
                    <a:lnTo>
                      <a:pt x="42" y="1213"/>
                    </a:lnTo>
                    <a:lnTo>
                      <a:pt x="48" y="1209"/>
                    </a:lnTo>
                    <a:lnTo>
                      <a:pt x="56" y="1208"/>
                    </a:lnTo>
                    <a:lnTo>
                      <a:pt x="56" y="1209"/>
                    </a:lnTo>
                    <a:lnTo>
                      <a:pt x="59" y="1208"/>
                    </a:lnTo>
                    <a:lnTo>
                      <a:pt x="61" y="1206"/>
                    </a:lnTo>
                    <a:lnTo>
                      <a:pt x="61" y="1202"/>
                    </a:lnTo>
                    <a:lnTo>
                      <a:pt x="65" y="1199"/>
                    </a:lnTo>
                    <a:lnTo>
                      <a:pt x="63" y="1193"/>
                    </a:lnTo>
                    <a:lnTo>
                      <a:pt x="58" y="1192"/>
                    </a:lnTo>
                    <a:lnTo>
                      <a:pt x="51" y="1190"/>
                    </a:lnTo>
                    <a:lnTo>
                      <a:pt x="47" y="1189"/>
                    </a:lnTo>
                    <a:lnTo>
                      <a:pt x="38" y="1180"/>
                    </a:lnTo>
                    <a:lnTo>
                      <a:pt x="29" y="1173"/>
                    </a:lnTo>
                    <a:lnTo>
                      <a:pt x="20" y="1164"/>
                    </a:lnTo>
                    <a:lnTo>
                      <a:pt x="14" y="1155"/>
                    </a:lnTo>
                    <a:lnTo>
                      <a:pt x="7" y="1145"/>
                    </a:lnTo>
                    <a:lnTo>
                      <a:pt x="3" y="1134"/>
                    </a:lnTo>
                    <a:lnTo>
                      <a:pt x="0" y="1123"/>
                    </a:lnTo>
                    <a:lnTo>
                      <a:pt x="0" y="1112"/>
                    </a:lnTo>
                    <a:lnTo>
                      <a:pt x="0" y="1103"/>
                    </a:lnTo>
                    <a:lnTo>
                      <a:pt x="2" y="1094"/>
                    </a:lnTo>
                    <a:lnTo>
                      <a:pt x="6" y="1086"/>
                    </a:lnTo>
                    <a:lnTo>
                      <a:pt x="10" y="1078"/>
                    </a:lnTo>
                    <a:lnTo>
                      <a:pt x="15" y="1071"/>
                    </a:lnTo>
                    <a:lnTo>
                      <a:pt x="20" y="1064"/>
                    </a:lnTo>
                    <a:lnTo>
                      <a:pt x="27" y="1058"/>
                    </a:lnTo>
                    <a:lnTo>
                      <a:pt x="34" y="1054"/>
                    </a:lnTo>
                    <a:lnTo>
                      <a:pt x="38" y="1052"/>
                    </a:lnTo>
                    <a:lnTo>
                      <a:pt x="45" y="1049"/>
                    </a:lnTo>
                    <a:lnTo>
                      <a:pt x="51" y="1048"/>
                    </a:lnTo>
                    <a:lnTo>
                      <a:pt x="57" y="1049"/>
                    </a:lnTo>
                    <a:lnTo>
                      <a:pt x="60" y="1046"/>
                    </a:lnTo>
                    <a:lnTo>
                      <a:pt x="64" y="1046"/>
                    </a:lnTo>
                    <a:lnTo>
                      <a:pt x="67" y="1046"/>
                    </a:lnTo>
                    <a:lnTo>
                      <a:pt x="72" y="1049"/>
                    </a:lnTo>
                    <a:lnTo>
                      <a:pt x="73" y="1051"/>
                    </a:lnTo>
                    <a:lnTo>
                      <a:pt x="77" y="1051"/>
                    </a:lnTo>
                    <a:lnTo>
                      <a:pt x="79" y="1049"/>
                    </a:lnTo>
                    <a:lnTo>
                      <a:pt x="82" y="1048"/>
                    </a:lnTo>
                    <a:lnTo>
                      <a:pt x="83" y="1043"/>
                    </a:lnTo>
                    <a:lnTo>
                      <a:pt x="83" y="1039"/>
                    </a:lnTo>
                    <a:lnTo>
                      <a:pt x="80" y="1035"/>
                    </a:lnTo>
                    <a:lnTo>
                      <a:pt x="79" y="1031"/>
                    </a:lnTo>
                    <a:lnTo>
                      <a:pt x="77" y="1026"/>
                    </a:lnTo>
                    <a:lnTo>
                      <a:pt x="75" y="1022"/>
                    </a:lnTo>
                    <a:lnTo>
                      <a:pt x="77" y="1018"/>
                    </a:lnTo>
                    <a:lnTo>
                      <a:pt x="82" y="1014"/>
                    </a:lnTo>
                    <a:lnTo>
                      <a:pt x="84" y="1009"/>
                    </a:lnTo>
                    <a:lnTo>
                      <a:pt x="88" y="1006"/>
                    </a:lnTo>
                    <a:lnTo>
                      <a:pt x="93" y="1002"/>
                    </a:lnTo>
                    <a:lnTo>
                      <a:pt x="98" y="1000"/>
                    </a:lnTo>
                    <a:lnTo>
                      <a:pt x="102" y="998"/>
                    </a:lnTo>
                    <a:lnTo>
                      <a:pt x="107" y="995"/>
                    </a:lnTo>
                    <a:lnTo>
                      <a:pt x="113" y="994"/>
                    </a:lnTo>
                    <a:lnTo>
                      <a:pt x="117" y="993"/>
                    </a:lnTo>
                    <a:lnTo>
                      <a:pt x="123" y="995"/>
                    </a:lnTo>
                    <a:lnTo>
                      <a:pt x="129" y="999"/>
                    </a:lnTo>
                    <a:lnTo>
                      <a:pt x="135" y="1002"/>
                    </a:lnTo>
                    <a:lnTo>
                      <a:pt x="142" y="1002"/>
                    </a:lnTo>
                    <a:lnTo>
                      <a:pt x="146" y="998"/>
                    </a:lnTo>
                    <a:lnTo>
                      <a:pt x="145" y="994"/>
                    </a:lnTo>
                    <a:lnTo>
                      <a:pt x="142" y="990"/>
                    </a:lnTo>
                    <a:lnTo>
                      <a:pt x="141" y="986"/>
                    </a:lnTo>
                    <a:lnTo>
                      <a:pt x="134" y="983"/>
                    </a:lnTo>
                    <a:lnTo>
                      <a:pt x="131" y="982"/>
                    </a:lnTo>
                    <a:lnTo>
                      <a:pt x="130" y="978"/>
                    </a:lnTo>
                    <a:lnTo>
                      <a:pt x="131" y="976"/>
                    </a:lnTo>
                    <a:lnTo>
                      <a:pt x="134" y="968"/>
                    </a:lnTo>
                    <a:lnTo>
                      <a:pt x="137" y="961"/>
                    </a:lnTo>
                    <a:lnTo>
                      <a:pt x="140" y="955"/>
                    </a:lnTo>
                    <a:lnTo>
                      <a:pt x="143" y="950"/>
                    </a:lnTo>
                    <a:lnTo>
                      <a:pt x="147" y="945"/>
                    </a:lnTo>
                    <a:lnTo>
                      <a:pt x="151" y="942"/>
                    </a:lnTo>
                    <a:lnTo>
                      <a:pt x="156" y="937"/>
                    </a:lnTo>
                    <a:lnTo>
                      <a:pt x="160" y="933"/>
                    </a:lnTo>
                    <a:lnTo>
                      <a:pt x="165" y="930"/>
                    </a:lnTo>
                    <a:lnTo>
                      <a:pt x="171" y="927"/>
                    </a:lnTo>
                    <a:lnTo>
                      <a:pt x="178" y="926"/>
                    </a:lnTo>
                    <a:lnTo>
                      <a:pt x="187" y="930"/>
                    </a:lnTo>
                    <a:lnTo>
                      <a:pt x="190" y="930"/>
                    </a:lnTo>
                    <a:lnTo>
                      <a:pt x="193" y="930"/>
                    </a:lnTo>
                    <a:lnTo>
                      <a:pt x="196" y="927"/>
                    </a:lnTo>
                    <a:lnTo>
                      <a:pt x="199" y="923"/>
                    </a:lnTo>
                    <a:lnTo>
                      <a:pt x="194" y="917"/>
                    </a:lnTo>
                    <a:lnTo>
                      <a:pt x="188" y="914"/>
                    </a:lnTo>
                    <a:lnTo>
                      <a:pt x="182" y="910"/>
                    </a:lnTo>
                    <a:lnTo>
                      <a:pt x="178" y="907"/>
                    </a:lnTo>
                    <a:lnTo>
                      <a:pt x="163" y="896"/>
                    </a:lnTo>
                    <a:lnTo>
                      <a:pt x="149" y="882"/>
                    </a:lnTo>
                    <a:lnTo>
                      <a:pt x="137" y="867"/>
                    </a:lnTo>
                    <a:lnTo>
                      <a:pt x="128" y="852"/>
                    </a:lnTo>
                    <a:lnTo>
                      <a:pt x="120" y="835"/>
                    </a:lnTo>
                    <a:lnTo>
                      <a:pt x="115" y="818"/>
                    </a:lnTo>
                    <a:lnTo>
                      <a:pt x="113" y="800"/>
                    </a:lnTo>
                    <a:lnTo>
                      <a:pt x="115" y="781"/>
                    </a:lnTo>
                    <a:lnTo>
                      <a:pt x="118" y="765"/>
                    </a:lnTo>
                    <a:lnTo>
                      <a:pt x="124" y="750"/>
                    </a:lnTo>
                    <a:lnTo>
                      <a:pt x="133" y="735"/>
                    </a:lnTo>
                    <a:lnTo>
                      <a:pt x="142" y="722"/>
                    </a:lnTo>
                    <a:lnTo>
                      <a:pt x="153" y="708"/>
                    </a:lnTo>
                    <a:lnTo>
                      <a:pt x="165" y="697"/>
                    </a:lnTo>
                    <a:lnTo>
                      <a:pt x="178" y="686"/>
                    </a:lnTo>
                    <a:lnTo>
                      <a:pt x="192" y="677"/>
                    </a:lnTo>
                    <a:lnTo>
                      <a:pt x="197" y="673"/>
                    </a:lnTo>
                    <a:lnTo>
                      <a:pt x="204" y="671"/>
                    </a:lnTo>
                    <a:lnTo>
                      <a:pt x="210" y="669"/>
                    </a:lnTo>
                    <a:lnTo>
                      <a:pt x="216" y="667"/>
                    </a:lnTo>
                    <a:lnTo>
                      <a:pt x="222" y="667"/>
                    </a:lnTo>
                    <a:lnTo>
                      <a:pt x="228" y="666"/>
                    </a:lnTo>
                    <a:lnTo>
                      <a:pt x="233" y="665"/>
                    </a:lnTo>
                    <a:lnTo>
                      <a:pt x="238" y="664"/>
                    </a:lnTo>
                    <a:lnTo>
                      <a:pt x="238" y="665"/>
                    </a:lnTo>
                    <a:lnTo>
                      <a:pt x="242" y="664"/>
                    </a:lnTo>
                    <a:lnTo>
                      <a:pt x="247" y="664"/>
                    </a:lnTo>
                    <a:lnTo>
                      <a:pt x="254" y="663"/>
                    </a:lnTo>
                    <a:lnTo>
                      <a:pt x="259" y="663"/>
                    </a:lnTo>
                    <a:lnTo>
                      <a:pt x="265" y="663"/>
                    </a:lnTo>
                    <a:lnTo>
                      <a:pt x="270" y="665"/>
                    </a:lnTo>
                    <a:lnTo>
                      <a:pt x="275" y="667"/>
                    </a:lnTo>
                    <a:lnTo>
                      <a:pt x="280" y="671"/>
                    </a:lnTo>
                    <a:lnTo>
                      <a:pt x="284" y="669"/>
                    </a:lnTo>
                    <a:lnTo>
                      <a:pt x="284" y="667"/>
                    </a:lnTo>
                    <a:lnTo>
                      <a:pt x="283" y="665"/>
                    </a:lnTo>
                    <a:lnTo>
                      <a:pt x="281" y="663"/>
                    </a:lnTo>
                    <a:lnTo>
                      <a:pt x="277" y="657"/>
                    </a:lnTo>
                    <a:lnTo>
                      <a:pt x="278" y="653"/>
                    </a:lnTo>
                    <a:lnTo>
                      <a:pt x="274" y="643"/>
                    </a:lnTo>
                    <a:lnTo>
                      <a:pt x="270" y="635"/>
                    </a:lnTo>
                    <a:lnTo>
                      <a:pt x="268" y="626"/>
                    </a:lnTo>
                    <a:lnTo>
                      <a:pt x="268" y="618"/>
                    </a:lnTo>
                    <a:lnTo>
                      <a:pt x="268" y="608"/>
                    </a:lnTo>
                    <a:lnTo>
                      <a:pt x="270" y="599"/>
                    </a:lnTo>
                    <a:lnTo>
                      <a:pt x="274" y="590"/>
                    </a:lnTo>
                    <a:lnTo>
                      <a:pt x="280" y="583"/>
                    </a:lnTo>
                    <a:lnTo>
                      <a:pt x="288" y="577"/>
                    </a:lnTo>
                    <a:lnTo>
                      <a:pt x="295" y="573"/>
                    </a:lnTo>
                    <a:lnTo>
                      <a:pt x="304" y="569"/>
                    </a:lnTo>
                    <a:lnTo>
                      <a:pt x="312" y="568"/>
                    </a:lnTo>
                    <a:lnTo>
                      <a:pt x="320" y="566"/>
                    </a:lnTo>
                    <a:lnTo>
                      <a:pt x="329" y="566"/>
                    </a:lnTo>
                    <a:lnTo>
                      <a:pt x="338" y="566"/>
                    </a:lnTo>
                    <a:lnTo>
                      <a:pt x="347" y="568"/>
                    </a:lnTo>
                    <a:lnTo>
                      <a:pt x="351" y="561"/>
                    </a:lnTo>
                    <a:lnTo>
                      <a:pt x="351" y="555"/>
                    </a:lnTo>
                    <a:lnTo>
                      <a:pt x="350" y="548"/>
                    </a:lnTo>
                    <a:lnTo>
                      <a:pt x="352" y="544"/>
                    </a:lnTo>
                    <a:lnTo>
                      <a:pt x="354" y="535"/>
                    </a:lnTo>
                    <a:lnTo>
                      <a:pt x="359" y="528"/>
                    </a:lnTo>
                    <a:lnTo>
                      <a:pt x="366" y="524"/>
                    </a:lnTo>
                    <a:lnTo>
                      <a:pt x="375" y="523"/>
                    </a:lnTo>
                    <a:lnTo>
                      <a:pt x="384" y="521"/>
                    </a:lnTo>
                    <a:lnTo>
                      <a:pt x="393" y="519"/>
                    </a:lnTo>
                    <a:lnTo>
                      <a:pt x="401" y="517"/>
                    </a:lnTo>
                    <a:lnTo>
                      <a:pt x="409" y="515"/>
                    </a:lnTo>
                    <a:lnTo>
                      <a:pt x="409" y="507"/>
                    </a:lnTo>
                    <a:lnTo>
                      <a:pt x="406" y="501"/>
                    </a:lnTo>
                    <a:lnTo>
                      <a:pt x="402" y="494"/>
                    </a:lnTo>
                    <a:lnTo>
                      <a:pt x="398" y="489"/>
                    </a:lnTo>
                    <a:lnTo>
                      <a:pt x="393" y="483"/>
                    </a:lnTo>
                    <a:lnTo>
                      <a:pt x="389" y="477"/>
                    </a:lnTo>
                    <a:lnTo>
                      <a:pt x="386" y="470"/>
                    </a:lnTo>
                    <a:lnTo>
                      <a:pt x="386" y="463"/>
                    </a:lnTo>
                    <a:lnTo>
                      <a:pt x="386" y="456"/>
                    </a:lnTo>
                    <a:lnTo>
                      <a:pt x="389" y="451"/>
                    </a:lnTo>
                    <a:lnTo>
                      <a:pt x="392" y="447"/>
                    </a:lnTo>
                    <a:lnTo>
                      <a:pt x="396" y="442"/>
                    </a:lnTo>
                    <a:lnTo>
                      <a:pt x="398" y="437"/>
                    </a:lnTo>
                    <a:lnTo>
                      <a:pt x="404" y="435"/>
                    </a:lnTo>
                    <a:lnTo>
                      <a:pt x="407" y="432"/>
                    </a:lnTo>
                    <a:lnTo>
                      <a:pt x="412" y="431"/>
                    </a:lnTo>
                    <a:lnTo>
                      <a:pt x="416" y="429"/>
                    </a:lnTo>
                    <a:lnTo>
                      <a:pt x="418" y="427"/>
                    </a:lnTo>
                    <a:lnTo>
                      <a:pt x="416" y="422"/>
                    </a:lnTo>
                    <a:lnTo>
                      <a:pt x="414" y="417"/>
                    </a:lnTo>
                    <a:lnTo>
                      <a:pt x="407" y="414"/>
                    </a:lnTo>
                    <a:lnTo>
                      <a:pt x="404" y="411"/>
                    </a:lnTo>
                    <a:lnTo>
                      <a:pt x="398" y="405"/>
                    </a:lnTo>
                    <a:lnTo>
                      <a:pt x="397" y="400"/>
                    </a:lnTo>
                    <a:lnTo>
                      <a:pt x="393" y="384"/>
                    </a:lnTo>
                    <a:lnTo>
                      <a:pt x="393" y="370"/>
                    </a:lnTo>
                    <a:lnTo>
                      <a:pt x="396" y="355"/>
                    </a:lnTo>
                    <a:lnTo>
                      <a:pt x="402" y="342"/>
                    </a:lnTo>
                    <a:lnTo>
                      <a:pt x="409" y="328"/>
                    </a:lnTo>
                    <a:lnTo>
                      <a:pt x="419" y="316"/>
                    </a:lnTo>
                    <a:lnTo>
                      <a:pt x="430" y="305"/>
                    </a:lnTo>
                    <a:lnTo>
                      <a:pt x="442" y="296"/>
                    </a:lnTo>
                    <a:lnTo>
                      <a:pt x="455" y="284"/>
                    </a:lnTo>
                    <a:lnTo>
                      <a:pt x="470" y="276"/>
                    </a:lnTo>
                    <a:lnTo>
                      <a:pt x="486" y="269"/>
                    </a:lnTo>
                    <a:lnTo>
                      <a:pt x="502" y="265"/>
                    </a:lnTo>
                    <a:lnTo>
                      <a:pt x="520" y="262"/>
                    </a:lnTo>
                    <a:lnTo>
                      <a:pt x="537" y="262"/>
                    </a:lnTo>
                    <a:lnTo>
                      <a:pt x="553" y="263"/>
                    </a:lnTo>
                    <a:lnTo>
                      <a:pt x="570" y="269"/>
                    </a:lnTo>
                    <a:lnTo>
                      <a:pt x="575" y="265"/>
                    </a:lnTo>
                    <a:lnTo>
                      <a:pt x="578" y="262"/>
                    </a:lnTo>
                    <a:lnTo>
                      <a:pt x="577" y="257"/>
                    </a:lnTo>
                    <a:lnTo>
                      <a:pt x="575" y="253"/>
                    </a:lnTo>
                    <a:lnTo>
                      <a:pt x="571" y="249"/>
                    </a:lnTo>
                    <a:lnTo>
                      <a:pt x="568" y="244"/>
                    </a:lnTo>
                    <a:lnTo>
                      <a:pt x="565" y="239"/>
                    </a:lnTo>
                    <a:lnTo>
                      <a:pt x="565" y="235"/>
                    </a:lnTo>
                    <a:lnTo>
                      <a:pt x="564" y="227"/>
                    </a:lnTo>
                    <a:lnTo>
                      <a:pt x="564" y="219"/>
                    </a:lnTo>
                    <a:lnTo>
                      <a:pt x="564" y="211"/>
                    </a:lnTo>
                    <a:lnTo>
                      <a:pt x="566" y="204"/>
                    </a:lnTo>
                    <a:lnTo>
                      <a:pt x="568" y="197"/>
                    </a:lnTo>
                    <a:lnTo>
                      <a:pt x="570" y="190"/>
                    </a:lnTo>
                    <a:lnTo>
                      <a:pt x="574" y="184"/>
                    </a:lnTo>
                    <a:lnTo>
                      <a:pt x="579" y="178"/>
                    </a:lnTo>
                    <a:lnTo>
                      <a:pt x="586" y="170"/>
                    </a:lnTo>
                    <a:lnTo>
                      <a:pt x="596" y="162"/>
                    </a:lnTo>
                    <a:lnTo>
                      <a:pt x="606" y="157"/>
                    </a:lnTo>
                    <a:lnTo>
                      <a:pt x="618" y="153"/>
                    </a:lnTo>
                    <a:lnTo>
                      <a:pt x="628" y="149"/>
                    </a:lnTo>
                    <a:lnTo>
                      <a:pt x="639" y="147"/>
                    </a:lnTo>
                    <a:lnTo>
                      <a:pt x="651" y="145"/>
                    </a:lnTo>
                    <a:lnTo>
                      <a:pt x="664" y="146"/>
                    </a:lnTo>
                    <a:lnTo>
                      <a:pt x="668" y="139"/>
                    </a:lnTo>
                    <a:lnTo>
                      <a:pt x="666" y="132"/>
                    </a:lnTo>
                    <a:lnTo>
                      <a:pt x="664" y="124"/>
                    </a:lnTo>
                    <a:lnTo>
                      <a:pt x="668" y="118"/>
                    </a:lnTo>
                    <a:lnTo>
                      <a:pt x="671" y="111"/>
                    </a:lnTo>
                    <a:lnTo>
                      <a:pt x="675" y="105"/>
                    </a:lnTo>
                    <a:lnTo>
                      <a:pt x="680" y="99"/>
                    </a:lnTo>
                    <a:lnTo>
                      <a:pt x="689" y="97"/>
                    </a:lnTo>
                    <a:lnTo>
                      <a:pt x="696" y="97"/>
                    </a:lnTo>
                    <a:lnTo>
                      <a:pt x="703" y="97"/>
                    </a:lnTo>
                    <a:lnTo>
                      <a:pt x="711" y="97"/>
                    </a:lnTo>
                    <a:lnTo>
                      <a:pt x="719" y="99"/>
                    </a:lnTo>
                    <a:lnTo>
                      <a:pt x="726" y="99"/>
                    </a:lnTo>
                    <a:lnTo>
                      <a:pt x="732" y="103"/>
                    </a:lnTo>
                    <a:lnTo>
                      <a:pt x="738" y="106"/>
                    </a:lnTo>
                    <a:lnTo>
                      <a:pt x="744" y="111"/>
                    </a:lnTo>
                    <a:lnTo>
                      <a:pt x="751" y="110"/>
                    </a:lnTo>
                    <a:lnTo>
                      <a:pt x="753" y="107"/>
                    </a:lnTo>
                    <a:lnTo>
                      <a:pt x="755" y="103"/>
                    </a:lnTo>
                    <a:lnTo>
                      <a:pt x="755" y="99"/>
                    </a:lnTo>
                    <a:lnTo>
                      <a:pt x="753" y="94"/>
                    </a:lnTo>
                    <a:lnTo>
                      <a:pt x="753" y="90"/>
                    </a:lnTo>
                    <a:lnTo>
                      <a:pt x="753" y="85"/>
                    </a:lnTo>
                    <a:lnTo>
                      <a:pt x="757" y="82"/>
                    </a:lnTo>
                    <a:lnTo>
                      <a:pt x="768" y="63"/>
                    </a:lnTo>
                    <a:lnTo>
                      <a:pt x="782" y="47"/>
                    </a:lnTo>
                    <a:lnTo>
                      <a:pt x="798" y="34"/>
                    </a:lnTo>
                    <a:lnTo>
                      <a:pt x="817" y="25"/>
                    </a:lnTo>
                    <a:lnTo>
                      <a:pt x="835" y="15"/>
                    </a:lnTo>
                    <a:lnTo>
                      <a:pt x="857" y="9"/>
                    </a:lnTo>
                    <a:lnTo>
                      <a:pt x="879" y="4"/>
                    </a:lnTo>
                    <a:lnTo>
                      <a:pt x="901" y="1"/>
                    </a:lnTo>
                    <a:lnTo>
                      <a:pt x="912" y="0"/>
                    </a:lnTo>
                    <a:lnTo>
                      <a:pt x="924" y="0"/>
                    </a:lnTo>
                    <a:lnTo>
                      <a:pt x="935" y="2"/>
                    </a:lnTo>
                    <a:lnTo>
                      <a:pt x="946" y="6"/>
                    </a:lnTo>
                    <a:lnTo>
                      <a:pt x="955" y="10"/>
                    </a:lnTo>
                    <a:lnTo>
                      <a:pt x="965" y="17"/>
                    </a:lnTo>
                    <a:lnTo>
                      <a:pt x="974" y="25"/>
                    </a:lnTo>
                    <a:lnTo>
                      <a:pt x="981" y="34"/>
                    </a:lnTo>
                    <a:close/>
                  </a:path>
                </a:pathLst>
              </a:custGeom>
              <a:solidFill>
                <a:srgbClr val="66FF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3751" name="Freeform 8"/>
              <p:cNvSpPr>
                <a:spLocks/>
              </p:cNvSpPr>
              <p:nvPr/>
            </p:nvSpPr>
            <p:spPr bwMode="auto">
              <a:xfrm>
                <a:off x="3789" y="2157"/>
                <a:ext cx="29" cy="94"/>
              </a:xfrm>
              <a:custGeom>
                <a:avLst/>
                <a:gdLst>
                  <a:gd name="T0" fmla="*/ 20 w 29"/>
                  <a:gd name="T1" fmla="*/ 40 h 94"/>
                  <a:gd name="T2" fmla="*/ 19 w 29"/>
                  <a:gd name="T3" fmla="*/ 44 h 94"/>
                  <a:gd name="T4" fmla="*/ 19 w 29"/>
                  <a:gd name="T5" fmla="*/ 48 h 94"/>
                  <a:gd name="T6" fmla="*/ 19 w 29"/>
                  <a:gd name="T7" fmla="*/ 53 h 94"/>
                  <a:gd name="T8" fmla="*/ 19 w 29"/>
                  <a:gd name="T9" fmla="*/ 57 h 94"/>
                  <a:gd name="T10" fmla="*/ 19 w 29"/>
                  <a:gd name="T11" fmla="*/ 61 h 94"/>
                  <a:gd name="T12" fmla="*/ 20 w 29"/>
                  <a:gd name="T13" fmla="*/ 65 h 94"/>
                  <a:gd name="T14" fmla="*/ 22 w 29"/>
                  <a:gd name="T15" fmla="*/ 68 h 94"/>
                  <a:gd name="T16" fmla="*/ 25 w 29"/>
                  <a:gd name="T17" fmla="*/ 73 h 94"/>
                  <a:gd name="T18" fmla="*/ 13 w 29"/>
                  <a:gd name="T19" fmla="*/ 73 h 94"/>
                  <a:gd name="T20" fmla="*/ 12 w 29"/>
                  <a:gd name="T21" fmla="*/ 77 h 94"/>
                  <a:gd name="T22" fmla="*/ 13 w 29"/>
                  <a:gd name="T23" fmla="*/ 81 h 94"/>
                  <a:gd name="T24" fmla="*/ 17 w 29"/>
                  <a:gd name="T25" fmla="*/ 83 h 94"/>
                  <a:gd name="T26" fmla="*/ 22 w 29"/>
                  <a:gd name="T27" fmla="*/ 86 h 94"/>
                  <a:gd name="T28" fmla="*/ 28 w 29"/>
                  <a:gd name="T29" fmla="*/ 87 h 94"/>
                  <a:gd name="T30" fmla="*/ 26 w 29"/>
                  <a:gd name="T31" fmla="*/ 87 h 94"/>
                  <a:gd name="T32" fmla="*/ 23 w 29"/>
                  <a:gd name="T33" fmla="*/ 90 h 94"/>
                  <a:gd name="T34" fmla="*/ 20 w 29"/>
                  <a:gd name="T35" fmla="*/ 93 h 94"/>
                  <a:gd name="T36" fmla="*/ 17 w 29"/>
                  <a:gd name="T37" fmla="*/ 94 h 94"/>
                  <a:gd name="T38" fmla="*/ 13 w 29"/>
                  <a:gd name="T39" fmla="*/ 86 h 94"/>
                  <a:gd name="T40" fmla="*/ 8 w 29"/>
                  <a:gd name="T41" fmla="*/ 77 h 94"/>
                  <a:gd name="T42" fmla="*/ 5 w 29"/>
                  <a:gd name="T43" fmla="*/ 67 h 94"/>
                  <a:gd name="T44" fmla="*/ 3 w 29"/>
                  <a:gd name="T45" fmla="*/ 58 h 94"/>
                  <a:gd name="T46" fmla="*/ 0 w 29"/>
                  <a:gd name="T47" fmla="*/ 48 h 94"/>
                  <a:gd name="T48" fmla="*/ 0 w 29"/>
                  <a:gd name="T49" fmla="*/ 39 h 94"/>
                  <a:gd name="T50" fmla="*/ 0 w 29"/>
                  <a:gd name="T51" fmla="*/ 28 h 94"/>
                  <a:gd name="T52" fmla="*/ 4 w 29"/>
                  <a:gd name="T53" fmla="*/ 20 h 94"/>
                  <a:gd name="T54" fmla="*/ 22 w 29"/>
                  <a:gd name="T55" fmla="*/ 0 h 94"/>
                  <a:gd name="T56" fmla="*/ 26 w 29"/>
                  <a:gd name="T57" fmla="*/ 3 h 94"/>
                  <a:gd name="T58" fmla="*/ 29 w 29"/>
                  <a:gd name="T59" fmla="*/ 8 h 94"/>
                  <a:gd name="T60" fmla="*/ 29 w 29"/>
                  <a:gd name="T61" fmla="*/ 13 h 94"/>
                  <a:gd name="T62" fmla="*/ 28 w 29"/>
                  <a:gd name="T63" fmla="*/ 18 h 94"/>
                  <a:gd name="T64" fmla="*/ 26 w 29"/>
                  <a:gd name="T65" fmla="*/ 23 h 94"/>
                  <a:gd name="T66" fmla="*/ 23 w 29"/>
                  <a:gd name="T67" fmla="*/ 28 h 94"/>
                  <a:gd name="T68" fmla="*/ 21 w 29"/>
                  <a:gd name="T69" fmla="*/ 33 h 94"/>
                  <a:gd name="T70" fmla="*/ 20 w 29"/>
                  <a:gd name="T71" fmla="*/ 40 h 9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9"/>
                  <a:gd name="T109" fmla="*/ 0 h 94"/>
                  <a:gd name="T110" fmla="*/ 29 w 29"/>
                  <a:gd name="T111" fmla="*/ 94 h 9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9" h="94">
                    <a:moveTo>
                      <a:pt x="20" y="40"/>
                    </a:moveTo>
                    <a:lnTo>
                      <a:pt x="19" y="44"/>
                    </a:lnTo>
                    <a:lnTo>
                      <a:pt x="19" y="48"/>
                    </a:lnTo>
                    <a:lnTo>
                      <a:pt x="19" y="53"/>
                    </a:lnTo>
                    <a:lnTo>
                      <a:pt x="19" y="57"/>
                    </a:lnTo>
                    <a:lnTo>
                      <a:pt x="19" y="61"/>
                    </a:lnTo>
                    <a:lnTo>
                      <a:pt x="20" y="65"/>
                    </a:lnTo>
                    <a:lnTo>
                      <a:pt x="22" y="68"/>
                    </a:lnTo>
                    <a:lnTo>
                      <a:pt x="25" y="73"/>
                    </a:lnTo>
                    <a:lnTo>
                      <a:pt x="13" y="73"/>
                    </a:lnTo>
                    <a:lnTo>
                      <a:pt x="12" y="77"/>
                    </a:lnTo>
                    <a:lnTo>
                      <a:pt x="13" y="81"/>
                    </a:lnTo>
                    <a:lnTo>
                      <a:pt x="17" y="83"/>
                    </a:lnTo>
                    <a:lnTo>
                      <a:pt x="22" y="86"/>
                    </a:lnTo>
                    <a:lnTo>
                      <a:pt x="28" y="87"/>
                    </a:lnTo>
                    <a:lnTo>
                      <a:pt x="26" y="87"/>
                    </a:lnTo>
                    <a:lnTo>
                      <a:pt x="23" y="90"/>
                    </a:lnTo>
                    <a:lnTo>
                      <a:pt x="20" y="93"/>
                    </a:lnTo>
                    <a:lnTo>
                      <a:pt x="17" y="94"/>
                    </a:lnTo>
                    <a:lnTo>
                      <a:pt x="13" y="86"/>
                    </a:lnTo>
                    <a:lnTo>
                      <a:pt x="8" y="77"/>
                    </a:lnTo>
                    <a:lnTo>
                      <a:pt x="5" y="67"/>
                    </a:lnTo>
                    <a:lnTo>
                      <a:pt x="3" y="58"/>
                    </a:lnTo>
                    <a:lnTo>
                      <a:pt x="0" y="48"/>
                    </a:lnTo>
                    <a:lnTo>
                      <a:pt x="0" y="39"/>
                    </a:lnTo>
                    <a:lnTo>
                      <a:pt x="0" y="28"/>
                    </a:lnTo>
                    <a:lnTo>
                      <a:pt x="4" y="20"/>
                    </a:lnTo>
                    <a:lnTo>
                      <a:pt x="22" y="0"/>
                    </a:lnTo>
                    <a:lnTo>
                      <a:pt x="26" y="3"/>
                    </a:lnTo>
                    <a:lnTo>
                      <a:pt x="29" y="8"/>
                    </a:lnTo>
                    <a:lnTo>
                      <a:pt x="29" y="13"/>
                    </a:lnTo>
                    <a:lnTo>
                      <a:pt x="28" y="18"/>
                    </a:lnTo>
                    <a:lnTo>
                      <a:pt x="26" y="23"/>
                    </a:lnTo>
                    <a:lnTo>
                      <a:pt x="23" y="28"/>
                    </a:lnTo>
                    <a:lnTo>
                      <a:pt x="21" y="33"/>
                    </a:lnTo>
                    <a:lnTo>
                      <a:pt x="20" y="40"/>
                    </a:lnTo>
                    <a:close/>
                  </a:path>
                </a:pathLst>
              </a:custGeom>
              <a:solidFill>
                <a:srgbClr val="FFD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3752" name="Freeform 9"/>
              <p:cNvSpPr>
                <a:spLocks/>
              </p:cNvSpPr>
              <p:nvPr/>
            </p:nvSpPr>
            <p:spPr bwMode="auto">
              <a:xfrm>
                <a:off x="3902" y="2157"/>
                <a:ext cx="16" cy="50"/>
              </a:xfrm>
              <a:custGeom>
                <a:avLst/>
                <a:gdLst>
                  <a:gd name="T0" fmla="*/ 16 w 16"/>
                  <a:gd name="T1" fmla="*/ 1 h 50"/>
                  <a:gd name="T2" fmla="*/ 14 w 16"/>
                  <a:gd name="T3" fmla="*/ 6 h 50"/>
                  <a:gd name="T4" fmla="*/ 12 w 16"/>
                  <a:gd name="T5" fmla="*/ 12 h 50"/>
                  <a:gd name="T6" fmla="*/ 11 w 16"/>
                  <a:gd name="T7" fmla="*/ 18 h 50"/>
                  <a:gd name="T8" fmla="*/ 9 w 16"/>
                  <a:gd name="T9" fmla="*/ 25 h 50"/>
                  <a:gd name="T10" fmla="*/ 7 w 16"/>
                  <a:gd name="T11" fmla="*/ 31 h 50"/>
                  <a:gd name="T12" fmla="*/ 5 w 16"/>
                  <a:gd name="T13" fmla="*/ 37 h 50"/>
                  <a:gd name="T14" fmla="*/ 3 w 16"/>
                  <a:gd name="T15" fmla="*/ 43 h 50"/>
                  <a:gd name="T16" fmla="*/ 1 w 16"/>
                  <a:gd name="T17" fmla="*/ 50 h 50"/>
                  <a:gd name="T18" fmla="*/ 0 w 16"/>
                  <a:gd name="T19" fmla="*/ 43 h 50"/>
                  <a:gd name="T20" fmla="*/ 0 w 16"/>
                  <a:gd name="T21" fmla="*/ 37 h 50"/>
                  <a:gd name="T22" fmla="*/ 1 w 16"/>
                  <a:gd name="T23" fmla="*/ 31 h 50"/>
                  <a:gd name="T24" fmla="*/ 3 w 16"/>
                  <a:gd name="T25" fmla="*/ 25 h 50"/>
                  <a:gd name="T26" fmla="*/ 3 w 16"/>
                  <a:gd name="T27" fmla="*/ 19 h 50"/>
                  <a:gd name="T28" fmla="*/ 6 w 16"/>
                  <a:gd name="T29" fmla="*/ 14 h 50"/>
                  <a:gd name="T30" fmla="*/ 8 w 16"/>
                  <a:gd name="T31" fmla="*/ 8 h 50"/>
                  <a:gd name="T32" fmla="*/ 12 w 16"/>
                  <a:gd name="T33" fmla="*/ 4 h 50"/>
                  <a:gd name="T34" fmla="*/ 11 w 16"/>
                  <a:gd name="T35" fmla="*/ 0 h 50"/>
                  <a:gd name="T36" fmla="*/ 16 w 16"/>
                  <a:gd name="T37" fmla="*/ 1 h 5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6"/>
                  <a:gd name="T58" fmla="*/ 0 h 50"/>
                  <a:gd name="T59" fmla="*/ 16 w 16"/>
                  <a:gd name="T60" fmla="*/ 50 h 5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6" h="50">
                    <a:moveTo>
                      <a:pt x="16" y="1"/>
                    </a:moveTo>
                    <a:lnTo>
                      <a:pt x="14" y="6"/>
                    </a:lnTo>
                    <a:lnTo>
                      <a:pt x="12" y="12"/>
                    </a:lnTo>
                    <a:lnTo>
                      <a:pt x="11" y="18"/>
                    </a:lnTo>
                    <a:lnTo>
                      <a:pt x="9" y="25"/>
                    </a:lnTo>
                    <a:lnTo>
                      <a:pt x="7" y="31"/>
                    </a:lnTo>
                    <a:lnTo>
                      <a:pt x="5" y="37"/>
                    </a:lnTo>
                    <a:lnTo>
                      <a:pt x="3" y="43"/>
                    </a:lnTo>
                    <a:lnTo>
                      <a:pt x="1" y="50"/>
                    </a:lnTo>
                    <a:lnTo>
                      <a:pt x="0" y="43"/>
                    </a:lnTo>
                    <a:lnTo>
                      <a:pt x="0" y="37"/>
                    </a:lnTo>
                    <a:lnTo>
                      <a:pt x="1" y="31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6" y="14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1" y="0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3753" name="Freeform 10"/>
              <p:cNvSpPr>
                <a:spLocks/>
              </p:cNvSpPr>
              <p:nvPr/>
            </p:nvSpPr>
            <p:spPr bwMode="auto">
              <a:xfrm>
                <a:off x="4077" y="2178"/>
                <a:ext cx="21" cy="42"/>
              </a:xfrm>
              <a:custGeom>
                <a:avLst/>
                <a:gdLst>
                  <a:gd name="T0" fmla="*/ 5 w 21"/>
                  <a:gd name="T1" fmla="*/ 42 h 42"/>
                  <a:gd name="T2" fmla="*/ 1 w 21"/>
                  <a:gd name="T3" fmla="*/ 40 h 42"/>
                  <a:gd name="T4" fmla="*/ 0 w 21"/>
                  <a:gd name="T5" fmla="*/ 37 h 42"/>
                  <a:gd name="T6" fmla="*/ 1 w 21"/>
                  <a:gd name="T7" fmla="*/ 30 h 42"/>
                  <a:gd name="T8" fmla="*/ 5 w 21"/>
                  <a:gd name="T9" fmla="*/ 23 h 42"/>
                  <a:gd name="T10" fmla="*/ 7 w 21"/>
                  <a:gd name="T11" fmla="*/ 16 h 42"/>
                  <a:gd name="T12" fmla="*/ 11 w 21"/>
                  <a:gd name="T13" fmla="*/ 10 h 42"/>
                  <a:gd name="T14" fmla="*/ 12 w 21"/>
                  <a:gd name="T15" fmla="*/ 10 h 42"/>
                  <a:gd name="T16" fmla="*/ 13 w 21"/>
                  <a:gd name="T17" fmla="*/ 9 h 42"/>
                  <a:gd name="T18" fmla="*/ 13 w 21"/>
                  <a:gd name="T19" fmla="*/ 5 h 42"/>
                  <a:gd name="T20" fmla="*/ 15 w 21"/>
                  <a:gd name="T21" fmla="*/ 4 h 42"/>
                  <a:gd name="T22" fmla="*/ 17 w 21"/>
                  <a:gd name="T23" fmla="*/ 2 h 42"/>
                  <a:gd name="T24" fmla="*/ 17 w 21"/>
                  <a:gd name="T25" fmla="*/ 1 h 42"/>
                  <a:gd name="T26" fmla="*/ 21 w 21"/>
                  <a:gd name="T27" fmla="*/ 0 h 42"/>
                  <a:gd name="T28" fmla="*/ 20 w 21"/>
                  <a:gd name="T29" fmla="*/ 5 h 42"/>
                  <a:gd name="T30" fmla="*/ 20 w 21"/>
                  <a:gd name="T31" fmla="*/ 10 h 42"/>
                  <a:gd name="T32" fmla="*/ 17 w 21"/>
                  <a:gd name="T33" fmla="*/ 15 h 42"/>
                  <a:gd name="T34" fmla="*/ 15 w 21"/>
                  <a:gd name="T35" fmla="*/ 20 h 42"/>
                  <a:gd name="T36" fmla="*/ 12 w 21"/>
                  <a:gd name="T37" fmla="*/ 25 h 42"/>
                  <a:gd name="T38" fmla="*/ 9 w 21"/>
                  <a:gd name="T39" fmla="*/ 30 h 42"/>
                  <a:gd name="T40" fmla="*/ 7 w 21"/>
                  <a:gd name="T41" fmla="*/ 36 h 42"/>
                  <a:gd name="T42" fmla="*/ 5 w 21"/>
                  <a:gd name="T43" fmla="*/ 42 h 4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1"/>
                  <a:gd name="T67" fmla="*/ 0 h 42"/>
                  <a:gd name="T68" fmla="*/ 21 w 21"/>
                  <a:gd name="T69" fmla="*/ 42 h 4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1" h="42">
                    <a:moveTo>
                      <a:pt x="5" y="42"/>
                    </a:moveTo>
                    <a:lnTo>
                      <a:pt x="1" y="40"/>
                    </a:lnTo>
                    <a:lnTo>
                      <a:pt x="0" y="37"/>
                    </a:lnTo>
                    <a:lnTo>
                      <a:pt x="1" y="30"/>
                    </a:lnTo>
                    <a:lnTo>
                      <a:pt x="5" y="23"/>
                    </a:lnTo>
                    <a:lnTo>
                      <a:pt x="7" y="16"/>
                    </a:lnTo>
                    <a:lnTo>
                      <a:pt x="11" y="10"/>
                    </a:lnTo>
                    <a:lnTo>
                      <a:pt x="12" y="10"/>
                    </a:lnTo>
                    <a:lnTo>
                      <a:pt x="13" y="9"/>
                    </a:lnTo>
                    <a:lnTo>
                      <a:pt x="13" y="5"/>
                    </a:lnTo>
                    <a:lnTo>
                      <a:pt x="15" y="4"/>
                    </a:lnTo>
                    <a:lnTo>
                      <a:pt x="17" y="2"/>
                    </a:lnTo>
                    <a:lnTo>
                      <a:pt x="17" y="1"/>
                    </a:lnTo>
                    <a:lnTo>
                      <a:pt x="21" y="0"/>
                    </a:lnTo>
                    <a:lnTo>
                      <a:pt x="20" y="5"/>
                    </a:lnTo>
                    <a:lnTo>
                      <a:pt x="20" y="10"/>
                    </a:lnTo>
                    <a:lnTo>
                      <a:pt x="17" y="15"/>
                    </a:lnTo>
                    <a:lnTo>
                      <a:pt x="15" y="20"/>
                    </a:lnTo>
                    <a:lnTo>
                      <a:pt x="12" y="25"/>
                    </a:lnTo>
                    <a:lnTo>
                      <a:pt x="9" y="30"/>
                    </a:lnTo>
                    <a:lnTo>
                      <a:pt x="7" y="36"/>
                    </a:lnTo>
                    <a:lnTo>
                      <a:pt x="5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3754" name="Freeform 11"/>
              <p:cNvSpPr>
                <a:spLocks/>
              </p:cNvSpPr>
              <p:nvPr/>
            </p:nvSpPr>
            <p:spPr bwMode="auto">
              <a:xfrm>
                <a:off x="3823" y="2184"/>
                <a:ext cx="35" cy="55"/>
              </a:xfrm>
              <a:custGeom>
                <a:avLst/>
                <a:gdLst>
                  <a:gd name="T0" fmla="*/ 35 w 35"/>
                  <a:gd name="T1" fmla="*/ 35 h 55"/>
                  <a:gd name="T2" fmla="*/ 35 w 35"/>
                  <a:gd name="T3" fmla="*/ 38 h 55"/>
                  <a:gd name="T4" fmla="*/ 34 w 35"/>
                  <a:gd name="T5" fmla="*/ 38 h 55"/>
                  <a:gd name="T6" fmla="*/ 32 w 35"/>
                  <a:gd name="T7" fmla="*/ 37 h 55"/>
                  <a:gd name="T8" fmla="*/ 29 w 35"/>
                  <a:gd name="T9" fmla="*/ 37 h 55"/>
                  <a:gd name="T10" fmla="*/ 27 w 35"/>
                  <a:gd name="T11" fmla="*/ 37 h 55"/>
                  <a:gd name="T12" fmla="*/ 23 w 35"/>
                  <a:gd name="T13" fmla="*/ 39 h 55"/>
                  <a:gd name="T14" fmla="*/ 19 w 35"/>
                  <a:gd name="T15" fmla="*/ 42 h 55"/>
                  <a:gd name="T16" fmla="*/ 16 w 35"/>
                  <a:gd name="T17" fmla="*/ 45 h 55"/>
                  <a:gd name="T18" fmla="*/ 19 w 35"/>
                  <a:gd name="T19" fmla="*/ 50 h 55"/>
                  <a:gd name="T20" fmla="*/ 24 w 35"/>
                  <a:gd name="T21" fmla="*/ 55 h 55"/>
                  <a:gd name="T22" fmla="*/ 19 w 35"/>
                  <a:gd name="T23" fmla="*/ 53 h 55"/>
                  <a:gd name="T24" fmla="*/ 14 w 35"/>
                  <a:gd name="T25" fmla="*/ 52 h 55"/>
                  <a:gd name="T26" fmla="*/ 10 w 35"/>
                  <a:gd name="T27" fmla="*/ 48 h 55"/>
                  <a:gd name="T28" fmla="*/ 8 w 35"/>
                  <a:gd name="T29" fmla="*/ 45 h 55"/>
                  <a:gd name="T30" fmla="*/ 5 w 35"/>
                  <a:gd name="T31" fmla="*/ 40 h 55"/>
                  <a:gd name="T32" fmla="*/ 3 w 35"/>
                  <a:gd name="T33" fmla="*/ 35 h 55"/>
                  <a:gd name="T34" fmla="*/ 1 w 35"/>
                  <a:gd name="T35" fmla="*/ 31 h 55"/>
                  <a:gd name="T36" fmla="*/ 0 w 35"/>
                  <a:gd name="T37" fmla="*/ 26 h 55"/>
                  <a:gd name="T38" fmla="*/ 0 w 35"/>
                  <a:gd name="T39" fmla="*/ 20 h 55"/>
                  <a:gd name="T40" fmla="*/ 0 w 35"/>
                  <a:gd name="T41" fmla="*/ 13 h 55"/>
                  <a:gd name="T42" fmla="*/ 1 w 35"/>
                  <a:gd name="T43" fmla="*/ 6 h 55"/>
                  <a:gd name="T44" fmla="*/ 5 w 35"/>
                  <a:gd name="T45" fmla="*/ 0 h 55"/>
                  <a:gd name="T46" fmla="*/ 10 w 35"/>
                  <a:gd name="T47" fmla="*/ 1 h 55"/>
                  <a:gd name="T48" fmla="*/ 15 w 35"/>
                  <a:gd name="T49" fmla="*/ 4 h 55"/>
                  <a:gd name="T50" fmla="*/ 19 w 35"/>
                  <a:gd name="T51" fmla="*/ 8 h 55"/>
                  <a:gd name="T52" fmla="*/ 24 w 35"/>
                  <a:gd name="T53" fmla="*/ 13 h 55"/>
                  <a:gd name="T54" fmla="*/ 28 w 35"/>
                  <a:gd name="T55" fmla="*/ 17 h 55"/>
                  <a:gd name="T56" fmla="*/ 32 w 35"/>
                  <a:gd name="T57" fmla="*/ 22 h 55"/>
                  <a:gd name="T58" fmla="*/ 34 w 35"/>
                  <a:gd name="T59" fmla="*/ 29 h 55"/>
                  <a:gd name="T60" fmla="*/ 35 w 35"/>
                  <a:gd name="T61" fmla="*/ 35 h 5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5"/>
                  <a:gd name="T94" fmla="*/ 0 h 55"/>
                  <a:gd name="T95" fmla="*/ 35 w 35"/>
                  <a:gd name="T96" fmla="*/ 55 h 55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5" h="55">
                    <a:moveTo>
                      <a:pt x="35" y="35"/>
                    </a:moveTo>
                    <a:lnTo>
                      <a:pt x="35" y="38"/>
                    </a:lnTo>
                    <a:lnTo>
                      <a:pt x="34" y="38"/>
                    </a:lnTo>
                    <a:lnTo>
                      <a:pt x="32" y="37"/>
                    </a:lnTo>
                    <a:lnTo>
                      <a:pt x="29" y="37"/>
                    </a:lnTo>
                    <a:lnTo>
                      <a:pt x="27" y="37"/>
                    </a:lnTo>
                    <a:lnTo>
                      <a:pt x="23" y="39"/>
                    </a:lnTo>
                    <a:lnTo>
                      <a:pt x="19" y="42"/>
                    </a:lnTo>
                    <a:lnTo>
                      <a:pt x="16" y="45"/>
                    </a:lnTo>
                    <a:lnTo>
                      <a:pt x="19" y="50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4" y="52"/>
                    </a:lnTo>
                    <a:lnTo>
                      <a:pt x="10" y="48"/>
                    </a:lnTo>
                    <a:lnTo>
                      <a:pt x="8" y="45"/>
                    </a:lnTo>
                    <a:lnTo>
                      <a:pt x="5" y="40"/>
                    </a:lnTo>
                    <a:lnTo>
                      <a:pt x="3" y="35"/>
                    </a:lnTo>
                    <a:lnTo>
                      <a:pt x="1" y="31"/>
                    </a:lnTo>
                    <a:lnTo>
                      <a:pt x="0" y="26"/>
                    </a:lnTo>
                    <a:lnTo>
                      <a:pt x="0" y="20"/>
                    </a:lnTo>
                    <a:lnTo>
                      <a:pt x="0" y="13"/>
                    </a:lnTo>
                    <a:lnTo>
                      <a:pt x="1" y="6"/>
                    </a:lnTo>
                    <a:lnTo>
                      <a:pt x="5" y="0"/>
                    </a:lnTo>
                    <a:lnTo>
                      <a:pt x="10" y="1"/>
                    </a:lnTo>
                    <a:lnTo>
                      <a:pt x="15" y="4"/>
                    </a:lnTo>
                    <a:lnTo>
                      <a:pt x="19" y="8"/>
                    </a:lnTo>
                    <a:lnTo>
                      <a:pt x="24" y="13"/>
                    </a:lnTo>
                    <a:lnTo>
                      <a:pt x="28" y="17"/>
                    </a:lnTo>
                    <a:lnTo>
                      <a:pt x="32" y="22"/>
                    </a:lnTo>
                    <a:lnTo>
                      <a:pt x="34" y="29"/>
                    </a:lnTo>
                    <a:lnTo>
                      <a:pt x="35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3755" name="Freeform 12"/>
              <p:cNvSpPr>
                <a:spLocks/>
              </p:cNvSpPr>
              <p:nvPr/>
            </p:nvSpPr>
            <p:spPr bwMode="auto">
              <a:xfrm>
                <a:off x="4087" y="2193"/>
                <a:ext cx="34" cy="45"/>
              </a:xfrm>
              <a:custGeom>
                <a:avLst/>
                <a:gdLst>
                  <a:gd name="T0" fmla="*/ 34 w 34"/>
                  <a:gd name="T1" fmla="*/ 0 h 45"/>
                  <a:gd name="T2" fmla="*/ 30 w 34"/>
                  <a:gd name="T3" fmla="*/ 5 h 45"/>
                  <a:gd name="T4" fmla="*/ 27 w 34"/>
                  <a:gd name="T5" fmla="*/ 11 h 45"/>
                  <a:gd name="T6" fmla="*/ 23 w 34"/>
                  <a:gd name="T7" fmla="*/ 16 h 45"/>
                  <a:gd name="T8" fmla="*/ 19 w 34"/>
                  <a:gd name="T9" fmla="*/ 21 h 45"/>
                  <a:gd name="T10" fmla="*/ 14 w 34"/>
                  <a:gd name="T11" fmla="*/ 26 h 45"/>
                  <a:gd name="T12" fmla="*/ 11 w 34"/>
                  <a:gd name="T13" fmla="*/ 33 h 45"/>
                  <a:gd name="T14" fmla="*/ 8 w 34"/>
                  <a:gd name="T15" fmla="*/ 38 h 45"/>
                  <a:gd name="T16" fmla="*/ 7 w 34"/>
                  <a:gd name="T17" fmla="*/ 45 h 45"/>
                  <a:gd name="T18" fmla="*/ 1 w 34"/>
                  <a:gd name="T19" fmla="*/ 45 h 45"/>
                  <a:gd name="T20" fmla="*/ 0 w 34"/>
                  <a:gd name="T21" fmla="*/ 38 h 45"/>
                  <a:gd name="T22" fmla="*/ 2 w 34"/>
                  <a:gd name="T23" fmla="*/ 33 h 45"/>
                  <a:gd name="T24" fmla="*/ 4 w 34"/>
                  <a:gd name="T25" fmla="*/ 26 h 45"/>
                  <a:gd name="T26" fmla="*/ 8 w 34"/>
                  <a:gd name="T27" fmla="*/ 22 h 45"/>
                  <a:gd name="T28" fmla="*/ 11 w 34"/>
                  <a:gd name="T29" fmla="*/ 17 h 45"/>
                  <a:gd name="T30" fmla="*/ 16 w 34"/>
                  <a:gd name="T31" fmla="*/ 12 h 45"/>
                  <a:gd name="T32" fmla="*/ 20 w 34"/>
                  <a:gd name="T33" fmla="*/ 7 h 45"/>
                  <a:gd name="T34" fmla="*/ 24 w 34"/>
                  <a:gd name="T35" fmla="*/ 3 h 45"/>
                  <a:gd name="T36" fmla="*/ 27 w 34"/>
                  <a:gd name="T37" fmla="*/ 4 h 45"/>
                  <a:gd name="T38" fmla="*/ 29 w 34"/>
                  <a:gd name="T39" fmla="*/ 1 h 45"/>
                  <a:gd name="T40" fmla="*/ 34 w 34"/>
                  <a:gd name="T41" fmla="*/ 0 h 4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4"/>
                  <a:gd name="T64" fmla="*/ 0 h 45"/>
                  <a:gd name="T65" fmla="*/ 34 w 34"/>
                  <a:gd name="T66" fmla="*/ 45 h 4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4" h="45">
                    <a:moveTo>
                      <a:pt x="34" y="0"/>
                    </a:moveTo>
                    <a:lnTo>
                      <a:pt x="30" y="5"/>
                    </a:lnTo>
                    <a:lnTo>
                      <a:pt x="27" y="11"/>
                    </a:lnTo>
                    <a:lnTo>
                      <a:pt x="23" y="16"/>
                    </a:lnTo>
                    <a:lnTo>
                      <a:pt x="19" y="21"/>
                    </a:lnTo>
                    <a:lnTo>
                      <a:pt x="14" y="26"/>
                    </a:lnTo>
                    <a:lnTo>
                      <a:pt x="11" y="33"/>
                    </a:lnTo>
                    <a:lnTo>
                      <a:pt x="8" y="38"/>
                    </a:lnTo>
                    <a:lnTo>
                      <a:pt x="7" y="45"/>
                    </a:lnTo>
                    <a:lnTo>
                      <a:pt x="1" y="45"/>
                    </a:lnTo>
                    <a:lnTo>
                      <a:pt x="0" y="38"/>
                    </a:lnTo>
                    <a:lnTo>
                      <a:pt x="2" y="33"/>
                    </a:lnTo>
                    <a:lnTo>
                      <a:pt x="4" y="26"/>
                    </a:lnTo>
                    <a:lnTo>
                      <a:pt x="8" y="22"/>
                    </a:lnTo>
                    <a:lnTo>
                      <a:pt x="11" y="17"/>
                    </a:lnTo>
                    <a:lnTo>
                      <a:pt x="16" y="12"/>
                    </a:lnTo>
                    <a:lnTo>
                      <a:pt x="20" y="7"/>
                    </a:lnTo>
                    <a:lnTo>
                      <a:pt x="24" y="3"/>
                    </a:lnTo>
                    <a:lnTo>
                      <a:pt x="27" y="4"/>
                    </a:lnTo>
                    <a:lnTo>
                      <a:pt x="29" y="1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3756" name="Freeform 13"/>
              <p:cNvSpPr>
                <a:spLocks/>
              </p:cNvSpPr>
              <p:nvPr/>
            </p:nvSpPr>
            <p:spPr bwMode="auto">
              <a:xfrm>
                <a:off x="4023" y="2209"/>
                <a:ext cx="26" cy="23"/>
              </a:xfrm>
              <a:custGeom>
                <a:avLst/>
                <a:gdLst>
                  <a:gd name="T0" fmla="*/ 20 w 26"/>
                  <a:gd name="T1" fmla="*/ 14 h 23"/>
                  <a:gd name="T2" fmla="*/ 26 w 26"/>
                  <a:gd name="T3" fmla="*/ 23 h 23"/>
                  <a:gd name="T4" fmla="*/ 18 w 26"/>
                  <a:gd name="T5" fmla="*/ 22 h 23"/>
                  <a:gd name="T6" fmla="*/ 11 w 26"/>
                  <a:gd name="T7" fmla="*/ 16 h 23"/>
                  <a:gd name="T8" fmla="*/ 8 w 26"/>
                  <a:gd name="T9" fmla="*/ 12 h 23"/>
                  <a:gd name="T10" fmla="*/ 5 w 26"/>
                  <a:gd name="T11" fmla="*/ 8 h 23"/>
                  <a:gd name="T12" fmla="*/ 2 w 26"/>
                  <a:gd name="T13" fmla="*/ 4 h 23"/>
                  <a:gd name="T14" fmla="*/ 0 w 26"/>
                  <a:gd name="T15" fmla="*/ 1 h 23"/>
                  <a:gd name="T16" fmla="*/ 5 w 26"/>
                  <a:gd name="T17" fmla="*/ 0 h 23"/>
                  <a:gd name="T18" fmla="*/ 10 w 26"/>
                  <a:gd name="T19" fmla="*/ 4 h 23"/>
                  <a:gd name="T20" fmla="*/ 14 w 26"/>
                  <a:gd name="T21" fmla="*/ 9 h 23"/>
                  <a:gd name="T22" fmla="*/ 20 w 26"/>
                  <a:gd name="T23" fmla="*/ 14 h 2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6"/>
                  <a:gd name="T37" fmla="*/ 0 h 23"/>
                  <a:gd name="T38" fmla="*/ 26 w 26"/>
                  <a:gd name="T39" fmla="*/ 23 h 2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6" h="23">
                    <a:moveTo>
                      <a:pt x="20" y="14"/>
                    </a:moveTo>
                    <a:lnTo>
                      <a:pt x="26" y="23"/>
                    </a:lnTo>
                    <a:lnTo>
                      <a:pt x="18" y="22"/>
                    </a:lnTo>
                    <a:lnTo>
                      <a:pt x="11" y="16"/>
                    </a:lnTo>
                    <a:lnTo>
                      <a:pt x="8" y="12"/>
                    </a:lnTo>
                    <a:lnTo>
                      <a:pt x="5" y="8"/>
                    </a:lnTo>
                    <a:lnTo>
                      <a:pt x="2" y="4"/>
                    </a:lnTo>
                    <a:lnTo>
                      <a:pt x="0" y="1"/>
                    </a:lnTo>
                    <a:lnTo>
                      <a:pt x="5" y="0"/>
                    </a:lnTo>
                    <a:lnTo>
                      <a:pt x="10" y="4"/>
                    </a:lnTo>
                    <a:lnTo>
                      <a:pt x="14" y="9"/>
                    </a:lnTo>
                    <a:lnTo>
                      <a:pt x="20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3757" name="Freeform 14"/>
              <p:cNvSpPr>
                <a:spLocks/>
              </p:cNvSpPr>
              <p:nvPr/>
            </p:nvSpPr>
            <p:spPr bwMode="auto">
              <a:xfrm>
                <a:off x="3781" y="2257"/>
                <a:ext cx="17" cy="31"/>
              </a:xfrm>
              <a:custGeom>
                <a:avLst/>
                <a:gdLst>
                  <a:gd name="T0" fmla="*/ 9 w 17"/>
                  <a:gd name="T1" fmla="*/ 31 h 31"/>
                  <a:gd name="T2" fmla="*/ 0 w 17"/>
                  <a:gd name="T3" fmla="*/ 22 h 31"/>
                  <a:gd name="T4" fmla="*/ 3 w 17"/>
                  <a:gd name="T5" fmla="*/ 16 h 31"/>
                  <a:gd name="T6" fmla="*/ 7 w 17"/>
                  <a:gd name="T7" fmla="*/ 11 h 31"/>
                  <a:gd name="T8" fmla="*/ 12 w 17"/>
                  <a:gd name="T9" fmla="*/ 4 h 31"/>
                  <a:gd name="T10" fmla="*/ 17 w 17"/>
                  <a:gd name="T11" fmla="*/ 0 h 31"/>
                  <a:gd name="T12" fmla="*/ 16 w 17"/>
                  <a:gd name="T13" fmla="*/ 8 h 31"/>
                  <a:gd name="T14" fmla="*/ 14 w 17"/>
                  <a:gd name="T15" fmla="*/ 15 h 31"/>
                  <a:gd name="T16" fmla="*/ 10 w 17"/>
                  <a:gd name="T17" fmla="*/ 23 h 31"/>
                  <a:gd name="T18" fmla="*/ 9 w 17"/>
                  <a:gd name="T19" fmla="*/ 31 h 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"/>
                  <a:gd name="T31" fmla="*/ 0 h 31"/>
                  <a:gd name="T32" fmla="*/ 17 w 17"/>
                  <a:gd name="T33" fmla="*/ 31 h 3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" h="31">
                    <a:moveTo>
                      <a:pt x="9" y="31"/>
                    </a:moveTo>
                    <a:lnTo>
                      <a:pt x="0" y="22"/>
                    </a:lnTo>
                    <a:lnTo>
                      <a:pt x="3" y="16"/>
                    </a:lnTo>
                    <a:lnTo>
                      <a:pt x="7" y="11"/>
                    </a:lnTo>
                    <a:lnTo>
                      <a:pt x="12" y="4"/>
                    </a:lnTo>
                    <a:lnTo>
                      <a:pt x="17" y="0"/>
                    </a:lnTo>
                    <a:lnTo>
                      <a:pt x="16" y="8"/>
                    </a:lnTo>
                    <a:lnTo>
                      <a:pt x="14" y="15"/>
                    </a:lnTo>
                    <a:lnTo>
                      <a:pt x="10" y="23"/>
                    </a:lnTo>
                    <a:lnTo>
                      <a:pt x="9" y="31"/>
                    </a:lnTo>
                    <a:close/>
                  </a:path>
                </a:pathLst>
              </a:custGeom>
              <a:solidFill>
                <a:srgbClr val="FFD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3758" name="Freeform 15"/>
              <p:cNvSpPr>
                <a:spLocks/>
              </p:cNvSpPr>
              <p:nvPr/>
            </p:nvSpPr>
            <p:spPr bwMode="auto">
              <a:xfrm>
                <a:off x="4102" y="2277"/>
                <a:ext cx="63" cy="39"/>
              </a:xfrm>
              <a:custGeom>
                <a:avLst/>
                <a:gdLst>
                  <a:gd name="T0" fmla="*/ 63 w 63"/>
                  <a:gd name="T1" fmla="*/ 36 h 39"/>
                  <a:gd name="T2" fmla="*/ 63 w 63"/>
                  <a:gd name="T3" fmla="*/ 39 h 39"/>
                  <a:gd name="T4" fmla="*/ 54 w 63"/>
                  <a:gd name="T5" fmla="*/ 33 h 39"/>
                  <a:gd name="T6" fmla="*/ 45 w 63"/>
                  <a:gd name="T7" fmla="*/ 28 h 39"/>
                  <a:gd name="T8" fmla="*/ 37 w 63"/>
                  <a:gd name="T9" fmla="*/ 22 h 39"/>
                  <a:gd name="T10" fmla="*/ 30 w 63"/>
                  <a:gd name="T11" fmla="*/ 17 h 39"/>
                  <a:gd name="T12" fmla="*/ 22 w 63"/>
                  <a:gd name="T13" fmla="*/ 12 h 39"/>
                  <a:gd name="T14" fmla="*/ 14 w 63"/>
                  <a:gd name="T15" fmla="*/ 8 h 39"/>
                  <a:gd name="T16" fmla="*/ 8 w 63"/>
                  <a:gd name="T17" fmla="*/ 3 h 39"/>
                  <a:gd name="T18" fmla="*/ 0 w 63"/>
                  <a:gd name="T19" fmla="*/ 0 h 39"/>
                  <a:gd name="T20" fmla="*/ 8 w 63"/>
                  <a:gd name="T21" fmla="*/ 1 h 39"/>
                  <a:gd name="T22" fmla="*/ 17 w 63"/>
                  <a:gd name="T23" fmla="*/ 6 h 39"/>
                  <a:gd name="T24" fmla="*/ 23 w 63"/>
                  <a:gd name="T25" fmla="*/ 9 h 39"/>
                  <a:gd name="T26" fmla="*/ 32 w 63"/>
                  <a:gd name="T27" fmla="*/ 14 h 39"/>
                  <a:gd name="T28" fmla="*/ 40 w 63"/>
                  <a:gd name="T29" fmla="*/ 19 h 39"/>
                  <a:gd name="T30" fmla="*/ 48 w 63"/>
                  <a:gd name="T31" fmla="*/ 24 h 39"/>
                  <a:gd name="T32" fmla="*/ 55 w 63"/>
                  <a:gd name="T33" fmla="*/ 30 h 39"/>
                  <a:gd name="T34" fmla="*/ 63 w 63"/>
                  <a:gd name="T35" fmla="*/ 36 h 3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3"/>
                  <a:gd name="T55" fmla="*/ 0 h 39"/>
                  <a:gd name="T56" fmla="*/ 63 w 63"/>
                  <a:gd name="T57" fmla="*/ 39 h 3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3" h="39">
                    <a:moveTo>
                      <a:pt x="63" y="36"/>
                    </a:moveTo>
                    <a:lnTo>
                      <a:pt x="63" y="39"/>
                    </a:lnTo>
                    <a:lnTo>
                      <a:pt x="54" y="33"/>
                    </a:lnTo>
                    <a:lnTo>
                      <a:pt x="45" y="28"/>
                    </a:lnTo>
                    <a:lnTo>
                      <a:pt x="37" y="22"/>
                    </a:lnTo>
                    <a:lnTo>
                      <a:pt x="30" y="17"/>
                    </a:lnTo>
                    <a:lnTo>
                      <a:pt x="22" y="12"/>
                    </a:lnTo>
                    <a:lnTo>
                      <a:pt x="14" y="8"/>
                    </a:lnTo>
                    <a:lnTo>
                      <a:pt x="8" y="3"/>
                    </a:lnTo>
                    <a:lnTo>
                      <a:pt x="0" y="0"/>
                    </a:lnTo>
                    <a:lnTo>
                      <a:pt x="8" y="1"/>
                    </a:lnTo>
                    <a:lnTo>
                      <a:pt x="17" y="6"/>
                    </a:lnTo>
                    <a:lnTo>
                      <a:pt x="23" y="9"/>
                    </a:lnTo>
                    <a:lnTo>
                      <a:pt x="32" y="14"/>
                    </a:lnTo>
                    <a:lnTo>
                      <a:pt x="40" y="19"/>
                    </a:lnTo>
                    <a:lnTo>
                      <a:pt x="48" y="24"/>
                    </a:lnTo>
                    <a:lnTo>
                      <a:pt x="55" y="30"/>
                    </a:lnTo>
                    <a:lnTo>
                      <a:pt x="63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3759" name="Freeform 16"/>
              <p:cNvSpPr>
                <a:spLocks/>
              </p:cNvSpPr>
              <p:nvPr/>
            </p:nvSpPr>
            <p:spPr bwMode="auto">
              <a:xfrm>
                <a:off x="3902" y="2313"/>
                <a:ext cx="44" cy="28"/>
              </a:xfrm>
              <a:custGeom>
                <a:avLst/>
                <a:gdLst>
                  <a:gd name="T0" fmla="*/ 44 w 44"/>
                  <a:gd name="T1" fmla="*/ 20 h 28"/>
                  <a:gd name="T2" fmla="*/ 42 w 44"/>
                  <a:gd name="T3" fmla="*/ 25 h 28"/>
                  <a:gd name="T4" fmla="*/ 39 w 44"/>
                  <a:gd name="T5" fmla="*/ 28 h 28"/>
                  <a:gd name="T6" fmla="*/ 33 w 44"/>
                  <a:gd name="T7" fmla="*/ 26 h 28"/>
                  <a:gd name="T8" fmla="*/ 29 w 44"/>
                  <a:gd name="T9" fmla="*/ 23 h 28"/>
                  <a:gd name="T10" fmla="*/ 24 w 44"/>
                  <a:gd name="T11" fmla="*/ 21 h 28"/>
                  <a:gd name="T12" fmla="*/ 21 w 44"/>
                  <a:gd name="T13" fmla="*/ 19 h 28"/>
                  <a:gd name="T14" fmla="*/ 15 w 44"/>
                  <a:gd name="T15" fmla="*/ 17 h 28"/>
                  <a:gd name="T16" fmla="*/ 12 w 44"/>
                  <a:gd name="T17" fmla="*/ 14 h 28"/>
                  <a:gd name="T18" fmla="*/ 6 w 44"/>
                  <a:gd name="T19" fmla="*/ 13 h 28"/>
                  <a:gd name="T20" fmla="*/ 1 w 44"/>
                  <a:gd name="T21" fmla="*/ 13 h 28"/>
                  <a:gd name="T22" fmla="*/ 0 w 44"/>
                  <a:gd name="T23" fmla="*/ 6 h 28"/>
                  <a:gd name="T24" fmla="*/ 4 w 44"/>
                  <a:gd name="T25" fmla="*/ 0 h 28"/>
                  <a:gd name="T26" fmla="*/ 9 w 44"/>
                  <a:gd name="T27" fmla="*/ 0 h 28"/>
                  <a:gd name="T28" fmla="*/ 15 w 44"/>
                  <a:gd name="T29" fmla="*/ 0 h 28"/>
                  <a:gd name="T30" fmla="*/ 20 w 44"/>
                  <a:gd name="T31" fmla="*/ 1 h 28"/>
                  <a:gd name="T32" fmla="*/ 26 w 44"/>
                  <a:gd name="T33" fmla="*/ 4 h 28"/>
                  <a:gd name="T34" fmla="*/ 30 w 44"/>
                  <a:gd name="T35" fmla="*/ 6 h 28"/>
                  <a:gd name="T36" fmla="*/ 35 w 44"/>
                  <a:gd name="T37" fmla="*/ 10 h 28"/>
                  <a:gd name="T38" fmla="*/ 39 w 44"/>
                  <a:gd name="T39" fmla="*/ 14 h 28"/>
                  <a:gd name="T40" fmla="*/ 44 w 44"/>
                  <a:gd name="T41" fmla="*/ 20 h 2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28"/>
                  <a:gd name="T65" fmla="*/ 44 w 44"/>
                  <a:gd name="T66" fmla="*/ 28 h 2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28">
                    <a:moveTo>
                      <a:pt x="44" y="20"/>
                    </a:moveTo>
                    <a:lnTo>
                      <a:pt x="42" y="25"/>
                    </a:lnTo>
                    <a:lnTo>
                      <a:pt x="39" y="28"/>
                    </a:lnTo>
                    <a:lnTo>
                      <a:pt x="33" y="26"/>
                    </a:lnTo>
                    <a:lnTo>
                      <a:pt x="29" y="23"/>
                    </a:lnTo>
                    <a:lnTo>
                      <a:pt x="24" y="21"/>
                    </a:lnTo>
                    <a:lnTo>
                      <a:pt x="21" y="19"/>
                    </a:lnTo>
                    <a:lnTo>
                      <a:pt x="15" y="17"/>
                    </a:lnTo>
                    <a:lnTo>
                      <a:pt x="12" y="14"/>
                    </a:lnTo>
                    <a:lnTo>
                      <a:pt x="6" y="13"/>
                    </a:lnTo>
                    <a:lnTo>
                      <a:pt x="1" y="13"/>
                    </a:lnTo>
                    <a:lnTo>
                      <a:pt x="0" y="6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5" y="0"/>
                    </a:lnTo>
                    <a:lnTo>
                      <a:pt x="20" y="1"/>
                    </a:lnTo>
                    <a:lnTo>
                      <a:pt x="26" y="4"/>
                    </a:lnTo>
                    <a:lnTo>
                      <a:pt x="30" y="6"/>
                    </a:lnTo>
                    <a:lnTo>
                      <a:pt x="35" y="10"/>
                    </a:lnTo>
                    <a:lnTo>
                      <a:pt x="39" y="14"/>
                    </a:lnTo>
                    <a:lnTo>
                      <a:pt x="44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3760" name="Freeform 17"/>
              <p:cNvSpPr>
                <a:spLocks/>
              </p:cNvSpPr>
              <p:nvPr/>
            </p:nvSpPr>
            <p:spPr bwMode="auto">
              <a:xfrm>
                <a:off x="3991" y="2390"/>
                <a:ext cx="3" cy="8"/>
              </a:xfrm>
              <a:custGeom>
                <a:avLst/>
                <a:gdLst>
                  <a:gd name="T0" fmla="*/ 3 w 3"/>
                  <a:gd name="T1" fmla="*/ 0 h 8"/>
                  <a:gd name="T2" fmla="*/ 0 w 3"/>
                  <a:gd name="T3" fmla="*/ 8 h 8"/>
                  <a:gd name="T4" fmla="*/ 3 w 3"/>
                  <a:gd name="T5" fmla="*/ 0 h 8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8"/>
                  <a:gd name="T11" fmla="*/ 3 w 3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8">
                    <a:moveTo>
                      <a:pt x="3" y="0"/>
                    </a:moveTo>
                    <a:lnTo>
                      <a:pt x="0" y="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3761" name="Freeform 18"/>
              <p:cNvSpPr>
                <a:spLocks/>
              </p:cNvSpPr>
              <p:nvPr/>
            </p:nvSpPr>
            <p:spPr bwMode="auto">
              <a:xfrm>
                <a:off x="3936" y="2496"/>
                <a:ext cx="906" cy="1260"/>
              </a:xfrm>
              <a:custGeom>
                <a:avLst/>
                <a:gdLst>
                  <a:gd name="T0" fmla="*/ 753 w 906"/>
                  <a:gd name="T1" fmla="*/ 204 h 1260"/>
                  <a:gd name="T2" fmla="*/ 764 w 906"/>
                  <a:gd name="T3" fmla="*/ 248 h 1260"/>
                  <a:gd name="T4" fmla="*/ 784 w 906"/>
                  <a:gd name="T5" fmla="*/ 260 h 1260"/>
                  <a:gd name="T6" fmla="*/ 802 w 906"/>
                  <a:gd name="T7" fmla="*/ 205 h 1260"/>
                  <a:gd name="T8" fmla="*/ 866 w 906"/>
                  <a:gd name="T9" fmla="*/ 136 h 1260"/>
                  <a:gd name="T10" fmla="*/ 906 w 906"/>
                  <a:gd name="T11" fmla="*/ 134 h 1260"/>
                  <a:gd name="T12" fmla="*/ 764 w 906"/>
                  <a:gd name="T13" fmla="*/ 295 h 1260"/>
                  <a:gd name="T14" fmla="*/ 699 w 906"/>
                  <a:gd name="T15" fmla="*/ 431 h 1260"/>
                  <a:gd name="T16" fmla="*/ 617 w 906"/>
                  <a:gd name="T17" fmla="*/ 572 h 1260"/>
                  <a:gd name="T18" fmla="*/ 629 w 906"/>
                  <a:gd name="T19" fmla="*/ 695 h 1260"/>
                  <a:gd name="T20" fmla="*/ 656 w 906"/>
                  <a:gd name="T21" fmla="*/ 889 h 1260"/>
                  <a:gd name="T22" fmla="*/ 718 w 906"/>
                  <a:gd name="T23" fmla="*/ 1077 h 1260"/>
                  <a:gd name="T24" fmla="*/ 764 w 906"/>
                  <a:gd name="T25" fmla="*/ 1139 h 1260"/>
                  <a:gd name="T26" fmla="*/ 885 w 906"/>
                  <a:gd name="T27" fmla="*/ 1249 h 1260"/>
                  <a:gd name="T28" fmla="*/ 785 w 906"/>
                  <a:gd name="T29" fmla="*/ 1250 h 1260"/>
                  <a:gd name="T30" fmla="*/ 656 w 906"/>
                  <a:gd name="T31" fmla="*/ 1215 h 1260"/>
                  <a:gd name="T32" fmla="*/ 681 w 906"/>
                  <a:gd name="T33" fmla="*/ 1183 h 1260"/>
                  <a:gd name="T34" fmla="*/ 626 w 906"/>
                  <a:gd name="T35" fmla="*/ 1163 h 1260"/>
                  <a:gd name="T36" fmla="*/ 570 w 906"/>
                  <a:gd name="T37" fmla="*/ 1168 h 1260"/>
                  <a:gd name="T38" fmla="*/ 468 w 906"/>
                  <a:gd name="T39" fmla="*/ 1206 h 1260"/>
                  <a:gd name="T40" fmla="*/ 353 w 906"/>
                  <a:gd name="T41" fmla="*/ 1152 h 1260"/>
                  <a:gd name="T42" fmla="*/ 154 w 906"/>
                  <a:gd name="T43" fmla="*/ 1116 h 1260"/>
                  <a:gd name="T44" fmla="*/ 109 w 906"/>
                  <a:gd name="T45" fmla="*/ 1040 h 1260"/>
                  <a:gd name="T46" fmla="*/ 185 w 906"/>
                  <a:gd name="T47" fmla="*/ 958 h 1260"/>
                  <a:gd name="T48" fmla="*/ 222 w 906"/>
                  <a:gd name="T49" fmla="*/ 798 h 1260"/>
                  <a:gd name="T50" fmla="*/ 213 w 906"/>
                  <a:gd name="T51" fmla="*/ 690 h 1260"/>
                  <a:gd name="T52" fmla="*/ 261 w 906"/>
                  <a:gd name="T53" fmla="*/ 705 h 1260"/>
                  <a:gd name="T54" fmla="*/ 268 w 906"/>
                  <a:gd name="T55" fmla="*/ 685 h 1260"/>
                  <a:gd name="T56" fmla="*/ 250 w 906"/>
                  <a:gd name="T57" fmla="*/ 644 h 1260"/>
                  <a:gd name="T58" fmla="*/ 183 w 906"/>
                  <a:gd name="T59" fmla="*/ 443 h 1260"/>
                  <a:gd name="T60" fmla="*/ 42 w 906"/>
                  <a:gd name="T61" fmla="*/ 310 h 1260"/>
                  <a:gd name="T62" fmla="*/ 37 w 906"/>
                  <a:gd name="T63" fmla="*/ 250 h 1260"/>
                  <a:gd name="T64" fmla="*/ 133 w 906"/>
                  <a:gd name="T65" fmla="*/ 293 h 1260"/>
                  <a:gd name="T66" fmla="*/ 234 w 906"/>
                  <a:gd name="T67" fmla="*/ 322 h 1260"/>
                  <a:gd name="T68" fmla="*/ 231 w 906"/>
                  <a:gd name="T69" fmla="*/ 231 h 1260"/>
                  <a:gd name="T70" fmla="*/ 275 w 906"/>
                  <a:gd name="T71" fmla="*/ 176 h 1260"/>
                  <a:gd name="T72" fmla="*/ 326 w 906"/>
                  <a:gd name="T73" fmla="*/ 270 h 1260"/>
                  <a:gd name="T74" fmla="*/ 395 w 906"/>
                  <a:gd name="T75" fmla="*/ 322 h 1260"/>
                  <a:gd name="T76" fmla="*/ 368 w 906"/>
                  <a:gd name="T77" fmla="*/ 315 h 1260"/>
                  <a:gd name="T78" fmla="*/ 352 w 906"/>
                  <a:gd name="T79" fmla="*/ 382 h 1260"/>
                  <a:gd name="T80" fmla="*/ 366 w 906"/>
                  <a:gd name="T81" fmla="*/ 429 h 1260"/>
                  <a:gd name="T82" fmla="*/ 325 w 906"/>
                  <a:gd name="T83" fmla="*/ 429 h 1260"/>
                  <a:gd name="T84" fmla="*/ 349 w 906"/>
                  <a:gd name="T85" fmla="*/ 483 h 1260"/>
                  <a:gd name="T86" fmla="*/ 325 w 906"/>
                  <a:gd name="T87" fmla="*/ 526 h 1260"/>
                  <a:gd name="T88" fmla="*/ 342 w 906"/>
                  <a:gd name="T89" fmla="*/ 590 h 1260"/>
                  <a:gd name="T90" fmla="*/ 352 w 906"/>
                  <a:gd name="T91" fmla="*/ 638 h 1260"/>
                  <a:gd name="T92" fmla="*/ 356 w 906"/>
                  <a:gd name="T93" fmla="*/ 701 h 1260"/>
                  <a:gd name="T94" fmla="*/ 390 w 906"/>
                  <a:gd name="T95" fmla="*/ 729 h 1260"/>
                  <a:gd name="T96" fmla="*/ 430 w 906"/>
                  <a:gd name="T97" fmla="*/ 832 h 1260"/>
                  <a:gd name="T98" fmla="*/ 412 w 906"/>
                  <a:gd name="T99" fmla="*/ 695 h 1260"/>
                  <a:gd name="T100" fmla="*/ 422 w 906"/>
                  <a:gd name="T101" fmla="*/ 642 h 1260"/>
                  <a:gd name="T102" fmla="*/ 363 w 906"/>
                  <a:gd name="T103" fmla="*/ 563 h 1260"/>
                  <a:gd name="T104" fmla="*/ 400 w 906"/>
                  <a:gd name="T105" fmla="*/ 541 h 1260"/>
                  <a:gd name="T106" fmla="*/ 362 w 906"/>
                  <a:gd name="T107" fmla="*/ 495 h 1260"/>
                  <a:gd name="T108" fmla="*/ 397 w 906"/>
                  <a:gd name="T109" fmla="*/ 508 h 1260"/>
                  <a:gd name="T110" fmla="*/ 399 w 906"/>
                  <a:gd name="T111" fmla="*/ 429 h 1260"/>
                  <a:gd name="T112" fmla="*/ 434 w 906"/>
                  <a:gd name="T113" fmla="*/ 396 h 1260"/>
                  <a:gd name="T114" fmla="*/ 408 w 906"/>
                  <a:gd name="T115" fmla="*/ 322 h 1260"/>
                  <a:gd name="T116" fmla="*/ 500 w 906"/>
                  <a:gd name="T117" fmla="*/ 398 h 1260"/>
                  <a:gd name="T118" fmla="*/ 610 w 906"/>
                  <a:gd name="T119" fmla="*/ 335 h 1260"/>
                  <a:gd name="T120" fmla="*/ 707 w 906"/>
                  <a:gd name="T121" fmla="*/ 270 h 1260"/>
                  <a:gd name="T122" fmla="*/ 707 w 906"/>
                  <a:gd name="T123" fmla="*/ 101 h 1260"/>
                  <a:gd name="T124" fmla="*/ 747 w 906"/>
                  <a:gd name="T125" fmla="*/ 4 h 126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906"/>
                  <a:gd name="T190" fmla="*/ 0 h 1260"/>
                  <a:gd name="T191" fmla="*/ 906 w 906"/>
                  <a:gd name="T192" fmla="*/ 1260 h 126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906" h="1260">
                    <a:moveTo>
                      <a:pt x="762" y="12"/>
                    </a:moveTo>
                    <a:lnTo>
                      <a:pt x="756" y="24"/>
                    </a:lnTo>
                    <a:lnTo>
                      <a:pt x="752" y="39"/>
                    </a:lnTo>
                    <a:lnTo>
                      <a:pt x="749" y="55"/>
                    </a:lnTo>
                    <a:lnTo>
                      <a:pt x="747" y="71"/>
                    </a:lnTo>
                    <a:lnTo>
                      <a:pt x="745" y="87"/>
                    </a:lnTo>
                    <a:lnTo>
                      <a:pt x="745" y="103"/>
                    </a:lnTo>
                    <a:lnTo>
                      <a:pt x="745" y="117"/>
                    </a:lnTo>
                    <a:lnTo>
                      <a:pt x="747" y="133"/>
                    </a:lnTo>
                    <a:lnTo>
                      <a:pt x="749" y="147"/>
                    </a:lnTo>
                    <a:lnTo>
                      <a:pt x="753" y="166"/>
                    </a:lnTo>
                    <a:lnTo>
                      <a:pt x="753" y="184"/>
                    </a:lnTo>
                    <a:lnTo>
                      <a:pt x="753" y="204"/>
                    </a:lnTo>
                    <a:lnTo>
                      <a:pt x="751" y="222"/>
                    </a:lnTo>
                    <a:lnTo>
                      <a:pt x="747" y="241"/>
                    </a:lnTo>
                    <a:lnTo>
                      <a:pt x="740" y="257"/>
                    </a:lnTo>
                    <a:lnTo>
                      <a:pt x="731" y="273"/>
                    </a:lnTo>
                    <a:lnTo>
                      <a:pt x="730" y="276"/>
                    </a:lnTo>
                    <a:lnTo>
                      <a:pt x="732" y="280"/>
                    </a:lnTo>
                    <a:lnTo>
                      <a:pt x="736" y="282"/>
                    </a:lnTo>
                    <a:lnTo>
                      <a:pt x="740" y="283"/>
                    </a:lnTo>
                    <a:lnTo>
                      <a:pt x="747" y="277"/>
                    </a:lnTo>
                    <a:lnTo>
                      <a:pt x="752" y="270"/>
                    </a:lnTo>
                    <a:lnTo>
                      <a:pt x="757" y="263"/>
                    </a:lnTo>
                    <a:lnTo>
                      <a:pt x="762" y="256"/>
                    </a:lnTo>
                    <a:lnTo>
                      <a:pt x="764" y="248"/>
                    </a:lnTo>
                    <a:lnTo>
                      <a:pt x="767" y="240"/>
                    </a:lnTo>
                    <a:lnTo>
                      <a:pt x="770" y="232"/>
                    </a:lnTo>
                    <a:lnTo>
                      <a:pt x="773" y="224"/>
                    </a:lnTo>
                    <a:lnTo>
                      <a:pt x="775" y="227"/>
                    </a:lnTo>
                    <a:lnTo>
                      <a:pt x="776" y="232"/>
                    </a:lnTo>
                    <a:lnTo>
                      <a:pt x="777" y="235"/>
                    </a:lnTo>
                    <a:lnTo>
                      <a:pt x="779" y="240"/>
                    </a:lnTo>
                    <a:lnTo>
                      <a:pt x="779" y="245"/>
                    </a:lnTo>
                    <a:lnTo>
                      <a:pt x="779" y="249"/>
                    </a:lnTo>
                    <a:lnTo>
                      <a:pt x="779" y="253"/>
                    </a:lnTo>
                    <a:lnTo>
                      <a:pt x="781" y="259"/>
                    </a:lnTo>
                    <a:lnTo>
                      <a:pt x="782" y="259"/>
                    </a:lnTo>
                    <a:lnTo>
                      <a:pt x="784" y="260"/>
                    </a:lnTo>
                    <a:lnTo>
                      <a:pt x="785" y="261"/>
                    </a:lnTo>
                    <a:lnTo>
                      <a:pt x="789" y="261"/>
                    </a:lnTo>
                    <a:lnTo>
                      <a:pt x="791" y="255"/>
                    </a:lnTo>
                    <a:lnTo>
                      <a:pt x="793" y="249"/>
                    </a:lnTo>
                    <a:lnTo>
                      <a:pt x="793" y="243"/>
                    </a:lnTo>
                    <a:lnTo>
                      <a:pt x="793" y="238"/>
                    </a:lnTo>
                    <a:lnTo>
                      <a:pt x="790" y="232"/>
                    </a:lnTo>
                    <a:lnTo>
                      <a:pt x="789" y="226"/>
                    </a:lnTo>
                    <a:lnTo>
                      <a:pt x="786" y="221"/>
                    </a:lnTo>
                    <a:lnTo>
                      <a:pt x="784" y="217"/>
                    </a:lnTo>
                    <a:lnTo>
                      <a:pt x="789" y="212"/>
                    </a:lnTo>
                    <a:lnTo>
                      <a:pt x="795" y="208"/>
                    </a:lnTo>
                    <a:lnTo>
                      <a:pt x="802" y="205"/>
                    </a:lnTo>
                    <a:lnTo>
                      <a:pt x="808" y="201"/>
                    </a:lnTo>
                    <a:lnTo>
                      <a:pt x="814" y="196"/>
                    </a:lnTo>
                    <a:lnTo>
                      <a:pt x="821" y="192"/>
                    </a:lnTo>
                    <a:lnTo>
                      <a:pt x="826" y="186"/>
                    </a:lnTo>
                    <a:lnTo>
                      <a:pt x="830" y="181"/>
                    </a:lnTo>
                    <a:lnTo>
                      <a:pt x="836" y="174"/>
                    </a:lnTo>
                    <a:lnTo>
                      <a:pt x="844" y="168"/>
                    </a:lnTo>
                    <a:lnTo>
                      <a:pt x="850" y="160"/>
                    </a:lnTo>
                    <a:lnTo>
                      <a:pt x="857" y="154"/>
                    </a:lnTo>
                    <a:lnTo>
                      <a:pt x="858" y="149"/>
                    </a:lnTo>
                    <a:lnTo>
                      <a:pt x="860" y="144"/>
                    </a:lnTo>
                    <a:lnTo>
                      <a:pt x="862" y="140"/>
                    </a:lnTo>
                    <a:lnTo>
                      <a:pt x="866" y="136"/>
                    </a:lnTo>
                    <a:lnTo>
                      <a:pt x="868" y="133"/>
                    </a:lnTo>
                    <a:lnTo>
                      <a:pt x="871" y="129"/>
                    </a:lnTo>
                    <a:lnTo>
                      <a:pt x="876" y="126"/>
                    </a:lnTo>
                    <a:lnTo>
                      <a:pt x="880" y="125"/>
                    </a:lnTo>
                    <a:lnTo>
                      <a:pt x="886" y="115"/>
                    </a:lnTo>
                    <a:lnTo>
                      <a:pt x="891" y="117"/>
                    </a:lnTo>
                    <a:lnTo>
                      <a:pt x="897" y="118"/>
                    </a:lnTo>
                    <a:lnTo>
                      <a:pt x="901" y="120"/>
                    </a:lnTo>
                    <a:lnTo>
                      <a:pt x="906" y="122"/>
                    </a:lnTo>
                    <a:lnTo>
                      <a:pt x="903" y="124"/>
                    </a:lnTo>
                    <a:lnTo>
                      <a:pt x="904" y="128"/>
                    </a:lnTo>
                    <a:lnTo>
                      <a:pt x="905" y="131"/>
                    </a:lnTo>
                    <a:lnTo>
                      <a:pt x="906" y="134"/>
                    </a:lnTo>
                    <a:lnTo>
                      <a:pt x="894" y="147"/>
                    </a:lnTo>
                    <a:lnTo>
                      <a:pt x="884" y="160"/>
                    </a:lnTo>
                    <a:lnTo>
                      <a:pt x="875" y="175"/>
                    </a:lnTo>
                    <a:lnTo>
                      <a:pt x="867" y="190"/>
                    </a:lnTo>
                    <a:lnTo>
                      <a:pt x="858" y="205"/>
                    </a:lnTo>
                    <a:lnTo>
                      <a:pt x="849" y="219"/>
                    </a:lnTo>
                    <a:lnTo>
                      <a:pt x="838" y="232"/>
                    </a:lnTo>
                    <a:lnTo>
                      <a:pt x="825" y="245"/>
                    </a:lnTo>
                    <a:lnTo>
                      <a:pt x="811" y="253"/>
                    </a:lnTo>
                    <a:lnTo>
                      <a:pt x="798" y="263"/>
                    </a:lnTo>
                    <a:lnTo>
                      <a:pt x="786" y="273"/>
                    </a:lnTo>
                    <a:lnTo>
                      <a:pt x="776" y="284"/>
                    </a:lnTo>
                    <a:lnTo>
                      <a:pt x="764" y="295"/>
                    </a:lnTo>
                    <a:lnTo>
                      <a:pt x="753" y="306"/>
                    </a:lnTo>
                    <a:lnTo>
                      <a:pt x="743" y="318"/>
                    </a:lnTo>
                    <a:lnTo>
                      <a:pt x="733" y="330"/>
                    </a:lnTo>
                    <a:lnTo>
                      <a:pt x="727" y="342"/>
                    </a:lnTo>
                    <a:lnTo>
                      <a:pt x="722" y="354"/>
                    </a:lnTo>
                    <a:lnTo>
                      <a:pt x="717" y="366"/>
                    </a:lnTo>
                    <a:lnTo>
                      <a:pt x="712" y="378"/>
                    </a:lnTo>
                    <a:lnTo>
                      <a:pt x="707" y="390"/>
                    </a:lnTo>
                    <a:lnTo>
                      <a:pt x="703" y="404"/>
                    </a:lnTo>
                    <a:lnTo>
                      <a:pt x="701" y="416"/>
                    </a:lnTo>
                    <a:lnTo>
                      <a:pt x="702" y="432"/>
                    </a:lnTo>
                    <a:lnTo>
                      <a:pt x="700" y="431"/>
                    </a:lnTo>
                    <a:lnTo>
                      <a:pt x="699" y="431"/>
                    </a:lnTo>
                    <a:lnTo>
                      <a:pt x="699" y="437"/>
                    </a:lnTo>
                    <a:lnTo>
                      <a:pt x="698" y="434"/>
                    </a:lnTo>
                    <a:lnTo>
                      <a:pt x="696" y="434"/>
                    </a:lnTo>
                    <a:lnTo>
                      <a:pt x="691" y="450"/>
                    </a:lnTo>
                    <a:lnTo>
                      <a:pt x="685" y="467"/>
                    </a:lnTo>
                    <a:lnTo>
                      <a:pt x="675" y="482"/>
                    </a:lnTo>
                    <a:lnTo>
                      <a:pt x="666" y="497"/>
                    </a:lnTo>
                    <a:lnTo>
                      <a:pt x="654" y="510"/>
                    </a:lnTo>
                    <a:lnTo>
                      <a:pt x="644" y="525"/>
                    </a:lnTo>
                    <a:lnTo>
                      <a:pt x="632" y="540"/>
                    </a:lnTo>
                    <a:lnTo>
                      <a:pt x="622" y="556"/>
                    </a:lnTo>
                    <a:lnTo>
                      <a:pt x="618" y="564"/>
                    </a:lnTo>
                    <a:lnTo>
                      <a:pt x="617" y="572"/>
                    </a:lnTo>
                    <a:lnTo>
                      <a:pt x="617" y="580"/>
                    </a:lnTo>
                    <a:lnTo>
                      <a:pt x="617" y="588"/>
                    </a:lnTo>
                    <a:lnTo>
                      <a:pt x="618" y="596"/>
                    </a:lnTo>
                    <a:lnTo>
                      <a:pt x="619" y="605"/>
                    </a:lnTo>
                    <a:lnTo>
                      <a:pt x="619" y="613"/>
                    </a:lnTo>
                    <a:lnTo>
                      <a:pt x="620" y="622"/>
                    </a:lnTo>
                    <a:lnTo>
                      <a:pt x="622" y="631"/>
                    </a:lnTo>
                    <a:lnTo>
                      <a:pt x="622" y="641"/>
                    </a:lnTo>
                    <a:lnTo>
                      <a:pt x="622" y="652"/>
                    </a:lnTo>
                    <a:lnTo>
                      <a:pt x="623" y="664"/>
                    </a:lnTo>
                    <a:lnTo>
                      <a:pt x="623" y="674"/>
                    </a:lnTo>
                    <a:lnTo>
                      <a:pt x="626" y="685"/>
                    </a:lnTo>
                    <a:lnTo>
                      <a:pt x="629" y="695"/>
                    </a:lnTo>
                    <a:lnTo>
                      <a:pt x="634" y="705"/>
                    </a:lnTo>
                    <a:lnTo>
                      <a:pt x="635" y="723"/>
                    </a:lnTo>
                    <a:lnTo>
                      <a:pt x="636" y="742"/>
                    </a:lnTo>
                    <a:lnTo>
                      <a:pt x="639" y="762"/>
                    </a:lnTo>
                    <a:lnTo>
                      <a:pt x="641" y="781"/>
                    </a:lnTo>
                    <a:lnTo>
                      <a:pt x="643" y="799"/>
                    </a:lnTo>
                    <a:lnTo>
                      <a:pt x="645" y="817"/>
                    </a:lnTo>
                    <a:lnTo>
                      <a:pt x="645" y="837"/>
                    </a:lnTo>
                    <a:lnTo>
                      <a:pt x="647" y="857"/>
                    </a:lnTo>
                    <a:lnTo>
                      <a:pt x="649" y="864"/>
                    </a:lnTo>
                    <a:lnTo>
                      <a:pt x="651" y="872"/>
                    </a:lnTo>
                    <a:lnTo>
                      <a:pt x="654" y="880"/>
                    </a:lnTo>
                    <a:lnTo>
                      <a:pt x="656" y="889"/>
                    </a:lnTo>
                    <a:lnTo>
                      <a:pt x="658" y="897"/>
                    </a:lnTo>
                    <a:lnTo>
                      <a:pt x="662" y="904"/>
                    </a:lnTo>
                    <a:lnTo>
                      <a:pt x="665" y="912"/>
                    </a:lnTo>
                    <a:lnTo>
                      <a:pt x="670" y="920"/>
                    </a:lnTo>
                    <a:lnTo>
                      <a:pt x="678" y="937"/>
                    </a:lnTo>
                    <a:lnTo>
                      <a:pt x="685" y="955"/>
                    </a:lnTo>
                    <a:lnTo>
                      <a:pt x="690" y="975"/>
                    </a:lnTo>
                    <a:lnTo>
                      <a:pt x="695" y="994"/>
                    </a:lnTo>
                    <a:lnTo>
                      <a:pt x="699" y="1014"/>
                    </a:lnTo>
                    <a:lnTo>
                      <a:pt x="704" y="1034"/>
                    </a:lnTo>
                    <a:lnTo>
                      <a:pt x="710" y="1053"/>
                    </a:lnTo>
                    <a:lnTo>
                      <a:pt x="718" y="1073"/>
                    </a:lnTo>
                    <a:lnTo>
                      <a:pt x="718" y="1077"/>
                    </a:lnTo>
                    <a:lnTo>
                      <a:pt x="721" y="1082"/>
                    </a:lnTo>
                    <a:lnTo>
                      <a:pt x="722" y="1086"/>
                    </a:lnTo>
                    <a:lnTo>
                      <a:pt x="726" y="1090"/>
                    </a:lnTo>
                    <a:lnTo>
                      <a:pt x="723" y="1091"/>
                    </a:lnTo>
                    <a:lnTo>
                      <a:pt x="723" y="1095"/>
                    </a:lnTo>
                    <a:lnTo>
                      <a:pt x="723" y="1098"/>
                    </a:lnTo>
                    <a:lnTo>
                      <a:pt x="726" y="1102"/>
                    </a:lnTo>
                    <a:lnTo>
                      <a:pt x="730" y="1104"/>
                    </a:lnTo>
                    <a:lnTo>
                      <a:pt x="734" y="1108"/>
                    </a:lnTo>
                    <a:lnTo>
                      <a:pt x="737" y="1114"/>
                    </a:lnTo>
                    <a:lnTo>
                      <a:pt x="741" y="1119"/>
                    </a:lnTo>
                    <a:lnTo>
                      <a:pt x="753" y="1128"/>
                    </a:lnTo>
                    <a:lnTo>
                      <a:pt x="764" y="1139"/>
                    </a:lnTo>
                    <a:lnTo>
                      <a:pt x="774" y="1150"/>
                    </a:lnTo>
                    <a:lnTo>
                      <a:pt x="784" y="1162"/>
                    </a:lnTo>
                    <a:lnTo>
                      <a:pt x="793" y="1173"/>
                    </a:lnTo>
                    <a:lnTo>
                      <a:pt x="803" y="1186"/>
                    </a:lnTo>
                    <a:lnTo>
                      <a:pt x="813" y="1197"/>
                    </a:lnTo>
                    <a:lnTo>
                      <a:pt x="825" y="1209"/>
                    </a:lnTo>
                    <a:lnTo>
                      <a:pt x="828" y="1220"/>
                    </a:lnTo>
                    <a:lnTo>
                      <a:pt x="835" y="1228"/>
                    </a:lnTo>
                    <a:lnTo>
                      <a:pt x="844" y="1233"/>
                    </a:lnTo>
                    <a:lnTo>
                      <a:pt x="854" y="1237"/>
                    </a:lnTo>
                    <a:lnTo>
                      <a:pt x="864" y="1240"/>
                    </a:lnTo>
                    <a:lnTo>
                      <a:pt x="876" y="1244"/>
                    </a:lnTo>
                    <a:lnTo>
                      <a:pt x="885" y="1249"/>
                    </a:lnTo>
                    <a:lnTo>
                      <a:pt x="894" y="1258"/>
                    </a:lnTo>
                    <a:lnTo>
                      <a:pt x="884" y="1260"/>
                    </a:lnTo>
                    <a:lnTo>
                      <a:pt x="875" y="1260"/>
                    </a:lnTo>
                    <a:lnTo>
                      <a:pt x="866" y="1258"/>
                    </a:lnTo>
                    <a:lnTo>
                      <a:pt x="857" y="1254"/>
                    </a:lnTo>
                    <a:lnTo>
                      <a:pt x="847" y="1251"/>
                    </a:lnTo>
                    <a:lnTo>
                      <a:pt x="837" y="1250"/>
                    </a:lnTo>
                    <a:lnTo>
                      <a:pt x="827" y="1251"/>
                    </a:lnTo>
                    <a:lnTo>
                      <a:pt x="817" y="1255"/>
                    </a:lnTo>
                    <a:lnTo>
                      <a:pt x="809" y="1254"/>
                    </a:lnTo>
                    <a:lnTo>
                      <a:pt x="801" y="1253"/>
                    </a:lnTo>
                    <a:lnTo>
                      <a:pt x="793" y="1251"/>
                    </a:lnTo>
                    <a:lnTo>
                      <a:pt x="785" y="1250"/>
                    </a:lnTo>
                    <a:lnTo>
                      <a:pt x="776" y="1248"/>
                    </a:lnTo>
                    <a:lnTo>
                      <a:pt x="768" y="1247"/>
                    </a:lnTo>
                    <a:lnTo>
                      <a:pt x="760" y="1247"/>
                    </a:lnTo>
                    <a:lnTo>
                      <a:pt x="752" y="1248"/>
                    </a:lnTo>
                    <a:lnTo>
                      <a:pt x="717" y="1253"/>
                    </a:lnTo>
                    <a:lnTo>
                      <a:pt x="720" y="1247"/>
                    </a:lnTo>
                    <a:lnTo>
                      <a:pt x="720" y="1240"/>
                    </a:lnTo>
                    <a:lnTo>
                      <a:pt x="710" y="1233"/>
                    </a:lnTo>
                    <a:lnTo>
                      <a:pt x="700" y="1228"/>
                    </a:lnTo>
                    <a:lnTo>
                      <a:pt x="689" y="1223"/>
                    </a:lnTo>
                    <a:lnTo>
                      <a:pt x="679" y="1220"/>
                    </a:lnTo>
                    <a:lnTo>
                      <a:pt x="667" y="1217"/>
                    </a:lnTo>
                    <a:lnTo>
                      <a:pt x="656" y="1215"/>
                    </a:lnTo>
                    <a:lnTo>
                      <a:pt x="645" y="1213"/>
                    </a:lnTo>
                    <a:lnTo>
                      <a:pt x="635" y="1213"/>
                    </a:lnTo>
                    <a:lnTo>
                      <a:pt x="640" y="1211"/>
                    </a:lnTo>
                    <a:lnTo>
                      <a:pt x="645" y="1209"/>
                    </a:lnTo>
                    <a:lnTo>
                      <a:pt x="650" y="1207"/>
                    </a:lnTo>
                    <a:lnTo>
                      <a:pt x="656" y="1204"/>
                    </a:lnTo>
                    <a:lnTo>
                      <a:pt x="661" y="1202"/>
                    </a:lnTo>
                    <a:lnTo>
                      <a:pt x="667" y="1200"/>
                    </a:lnTo>
                    <a:lnTo>
                      <a:pt x="672" y="1198"/>
                    </a:lnTo>
                    <a:lnTo>
                      <a:pt x="677" y="1196"/>
                    </a:lnTo>
                    <a:lnTo>
                      <a:pt x="679" y="1191"/>
                    </a:lnTo>
                    <a:lnTo>
                      <a:pt x="681" y="1188"/>
                    </a:lnTo>
                    <a:lnTo>
                      <a:pt x="681" y="1183"/>
                    </a:lnTo>
                    <a:lnTo>
                      <a:pt x="681" y="1179"/>
                    </a:lnTo>
                    <a:lnTo>
                      <a:pt x="677" y="1173"/>
                    </a:lnTo>
                    <a:lnTo>
                      <a:pt x="673" y="1170"/>
                    </a:lnTo>
                    <a:lnTo>
                      <a:pt x="667" y="1169"/>
                    </a:lnTo>
                    <a:lnTo>
                      <a:pt x="663" y="1169"/>
                    </a:lnTo>
                    <a:lnTo>
                      <a:pt x="656" y="1169"/>
                    </a:lnTo>
                    <a:lnTo>
                      <a:pt x="650" y="1170"/>
                    </a:lnTo>
                    <a:lnTo>
                      <a:pt x="644" y="1170"/>
                    </a:lnTo>
                    <a:lnTo>
                      <a:pt x="639" y="1171"/>
                    </a:lnTo>
                    <a:lnTo>
                      <a:pt x="615" y="1180"/>
                    </a:lnTo>
                    <a:lnTo>
                      <a:pt x="618" y="1173"/>
                    </a:lnTo>
                    <a:lnTo>
                      <a:pt x="622" y="1168"/>
                    </a:lnTo>
                    <a:lnTo>
                      <a:pt x="626" y="1163"/>
                    </a:lnTo>
                    <a:lnTo>
                      <a:pt x="631" y="1158"/>
                    </a:lnTo>
                    <a:lnTo>
                      <a:pt x="634" y="1153"/>
                    </a:lnTo>
                    <a:lnTo>
                      <a:pt x="638" y="1148"/>
                    </a:lnTo>
                    <a:lnTo>
                      <a:pt x="641" y="1141"/>
                    </a:lnTo>
                    <a:lnTo>
                      <a:pt x="645" y="1135"/>
                    </a:lnTo>
                    <a:lnTo>
                      <a:pt x="642" y="1131"/>
                    </a:lnTo>
                    <a:lnTo>
                      <a:pt x="640" y="1129"/>
                    </a:lnTo>
                    <a:lnTo>
                      <a:pt x="636" y="1128"/>
                    </a:lnTo>
                    <a:lnTo>
                      <a:pt x="633" y="1128"/>
                    </a:lnTo>
                    <a:lnTo>
                      <a:pt x="615" y="1135"/>
                    </a:lnTo>
                    <a:lnTo>
                      <a:pt x="598" y="1144"/>
                    </a:lnTo>
                    <a:lnTo>
                      <a:pt x="582" y="1154"/>
                    </a:lnTo>
                    <a:lnTo>
                      <a:pt x="570" y="1168"/>
                    </a:lnTo>
                    <a:lnTo>
                      <a:pt x="558" y="1183"/>
                    </a:lnTo>
                    <a:lnTo>
                      <a:pt x="549" y="1199"/>
                    </a:lnTo>
                    <a:lnTo>
                      <a:pt x="543" y="1215"/>
                    </a:lnTo>
                    <a:lnTo>
                      <a:pt x="539" y="1233"/>
                    </a:lnTo>
                    <a:lnTo>
                      <a:pt x="535" y="1234"/>
                    </a:lnTo>
                    <a:lnTo>
                      <a:pt x="531" y="1234"/>
                    </a:lnTo>
                    <a:lnTo>
                      <a:pt x="527" y="1231"/>
                    </a:lnTo>
                    <a:lnTo>
                      <a:pt x="522" y="1231"/>
                    </a:lnTo>
                    <a:lnTo>
                      <a:pt x="512" y="1224"/>
                    </a:lnTo>
                    <a:lnTo>
                      <a:pt x="502" y="1220"/>
                    </a:lnTo>
                    <a:lnTo>
                      <a:pt x="490" y="1215"/>
                    </a:lnTo>
                    <a:lnTo>
                      <a:pt x="480" y="1211"/>
                    </a:lnTo>
                    <a:lnTo>
                      <a:pt x="468" y="1206"/>
                    </a:lnTo>
                    <a:lnTo>
                      <a:pt x="458" y="1203"/>
                    </a:lnTo>
                    <a:lnTo>
                      <a:pt x="447" y="1199"/>
                    </a:lnTo>
                    <a:lnTo>
                      <a:pt x="438" y="1196"/>
                    </a:lnTo>
                    <a:lnTo>
                      <a:pt x="429" y="1193"/>
                    </a:lnTo>
                    <a:lnTo>
                      <a:pt x="422" y="1189"/>
                    </a:lnTo>
                    <a:lnTo>
                      <a:pt x="415" y="1186"/>
                    </a:lnTo>
                    <a:lnTo>
                      <a:pt x="407" y="1182"/>
                    </a:lnTo>
                    <a:lnTo>
                      <a:pt x="399" y="1177"/>
                    </a:lnTo>
                    <a:lnTo>
                      <a:pt x="391" y="1173"/>
                    </a:lnTo>
                    <a:lnTo>
                      <a:pt x="384" y="1170"/>
                    </a:lnTo>
                    <a:lnTo>
                      <a:pt x="377" y="1167"/>
                    </a:lnTo>
                    <a:lnTo>
                      <a:pt x="365" y="1158"/>
                    </a:lnTo>
                    <a:lnTo>
                      <a:pt x="353" y="1152"/>
                    </a:lnTo>
                    <a:lnTo>
                      <a:pt x="340" y="1146"/>
                    </a:lnTo>
                    <a:lnTo>
                      <a:pt x="327" y="1143"/>
                    </a:lnTo>
                    <a:lnTo>
                      <a:pt x="313" y="1139"/>
                    </a:lnTo>
                    <a:lnTo>
                      <a:pt x="300" y="1135"/>
                    </a:lnTo>
                    <a:lnTo>
                      <a:pt x="286" y="1130"/>
                    </a:lnTo>
                    <a:lnTo>
                      <a:pt x="274" y="1126"/>
                    </a:lnTo>
                    <a:lnTo>
                      <a:pt x="254" y="1119"/>
                    </a:lnTo>
                    <a:lnTo>
                      <a:pt x="238" y="1116"/>
                    </a:lnTo>
                    <a:lnTo>
                      <a:pt x="221" y="1114"/>
                    </a:lnTo>
                    <a:lnTo>
                      <a:pt x="206" y="1112"/>
                    </a:lnTo>
                    <a:lnTo>
                      <a:pt x="189" y="1112"/>
                    </a:lnTo>
                    <a:lnTo>
                      <a:pt x="172" y="1114"/>
                    </a:lnTo>
                    <a:lnTo>
                      <a:pt x="154" y="1116"/>
                    </a:lnTo>
                    <a:lnTo>
                      <a:pt x="136" y="1119"/>
                    </a:lnTo>
                    <a:lnTo>
                      <a:pt x="134" y="1108"/>
                    </a:lnTo>
                    <a:lnTo>
                      <a:pt x="130" y="1099"/>
                    </a:lnTo>
                    <a:lnTo>
                      <a:pt x="126" y="1090"/>
                    </a:lnTo>
                    <a:lnTo>
                      <a:pt x="122" y="1081"/>
                    </a:lnTo>
                    <a:lnTo>
                      <a:pt x="116" y="1072"/>
                    </a:lnTo>
                    <a:lnTo>
                      <a:pt x="111" y="1065"/>
                    </a:lnTo>
                    <a:lnTo>
                      <a:pt x="104" y="1056"/>
                    </a:lnTo>
                    <a:lnTo>
                      <a:pt x="97" y="1049"/>
                    </a:lnTo>
                    <a:lnTo>
                      <a:pt x="104" y="1045"/>
                    </a:lnTo>
                    <a:lnTo>
                      <a:pt x="108" y="1041"/>
                    </a:lnTo>
                    <a:lnTo>
                      <a:pt x="109" y="1043"/>
                    </a:lnTo>
                    <a:lnTo>
                      <a:pt x="109" y="1040"/>
                    </a:lnTo>
                    <a:lnTo>
                      <a:pt x="111" y="1039"/>
                    </a:lnTo>
                    <a:lnTo>
                      <a:pt x="113" y="1036"/>
                    </a:lnTo>
                    <a:lnTo>
                      <a:pt x="118" y="1032"/>
                    </a:lnTo>
                    <a:lnTo>
                      <a:pt x="123" y="1030"/>
                    </a:lnTo>
                    <a:lnTo>
                      <a:pt x="127" y="1027"/>
                    </a:lnTo>
                    <a:lnTo>
                      <a:pt x="132" y="1023"/>
                    </a:lnTo>
                    <a:lnTo>
                      <a:pt x="136" y="1020"/>
                    </a:lnTo>
                    <a:lnTo>
                      <a:pt x="141" y="1018"/>
                    </a:lnTo>
                    <a:lnTo>
                      <a:pt x="145" y="1016"/>
                    </a:lnTo>
                    <a:lnTo>
                      <a:pt x="159" y="1004"/>
                    </a:lnTo>
                    <a:lnTo>
                      <a:pt x="171" y="990"/>
                    </a:lnTo>
                    <a:lnTo>
                      <a:pt x="179" y="975"/>
                    </a:lnTo>
                    <a:lnTo>
                      <a:pt x="185" y="958"/>
                    </a:lnTo>
                    <a:lnTo>
                      <a:pt x="190" y="941"/>
                    </a:lnTo>
                    <a:lnTo>
                      <a:pt x="195" y="923"/>
                    </a:lnTo>
                    <a:lnTo>
                      <a:pt x="200" y="906"/>
                    </a:lnTo>
                    <a:lnTo>
                      <a:pt x="207" y="892"/>
                    </a:lnTo>
                    <a:lnTo>
                      <a:pt x="209" y="880"/>
                    </a:lnTo>
                    <a:lnTo>
                      <a:pt x="212" y="870"/>
                    </a:lnTo>
                    <a:lnTo>
                      <a:pt x="216" y="860"/>
                    </a:lnTo>
                    <a:lnTo>
                      <a:pt x="220" y="850"/>
                    </a:lnTo>
                    <a:lnTo>
                      <a:pt x="222" y="840"/>
                    </a:lnTo>
                    <a:lnTo>
                      <a:pt x="226" y="829"/>
                    </a:lnTo>
                    <a:lnTo>
                      <a:pt x="226" y="817"/>
                    </a:lnTo>
                    <a:lnTo>
                      <a:pt x="225" y="807"/>
                    </a:lnTo>
                    <a:lnTo>
                      <a:pt x="222" y="798"/>
                    </a:lnTo>
                    <a:lnTo>
                      <a:pt x="220" y="790"/>
                    </a:lnTo>
                    <a:lnTo>
                      <a:pt x="218" y="780"/>
                    </a:lnTo>
                    <a:lnTo>
                      <a:pt x="217" y="770"/>
                    </a:lnTo>
                    <a:lnTo>
                      <a:pt x="215" y="761"/>
                    </a:lnTo>
                    <a:lnTo>
                      <a:pt x="215" y="752"/>
                    </a:lnTo>
                    <a:lnTo>
                      <a:pt x="215" y="742"/>
                    </a:lnTo>
                    <a:lnTo>
                      <a:pt x="218" y="736"/>
                    </a:lnTo>
                    <a:lnTo>
                      <a:pt x="218" y="728"/>
                    </a:lnTo>
                    <a:lnTo>
                      <a:pt x="217" y="721"/>
                    </a:lnTo>
                    <a:lnTo>
                      <a:pt x="215" y="713"/>
                    </a:lnTo>
                    <a:lnTo>
                      <a:pt x="213" y="705"/>
                    </a:lnTo>
                    <a:lnTo>
                      <a:pt x="212" y="697"/>
                    </a:lnTo>
                    <a:lnTo>
                      <a:pt x="213" y="690"/>
                    </a:lnTo>
                    <a:lnTo>
                      <a:pt x="217" y="682"/>
                    </a:lnTo>
                    <a:lnTo>
                      <a:pt x="224" y="677"/>
                    </a:lnTo>
                    <a:lnTo>
                      <a:pt x="227" y="682"/>
                    </a:lnTo>
                    <a:lnTo>
                      <a:pt x="233" y="687"/>
                    </a:lnTo>
                    <a:lnTo>
                      <a:pt x="236" y="691"/>
                    </a:lnTo>
                    <a:lnTo>
                      <a:pt x="241" y="697"/>
                    </a:lnTo>
                    <a:lnTo>
                      <a:pt x="245" y="702"/>
                    </a:lnTo>
                    <a:lnTo>
                      <a:pt x="250" y="707"/>
                    </a:lnTo>
                    <a:lnTo>
                      <a:pt x="254" y="712"/>
                    </a:lnTo>
                    <a:lnTo>
                      <a:pt x="258" y="719"/>
                    </a:lnTo>
                    <a:lnTo>
                      <a:pt x="261" y="716"/>
                    </a:lnTo>
                    <a:lnTo>
                      <a:pt x="263" y="714"/>
                    </a:lnTo>
                    <a:lnTo>
                      <a:pt x="261" y="705"/>
                    </a:lnTo>
                    <a:lnTo>
                      <a:pt x="258" y="699"/>
                    </a:lnTo>
                    <a:lnTo>
                      <a:pt x="253" y="692"/>
                    </a:lnTo>
                    <a:lnTo>
                      <a:pt x="249" y="687"/>
                    </a:lnTo>
                    <a:lnTo>
                      <a:pt x="244" y="681"/>
                    </a:lnTo>
                    <a:lnTo>
                      <a:pt x="240" y="674"/>
                    </a:lnTo>
                    <a:lnTo>
                      <a:pt x="236" y="669"/>
                    </a:lnTo>
                    <a:lnTo>
                      <a:pt x="234" y="663"/>
                    </a:lnTo>
                    <a:lnTo>
                      <a:pt x="241" y="655"/>
                    </a:lnTo>
                    <a:lnTo>
                      <a:pt x="247" y="660"/>
                    </a:lnTo>
                    <a:lnTo>
                      <a:pt x="254" y="665"/>
                    </a:lnTo>
                    <a:lnTo>
                      <a:pt x="259" y="671"/>
                    </a:lnTo>
                    <a:lnTo>
                      <a:pt x="265" y="678"/>
                    </a:lnTo>
                    <a:lnTo>
                      <a:pt x="268" y="685"/>
                    </a:lnTo>
                    <a:lnTo>
                      <a:pt x="271" y="692"/>
                    </a:lnTo>
                    <a:lnTo>
                      <a:pt x="274" y="700"/>
                    </a:lnTo>
                    <a:lnTo>
                      <a:pt x="276" y="709"/>
                    </a:lnTo>
                    <a:lnTo>
                      <a:pt x="281" y="711"/>
                    </a:lnTo>
                    <a:lnTo>
                      <a:pt x="284" y="705"/>
                    </a:lnTo>
                    <a:lnTo>
                      <a:pt x="285" y="695"/>
                    </a:lnTo>
                    <a:lnTo>
                      <a:pt x="284" y="687"/>
                    </a:lnTo>
                    <a:lnTo>
                      <a:pt x="279" y="678"/>
                    </a:lnTo>
                    <a:lnTo>
                      <a:pt x="275" y="671"/>
                    </a:lnTo>
                    <a:lnTo>
                      <a:pt x="268" y="663"/>
                    </a:lnTo>
                    <a:lnTo>
                      <a:pt x="261" y="656"/>
                    </a:lnTo>
                    <a:lnTo>
                      <a:pt x="254" y="649"/>
                    </a:lnTo>
                    <a:lnTo>
                      <a:pt x="250" y="644"/>
                    </a:lnTo>
                    <a:lnTo>
                      <a:pt x="252" y="627"/>
                    </a:lnTo>
                    <a:lnTo>
                      <a:pt x="252" y="613"/>
                    </a:lnTo>
                    <a:lnTo>
                      <a:pt x="249" y="597"/>
                    </a:lnTo>
                    <a:lnTo>
                      <a:pt x="247" y="583"/>
                    </a:lnTo>
                    <a:lnTo>
                      <a:pt x="241" y="567"/>
                    </a:lnTo>
                    <a:lnTo>
                      <a:pt x="238" y="552"/>
                    </a:lnTo>
                    <a:lnTo>
                      <a:pt x="234" y="537"/>
                    </a:lnTo>
                    <a:lnTo>
                      <a:pt x="231" y="522"/>
                    </a:lnTo>
                    <a:lnTo>
                      <a:pt x="222" y="505"/>
                    </a:lnTo>
                    <a:lnTo>
                      <a:pt x="213" y="489"/>
                    </a:lnTo>
                    <a:lnTo>
                      <a:pt x="204" y="474"/>
                    </a:lnTo>
                    <a:lnTo>
                      <a:pt x="194" y="459"/>
                    </a:lnTo>
                    <a:lnTo>
                      <a:pt x="183" y="443"/>
                    </a:lnTo>
                    <a:lnTo>
                      <a:pt x="173" y="428"/>
                    </a:lnTo>
                    <a:lnTo>
                      <a:pt x="162" y="412"/>
                    </a:lnTo>
                    <a:lnTo>
                      <a:pt x="152" y="396"/>
                    </a:lnTo>
                    <a:lnTo>
                      <a:pt x="141" y="383"/>
                    </a:lnTo>
                    <a:lnTo>
                      <a:pt x="129" y="374"/>
                    </a:lnTo>
                    <a:lnTo>
                      <a:pt x="116" y="365"/>
                    </a:lnTo>
                    <a:lnTo>
                      <a:pt x="104" y="358"/>
                    </a:lnTo>
                    <a:lnTo>
                      <a:pt x="91" y="349"/>
                    </a:lnTo>
                    <a:lnTo>
                      <a:pt x="79" y="342"/>
                    </a:lnTo>
                    <a:lnTo>
                      <a:pt x="67" y="332"/>
                    </a:lnTo>
                    <a:lnTo>
                      <a:pt x="58" y="322"/>
                    </a:lnTo>
                    <a:lnTo>
                      <a:pt x="50" y="315"/>
                    </a:lnTo>
                    <a:lnTo>
                      <a:pt x="42" y="310"/>
                    </a:lnTo>
                    <a:lnTo>
                      <a:pt x="34" y="306"/>
                    </a:lnTo>
                    <a:lnTo>
                      <a:pt x="27" y="301"/>
                    </a:lnTo>
                    <a:lnTo>
                      <a:pt x="20" y="295"/>
                    </a:lnTo>
                    <a:lnTo>
                      <a:pt x="12" y="290"/>
                    </a:lnTo>
                    <a:lnTo>
                      <a:pt x="5" y="284"/>
                    </a:lnTo>
                    <a:lnTo>
                      <a:pt x="0" y="278"/>
                    </a:lnTo>
                    <a:lnTo>
                      <a:pt x="7" y="270"/>
                    </a:lnTo>
                    <a:lnTo>
                      <a:pt x="14" y="263"/>
                    </a:lnTo>
                    <a:lnTo>
                      <a:pt x="17" y="259"/>
                    </a:lnTo>
                    <a:lnTo>
                      <a:pt x="21" y="255"/>
                    </a:lnTo>
                    <a:lnTo>
                      <a:pt x="24" y="250"/>
                    </a:lnTo>
                    <a:lnTo>
                      <a:pt x="27" y="247"/>
                    </a:lnTo>
                    <a:lnTo>
                      <a:pt x="37" y="250"/>
                    </a:lnTo>
                    <a:lnTo>
                      <a:pt x="48" y="253"/>
                    </a:lnTo>
                    <a:lnTo>
                      <a:pt x="58" y="257"/>
                    </a:lnTo>
                    <a:lnTo>
                      <a:pt x="70" y="261"/>
                    </a:lnTo>
                    <a:lnTo>
                      <a:pt x="80" y="264"/>
                    </a:lnTo>
                    <a:lnTo>
                      <a:pt x="89" y="270"/>
                    </a:lnTo>
                    <a:lnTo>
                      <a:pt x="98" y="276"/>
                    </a:lnTo>
                    <a:lnTo>
                      <a:pt x="107" y="285"/>
                    </a:lnTo>
                    <a:lnTo>
                      <a:pt x="109" y="287"/>
                    </a:lnTo>
                    <a:lnTo>
                      <a:pt x="113" y="290"/>
                    </a:lnTo>
                    <a:lnTo>
                      <a:pt x="118" y="290"/>
                    </a:lnTo>
                    <a:lnTo>
                      <a:pt x="124" y="292"/>
                    </a:lnTo>
                    <a:lnTo>
                      <a:pt x="127" y="292"/>
                    </a:lnTo>
                    <a:lnTo>
                      <a:pt x="133" y="293"/>
                    </a:lnTo>
                    <a:lnTo>
                      <a:pt x="138" y="294"/>
                    </a:lnTo>
                    <a:lnTo>
                      <a:pt x="143" y="295"/>
                    </a:lnTo>
                    <a:lnTo>
                      <a:pt x="150" y="298"/>
                    </a:lnTo>
                    <a:lnTo>
                      <a:pt x="159" y="301"/>
                    </a:lnTo>
                    <a:lnTo>
                      <a:pt x="168" y="302"/>
                    </a:lnTo>
                    <a:lnTo>
                      <a:pt x="177" y="304"/>
                    </a:lnTo>
                    <a:lnTo>
                      <a:pt x="186" y="306"/>
                    </a:lnTo>
                    <a:lnTo>
                      <a:pt x="194" y="308"/>
                    </a:lnTo>
                    <a:lnTo>
                      <a:pt x="202" y="312"/>
                    </a:lnTo>
                    <a:lnTo>
                      <a:pt x="211" y="318"/>
                    </a:lnTo>
                    <a:lnTo>
                      <a:pt x="218" y="320"/>
                    </a:lnTo>
                    <a:lnTo>
                      <a:pt x="227" y="322"/>
                    </a:lnTo>
                    <a:lnTo>
                      <a:pt x="234" y="322"/>
                    </a:lnTo>
                    <a:lnTo>
                      <a:pt x="241" y="328"/>
                    </a:lnTo>
                    <a:lnTo>
                      <a:pt x="244" y="327"/>
                    </a:lnTo>
                    <a:lnTo>
                      <a:pt x="248" y="327"/>
                    </a:lnTo>
                    <a:lnTo>
                      <a:pt x="252" y="325"/>
                    </a:lnTo>
                    <a:lnTo>
                      <a:pt x="256" y="324"/>
                    </a:lnTo>
                    <a:lnTo>
                      <a:pt x="252" y="311"/>
                    </a:lnTo>
                    <a:lnTo>
                      <a:pt x="248" y="299"/>
                    </a:lnTo>
                    <a:lnTo>
                      <a:pt x="244" y="288"/>
                    </a:lnTo>
                    <a:lnTo>
                      <a:pt x="241" y="277"/>
                    </a:lnTo>
                    <a:lnTo>
                      <a:pt x="236" y="266"/>
                    </a:lnTo>
                    <a:lnTo>
                      <a:pt x="234" y="255"/>
                    </a:lnTo>
                    <a:lnTo>
                      <a:pt x="231" y="243"/>
                    </a:lnTo>
                    <a:lnTo>
                      <a:pt x="231" y="231"/>
                    </a:lnTo>
                    <a:lnTo>
                      <a:pt x="225" y="225"/>
                    </a:lnTo>
                    <a:lnTo>
                      <a:pt x="222" y="219"/>
                    </a:lnTo>
                    <a:lnTo>
                      <a:pt x="220" y="213"/>
                    </a:lnTo>
                    <a:lnTo>
                      <a:pt x="218" y="206"/>
                    </a:lnTo>
                    <a:lnTo>
                      <a:pt x="225" y="205"/>
                    </a:lnTo>
                    <a:lnTo>
                      <a:pt x="231" y="202"/>
                    </a:lnTo>
                    <a:lnTo>
                      <a:pt x="238" y="199"/>
                    </a:lnTo>
                    <a:lnTo>
                      <a:pt x="245" y="197"/>
                    </a:lnTo>
                    <a:lnTo>
                      <a:pt x="252" y="192"/>
                    </a:lnTo>
                    <a:lnTo>
                      <a:pt x="258" y="188"/>
                    </a:lnTo>
                    <a:lnTo>
                      <a:pt x="263" y="183"/>
                    </a:lnTo>
                    <a:lnTo>
                      <a:pt x="268" y="179"/>
                    </a:lnTo>
                    <a:lnTo>
                      <a:pt x="275" y="176"/>
                    </a:lnTo>
                    <a:lnTo>
                      <a:pt x="279" y="177"/>
                    </a:lnTo>
                    <a:lnTo>
                      <a:pt x="282" y="180"/>
                    </a:lnTo>
                    <a:lnTo>
                      <a:pt x="285" y="185"/>
                    </a:lnTo>
                    <a:lnTo>
                      <a:pt x="286" y="190"/>
                    </a:lnTo>
                    <a:lnTo>
                      <a:pt x="286" y="196"/>
                    </a:lnTo>
                    <a:lnTo>
                      <a:pt x="288" y="201"/>
                    </a:lnTo>
                    <a:lnTo>
                      <a:pt x="290" y="206"/>
                    </a:lnTo>
                    <a:lnTo>
                      <a:pt x="291" y="217"/>
                    </a:lnTo>
                    <a:lnTo>
                      <a:pt x="297" y="229"/>
                    </a:lnTo>
                    <a:lnTo>
                      <a:pt x="302" y="239"/>
                    </a:lnTo>
                    <a:lnTo>
                      <a:pt x="309" y="251"/>
                    </a:lnTo>
                    <a:lnTo>
                      <a:pt x="317" y="260"/>
                    </a:lnTo>
                    <a:lnTo>
                      <a:pt x="326" y="270"/>
                    </a:lnTo>
                    <a:lnTo>
                      <a:pt x="336" y="278"/>
                    </a:lnTo>
                    <a:lnTo>
                      <a:pt x="347" y="286"/>
                    </a:lnTo>
                    <a:lnTo>
                      <a:pt x="352" y="287"/>
                    </a:lnTo>
                    <a:lnTo>
                      <a:pt x="359" y="290"/>
                    </a:lnTo>
                    <a:lnTo>
                      <a:pt x="366" y="292"/>
                    </a:lnTo>
                    <a:lnTo>
                      <a:pt x="374" y="294"/>
                    </a:lnTo>
                    <a:lnTo>
                      <a:pt x="380" y="297"/>
                    </a:lnTo>
                    <a:lnTo>
                      <a:pt x="386" y="299"/>
                    </a:lnTo>
                    <a:lnTo>
                      <a:pt x="391" y="303"/>
                    </a:lnTo>
                    <a:lnTo>
                      <a:pt x="397" y="310"/>
                    </a:lnTo>
                    <a:lnTo>
                      <a:pt x="395" y="312"/>
                    </a:lnTo>
                    <a:lnTo>
                      <a:pt x="395" y="317"/>
                    </a:lnTo>
                    <a:lnTo>
                      <a:pt x="395" y="322"/>
                    </a:lnTo>
                    <a:lnTo>
                      <a:pt x="395" y="326"/>
                    </a:lnTo>
                    <a:lnTo>
                      <a:pt x="394" y="331"/>
                    </a:lnTo>
                    <a:lnTo>
                      <a:pt x="394" y="335"/>
                    </a:lnTo>
                    <a:lnTo>
                      <a:pt x="393" y="340"/>
                    </a:lnTo>
                    <a:lnTo>
                      <a:pt x="393" y="344"/>
                    </a:lnTo>
                    <a:lnTo>
                      <a:pt x="389" y="340"/>
                    </a:lnTo>
                    <a:lnTo>
                      <a:pt x="386" y="335"/>
                    </a:lnTo>
                    <a:lnTo>
                      <a:pt x="384" y="331"/>
                    </a:lnTo>
                    <a:lnTo>
                      <a:pt x="384" y="327"/>
                    </a:lnTo>
                    <a:lnTo>
                      <a:pt x="380" y="322"/>
                    </a:lnTo>
                    <a:lnTo>
                      <a:pt x="377" y="318"/>
                    </a:lnTo>
                    <a:lnTo>
                      <a:pt x="372" y="316"/>
                    </a:lnTo>
                    <a:lnTo>
                      <a:pt x="368" y="315"/>
                    </a:lnTo>
                    <a:lnTo>
                      <a:pt x="361" y="318"/>
                    </a:lnTo>
                    <a:lnTo>
                      <a:pt x="357" y="323"/>
                    </a:lnTo>
                    <a:lnTo>
                      <a:pt x="354" y="329"/>
                    </a:lnTo>
                    <a:lnTo>
                      <a:pt x="353" y="336"/>
                    </a:lnTo>
                    <a:lnTo>
                      <a:pt x="353" y="348"/>
                    </a:lnTo>
                    <a:lnTo>
                      <a:pt x="352" y="348"/>
                    </a:lnTo>
                    <a:lnTo>
                      <a:pt x="352" y="352"/>
                    </a:lnTo>
                    <a:lnTo>
                      <a:pt x="349" y="357"/>
                    </a:lnTo>
                    <a:lnTo>
                      <a:pt x="348" y="362"/>
                    </a:lnTo>
                    <a:lnTo>
                      <a:pt x="348" y="368"/>
                    </a:lnTo>
                    <a:lnTo>
                      <a:pt x="348" y="373"/>
                    </a:lnTo>
                    <a:lnTo>
                      <a:pt x="349" y="378"/>
                    </a:lnTo>
                    <a:lnTo>
                      <a:pt x="352" y="382"/>
                    </a:lnTo>
                    <a:lnTo>
                      <a:pt x="357" y="385"/>
                    </a:lnTo>
                    <a:lnTo>
                      <a:pt x="361" y="387"/>
                    </a:lnTo>
                    <a:lnTo>
                      <a:pt x="368" y="387"/>
                    </a:lnTo>
                    <a:lnTo>
                      <a:pt x="374" y="387"/>
                    </a:lnTo>
                    <a:lnTo>
                      <a:pt x="379" y="386"/>
                    </a:lnTo>
                    <a:lnTo>
                      <a:pt x="379" y="391"/>
                    </a:lnTo>
                    <a:lnTo>
                      <a:pt x="377" y="396"/>
                    </a:lnTo>
                    <a:lnTo>
                      <a:pt x="375" y="401"/>
                    </a:lnTo>
                    <a:lnTo>
                      <a:pt x="374" y="407"/>
                    </a:lnTo>
                    <a:lnTo>
                      <a:pt x="371" y="412"/>
                    </a:lnTo>
                    <a:lnTo>
                      <a:pt x="370" y="417"/>
                    </a:lnTo>
                    <a:lnTo>
                      <a:pt x="367" y="423"/>
                    </a:lnTo>
                    <a:lnTo>
                      <a:pt x="366" y="429"/>
                    </a:lnTo>
                    <a:lnTo>
                      <a:pt x="359" y="423"/>
                    </a:lnTo>
                    <a:lnTo>
                      <a:pt x="356" y="415"/>
                    </a:lnTo>
                    <a:lnTo>
                      <a:pt x="352" y="411"/>
                    </a:lnTo>
                    <a:lnTo>
                      <a:pt x="349" y="409"/>
                    </a:lnTo>
                    <a:lnTo>
                      <a:pt x="347" y="407"/>
                    </a:lnTo>
                    <a:lnTo>
                      <a:pt x="342" y="407"/>
                    </a:lnTo>
                    <a:lnTo>
                      <a:pt x="338" y="407"/>
                    </a:lnTo>
                    <a:lnTo>
                      <a:pt x="333" y="407"/>
                    </a:lnTo>
                    <a:lnTo>
                      <a:pt x="329" y="409"/>
                    </a:lnTo>
                    <a:lnTo>
                      <a:pt x="327" y="412"/>
                    </a:lnTo>
                    <a:lnTo>
                      <a:pt x="329" y="414"/>
                    </a:lnTo>
                    <a:lnTo>
                      <a:pt x="327" y="421"/>
                    </a:lnTo>
                    <a:lnTo>
                      <a:pt x="325" y="429"/>
                    </a:lnTo>
                    <a:lnTo>
                      <a:pt x="321" y="437"/>
                    </a:lnTo>
                    <a:lnTo>
                      <a:pt x="318" y="446"/>
                    </a:lnTo>
                    <a:lnTo>
                      <a:pt x="316" y="454"/>
                    </a:lnTo>
                    <a:lnTo>
                      <a:pt x="317" y="461"/>
                    </a:lnTo>
                    <a:lnTo>
                      <a:pt x="320" y="468"/>
                    </a:lnTo>
                    <a:lnTo>
                      <a:pt x="329" y="475"/>
                    </a:lnTo>
                    <a:lnTo>
                      <a:pt x="333" y="476"/>
                    </a:lnTo>
                    <a:lnTo>
                      <a:pt x="338" y="478"/>
                    </a:lnTo>
                    <a:lnTo>
                      <a:pt x="341" y="476"/>
                    </a:lnTo>
                    <a:lnTo>
                      <a:pt x="347" y="475"/>
                    </a:lnTo>
                    <a:lnTo>
                      <a:pt x="353" y="468"/>
                    </a:lnTo>
                    <a:lnTo>
                      <a:pt x="350" y="475"/>
                    </a:lnTo>
                    <a:lnTo>
                      <a:pt x="349" y="483"/>
                    </a:lnTo>
                    <a:lnTo>
                      <a:pt x="349" y="489"/>
                    </a:lnTo>
                    <a:lnTo>
                      <a:pt x="349" y="497"/>
                    </a:lnTo>
                    <a:lnTo>
                      <a:pt x="348" y="504"/>
                    </a:lnTo>
                    <a:lnTo>
                      <a:pt x="348" y="512"/>
                    </a:lnTo>
                    <a:lnTo>
                      <a:pt x="348" y="520"/>
                    </a:lnTo>
                    <a:lnTo>
                      <a:pt x="348" y="529"/>
                    </a:lnTo>
                    <a:lnTo>
                      <a:pt x="345" y="526"/>
                    </a:lnTo>
                    <a:lnTo>
                      <a:pt x="344" y="523"/>
                    </a:lnTo>
                    <a:lnTo>
                      <a:pt x="340" y="520"/>
                    </a:lnTo>
                    <a:lnTo>
                      <a:pt x="338" y="520"/>
                    </a:lnTo>
                    <a:lnTo>
                      <a:pt x="331" y="518"/>
                    </a:lnTo>
                    <a:lnTo>
                      <a:pt x="327" y="521"/>
                    </a:lnTo>
                    <a:lnTo>
                      <a:pt x="325" y="526"/>
                    </a:lnTo>
                    <a:lnTo>
                      <a:pt x="324" y="532"/>
                    </a:lnTo>
                    <a:lnTo>
                      <a:pt x="322" y="539"/>
                    </a:lnTo>
                    <a:lnTo>
                      <a:pt x="322" y="546"/>
                    </a:lnTo>
                    <a:lnTo>
                      <a:pt x="320" y="552"/>
                    </a:lnTo>
                    <a:lnTo>
                      <a:pt x="318" y="560"/>
                    </a:lnTo>
                    <a:lnTo>
                      <a:pt x="317" y="567"/>
                    </a:lnTo>
                    <a:lnTo>
                      <a:pt x="317" y="573"/>
                    </a:lnTo>
                    <a:lnTo>
                      <a:pt x="317" y="581"/>
                    </a:lnTo>
                    <a:lnTo>
                      <a:pt x="318" y="588"/>
                    </a:lnTo>
                    <a:lnTo>
                      <a:pt x="325" y="592"/>
                    </a:lnTo>
                    <a:lnTo>
                      <a:pt x="330" y="593"/>
                    </a:lnTo>
                    <a:lnTo>
                      <a:pt x="336" y="591"/>
                    </a:lnTo>
                    <a:lnTo>
                      <a:pt x="342" y="590"/>
                    </a:lnTo>
                    <a:lnTo>
                      <a:pt x="347" y="586"/>
                    </a:lnTo>
                    <a:lnTo>
                      <a:pt x="350" y="580"/>
                    </a:lnTo>
                    <a:lnTo>
                      <a:pt x="352" y="586"/>
                    </a:lnTo>
                    <a:lnTo>
                      <a:pt x="354" y="595"/>
                    </a:lnTo>
                    <a:lnTo>
                      <a:pt x="356" y="602"/>
                    </a:lnTo>
                    <a:lnTo>
                      <a:pt x="358" y="610"/>
                    </a:lnTo>
                    <a:lnTo>
                      <a:pt x="361" y="618"/>
                    </a:lnTo>
                    <a:lnTo>
                      <a:pt x="363" y="626"/>
                    </a:lnTo>
                    <a:lnTo>
                      <a:pt x="366" y="633"/>
                    </a:lnTo>
                    <a:lnTo>
                      <a:pt x="371" y="640"/>
                    </a:lnTo>
                    <a:lnTo>
                      <a:pt x="363" y="639"/>
                    </a:lnTo>
                    <a:lnTo>
                      <a:pt x="356" y="638"/>
                    </a:lnTo>
                    <a:lnTo>
                      <a:pt x="352" y="638"/>
                    </a:lnTo>
                    <a:lnTo>
                      <a:pt x="348" y="640"/>
                    </a:lnTo>
                    <a:lnTo>
                      <a:pt x="344" y="641"/>
                    </a:lnTo>
                    <a:lnTo>
                      <a:pt x="341" y="646"/>
                    </a:lnTo>
                    <a:lnTo>
                      <a:pt x="341" y="651"/>
                    </a:lnTo>
                    <a:lnTo>
                      <a:pt x="343" y="656"/>
                    </a:lnTo>
                    <a:lnTo>
                      <a:pt x="343" y="663"/>
                    </a:lnTo>
                    <a:lnTo>
                      <a:pt x="345" y="669"/>
                    </a:lnTo>
                    <a:lnTo>
                      <a:pt x="345" y="676"/>
                    </a:lnTo>
                    <a:lnTo>
                      <a:pt x="345" y="682"/>
                    </a:lnTo>
                    <a:lnTo>
                      <a:pt x="345" y="687"/>
                    </a:lnTo>
                    <a:lnTo>
                      <a:pt x="347" y="695"/>
                    </a:lnTo>
                    <a:lnTo>
                      <a:pt x="350" y="698"/>
                    </a:lnTo>
                    <a:lnTo>
                      <a:pt x="356" y="701"/>
                    </a:lnTo>
                    <a:lnTo>
                      <a:pt x="361" y="701"/>
                    </a:lnTo>
                    <a:lnTo>
                      <a:pt x="368" y="700"/>
                    </a:lnTo>
                    <a:lnTo>
                      <a:pt x="374" y="696"/>
                    </a:lnTo>
                    <a:lnTo>
                      <a:pt x="379" y="691"/>
                    </a:lnTo>
                    <a:lnTo>
                      <a:pt x="384" y="684"/>
                    </a:lnTo>
                    <a:lnTo>
                      <a:pt x="388" y="678"/>
                    </a:lnTo>
                    <a:lnTo>
                      <a:pt x="390" y="684"/>
                    </a:lnTo>
                    <a:lnTo>
                      <a:pt x="393" y="692"/>
                    </a:lnTo>
                    <a:lnTo>
                      <a:pt x="394" y="696"/>
                    </a:lnTo>
                    <a:lnTo>
                      <a:pt x="395" y="701"/>
                    </a:lnTo>
                    <a:lnTo>
                      <a:pt x="395" y="704"/>
                    </a:lnTo>
                    <a:lnTo>
                      <a:pt x="395" y="709"/>
                    </a:lnTo>
                    <a:lnTo>
                      <a:pt x="390" y="729"/>
                    </a:lnTo>
                    <a:lnTo>
                      <a:pt x="389" y="749"/>
                    </a:lnTo>
                    <a:lnTo>
                      <a:pt x="389" y="769"/>
                    </a:lnTo>
                    <a:lnTo>
                      <a:pt x="391" y="788"/>
                    </a:lnTo>
                    <a:lnTo>
                      <a:pt x="397" y="807"/>
                    </a:lnTo>
                    <a:lnTo>
                      <a:pt x="406" y="825"/>
                    </a:lnTo>
                    <a:lnTo>
                      <a:pt x="418" y="841"/>
                    </a:lnTo>
                    <a:lnTo>
                      <a:pt x="436" y="857"/>
                    </a:lnTo>
                    <a:lnTo>
                      <a:pt x="438" y="853"/>
                    </a:lnTo>
                    <a:lnTo>
                      <a:pt x="440" y="855"/>
                    </a:lnTo>
                    <a:lnTo>
                      <a:pt x="442" y="857"/>
                    </a:lnTo>
                    <a:lnTo>
                      <a:pt x="447" y="853"/>
                    </a:lnTo>
                    <a:lnTo>
                      <a:pt x="438" y="843"/>
                    </a:lnTo>
                    <a:lnTo>
                      <a:pt x="430" y="832"/>
                    </a:lnTo>
                    <a:lnTo>
                      <a:pt x="422" y="821"/>
                    </a:lnTo>
                    <a:lnTo>
                      <a:pt x="418" y="812"/>
                    </a:lnTo>
                    <a:lnTo>
                      <a:pt x="412" y="800"/>
                    </a:lnTo>
                    <a:lnTo>
                      <a:pt x="409" y="790"/>
                    </a:lnTo>
                    <a:lnTo>
                      <a:pt x="407" y="778"/>
                    </a:lnTo>
                    <a:lnTo>
                      <a:pt x="408" y="765"/>
                    </a:lnTo>
                    <a:lnTo>
                      <a:pt x="408" y="754"/>
                    </a:lnTo>
                    <a:lnTo>
                      <a:pt x="409" y="745"/>
                    </a:lnTo>
                    <a:lnTo>
                      <a:pt x="411" y="735"/>
                    </a:lnTo>
                    <a:lnTo>
                      <a:pt x="412" y="725"/>
                    </a:lnTo>
                    <a:lnTo>
                      <a:pt x="412" y="715"/>
                    </a:lnTo>
                    <a:lnTo>
                      <a:pt x="413" y="705"/>
                    </a:lnTo>
                    <a:lnTo>
                      <a:pt x="412" y="695"/>
                    </a:lnTo>
                    <a:lnTo>
                      <a:pt x="411" y="685"/>
                    </a:lnTo>
                    <a:lnTo>
                      <a:pt x="416" y="685"/>
                    </a:lnTo>
                    <a:lnTo>
                      <a:pt x="424" y="685"/>
                    </a:lnTo>
                    <a:lnTo>
                      <a:pt x="430" y="684"/>
                    </a:lnTo>
                    <a:lnTo>
                      <a:pt x="438" y="683"/>
                    </a:lnTo>
                    <a:lnTo>
                      <a:pt x="441" y="680"/>
                    </a:lnTo>
                    <a:lnTo>
                      <a:pt x="445" y="674"/>
                    </a:lnTo>
                    <a:lnTo>
                      <a:pt x="448" y="667"/>
                    </a:lnTo>
                    <a:lnTo>
                      <a:pt x="447" y="661"/>
                    </a:lnTo>
                    <a:lnTo>
                      <a:pt x="439" y="656"/>
                    </a:lnTo>
                    <a:lnTo>
                      <a:pt x="434" y="651"/>
                    </a:lnTo>
                    <a:lnTo>
                      <a:pt x="427" y="646"/>
                    </a:lnTo>
                    <a:lnTo>
                      <a:pt x="422" y="642"/>
                    </a:lnTo>
                    <a:lnTo>
                      <a:pt x="416" y="638"/>
                    </a:lnTo>
                    <a:lnTo>
                      <a:pt x="411" y="636"/>
                    </a:lnTo>
                    <a:lnTo>
                      <a:pt x="404" y="637"/>
                    </a:lnTo>
                    <a:lnTo>
                      <a:pt x="397" y="641"/>
                    </a:lnTo>
                    <a:lnTo>
                      <a:pt x="391" y="646"/>
                    </a:lnTo>
                    <a:lnTo>
                      <a:pt x="386" y="636"/>
                    </a:lnTo>
                    <a:lnTo>
                      <a:pt x="381" y="626"/>
                    </a:lnTo>
                    <a:lnTo>
                      <a:pt x="376" y="615"/>
                    </a:lnTo>
                    <a:lnTo>
                      <a:pt x="374" y="606"/>
                    </a:lnTo>
                    <a:lnTo>
                      <a:pt x="370" y="595"/>
                    </a:lnTo>
                    <a:lnTo>
                      <a:pt x="367" y="584"/>
                    </a:lnTo>
                    <a:lnTo>
                      <a:pt x="365" y="573"/>
                    </a:lnTo>
                    <a:lnTo>
                      <a:pt x="363" y="563"/>
                    </a:lnTo>
                    <a:lnTo>
                      <a:pt x="368" y="565"/>
                    </a:lnTo>
                    <a:lnTo>
                      <a:pt x="372" y="568"/>
                    </a:lnTo>
                    <a:lnTo>
                      <a:pt x="377" y="571"/>
                    </a:lnTo>
                    <a:lnTo>
                      <a:pt x="382" y="573"/>
                    </a:lnTo>
                    <a:lnTo>
                      <a:pt x="388" y="575"/>
                    </a:lnTo>
                    <a:lnTo>
                      <a:pt x="393" y="576"/>
                    </a:lnTo>
                    <a:lnTo>
                      <a:pt x="397" y="576"/>
                    </a:lnTo>
                    <a:lnTo>
                      <a:pt x="402" y="575"/>
                    </a:lnTo>
                    <a:lnTo>
                      <a:pt x="404" y="568"/>
                    </a:lnTo>
                    <a:lnTo>
                      <a:pt x="404" y="560"/>
                    </a:lnTo>
                    <a:lnTo>
                      <a:pt x="404" y="554"/>
                    </a:lnTo>
                    <a:lnTo>
                      <a:pt x="403" y="548"/>
                    </a:lnTo>
                    <a:lnTo>
                      <a:pt x="400" y="541"/>
                    </a:lnTo>
                    <a:lnTo>
                      <a:pt x="397" y="535"/>
                    </a:lnTo>
                    <a:lnTo>
                      <a:pt x="391" y="530"/>
                    </a:lnTo>
                    <a:lnTo>
                      <a:pt x="388" y="526"/>
                    </a:lnTo>
                    <a:lnTo>
                      <a:pt x="381" y="522"/>
                    </a:lnTo>
                    <a:lnTo>
                      <a:pt x="376" y="522"/>
                    </a:lnTo>
                    <a:lnTo>
                      <a:pt x="370" y="524"/>
                    </a:lnTo>
                    <a:lnTo>
                      <a:pt x="363" y="526"/>
                    </a:lnTo>
                    <a:lnTo>
                      <a:pt x="362" y="519"/>
                    </a:lnTo>
                    <a:lnTo>
                      <a:pt x="362" y="513"/>
                    </a:lnTo>
                    <a:lnTo>
                      <a:pt x="362" y="507"/>
                    </a:lnTo>
                    <a:lnTo>
                      <a:pt x="362" y="501"/>
                    </a:lnTo>
                    <a:lnTo>
                      <a:pt x="362" y="495"/>
                    </a:lnTo>
                    <a:lnTo>
                      <a:pt x="363" y="489"/>
                    </a:lnTo>
                    <a:lnTo>
                      <a:pt x="365" y="483"/>
                    </a:lnTo>
                    <a:lnTo>
                      <a:pt x="366" y="478"/>
                    </a:lnTo>
                    <a:lnTo>
                      <a:pt x="367" y="482"/>
                    </a:lnTo>
                    <a:lnTo>
                      <a:pt x="368" y="487"/>
                    </a:lnTo>
                    <a:lnTo>
                      <a:pt x="370" y="491"/>
                    </a:lnTo>
                    <a:lnTo>
                      <a:pt x="372" y="495"/>
                    </a:lnTo>
                    <a:lnTo>
                      <a:pt x="375" y="499"/>
                    </a:lnTo>
                    <a:lnTo>
                      <a:pt x="379" y="503"/>
                    </a:lnTo>
                    <a:lnTo>
                      <a:pt x="381" y="506"/>
                    </a:lnTo>
                    <a:lnTo>
                      <a:pt x="388" y="509"/>
                    </a:lnTo>
                    <a:lnTo>
                      <a:pt x="393" y="508"/>
                    </a:lnTo>
                    <a:lnTo>
                      <a:pt x="397" y="508"/>
                    </a:lnTo>
                    <a:lnTo>
                      <a:pt x="402" y="506"/>
                    </a:lnTo>
                    <a:lnTo>
                      <a:pt x="407" y="504"/>
                    </a:lnTo>
                    <a:lnTo>
                      <a:pt x="409" y="495"/>
                    </a:lnTo>
                    <a:lnTo>
                      <a:pt x="413" y="487"/>
                    </a:lnTo>
                    <a:lnTo>
                      <a:pt x="416" y="478"/>
                    </a:lnTo>
                    <a:lnTo>
                      <a:pt x="420" y="468"/>
                    </a:lnTo>
                    <a:lnTo>
                      <a:pt x="421" y="459"/>
                    </a:lnTo>
                    <a:lnTo>
                      <a:pt x="421" y="450"/>
                    </a:lnTo>
                    <a:lnTo>
                      <a:pt x="418" y="441"/>
                    </a:lnTo>
                    <a:lnTo>
                      <a:pt x="413" y="434"/>
                    </a:lnTo>
                    <a:lnTo>
                      <a:pt x="408" y="431"/>
                    </a:lnTo>
                    <a:lnTo>
                      <a:pt x="403" y="430"/>
                    </a:lnTo>
                    <a:lnTo>
                      <a:pt x="399" y="429"/>
                    </a:lnTo>
                    <a:lnTo>
                      <a:pt x="395" y="429"/>
                    </a:lnTo>
                    <a:lnTo>
                      <a:pt x="386" y="429"/>
                    </a:lnTo>
                    <a:lnTo>
                      <a:pt x="379" y="429"/>
                    </a:lnTo>
                    <a:lnTo>
                      <a:pt x="397" y="380"/>
                    </a:lnTo>
                    <a:lnTo>
                      <a:pt x="398" y="384"/>
                    </a:lnTo>
                    <a:lnTo>
                      <a:pt x="400" y="390"/>
                    </a:lnTo>
                    <a:lnTo>
                      <a:pt x="403" y="395"/>
                    </a:lnTo>
                    <a:lnTo>
                      <a:pt x="407" y="400"/>
                    </a:lnTo>
                    <a:lnTo>
                      <a:pt x="412" y="403"/>
                    </a:lnTo>
                    <a:lnTo>
                      <a:pt x="418" y="404"/>
                    </a:lnTo>
                    <a:lnTo>
                      <a:pt x="424" y="404"/>
                    </a:lnTo>
                    <a:lnTo>
                      <a:pt x="429" y="403"/>
                    </a:lnTo>
                    <a:lnTo>
                      <a:pt x="434" y="396"/>
                    </a:lnTo>
                    <a:lnTo>
                      <a:pt x="436" y="390"/>
                    </a:lnTo>
                    <a:lnTo>
                      <a:pt x="436" y="383"/>
                    </a:lnTo>
                    <a:lnTo>
                      <a:pt x="436" y="377"/>
                    </a:lnTo>
                    <a:lnTo>
                      <a:pt x="435" y="370"/>
                    </a:lnTo>
                    <a:lnTo>
                      <a:pt x="434" y="363"/>
                    </a:lnTo>
                    <a:lnTo>
                      <a:pt x="431" y="357"/>
                    </a:lnTo>
                    <a:lnTo>
                      <a:pt x="429" y="351"/>
                    </a:lnTo>
                    <a:lnTo>
                      <a:pt x="424" y="345"/>
                    </a:lnTo>
                    <a:lnTo>
                      <a:pt x="418" y="339"/>
                    </a:lnTo>
                    <a:lnTo>
                      <a:pt x="413" y="335"/>
                    </a:lnTo>
                    <a:lnTo>
                      <a:pt x="407" y="336"/>
                    </a:lnTo>
                    <a:lnTo>
                      <a:pt x="408" y="329"/>
                    </a:lnTo>
                    <a:lnTo>
                      <a:pt x="408" y="322"/>
                    </a:lnTo>
                    <a:lnTo>
                      <a:pt x="412" y="328"/>
                    </a:lnTo>
                    <a:lnTo>
                      <a:pt x="417" y="335"/>
                    </a:lnTo>
                    <a:lnTo>
                      <a:pt x="422" y="342"/>
                    </a:lnTo>
                    <a:lnTo>
                      <a:pt x="429" y="349"/>
                    </a:lnTo>
                    <a:lnTo>
                      <a:pt x="435" y="356"/>
                    </a:lnTo>
                    <a:lnTo>
                      <a:pt x="440" y="362"/>
                    </a:lnTo>
                    <a:lnTo>
                      <a:pt x="445" y="370"/>
                    </a:lnTo>
                    <a:lnTo>
                      <a:pt x="449" y="378"/>
                    </a:lnTo>
                    <a:lnTo>
                      <a:pt x="457" y="387"/>
                    </a:lnTo>
                    <a:lnTo>
                      <a:pt x="467" y="394"/>
                    </a:lnTo>
                    <a:lnTo>
                      <a:pt x="476" y="396"/>
                    </a:lnTo>
                    <a:lnTo>
                      <a:pt x="489" y="399"/>
                    </a:lnTo>
                    <a:lnTo>
                      <a:pt x="500" y="398"/>
                    </a:lnTo>
                    <a:lnTo>
                      <a:pt x="513" y="398"/>
                    </a:lnTo>
                    <a:lnTo>
                      <a:pt x="524" y="395"/>
                    </a:lnTo>
                    <a:lnTo>
                      <a:pt x="536" y="395"/>
                    </a:lnTo>
                    <a:lnTo>
                      <a:pt x="544" y="389"/>
                    </a:lnTo>
                    <a:lnTo>
                      <a:pt x="552" y="384"/>
                    </a:lnTo>
                    <a:lnTo>
                      <a:pt x="558" y="379"/>
                    </a:lnTo>
                    <a:lnTo>
                      <a:pt x="566" y="375"/>
                    </a:lnTo>
                    <a:lnTo>
                      <a:pt x="572" y="369"/>
                    </a:lnTo>
                    <a:lnTo>
                      <a:pt x="578" y="362"/>
                    </a:lnTo>
                    <a:lnTo>
                      <a:pt x="584" y="356"/>
                    </a:lnTo>
                    <a:lnTo>
                      <a:pt x="590" y="349"/>
                    </a:lnTo>
                    <a:lnTo>
                      <a:pt x="599" y="341"/>
                    </a:lnTo>
                    <a:lnTo>
                      <a:pt x="610" y="335"/>
                    </a:lnTo>
                    <a:lnTo>
                      <a:pt x="620" y="328"/>
                    </a:lnTo>
                    <a:lnTo>
                      <a:pt x="631" y="320"/>
                    </a:lnTo>
                    <a:lnTo>
                      <a:pt x="640" y="312"/>
                    </a:lnTo>
                    <a:lnTo>
                      <a:pt x="650" y="305"/>
                    </a:lnTo>
                    <a:lnTo>
                      <a:pt x="661" y="295"/>
                    </a:lnTo>
                    <a:lnTo>
                      <a:pt x="670" y="286"/>
                    </a:lnTo>
                    <a:lnTo>
                      <a:pt x="675" y="285"/>
                    </a:lnTo>
                    <a:lnTo>
                      <a:pt x="681" y="284"/>
                    </a:lnTo>
                    <a:lnTo>
                      <a:pt x="686" y="282"/>
                    </a:lnTo>
                    <a:lnTo>
                      <a:pt x="693" y="281"/>
                    </a:lnTo>
                    <a:lnTo>
                      <a:pt x="698" y="277"/>
                    </a:lnTo>
                    <a:lnTo>
                      <a:pt x="703" y="274"/>
                    </a:lnTo>
                    <a:lnTo>
                      <a:pt x="707" y="270"/>
                    </a:lnTo>
                    <a:lnTo>
                      <a:pt x="712" y="265"/>
                    </a:lnTo>
                    <a:lnTo>
                      <a:pt x="712" y="252"/>
                    </a:lnTo>
                    <a:lnTo>
                      <a:pt x="712" y="241"/>
                    </a:lnTo>
                    <a:lnTo>
                      <a:pt x="711" y="228"/>
                    </a:lnTo>
                    <a:lnTo>
                      <a:pt x="709" y="217"/>
                    </a:lnTo>
                    <a:lnTo>
                      <a:pt x="707" y="204"/>
                    </a:lnTo>
                    <a:lnTo>
                      <a:pt x="705" y="192"/>
                    </a:lnTo>
                    <a:lnTo>
                      <a:pt x="704" y="180"/>
                    </a:lnTo>
                    <a:lnTo>
                      <a:pt x="705" y="168"/>
                    </a:lnTo>
                    <a:lnTo>
                      <a:pt x="703" y="151"/>
                    </a:lnTo>
                    <a:lnTo>
                      <a:pt x="703" y="134"/>
                    </a:lnTo>
                    <a:lnTo>
                      <a:pt x="703" y="117"/>
                    </a:lnTo>
                    <a:lnTo>
                      <a:pt x="707" y="101"/>
                    </a:lnTo>
                    <a:lnTo>
                      <a:pt x="710" y="84"/>
                    </a:lnTo>
                    <a:lnTo>
                      <a:pt x="715" y="68"/>
                    </a:lnTo>
                    <a:lnTo>
                      <a:pt x="721" y="51"/>
                    </a:lnTo>
                    <a:lnTo>
                      <a:pt x="729" y="37"/>
                    </a:lnTo>
                    <a:lnTo>
                      <a:pt x="732" y="33"/>
                    </a:lnTo>
                    <a:lnTo>
                      <a:pt x="735" y="29"/>
                    </a:lnTo>
                    <a:lnTo>
                      <a:pt x="735" y="25"/>
                    </a:lnTo>
                    <a:lnTo>
                      <a:pt x="739" y="22"/>
                    </a:lnTo>
                    <a:lnTo>
                      <a:pt x="740" y="19"/>
                    </a:lnTo>
                    <a:lnTo>
                      <a:pt x="742" y="15"/>
                    </a:lnTo>
                    <a:lnTo>
                      <a:pt x="739" y="10"/>
                    </a:lnTo>
                    <a:lnTo>
                      <a:pt x="744" y="0"/>
                    </a:lnTo>
                    <a:lnTo>
                      <a:pt x="747" y="4"/>
                    </a:lnTo>
                    <a:lnTo>
                      <a:pt x="752" y="8"/>
                    </a:lnTo>
                    <a:lnTo>
                      <a:pt x="757" y="10"/>
                    </a:lnTo>
                    <a:lnTo>
                      <a:pt x="762" y="1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6633"/>
                  </a:gs>
                  <a:gs pos="100000">
                    <a:srgbClr val="472F18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3762" name="Freeform 19"/>
              <p:cNvSpPr>
                <a:spLocks/>
              </p:cNvSpPr>
              <p:nvPr/>
            </p:nvSpPr>
            <p:spPr bwMode="auto">
              <a:xfrm>
                <a:off x="4402" y="2604"/>
                <a:ext cx="171" cy="164"/>
              </a:xfrm>
              <a:custGeom>
                <a:avLst/>
                <a:gdLst>
                  <a:gd name="T0" fmla="*/ 54 w 171"/>
                  <a:gd name="T1" fmla="*/ 7 h 164"/>
                  <a:gd name="T2" fmla="*/ 44 w 171"/>
                  <a:gd name="T3" fmla="*/ 13 h 164"/>
                  <a:gd name="T4" fmla="*/ 32 w 171"/>
                  <a:gd name="T5" fmla="*/ 25 h 164"/>
                  <a:gd name="T6" fmla="*/ 22 w 171"/>
                  <a:gd name="T7" fmla="*/ 43 h 164"/>
                  <a:gd name="T8" fmla="*/ 16 w 171"/>
                  <a:gd name="T9" fmla="*/ 64 h 164"/>
                  <a:gd name="T10" fmla="*/ 12 w 171"/>
                  <a:gd name="T11" fmla="*/ 86 h 164"/>
                  <a:gd name="T12" fmla="*/ 11 w 171"/>
                  <a:gd name="T13" fmla="*/ 101 h 164"/>
                  <a:gd name="T14" fmla="*/ 12 w 171"/>
                  <a:gd name="T15" fmla="*/ 110 h 164"/>
                  <a:gd name="T16" fmla="*/ 23 w 171"/>
                  <a:gd name="T17" fmla="*/ 112 h 164"/>
                  <a:gd name="T18" fmla="*/ 37 w 171"/>
                  <a:gd name="T19" fmla="*/ 103 h 164"/>
                  <a:gd name="T20" fmla="*/ 42 w 171"/>
                  <a:gd name="T21" fmla="*/ 94 h 164"/>
                  <a:gd name="T22" fmla="*/ 48 w 171"/>
                  <a:gd name="T23" fmla="*/ 90 h 164"/>
                  <a:gd name="T24" fmla="*/ 55 w 171"/>
                  <a:gd name="T25" fmla="*/ 91 h 164"/>
                  <a:gd name="T26" fmla="*/ 58 w 171"/>
                  <a:gd name="T27" fmla="*/ 97 h 164"/>
                  <a:gd name="T28" fmla="*/ 58 w 171"/>
                  <a:gd name="T29" fmla="*/ 106 h 164"/>
                  <a:gd name="T30" fmla="*/ 59 w 171"/>
                  <a:gd name="T31" fmla="*/ 114 h 164"/>
                  <a:gd name="T32" fmla="*/ 60 w 171"/>
                  <a:gd name="T33" fmla="*/ 122 h 164"/>
                  <a:gd name="T34" fmla="*/ 62 w 171"/>
                  <a:gd name="T35" fmla="*/ 131 h 164"/>
                  <a:gd name="T36" fmla="*/ 66 w 171"/>
                  <a:gd name="T37" fmla="*/ 141 h 164"/>
                  <a:gd name="T38" fmla="*/ 71 w 171"/>
                  <a:gd name="T39" fmla="*/ 149 h 164"/>
                  <a:gd name="T40" fmla="*/ 81 w 171"/>
                  <a:gd name="T41" fmla="*/ 150 h 164"/>
                  <a:gd name="T42" fmla="*/ 90 w 171"/>
                  <a:gd name="T43" fmla="*/ 145 h 164"/>
                  <a:gd name="T44" fmla="*/ 97 w 171"/>
                  <a:gd name="T45" fmla="*/ 140 h 164"/>
                  <a:gd name="T46" fmla="*/ 102 w 171"/>
                  <a:gd name="T47" fmla="*/ 131 h 164"/>
                  <a:gd name="T48" fmla="*/ 105 w 171"/>
                  <a:gd name="T49" fmla="*/ 123 h 164"/>
                  <a:gd name="T50" fmla="*/ 104 w 171"/>
                  <a:gd name="T51" fmla="*/ 116 h 164"/>
                  <a:gd name="T52" fmla="*/ 116 w 171"/>
                  <a:gd name="T53" fmla="*/ 111 h 164"/>
                  <a:gd name="T54" fmla="*/ 127 w 171"/>
                  <a:gd name="T55" fmla="*/ 118 h 164"/>
                  <a:gd name="T56" fmla="*/ 136 w 171"/>
                  <a:gd name="T57" fmla="*/ 119 h 164"/>
                  <a:gd name="T58" fmla="*/ 149 w 171"/>
                  <a:gd name="T59" fmla="*/ 115 h 164"/>
                  <a:gd name="T60" fmla="*/ 164 w 171"/>
                  <a:gd name="T61" fmla="*/ 110 h 164"/>
                  <a:gd name="T62" fmla="*/ 168 w 171"/>
                  <a:gd name="T63" fmla="*/ 115 h 164"/>
                  <a:gd name="T64" fmla="*/ 160 w 171"/>
                  <a:gd name="T65" fmla="*/ 122 h 164"/>
                  <a:gd name="T66" fmla="*/ 150 w 171"/>
                  <a:gd name="T67" fmla="*/ 127 h 164"/>
                  <a:gd name="T68" fmla="*/ 139 w 171"/>
                  <a:gd name="T69" fmla="*/ 131 h 164"/>
                  <a:gd name="T70" fmla="*/ 127 w 171"/>
                  <a:gd name="T71" fmla="*/ 130 h 164"/>
                  <a:gd name="T72" fmla="*/ 120 w 171"/>
                  <a:gd name="T73" fmla="*/ 131 h 164"/>
                  <a:gd name="T74" fmla="*/ 115 w 171"/>
                  <a:gd name="T75" fmla="*/ 139 h 164"/>
                  <a:gd name="T76" fmla="*/ 111 w 171"/>
                  <a:gd name="T77" fmla="*/ 146 h 164"/>
                  <a:gd name="T78" fmla="*/ 104 w 171"/>
                  <a:gd name="T79" fmla="*/ 154 h 164"/>
                  <a:gd name="T80" fmla="*/ 93 w 171"/>
                  <a:gd name="T81" fmla="*/ 161 h 164"/>
                  <a:gd name="T82" fmla="*/ 81 w 171"/>
                  <a:gd name="T83" fmla="*/ 164 h 164"/>
                  <a:gd name="T84" fmla="*/ 66 w 171"/>
                  <a:gd name="T85" fmla="*/ 160 h 164"/>
                  <a:gd name="T86" fmla="*/ 57 w 171"/>
                  <a:gd name="T87" fmla="*/ 152 h 164"/>
                  <a:gd name="T88" fmla="*/ 52 w 171"/>
                  <a:gd name="T89" fmla="*/ 141 h 164"/>
                  <a:gd name="T90" fmla="*/ 49 w 171"/>
                  <a:gd name="T91" fmla="*/ 131 h 164"/>
                  <a:gd name="T92" fmla="*/ 48 w 171"/>
                  <a:gd name="T93" fmla="*/ 119 h 164"/>
                  <a:gd name="T94" fmla="*/ 44 w 171"/>
                  <a:gd name="T95" fmla="*/ 115 h 164"/>
                  <a:gd name="T96" fmla="*/ 36 w 171"/>
                  <a:gd name="T97" fmla="*/ 119 h 164"/>
                  <a:gd name="T98" fmla="*/ 26 w 171"/>
                  <a:gd name="T99" fmla="*/ 123 h 164"/>
                  <a:gd name="T100" fmla="*/ 16 w 171"/>
                  <a:gd name="T101" fmla="*/ 124 h 164"/>
                  <a:gd name="T102" fmla="*/ 5 w 171"/>
                  <a:gd name="T103" fmla="*/ 116 h 164"/>
                  <a:gd name="T104" fmla="*/ 0 w 171"/>
                  <a:gd name="T105" fmla="*/ 98 h 164"/>
                  <a:gd name="T106" fmla="*/ 2 w 171"/>
                  <a:gd name="T107" fmla="*/ 81 h 164"/>
                  <a:gd name="T108" fmla="*/ 5 w 171"/>
                  <a:gd name="T109" fmla="*/ 62 h 164"/>
                  <a:gd name="T110" fmla="*/ 9 w 171"/>
                  <a:gd name="T111" fmla="*/ 46 h 164"/>
                  <a:gd name="T112" fmla="*/ 16 w 171"/>
                  <a:gd name="T113" fmla="*/ 30 h 164"/>
                  <a:gd name="T114" fmla="*/ 25 w 171"/>
                  <a:gd name="T115" fmla="*/ 16 h 164"/>
                  <a:gd name="T116" fmla="*/ 39 w 171"/>
                  <a:gd name="T117" fmla="*/ 4 h 164"/>
                  <a:gd name="T118" fmla="*/ 53 w 171"/>
                  <a:gd name="T119" fmla="*/ 0 h 16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71"/>
                  <a:gd name="T181" fmla="*/ 0 h 164"/>
                  <a:gd name="T182" fmla="*/ 171 w 171"/>
                  <a:gd name="T183" fmla="*/ 164 h 16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71" h="164">
                    <a:moveTo>
                      <a:pt x="58" y="3"/>
                    </a:moveTo>
                    <a:lnTo>
                      <a:pt x="54" y="7"/>
                    </a:lnTo>
                    <a:lnTo>
                      <a:pt x="50" y="10"/>
                    </a:lnTo>
                    <a:lnTo>
                      <a:pt x="44" y="13"/>
                    </a:lnTo>
                    <a:lnTo>
                      <a:pt x="40" y="18"/>
                    </a:lnTo>
                    <a:lnTo>
                      <a:pt x="32" y="25"/>
                    </a:lnTo>
                    <a:lnTo>
                      <a:pt x="27" y="35"/>
                    </a:lnTo>
                    <a:lnTo>
                      <a:pt x="22" y="43"/>
                    </a:lnTo>
                    <a:lnTo>
                      <a:pt x="19" y="55"/>
                    </a:lnTo>
                    <a:lnTo>
                      <a:pt x="16" y="64"/>
                    </a:lnTo>
                    <a:lnTo>
                      <a:pt x="14" y="75"/>
                    </a:lnTo>
                    <a:lnTo>
                      <a:pt x="12" y="86"/>
                    </a:lnTo>
                    <a:lnTo>
                      <a:pt x="11" y="97"/>
                    </a:lnTo>
                    <a:lnTo>
                      <a:pt x="11" y="101"/>
                    </a:lnTo>
                    <a:lnTo>
                      <a:pt x="11" y="106"/>
                    </a:lnTo>
                    <a:lnTo>
                      <a:pt x="12" y="110"/>
                    </a:lnTo>
                    <a:lnTo>
                      <a:pt x="16" y="114"/>
                    </a:lnTo>
                    <a:lnTo>
                      <a:pt x="23" y="112"/>
                    </a:lnTo>
                    <a:lnTo>
                      <a:pt x="31" y="109"/>
                    </a:lnTo>
                    <a:lnTo>
                      <a:pt x="37" y="103"/>
                    </a:lnTo>
                    <a:lnTo>
                      <a:pt x="43" y="98"/>
                    </a:lnTo>
                    <a:lnTo>
                      <a:pt x="42" y="94"/>
                    </a:lnTo>
                    <a:lnTo>
                      <a:pt x="44" y="92"/>
                    </a:lnTo>
                    <a:lnTo>
                      <a:pt x="48" y="90"/>
                    </a:lnTo>
                    <a:lnTo>
                      <a:pt x="51" y="90"/>
                    </a:lnTo>
                    <a:lnTo>
                      <a:pt x="55" y="91"/>
                    </a:lnTo>
                    <a:lnTo>
                      <a:pt x="58" y="94"/>
                    </a:lnTo>
                    <a:lnTo>
                      <a:pt x="58" y="97"/>
                    </a:lnTo>
                    <a:lnTo>
                      <a:pt x="59" y="102"/>
                    </a:lnTo>
                    <a:lnTo>
                      <a:pt x="58" y="106"/>
                    </a:lnTo>
                    <a:lnTo>
                      <a:pt x="58" y="110"/>
                    </a:lnTo>
                    <a:lnTo>
                      <a:pt x="59" y="114"/>
                    </a:lnTo>
                    <a:lnTo>
                      <a:pt x="60" y="118"/>
                    </a:lnTo>
                    <a:lnTo>
                      <a:pt x="60" y="122"/>
                    </a:lnTo>
                    <a:lnTo>
                      <a:pt x="62" y="127"/>
                    </a:lnTo>
                    <a:lnTo>
                      <a:pt x="62" y="131"/>
                    </a:lnTo>
                    <a:lnTo>
                      <a:pt x="64" y="136"/>
                    </a:lnTo>
                    <a:lnTo>
                      <a:pt x="66" y="141"/>
                    </a:lnTo>
                    <a:lnTo>
                      <a:pt x="68" y="145"/>
                    </a:lnTo>
                    <a:lnTo>
                      <a:pt x="71" y="149"/>
                    </a:lnTo>
                    <a:lnTo>
                      <a:pt x="77" y="153"/>
                    </a:lnTo>
                    <a:lnTo>
                      <a:pt x="81" y="150"/>
                    </a:lnTo>
                    <a:lnTo>
                      <a:pt x="86" y="149"/>
                    </a:lnTo>
                    <a:lnTo>
                      <a:pt x="90" y="145"/>
                    </a:lnTo>
                    <a:lnTo>
                      <a:pt x="94" y="143"/>
                    </a:lnTo>
                    <a:lnTo>
                      <a:pt x="97" y="140"/>
                    </a:lnTo>
                    <a:lnTo>
                      <a:pt x="99" y="136"/>
                    </a:lnTo>
                    <a:lnTo>
                      <a:pt x="102" y="131"/>
                    </a:lnTo>
                    <a:lnTo>
                      <a:pt x="105" y="127"/>
                    </a:lnTo>
                    <a:lnTo>
                      <a:pt x="105" y="123"/>
                    </a:lnTo>
                    <a:lnTo>
                      <a:pt x="105" y="119"/>
                    </a:lnTo>
                    <a:lnTo>
                      <a:pt x="104" y="116"/>
                    </a:lnTo>
                    <a:lnTo>
                      <a:pt x="108" y="114"/>
                    </a:lnTo>
                    <a:lnTo>
                      <a:pt x="116" y="111"/>
                    </a:lnTo>
                    <a:lnTo>
                      <a:pt x="123" y="116"/>
                    </a:lnTo>
                    <a:lnTo>
                      <a:pt x="127" y="118"/>
                    </a:lnTo>
                    <a:lnTo>
                      <a:pt x="132" y="119"/>
                    </a:lnTo>
                    <a:lnTo>
                      <a:pt x="136" y="119"/>
                    </a:lnTo>
                    <a:lnTo>
                      <a:pt x="142" y="118"/>
                    </a:lnTo>
                    <a:lnTo>
                      <a:pt x="149" y="115"/>
                    </a:lnTo>
                    <a:lnTo>
                      <a:pt x="156" y="112"/>
                    </a:lnTo>
                    <a:lnTo>
                      <a:pt x="164" y="110"/>
                    </a:lnTo>
                    <a:lnTo>
                      <a:pt x="171" y="111"/>
                    </a:lnTo>
                    <a:lnTo>
                      <a:pt x="168" y="115"/>
                    </a:lnTo>
                    <a:lnTo>
                      <a:pt x="164" y="119"/>
                    </a:lnTo>
                    <a:lnTo>
                      <a:pt x="160" y="122"/>
                    </a:lnTo>
                    <a:lnTo>
                      <a:pt x="156" y="125"/>
                    </a:lnTo>
                    <a:lnTo>
                      <a:pt x="150" y="127"/>
                    </a:lnTo>
                    <a:lnTo>
                      <a:pt x="145" y="129"/>
                    </a:lnTo>
                    <a:lnTo>
                      <a:pt x="139" y="131"/>
                    </a:lnTo>
                    <a:lnTo>
                      <a:pt x="134" y="133"/>
                    </a:lnTo>
                    <a:lnTo>
                      <a:pt x="127" y="130"/>
                    </a:lnTo>
                    <a:lnTo>
                      <a:pt x="123" y="130"/>
                    </a:lnTo>
                    <a:lnTo>
                      <a:pt x="120" y="131"/>
                    </a:lnTo>
                    <a:lnTo>
                      <a:pt x="118" y="136"/>
                    </a:lnTo>
                    <a:lnTo>
                      <a:pt x="115" y="139"/>
                    </a:lnTo>
                    <a:lnTo>
                      <a:pt x="113" y="143"/>
                    </a:lnTo>
                    <a:lnTo>
                      <a:pt x="111" y="146"/>
                    </a:lnTo>
                    <a:lnTo>
                      <a:pt x="108" y="150"/>
                    </a:lnTo>
                    <a:lnTo>
                      <a:pt x="104" y="154"/>
                    </a:lnTo>
                    <a:lnTo>
                      <a:pt x="99" y="158"/>
                    </a:lnTo>
                    <a:lnTo>
                      <a:pt x="93" y="161"/>
                    </a:lnTo>
                    <a:lnTo>
                      <a:pt x="87" y="164"/>
                    </a:lnTo>
                    <a:lnTo>
                      <a:pt x="81" y="164"/>
                    </a:lnTo>
                    <a:lnTo>
                      <a:pt x="73" y="162"/>
                    </a:lnTo>
                    <a:lnTo>
                      <a:pt x="66" y="160"/>
                    </a:lnTo>
                    <a:lnTo>
                      <a:pt x="60" y="157"/>
                    </a:lnTo>
                    <a:lnTo>
                      <a:pt x="57" y="152"/>
                    </a:lnTo>
                    <a:lnTo>
                      <a:pt x="54" y="146"/>
                    </a:lnTo>
                    <a:lnTo>
                      <a:pt x="52" y="141"/>
                    </a:lnTo>
                    <a:lnTo>
                      <a:pt x="50" y="136"/>
                    </a:lnTo>
                    <a:lnTo>
                      <a:pt x="49" y="131"/>
                    </a:lnTo>
                    <a:lnTo>
                      <a:pt x="49" y="125"/>
                    </a:lnTo>
                    <a:lnTo>
                      <a:pt x="48" y="119"/>
                    </a:lnTo>
                    <a:lnTo>
                      <a:pt x="48" y="114"/>
                    </a:lnTo>
                    <a:lnTo>
                      <a:pt x="44" y="115"/>
                    </a:lnTo>
                    <a:lnTo>
                      <a:pt x="40" y="118"/>
                    </a:lnTo>
                    <a:lnTo>
                      <a:pt x="36" y="119"/>
                    </a:lnTo>
                    <a:lnTo>
                      <a:pt x="32" y="122"/>
                    </a:lnTo>
                    <a:lnTo>
                      <a:pt x="26" y="123"/>
                    </a:lnTo>
                    <a:lnTo>
                      <a:pt x="21" y="125"/>
                    </a:lnTo>
                    <a:lnTo>
                      <a:pt x="16" y="124"/>
                    </a:lnTo>
                    <a:lnTo>
                      <a:pt x="11" y="123"/>
                    </a:lnTo>
                    <a:lnTo>
                      <a:pt x="5" y="116"/>
                    </a:lnTo>
                    <a:lnTo>
                      <a:pt x="2" y="107"/>
                    </a:lnTo>
                    <a:lnTo>
                      <a:pt x="0" y="98"/>
                    </a:lnTo>
                    <a:lnTo>
                      <a:pt x="2" y="90"/>
                    </a:lnTo>
                    <a:lnTo>
                      <a:pt x="2" y="81"/>
                    </a:lnTo>
                    <a:lnTo>
                      <a:pt x="5" y="72"/>
                    </a:lnTo>
                    <a:lnTo>
                      <a:pt x="5" y="62"/>
                    </a:lnTo>
                    <a:lnTo>
                      <a:pt x="7" y="55"/>
                    </a:lnTo>
                    <a:lnTo>
                      <a:pt x="9" y="46"/>
                    </a:lnTo>
                    <a:lnTo>
                      <a:pt x="13" y="38"/>
                    </a:lnTo>
                    <a:lnTo>
                      <a:pt x="16" y="30"/>
                    </a:lnTo>
                    <a:lnTo>
                      <a:pt x="21" y="23"/>
                    </a:lnTo>
                    <a:lnTo>
                      <a:pt x="25" y="16"/>
                    </a:lnTo>
                    <a:lnTo>
                      <a:pt x="32" y="9"/>
                    </a:lnTo>
                    <a:lnTo>
                      <a:pt x="39" y="4"/>
                    </a:lnTo>
                    <a:lnTo>
                      <a:pt x="48" y="0"/>
                    </a:lnTo>
                    <a:lnTo>
                      <a:pt x="53" y="0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3763" name="Freeform 20"/>
              <p:cNvSpPr>
                <a:spLocks/>
              </p:cNvSpPr>
              <p:nvPr/>
            </p:nvSpPr>
            <p:spPr bwMode="auto">
              <a:xfrm>
                <a:off x="4943" y="2672"/>
                <a:ext cx="108" cy="170"/>
              </a:xfrm>
              <a:custGeom>
                <a:avLst/>
                <a:gdLst>
                  <a:gd name="T0" fmla="*/ 105 w 108"/>
                  <a:gd name="T1" fmla="*/ 52 h 170"/>
                  <a:gd name="T2" fmla="*/ 108 w 108"/>
                  <a:gd name="T3" fmla="*/ 72 h 170"/>
                  <a:gd name="T4" fmla="*/ 105 w 108"/>
                  <a:gd name="T5" fmla="*/ 92 h 170"/>
                  <a:gd name="T6" fmla="*/ 96 w 108"/>
                  <a:gd name="T7" fmla="*/ 109 h 170"/>
                  <a:gd name="T8" fmla="*/ 82 w 108"/>
                  <a:gd name="T9" fmla="*/ 118 h 170"/>
                  <a:gd name="T10" fmla="*/ 76 w 108"/>
                  <a:gd name="T11" fmla="*/ 122 h 170"/>
                  <a:gd name="T12" fmla="*/ 72 w 108"/>
                  <a:gd name="T13" fmla="*/ 131 h 170"/>
                  <a:gd name="T14" fmla="*/ 67 w 108"/>
                  <a:gd name="T15" fmla="*/ 143 h 170"/>
                  <a:gd name="T16" fmla="*/ 59 w 108"/>
                  <a:gd name="T17" fmla="*/ 154 h 170"/>
                  <a:gd name="T18" fmla="*/ 49 w 108"/>
                  <a:gd name="T19" fmla="*/ 163 h 170"/>
                  <a:gd name="T20" fmla="*/ 37 w 108"/>
                  <a:gd name="T21" fmla="*/ 168 h 170"/>
                  <a:gd name="T22" fmla="*/ 27 w 108"/>
                  <a:gd name="T23" fmla="*/ 169 h 170"/>
                  <a:gd name="T24" fmla="*/ 17 w 108"/>
                  <a:gd name="T25" fmla="*/ 167 h 170"/>
                  <a:gd name="T26" fmla="*/ 8 w 108"/>
                  <a:gd name="T27" fmla="*/ 162 h 170"/>
                  <a:gd name="T28" fmla="*/ 0 w 108"/>
                  <a:gd name="T29" fmla="*/ 153 h 170"/>
                  <a:gd name="T30" fmla="*/ 6 w 108"/>
                  <a:gd name="T31" fmla="*/ 151 h 170"/>
                  <a:gd name="T32" fmla="*/ 20 w 108"/>
                  <a:gd name="T33" fmla="*/ 157 h 170"/>
                  <a:gd name="T34" fmla="*/ 33 w 108"/>
                  <a:gd name="T35" fmla="*/ 156 h 170"/>
                  <a:gd name="T36" fmla="*/ 43 w 108"/>
                  <a:gd name="T37" fmla="*/ 148 h 170"/>
                  <a:gd name="T38" fmla="*/ 52 w 108"/>
                  <a:gd name="T39" fmla="*/ 141 h 170"/>
                  <a:gd name="T40" fmla="*/ 58 w 108"/>
                  <a:gd name="T41" fmla="*/ 130 h 170"/>
                  <a:gd name="T42" fmla="*/ 59 w 108"/>
                  <a:gd name="T43" fmla="*/ 121 h 170"/>
                  <a:gd name="T44" fmla="*/ 56 w 108"/>
                  <a:gd name="T45" fmla="*/ 113 h 170"/>
                  <a:gd name="T46" fmla="*/ 54 w 108"/>
                  <a:gd name="T47" fmla="*/ 105 h 170"/>
                  <a:gd name="T48" fmla="*/ 56 w 108"/>
                  <a:gd name="T49" fmla="*/ 101 h 170"/>
                  <a:gd name="T50" fmla="*/ 65 w 108"/>
                  <a:gd name="T51" fmla="*/ 100 h 170"/>
                  <a:gd name="T52" fmla="*/ 72 w 108"/>
                  <a:gd name="T53" fmla="*/ 107 h 170"/>
                  <a:gd name="T54" fmla="*/ 79 w 108"/>
                  <a:gd name="T55" fmla="*/ 109 h 170"/>
                  <a:gd name="T56" fmla="*/ 84 w 108"/>
                  <a:gd name="T57" fmla="*/ 102 h 170"/>
                  <a:gd name="T58" fmla="*/ 90 w 108"/>
                  <a:gd name="T59" fmla="*/ 95 h 170"/>
                  <a:gd name="T60" fmla="*/ 93 w 108"/>
                  <a:gd name="T61" fmla="*/ 88 h 170"/>
                  <a:gd name="T62" fmla="*/ 95 w 108"/>
                  <a:gd name="T63" fmla="*/ 72 h 170"/>
                  <a:gd name="T64" fmla="*/ 92 w 108"/>
                  <a:gd name="T65" fmla="*/ 52 h 170"/>
                  <a:gd name="T66" fmla="*/ 84 w 108"/>
                  <a:gd name="T67" fmla="*/ 34 h 170"/>
                  <a:gd name="T68" fmla="*/ 75 w 108"/>
                  <a:gd name="T69" fmla="*/ 16 h 170"/>
                  <a:gd name="T70" fmla="*/ 70 w 108"/>
                  <a:gd name="T71" fmla="*/ 2 h 170"/>
                  <a:gd name="T72" fmla="*/ 79 w 108"/>
                  <a:gd name="T73" fmla="*/ 2 h 170"/>
                  <a:gd name="T74" fmla="*/ 87 w 108"/>
                  <a:gd name="T75" fmla="*/ 11 h 170"/>
                  <a:gd name="T76" fmla="*/ 93 w 108"/>
                  <a:gd name="T77" fmla="*/ 24 h 170"/>
                  <a:gd name="T78" fmla="*/ 99 w 108"/>
                  <a:gd name="T79" fmla="*/ 36 h 17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08"/>
                  <a:gd name="T121" fmla="*/ 0 h 170"/>
                  <a:gd name="T122" fmla="*/ 108 w 108"/>
                  <a:gd name="T123" fmla="*/ 170 h 17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08" h="170">
                    <a:moveTo>
                      <a:pt x="104" y="43"/>
                    </a:moveTo>
                    <a:lnTo>
                      <a:pt x="105" y="52"/>
                    </a:lnTo>
                    <a:lnTo>
                      <a:pt x="106" y="63"/>
                    </a:lnTo>
                    <a:lnTo>
                      <a:pt x="108" y="72"/>
                    </a:lnTo>
                    <a:lnTo>
                      <a:pt x="108" y="83"/>
                    </a:lnTo>
                    <a:lnTo>
                      <a:pt x="105" y="92"/>
                    </a:lnTo>
                    <a:lnTo>
                      <a:pt x="101" y="101"/>
                    </a:lnTo>
                    <a:lnTo>
                      <a:pt x="96" y="109"/>
                    </a:lnTo>
                    <a:lnTo>
                      <a:pt x="88" y="118"/>
                    </a:lnTo>
                    <a:lnTo>
                      <a:pt x="82" y="118"/>
                    </a:lnTo>
                    <a:lnTo>
                      <a:pt x="79" y="120"/>
                    </a:lnTo>
                    <a:lnTo>
                      <a:pt x="76" y="122"/>
                    </a:lnTo>
                    <a:lnTo>
                      <a:pt x="73" y="125"/>
                    </a:lnTo>
                    <a:lnTo>
                      <a:pt x="72" y="131"/>
                    </a:lnTo>
                    <a:lnTo>
                      <a:pt x="70" y="138"/>
                    </a:lnTo>
                    <a:lnTo>
                      <a:pt x="67" y="143"/>
                    </a:lnTo>
                    <a:lnTo>
                      <a:pt x="63" y="149"/>
                    </a:lnTo>
                    <a:lnTo>
                      <a:pt x="59" y="154"/>
                    </a:lnTo>
                    <a:lnTo>
                      <a:pt x="54" y="159"/>
                    </a:lnTo>
                    <a:lnTo>
                      <a:pt x="49" y="163"/>
                    </a:lnTo>
                    <a:lnTo>
                      <a:pt x="43" y="167"/>
                    </a:lnTo>
                    <a:lnTo>
                      <a:pt x="37" y="168"/>
                    </a:lnTo>
                    <a:lnTo>
                      <a:pt x="31" y="170"/>
                    </a:lnTo>
                    <a:lnTo>
                      <a:pt x="27" y="169"/>
                    </a:lnTo>
                    <a:lnTo>
                      <a:pt x="22" y="169"/>
                    </a:lnTo>
                    <a:lnTo>
                      <a:pt x="17" y="167"/>
                    </a:lnTo>
                    <a:lnTo>
                      <a:pt x="11" y="165"/>
                    </a:lnTo>
                    <a:lnTo>
                      <a:pt x="8" y="162"/>
                    </a:lnTo>
                    <a:lnTo>
                      <a:pt x="4" y="160"/>
                    </a:lnTo>
                    <a:lnTo>
                      <a:pt x="0" y="153"/>
                    </a:lnTo>
                    <a:lnTo>
                      <a:pt x="1" y="147"/>
                    </a:lnTo>
                    <a:lnTo>
                      <a:pt x="6" y="151"/>
                    </a:lnTo>
                    <a:lnTo>
                      <a:pt x="13" y="156"/>
                    </a:lnTo>
                    <a:lnTo>
                      <a:pt x="20" y="157"/>
                    </a:lnTo>
                    <a:lnTo>
                      <a:pt x="28" y="159"/>
                    </a:lnTo>
                    <a:lnTo>
                      <a:pt x="33" y="156"/>
                    </a:lnTo>
                    <a:lnTo>
                      <a:pt x="40" y="152"/>
                    </a:lnTo>
                    <a:lnTo>
                      <a:pt x="43" y="148"/>
                    </a:lnTo>
                    <a:lnTo>
                      <a:pt x="49" y="146"/>
                    </a:lnTo>
                    <a:lnTo>
                      <a:pt x="52" y="141"/>
                    </a:lnTo>
                    <a:lnTo>
                      <a:pt x="55" y="136"/>
                    </a:lnTo>
                    <a:lnTo>
                      <a:pt x="58" y="130"/>
                    </a:lnTo>
                    <a:lnTo>
                      <a:pt x="59" y="125"/>
                    </a:lnTo>
                    <a:lnTo>
                      <a:pt x="59" y="121"/>
                    </a:lnTo>
                    <a:lnTo>
                      <a:pt x="59" y="116"/>
                    </a:lnTo>
                    <a:lnTo>
                      <a:pt x="56" y="113"/>
                    </a:lnTo>
                    <a:lnTo>
                      <a:pt x="56" y="109"/>
                    </a:lnTo>
                    <a:lnTo>
                      <a:pt x="54" y="105"/>
                    </a:lnTo>
                    <a:lnTo>
                      <a:pt x="54" y="103"/>
                    </a:lnTo>
                    <a:lnTo>
                      <a:pt x="56" y="101"/>
                    </a:lnTo>
                    <a:lnTo>
                      <a:pt x="63" y="100"/>
                    </a:lnTo>
                    <a:lnTo>
                      <a:pt x="65" y="100"/>
                    </a:lnTo>
                    <a:lnTo>
                      <a:pt x="69" y="103"/>
                    </a:lnTo>
                    <a:lnTo>
                      <a:pt x="72" y="107"/>
                    </a:lnTo>
                    <a:lnTo>
                      <a:pt x="75" y="111"/>
                    </a:lnTo>
                    <a:lnTo>
                      <a:pt x="79" y="109"/>
                    </a:lnTo>
                    <a:lnTo>
                      <a:pt x="82" y="106"/>
                    </a:lnTo>
                    <a:lnTo>
                      <a:pt x="84" y="102"/>
                    </a:lnTo>
                    <a:lnTo>
                      <a:pt x="88" y="100"/>
                    </a:lnTo>
                    <a:lnTo>
                      <a:pt x="90" y="95"/>
                    </a:lnTo>
                    <a:lnTo>
                      <a:pt x="91" y="91"/>
                    </a:lnTo>
                    <a:lnTo>
                      <a:pt x="93" y="88"/>
                    </a:lnTo>
                    <a:lnTo>
                      <a:pt x="95" y="84"/>
                    </a:lnTo>
                    <a:lnTo>
                      <a:pt x="95" y="72"/>
                    </a:lnTo>
                    <a:lnTo>
                      <a:pt x="95" y="63"/>
                    </a:lnTo>
                    <a:lnTo>
                      <a:pt x="92" y="52"/>
                    </a:lnTo>
                    <a:lnTo>
                      <a:pt x="90" y="43"/>
                    </a:lnTo>
                    <a:lnTo>
                      <a:pt x="84" y="34"/>
                    </a:lnTo>
                    <a:lnTo>
                      <a:pt x="81" y="25"/>
                    </a:lnTo>
                    <a:lnTo>
                      <a:pt x="75" y="16"/>
                    </a:lnTo>
                    <a:lnTo>
                      <a:pt x="70" y="9"/>
                    </a:lnTo>
                    <a:lnTo>
                      <a:pt x="70" y="2"/>
                    </a:lnTo>
                    <a:lnTo>
                      <a:pt x="75" y="0"/>
                    </a:lnTo>
                    <a:lnTo>
                      <a:pt x="79" y="2"/>
                    </a:lnTo>
                    <a:lnTo>
                      <a:pt x="84" y="6"/>
                    </a:lnTo>
                    <a:lnTo>
                      <a:pt x="87" y="11"/>
                    </a:lnTo>
                    <a:lnTo>
                      <a:pt x="91" y="18"/>
                    </a:lnTo>
                    <a:lnTo>
                      <a:pt x="93" y="24"/>
                    </a:lnTo>
                    <a:lnTo>
                      <a:pt x="97" y="30"/>
                    </a:lnTo>
                    <a:lnTo>
                      <a:pt x="99" y="36"/>
                    </a:lnTo>
                    <a:lnTo>
                      <a:pt x="104" y="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3764" name="Freeform 21"/>
              <p:cNvSpPr>
                <a:spLocks/>
              </p:cNvSpPr>
              <p:nvPr/>
            </p:nvSpPr>
            <p:spPr bwMode="auto">
              <a:xfrm>
                <a:off x="3991" y="3565"/>
                <a:ext cx="26" cy="18"/>
              </a:xfrm>
              <a:custGeom>
                <a:avLst/>
                <a:gdLst>
                  <a:gd name="T0" fmla="*/ 26 w 26"/>
                  <a:gd name="T1" fmla="*/ 18 h 18"/>
                  <a:gd name="T2" fmla="*/ 19 w 26"/>
                  <a:gd name="T3" fmla="*/ 15 h 18"/>
                  <a:gd name="T4" fmla="*/ 13 w 26"/>
                  <a:gd name="T5" fmla="*/ 12 h 18"/>
                  <a:gd name="T6" fmla="*/ 6 w 26"/>
                  <a:gd name="T7" fmla="*/ 9 h 18"/>
                  <a:gd name="T8" fmla="*/ 0 w 26"/>
                  <a:gd name="T9" fmla="*/ 8 h 18"/>
                  <a:gd name="T10" fmla="*/ 14 w 26"/>
                  <a:gd name="T11" fmla="*/ 0 h 18"/>
                  <a:gd name="T12" fmla="*/ 26 w 26"/>
                  <a:gd name="T13" fmla="*/ 18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"/>
                  <a:gd name="T22" fmla="*/ 0 h 18"/>
                  <a:gd name="T23" fmla="*/ 26 w 26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" h="18">
                    <a:moveTo>
                      <a:pt x="26" y="18"/>
                    </a:moveTo>
                    <a:lnTo>
                      <a:pt x="19" y="15"/>
                    </a:lnTo>
                    <a:lnTo>
                      <a:pt x="13" y="12"/>
                    </a:lnTo>
                    <a:lnTo>
                      <a:pt x="6" y="9"/>
                    </a:lnTo>
                    <a:lnTo>
                      <a:pt x="0" y="8"/>
                    </a:lnTo>
                    <a:lnTo>
                      <a:pt x="14" y="0"/>
                    </a:lnTo>
                    <a:lnTo>
                      <a:pt x="26" y="18"/>
                    </a:lnTo>
                    <a:close/>
                  </a:path>
                </a:pathLst>
              </a:custGeom>
              <a:solidFill>
                <a:srgbClr val="7AF5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grpSp>
            <p:nvGrpSpPr>
              <p:cNvPr id="23765" name="Group 22"/>
              <p:cNvGrpSpPr>
                <a:grpSpLocks/>
              </p:cNvGrpSpPr>
              <p:nvPr/>
            </p:nvGrpSpPr>
            <p:grpSpPr bwMode="auto">
              <a:xfrm>
                <a:off x="3643" y="1721"/>
                <a:ext cx="1195" cy="877"/>
                <a:chOff x="3643" y="1721"/>
                <a:chExt cx="1195" cy="877"/>
              </a:xfrm>
            </p:grpSpPr>
            <p:grpSp>
              <p:nvGrpSpPr>
                <p:cNvPr id="23784" name="Group 23"/>
                <p:cNvGrpSpPr>
                  <a:grpSpLocks/>
                </p:cNvGrpSpPr>
                <p:nvPr/>
              </p:nvGrpSpPr>
              <p:grpSpPr bwMode="auto">
                <a:xfrm>
                  <a:off x="3643" y="1812"/>
                  <a:ext cx="851" cy="786"/>
                  <a:chOff x="3643" y="1812"/>
                  <a:chExt cx="851" cy="786"/>
                </a:xfrm>
              </p:grpSpPr>
              <p:sp>
                <p:nvSpPr>
                  <p:cNvPr id="23787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3643" y="1812"/>
                    <a:ext cx="851" cy="78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6FF33"/>
                      </a:gs>
                      <a:gs pos="100000">
                        <a:srgbClr val="009900"/>
                      </a:gs>
                    </a:gsLst>
                    <a:lin ang="5400000" scaled="1"/>
                  </a:gra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3788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3643" y="1812"/>
                    <a:ext cx="851" cy="78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6FF33"/>
                      </a:gs>
                      <a:gs pos="100000">
                        <a:srgbClr val="009900"/>
                      </a:gs>
                    </a:gsLst>
                    <a:lin ang="5400000" scaled="1"/>
                  </a:gradFill>
                  <a:ln w="9525" cap="rnd">
                    <a:solidFill>
                      <a:srgbClr val="66FF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  <p:sp>
              <p:nvSpPr>
                <p:cNvPr id="23785" name="Freeform 26"/>
                <p:cNvSpPr>
                  <a:spLocks/>
                </p:cNvSpPr>
                <p:nvPr/>
              </p:nvSpPr>
              <p:spPr bwMode="auto">
                <a:xfrm>
                  <a:off x="3929" y="2062"/>
                  <a:ext cx="292" cy="351"/>
                </a:xfrm>
                <a:custGeom>
                  <a:avLst/>
                  <a:gdLst>
                    <a:gd name="T0" fmla="*/ 60 w 292"/>
                    <a:gd name="T1" fmla="*/ 326 h 351"/>
                    <a:gd name="T2" fmla="*/ 121 w 292"/>
                    <a:gd name="T3" fmla="*/ 343 h 351"/>
                    <a:gd name="T4" fmla="*/ 221 w 292"/>
                    <a:gd name="T5" fmla="*/ 307 h 351"/>
                    <a:gd name="T6" fmla="*/ 140 w 292"/>
                    <a:gd name="T7" fmla="*/ 85 h 351"/>
                    <a:gd name="T8" fmla="*/ 121 w 292"/>
                    <a:gd name="T9" fmla="*/ 29 h 351"/>
                    <a:gd name="T10" fmla="*/ 0 w 292"/>
                    <a:gd name="T11" fmla="*/ 48 h 35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92"/>
                    <a:gd name="T19" fmla="*/ 0 h 351"/>
                    <a:gd name="T20" fmla="*/ 292 w 292"/>
                    <a:gd name="T21" fmla="*/ 351 h 35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92" h="351">
                      <a:moveTo>
                        <a:pt x="60" y="326"/>
                      </a:moveTo>
                      <a:cubicBezTo>
                        <a:pt x="81" y="332"/>
                        <a:pt x="102" y="351"/>
                        <a:pt x="121" y="343"/>
                      </a:cubicBezTo>
                      <a:cubicBezTo>
                        <a:pt x="250" y="295"/>
                        <a:pt x="67" y="262"/>
                        <a:pt x="221" y="307"/>
                      </a:cubicBezTo>
                      <a:cubicBezTo>
                        <a:pt x="292" y="208"/>
                        <a:pt x="257" y="122"/>
                        <a:pt x="140" y="85"/>
                      </a:cubicBezTo>
                      <a:cubicBezTo>
                        <a:pt x="133" y="66"/>
                        <a:pt x="135" y="43"/>
                        <a:pt x="121" y="29"/>
                      </a:cubicBezTo>
                      <a:cubicBezTo>
                        <a:pt x="92" y="2"/>
                        <a:pt x="0" y="0"/>
                        <a:pt x="0" y="4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33"/>
                    </a:gs>
                    <a:gs pos="100000">
                      <a:srgbClr val="009900"/>
                    </a:gs>
                  </a:gsLst>
                  <a:lin ang="5400000" scaled="1"/>
                </a:gradFill>
                <a:ln w="9525" cap="sq">
                  <a:solidFill>
                    <a:srgbClr val="3333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3786" name="Freeform 27"/>
                <p:cNvSpPr>
                  <a:spLocks/>
                </p:cNvSpPr>
                <p:nvPr/>
              </p:nvSpPr>
              <p:spPr bwMode="auto">
                <a:xfrm>
                  <a:off x="4390" y="1721"/>
                  <a:ext cx="448" cy="631"/>
                </a:xfrm>
                <a:custGeom>
                  <a:avLst/>
                  <a:gdLst>
                    <a:gd name="T0" fmla="*/ 0 w 448"/>
                    <a:gd name="T1" fmla="*/ 0 h 631"/>
                    <a:gd name="T2" fmla="*/ 219 w 448"/>
                    <a:gd name="T3" fmla="*/ 278 h 631"/>
                    <a:gd name="T4" fmla="*/ 361 w 448"/>
                    <a:gd name="T5" fmla="*/ 353 h 631"/>
                    <a:gd name="T6" fmla="*/ 419 w 448"/>
                    <a:gd name="T7" fmla="*/ 407 h 631"/>
                    <a:gd name="T8" fmla="*/ 240 w 448"/>
                    <a:gd name="T9" fmla="*/ 519 h 6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8"/>
                    <a:gd name="T16" fmla="*/ 0 h 631"/>
                    <a:gd name="T17" fmla="*/ 448 w 448"/>
                    <a:gd name="T18" fmla="*/ 631 h 6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8" h="631">
                      <a:moveTo>
                        <a:pt x="0" y="0"/>
                      </a:moveTo>
                      <a:cubicBezTo>
                        <a:pt x="29" y="116"/>
                        <a:pt x="87" y="239"/>
                        <a:pt x="219" y="278"/>
                      </a:cubicBezTo>
                      <a:cubicBezTo>
                        <a:pt x="248" y="380"/>
                        <a:pt x="250" y="384"/>
                        <a:pt x="361" y="353"/>
                      </a:cubicBezTo>
                      <a:cubicBezTo>
                        <a:pt x="379" y="370"/>
                        <a:pt x="415" y="382"/>
                        <a:pt x="419" y="407"/>
                      </a:cubicBezTo>
                      <a:cubicBezTo>
                        <a:pt x="448" y="552"/>
                        <a:pt x="361" y="631"/>
                        <a:pt x="240" y="519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33"/>
                    </a:gs>
                    <a:gs pos="100000">
                      <a:srgbClr val="009900"/>
                    </a:gs>
                  </a:gsLst>
                  <a:lin ang="5400000" scaled="1"/>
                </a:gradFill>
                <a:ln w="9525" cap="sq">
                  <a:solidFill>
                    <a:srgbClr val="3333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sp>
            <p:nvSpPr>
              <p:cNvPr id="23766" name="Freeform 28"/>
              <p:cNvSpPr>
                <a:spLocks/>
              </p:cNvSpPr>
              <p:nvPr/>
            </p:nvSpPr>
            <p:spPr bwMode="auto">
              <a:xfrm>
                <a:off x="3445" y="1262"/>
                <a:ext cx="1883" cy="1902"/>
              </a:xfrm>
              <a:custGeom>
                <a:avLst/>
                <a:gdLst>
                  <a:gd name="T0" fmla="*/ 1118 w 1883"/>
                  <a:gd name="T1" fmla="*/ 105 h 1902"/>
                  <a:gd name="T2" fmla="*/ 1171 w 1883"/>
                  <a:gd name="T3" fmla="*/ 204 h 1902"/>
                  <a:gd name="T4" fmla="*/ 1350 w 1883"/>
                  <a:gd name="T5" fmla="*/ 238 h 1902"/>
                  <a:gd name="T6" fmla="*/ 1502 w 1883"/>
                  <a:gd name="T7" fmla="*/ 344 h 1902"/>
                  <a:gd name="T8" fmla="*/ 1559 w 1883"/>
                  <a:gd name="T9" fmla="*/ 543 h 1902"/>
                  <a:gd name="T10" fmla="*/ 1510 w 1883"/>
                  <a:gd name="T11" fmla="*/ 700 h 1902"/>
                  <a:gd name="T12" fmla="*/ 1675 w 1883"/>
                  <a:gd name="T13" fmla="*/ 846 h 1902"/>
                  <a:gd name="T14" fmla="*/ 1753 w 1883"/>
                  <a:gd name="T15" fmla="*/ 955 h 1902"/>
                  <a:gd name="T16" fmla="*/ 1810 w 1883"/>
                  <a:gd name="T17" fmla="*/ 1071 h 1902"/>
                  <a:gd name="T18" fmla="*/ 1881 w 1883"/>
                  <a:gd name="T19" fmla="*/ 1285 h 1902"/>
                  <a:gd name="T20" fmla="*/ 1768 w 1883"/>
                  <a:gd name="T21" fmla="*/ 1498 h 1902"/>
                  <a:gd name="T22" fmla="*/ 1662 w 1883"/>
                  <a:gd name="T23" fmla="*/ 1608 h 1902"/>
                  <a:gd name="T24" fmla="*/ 1559 w 1883"/>
                  <a:gd name="T25" fmla="*/ 1676 h 1902"/>
                  <a:gd name="T26" fmla="*/ 1313 w 1883"/>
                  <a:gd name="T27" fmla="*/ 1759 h 1902"/>
                  <a:gd name="T28" fmla="*/ 1147 w 1883"/>
                  <a:gd name="T29" fmla="*/ 1860 h 1902"/>
                  <a:gd name="T30" fmla="*/ 1238 w 1883"/>
                  <a:gd name="T31" fmla="*/ 1586 h 1902"/>
                  <a:gd name="T32" fmla="*/ 1466 w 1883"/>
                  <a:gd name="T33" fmla="*/ 1415 h 1902"/>
                  <a:gd name="T34" fmla="*/ 1450 w 1883"/>
                  <a:gd name="T35" fmla="*/ 1342 h 1902"/>
                  <a:gd name="T36" fmla="*/ 1333 w 1883"/>
                  <a:gd name="T37" fmla="*/ 1357 h 1902"/>
                  <a:gd name="T38" fmla="*/ 1256 w 1883"/>
                  <a:gd name="T39" fmla="*/ 1326 h 1902"/>
                  <a:gd name="T40" fmla="*/ 1261 w 1883"/>
                  <a:gd name="T41" fmla="*/ 1241 h 1902"/>
                  <a:gd name="T42" fmla="*/ 1183 w 1883"/>
                  <a:gd name="T43" fmla="*/ 1251 h 1902"/>
                  <a:gd name="T44" fmla="*/ 1179 w 1883"/>
                  <a:gd name="T45" fmla="*/ 1386 h 1902"/>
                  <a:gd name="T46" fmla="*/ 987 w 1883"/>
                  <a:gd name="T47" fmla="*/ 1624 h 1902"/>
                  <a:gd name="T48" fmla="*/ 869 w 1883"/>
                  <a:gd name="T49" fmla="*/ 1437 h 1902"/>
                  <a:gd name="T50" fmla="*/ 856 w 1883"/>
                  <a:gd name="T51" fmla="*/ 1054 h 1902"/>
                  <a:gd name="T52" fmla="*/ 878 w 1883"/>
                  <a:gd name="T53" fmla="*/ 1027 h 1902"/>
                  <a:gd name="T54" fmla="*/ 811 w 1883"/>
                  <a:gd name="T55" fmla="*/ 960 h 1902"/>
                  <a:gd name="T56" fmla="*/ 844 w 1883"/>
                  <a:gd name="T57" fmla="*/ 850 h 1902"/>
                  <a:gd name="T58" fmla="*/ 915 w 1883"/>
                  <a:gd name="T59" fmla="*/ 774 h 1902"/>
                  <a:gd name="T60" fmla="*/ 944 w 1883"/>
                  <a:gd name="T61" fmla="*/ 721 h 1902"/>
                  <a:gd name="T62" fmla="*/ 834 w 1883"/>
                  <a:gd name="T63" fmla="*/ 820 h 1902"/>
                  <a:gd name="T64" fmla="*/ 505 w 1883"/>
                  <a:gd name="T65" fmla="*/ 788 h 1902"/>
                  <a:gd name="T66" fmla="*/ 434 w 1883"/>
                  <a:gd name="T67" fmla="*/ 725 h 1902"/>
                  <a:gd name="T68" fmla="*/ 342 w 1883"/>
                  <a:gd name="T69" fmla="*/ 649 h 1902"/>
                  <a:gd name="T70" fmla="*/ 265 w 1883"/>
                  <a:gd name="T71" fmla="*/ 888 h 1902"/>
                  <a:gd name="T72" fmla="*/ 280 w 1883"/>
                  <a:gd name="T73" fmla="*/ 1151 h 1902"/>
                  <a:gd name="T74" fmla="*/ 395 w 1883"/>
                  <a:gd name="T75" fmla="*/ 1211 h 1902"/>
                  <a:gd name="T76" fmla="*/ 548 w 1883"/>
                  <a:gd name="T77" fmla="*/ 1215 h 1902"/>
                  <a:gd name="T78" fmla="*/ 665 w 1883"/>
                  <a:gd name="T79" fmla="*/ 1249 h 1902"/>
                  <a:gd name="T80" fmla="*/ 693 w 1883"/>
                  <a:gd name="T81" fmla="*/ 1225 h 1902"/>
                  <a:gd name="T82" fmla="*/ 839 w 1883"/>
                  <a:gd name="T83" fmla="*/ 1453 h 1902"/>
                  <a:gd name="T84" fmla="*/ 820 w 1883"/>
                  <a:gd name="T85" fmla="*/ 1409 h 1902"/>
                  <a:gd name="T86" fmla="*/ 669 w 1883"/>
                  <a:gd name="T87" fmla="*/ 1415 h 1902"/>
                  <a:gd name="T88" fmla="*/ 714 w 1883"/>
                  <a:gd name="T89" fmla="*/ 1546 h 1902"/>
                  <a:gd name="T90" fmla="*/ 574 w 1883"/>
                  <a:gd name="T91" fmla="*/ 1473 h 1902"/>
                  <a:gd name="T92" fmla="*/ 551 w 1883"/>
                  <a:gd name="T93" fmla="*/ 1460 h 1902"/>
                  <a:gd name="T94" fmla="*/ 411 w 1883"/>
                  <a:gd name="T95" fmla="*/ 1528 h 1902"/>
                  <a:gd name="T96" fmla="*/ 661 w 1883"/>
                  <a:gd name="T97" fmla="*/ 1695 h 1902"/>
                  <a:gd name="T98" fmla="*/ 659 w 1883"/>
                  <a:gd name="T99" fmla="*/ 1857 h 1902"/>
                  <a:gd name="T100" fmla="*/ 555 w 1883"/>
                  <a:gd name="T101" fmla="*/ 1726 h 1902"/>
                  <a:gd name="T102" fmla="*/ 411 w 1883"/>
                  <a:gd name="T103" fmla="*/ 1637 h 1902"/>
                  <a:gd name="T104" fmla="*/ 338 w 1883"/>
                  <a:gd name="T105" fmla="*/ 1569 h 1902"/>
                  <a:gd name="T106" fmla="*/ 171 w 1883"/>
                  <a:gd name="T107" fmla="*/ 1515 h 1902"/>
                  <a:gd name="T108" fmla="*/ 160 w 1883"/>
                  <a:gd name="T109" fmla="*/ 1386 h 1902"/>
                  <a:gd name="T110" fmla="*/ 63 w 1883"/>
                  <a:gd name="T111" fmla="*/ 1193 h 1902"/>
                  <a:gd name="T112" fmla="*/ 83 w 1883"/>
                  <a:gd name="T113" fmla="*/ 1043 h 1902"/>
                  <a:gd name="T114" fmla="*/ 147 w 1883"/>
                  <a:gd name="T115" fmla="*/ 945 h 1902"/>
                  <a:gd name="T116" fmla="*/ 197 w 1883"/>
                  <a:gd name="T117" fmla="*/ 673 h 1902"/>
                  <a:gd name="T118" fmla="*/ 295 w 1883"/>
                  <a:gd name="T119" fmla="*/ 573 h 1902"/>
                  <a:gd name="T120" fmla="*/ 404 w 1883"/>
                  <a:gd name="T121" fmla="*/ 435 h 1902"/>
                  <a:gd name="T122" fmla="*/ 568 w 1883"/>
                  <a:gd name="T123" fmla="*/ 244 h 1902"/>
                  <a:gd name="T124" fmla="*/ 732 w 1883"/>
                  <a:gd name="T125" fmla="*/ 103 h 190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883"/>
                  <a:gd name="T190" fmla="*/ 0 h 1902"/>
                  <a:gd name="T191" fmla="*/ 1883 w 1883"/>
                  <a:gd name="T192" fmla="*/ 1902 h 190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883" h="1902">
                    <a:moveTo>
                      <a:pt x="981" y="34"/>
                    </a:moveTo>
                    <a:lnTo>
                      <a:pt x="983" y="38"/>
                    </a:lnTo>
                    <a:lnTo>
                      <a:pt x="987" y="43"/>
                    </a:lnTo>
                    <a:lnTo>
                      <a:pt x="989" y="48"/>
                    </a:lnTo>
                    <a:lnTo>
                      <a:pt x="992" y="53"/>
                    </a:lnTo>
                    <a:lnTo>
                      <a:pt x="994" y="58"/>
                    </a:lnTo>
                    <a:lnTo>
                      <a:pt x="997" y="63"/>
                    </a:lnTo>
                    <a:lnTo>
                      <a:pt x="998" y="69"/>
                    </a:lnTo>
                    <a:lnTo>
                      <a:pt x="1000" y="74"/>
                    </a:lnTo>
                    <a:lnTo>
                      <a:pt x="1001" y="77"/>
                    </a:lnTo>
                    <a:lnTo>
                      <a:pt x="1006" y="80"/>
                    </a:lnTo>
                    <a:lnTo>
                      <a:pt x="1010" y="81"/>
                    </a:lnTo>
                    <a:lnTo>
                      <a:pt x="1015" y="81"/>
                    </a:lnTo>
                    <a:lnTo>
                      <a:pt x="1019" y="74"/>
                    </a:lnTo>
                    <a:lnTo>
                      <a:pt x="1024" y="70"/>
                    </a:lnTo>
                    <a:lnTo>
                      <a:pt x="1028" y="65"/>
                    </a:lnTo>
                    <a:lnTo>
                      <a:pt x="1035" y="63"/>
                    </a:lnTo>
                    <a:lnTo>
                      <a:pt x="1042" y="59"/>
                    </a:lnTo>
                    <a:lnTo>
                      <a:pt x="1049" y="57"/>
                    </a:lnTo>
                    <a:lnTo>
                      <a:pt x="1056" y="56"/>
                    </a:lnTo>
                    <a:lnTo>
                      <a:pt x="1065" y="56"/>
                    </a:lnTo>
                    <a:lnTo>
                      <a:pt x="1072" y="56"/>
                    </a:lnTo>
                    <a:lnTo>
                      <a:pt x="1080" y="59"/>
                    </a:lnTo>
                    <a:lnTo>
                      <a:pt x="1087" y="61"/>
                    </a:lnTo>
                    <a:lnTo>
                      <a:pt x="1094" y="66"/>
                    </a:lnTo>
                    <a:lnTo>
                      <a:pt x="1100" y="71"/>
                    </a:lnTo>
                    <a:lnTo>
                      <a:pt x="1106" y="77"/>
                    </a:lnTo>
                    <a:lnTo>
                      <a:pt x="1111" y="83"/>
                    </a:lnTo>
                    <a:lnTo>
                      <a:pt x="1115" y="90"/>
                    </a:lnTo>
                    <a:lnTo>
                      <a:pt x="1115" y="94"/>
                    </a:lnTo>
                    <a:lnTo>
                      <a:pt x="1117" y="99"/>
                    </a:lnTo>
                    <a:lnTo>
                      <a:pt x="1118" y="105"/>
                    </a:lnTo>
                    <a:lnTo>
                      <a:pt x="1119" y="110"/>
                    </a:lnTo>
                    <a:lnTo>
                      <a:pt x="1119" y="115"/>
                    </a:lnTo>
                    <a:lnTo>
                      <a:pt x="1120" y="120"/>
                    </a:lnTo>
                    <a:lnTo>
                      <a:pt x="1120" y="126"/>
                    </a:lnTo>
                    <a:lnTo>
                      <a:pt x="1120" y="131"/>
                    </a:lnTo>
                    <a:lnTo>
                      <a:pt x="1122" y="133"/>
                    </a:lnTo>
                    <a:lnTo>
                      <a:pt x="1127" y="135"/>
                    </a:lnTo>
                    <a:lnTo>
                      <a:pt x="1131" y="135"/>
                    </a:lnTo>
                    <a:lnTo>
                      <a:pt x="1136" y="135"/>
                    </a:lnTo>
                    <a:lnTo>
                      <a:pt x="1138" y="130"/>
                    </a:lnTo>
                    <a:lnTo>
                      <a:pt x="1143" y="126"/>
                    </a:lnTo>
                    <a:lnTo>
                      <a:pt x="1147" y="124"/>
                    </a:lnTo>
                    <a:lnTo>
                      <a:pt x="1152" y="124"/>
                    </a:lnTo>
                    <a:lnTo>
                      <a:pt x="1155" y="128"/>
                    </a:lnTo>
                    <a:lnTo>
                      <a:pt x="1158" y="132"/>
                    </a:lnTo>
                    <a:lnTo>
                      <a:pt x="1160" y="137"/>
                    </a:lnTo>
                    <a:lnTo>
                      <a:pt x="1160" y="142"/>
                    </a:lnTo>
                    <a:lnTo>
                      <a:pt x="1160" y="148"/>
                    </a:lnTo>
                    <a:lnTo>
                      <a:pt x="1161" y="155"/>
                    </a:lnTo>
                    <a:lnTo>
                      <a:pt x="1160" y="162"/>
                    </a:lnTo>
                    <a:lnTo>
                      <a:pt x="1159" y="170"/>
                    </a:lnTo>
                    <a:lnTo>
                      <a:pt x="1156" y="177"/>
                    </a:lnTo>
                    <a:lnTo>
                      <a:pt x="1155" y="185"/>
                    </a:lnTo>
                    <a:lnTo>
                      <a:pt x="1153" y="191"/>
                    </a:lnTo>
                    <a:lnTo>
                      <a:pt x="1152" y="199"/>
                    </a:lnTo>
                    <a:lnTo>
                      <a:pt x="1152" y="202"/>
                    </a:lnTo>
                    <a:lnTo>
                      <a:pt x="1155" y="206"/>
                    </a:lnTo>
                    <a:lnTo>
                      <a:pt x="1157" y="209"/>
                    </a:lnTo>
                    <a:lnTo>
                      <a:pt x="1162" y="211"/>
                    </a:lnTo>
                    <a:lnTo>
                      <a:pt x="1166" y="211"/>
                    </a:lnTo>
                    <a:lnTo>
                      <a:pt x="1170" y="208"/>
                    </a:lnTo>
                    <a:lnTo>
                      <a:pt x="1171" y="204"/>
                    </a:lnTo>
                    <a:lnTo>
                      <a:pt x="1175" y="200"/>
                    </a:lnTo>
                    <a:lnTo>
                      <a:pt x="1188" y="194"/>
                    </a:lnTo>
                    <a:lnTo>
                      <a:pt x="1201" y="187"/>
                    </a:lnTo>
                    <a:lnTo>
                      <a:pt x="1213" y="181"/>
                    </a:lnTo>
                    <a:lnTo>
                      <a:pt x="1227" y="177"/>
                    </a:lnTo>
                    <a:lnTo>
                      <a:pt x="1239" y="173"/>
                    </a:lnTo>
                    <a:lnTo>
                      <a:pt x="1253" y="171"/>
                    </a:lnTo>
                    <a:lnTo>
                      <a:pt x="1266" y="171"/>
                    </a:lnTo>
                    <a:lnTo>
                      <a:pt x="1281" y="174"/>
                    </a:lnTo>
                    <a:lnTo>
                      <a:pt x="1285" y="180"/>
                    </a:lnTo>
                    <a:lnTo>
                      <a:pt x="1289" y="187"/>
                    </a:lnTo>
                    <a:lnTo>
                      <a:pt x="1291" y="195"/>
                    </a:lnTo>
                    <a:lnTo>
                      <a:pt x="1293" y="204"/>
                    </a:lnTo>
                    <a:lnTo>
                      <a:pt x="1292" y="213"/>
                    </a:lnTo>
                    <a:lnTo>
                      <a:pt x="1292" y="222"/>
                    </a:lnTo>
                    <a:lnTo>
                      <a:pt x="1290" y="229"/>
                    </a:lnTo>
                    <a:lnTo>
                      <a:pt x="1288" y="237"/>
                    </a:lnTo>
                    <a:lnTo>
                      <a:pt x="1286" y="237"/>
                    </a:lnTo>
                    <a:lnTo>
                      <a:pt x="1285" y="239"/>
                    </a:lnTo>
                    <a:lnTo>
                      <a:pt x="1285" y="244"/>
                    </a:lnTo>
                    <a:lnTo>
                      <a:pt x="1287" y="249"/>
                    </a:lnTo>
                    <a:lnTo>
                      <a:pt x="1288" y="251"/>
                    </a:lnTo>
                    <a:lnTo>
                      <a:pt x="1290" y="253"/>
                    </a:lnTo>
                    <a:lnTo>
                      <a:pt x="1293" y="254"/>
                    </a:lnTo>
                    <a:lnTo>
                      <a:pt x="1298" y="254"/>
                    </a:lnTo>
                    <a:lnTo>
                      <a:pt x="1304" y="250"/>
                    </a:lnTo>
                    <a:lnTo>
                      <a:pt x="1311" y="246"/>
                    </a:lnTo>
                    <a:lnTo>
                      <a:pt x="1319" y="242"/>
                    </a:lnTo>
                    <a:lnTo>
                      <a:pt x="1326" y="240"/>
                    </a:lnTo>
                    <a:lnTo>
                      <a:pt x="1334" y="238"/>
                    </a:lnTo>
                    <a:lnTo>
                      <a:pt x="1342" y="238"/>
                    </a:lnTo>
                    <a:lnTo>
                      <a:pt x="1350" y="238"/>
                    </a:lnTo>
                    <a:lnTo>
                      <a:pt x="1360" y="241"/>
                    </a:lnTo>
                    <a:lnTo>
                      <a:pt x="1365" y="242"/>
                    </a:lnTo>
                    <a:lnTo>
                      <a:pt x="1370" y="246"/>
                    </a:lnTo>
                    <a:lnTo>
                      <a:pt x="1375" y="250"/>
                    </a:lnTo>
                    <a:lnTo>
                      <a:pt x="1379" y="255"/>
                    </a:lnTo>
                    <a:lnTo>
                      <a:pt x="1383" y="261"/>
                    </a:lnTo>
                    <a:lnTo>
                      <a:pt x="1386" y="267"/>
                    </a:lnTo>
                    <a:lnTo>
                      <a:pt x="1388" y="273"/>
                    </a:lnTo>
                    <a:lnTo>
                      <a:pt x="1391" y="279"/>
                    </a:lnTo>
                    <a:lnTo>
                      <a:pt x="1393" y="284"/>
                    </a:lnTo>
                    <a:lnTo>
                      <a:pt x="1393" y="290"/>
                    </a:lnTo>
                    <a:lnTo>
                      <a:pt x="1391" y="294"/>
                    </a:lnTo>
                    <a:lnTo>
                      <a:pt x="1389" y="299"/>
                    </a:lnTo>
                    <a:lnTo>
                      <a:pt x="1387" y="304"/>
                    </a:lnTo>
                    <a:lnTo>
                      <a:pt x="1386" y="309"/>
                    </a:lnTo>
                    <a:lnTo>
                      <a:pt x="1386" y="315"/>
                    </a:lnTo>
                    <a:lnTo>
                      <a:pt x="1388" y="321"/>
                    </a:lnTo>
                    <a:lnTo>
                      <a:pt x="1393" y="321"/>
                    </a:lnTo>
                    <a:lnTo>
                      <a:pt x="1399" y="323"/>
                    </a:lnTo>
                    <a:lnTo>
                      <a:pt x="1404" y="317"/>
                    </a:lnTo>
                    <a:lnTo>
                      <a:pt x="1411" y="314"/>
                    </a:lnTo>
                    <a:lnTo>
                      <a:pt x="1419" y="311"/>
                    </a:lnTo>
                    <a:lnTo>
                      <a:pt x="1428" y="309"/>
                    </a:lnTo>
                    <a:lnTo>
                      <a:pt x="1436" y="307"/>
                    </a:lnTo>
                    <a:lnTo>
                      <a:pt x="1446" y="308"/>
                    </a:lnTo>
                    <a:lnTo>
                      <a:pt x="1455" y="308"/>
                    </a:lnTo>
                    <a:lnTo>
                      <a:pt x="1464" y="311"/>
                    </a:lnTo>
                    <a:lnTo>
                      <a:pt x="1473" y="315"/>
                    </a:lnTo>
                    <a:lnTo>
                      <a:pt x="1481" y="321"/>
                    </a:lnTo>
                    <a:lnTo>
                      <a:pt x="1489" y="326"/>
                    </a:lnTo>
                    <a:lnTo>
                      <a:pt x="1497" y="336"/>
                    </a:lnTo>
                    <a:lnTo>
                      <a:pt x="1502" y="344"/>
                    </a:lnTo>
                    <a:lnTo>
                      <a:pt x="1507" y="354"/>
                    </a:lnTo>
                    <a:lnTo>
                      <a:pt x="1511" y="363"/>
                    </a:lnTo>
                    <a:lnTo>
                      <a:pt x="1515" y="374"/>
                    </a:lnTo>
                    <a:lnTo>
                      <a:pt x="1515" y="384"/>
                    </a:lnTo>
                    <a:lnTo>
                      <a:pt x="1515" y="396"/>
                    </a:lnTo>
                    <a:lnTo>
                      <a:pt x="1512" y="406"/>
                    </a:lnTo>
                    <a:lnTo>
                      <a:pt x="1511" y="418"/>
                    </a:lnTo>
                    <a:lnTo>
                      <a:pt x="1506" y="427"/>
                    </a:lnTo>
                    <a:lnTo>
                      <a:pt x="1502" y="438"/>
                    </a:lnTo>
                    <a:lnTo>
                      <a:pt x="1496" y="447"/>
                    </a:lnTo>
                    <a:lnTo>
                      <a:pt x="1490" y="457"/>
                    </a:lnTo>
                    <a:lnTo>
                      <a:pt x="1484" y="462"/>
                    </a:lnTo>
                    <a:lnTo>
                      <a:pt x="1479" y="469"/>
                    </a:lnTo>
                    <a:lnTo>
                      <a:pt x="1479" y="474"/>
                    </a:lnTo>
                    <a:lnTo>
                      <a:pt x="1482" y="478"/>
                    </a:lnTo>
                    <a:lnTo>
                      <a:pt x="1485" y="480"/>
                    </a:lnTo>
                    <a:lnTo>
                      <a:pt x="1490" y="482"/>
                    </a:lnTo>
                    <a:lnTo>
                      <a:pt x="1495" y="482"/>
                    </a:lnTo>
                    <a:lnTo>
                      <a:pt x="1501" y="482"/>
                    </a:lnTo>
                    <a:lnTo>
                      <a:pt x="1507" y="482"/>
                    </a:lnTo>
                    <a:lnTo>
                      <a:pt x="1512" y="485"/>
                    </a:lnTo>
                    <a:lnTo>
                      <a:pt x="1518" y="488"/>
                    </a:lnTo>
                    <a:lnTo>
                      <a:pt x="1525" y="490"/>
                    </a:lnTo>
                    <a:lnTo>
                      <a:pt x="1532" y="493"/>
                    </a:lnTo>
                    <a:lnTo>
                      <a:pt x="1539" y="497"/>
                    </a:lnTo>
                    <a:lnTo>
                      <a:pt x="1544" y="501"/>
                    </a:lnTo>
                    <a:lnTo>
                      <a:pt x="1549" y="506"/>
                    </a:lnTo>
                    <a:lnTo>
                      <a:pt x="1553" y="510"/>
                    </a:lnTo>
                    <a:lnTo>
                      <a:pt x="1557" y="517"/>
                    </a:lnTo>
                    <a:lnTo>
                      <a:pt x="1559" y="524"/>
                    </a:lnTo>
                    <a:lnTo>
                      <a:pt x="1562" y="532"/>
                    </a:lnTo>
                    <a:lnTo>
                      <a:pt x="1559" y="543"/>
                    </a:lnTo>
                    <a:lnTo>
                      <a:pt x="1555" y="553"/>
                    </a:lnTo>
                    <a:lnTo>
                      <a:pt x="1549" y="562"/>
                    </a:lnTo>
                    <a:lnTo>
                      <a:pt x="1543" y="571"/>
                    </a:lnTo>
                    <a:lnTo>
                      <a:pt x="1535" y="579"/>
                    </a:lnTo>
                    <a:lnTo>
                      <a:pt x="1525" y="586"/>
                    </a:lnTo>
                    <a:lnTo>
                      <a:pt x="1516" y="594"/>
                    </a:lnTo>
                    <a:lnTo>
                      <a:pt x="1509" y="602"/>
                    </a:lnTo>
                    <a:lnTo>
                      <a:pt x="1508" y="608"/>
                    </a:lnTo>
                    <a:lnTo>
                      <a:pt x="1512" y="613"/>
                    </a:lnTo>
                    <a:lnTo>
                      <a:pt x="1516" y="616"/>
                    </a:lnTo>
                    <a:lnTo>
                      <a:pt x="1522" y="620"/>
                    </a:lnTo>
                    <a:lnTo>
                      <a:pt x="1528" y="620"/>
                    </a:lnTo>
                    <a:lnTo>
                      <a:pt x="1534" y="621"/>
                    </a:lnTo>
                    <a:lnTo>
                      <a:pt x="1538" y="622"/>
                    </a:lnTo>
                    <a:lnTo>
                      <a:pt x="1544" y="623"/>
                    </a:lnTo>
                    <a:lnTo>
                      <a:pt x="1545" y="624"/>
                    </a:lnTo>
                    <a:lnTo>
                      <a:pt x="1549" y="626"/>
                    </a:lnTo>
                    <a:lnTo>
                      <a:pt x="1553" y="626"/>
                    </a:lnTo>
                    <a:lnTo>
                      <a:pt x="1557" y="629"/>
                    </a:lnTo>
                    <a:lnTo>
                      <a:pt x="1561" y="631"/>
                    </a:lnTo>
                    <a:lnTo>
                      <a:pt x="1565" y="634"/>
                    </a:lnTo>
                    <a:lnTo>
                      <a:pt x="1567" y="638"/>
                    </a:lnTo>
                    <a:lnTo>
                      <a:pt x="1567" y="644"/>
                    </a:lnTo>
                    <a:lnTo>
                      <a:pt x="1562" y="652"/>
                    </a:lnTo>
                    <a:lnTo>
                      <a:pt x="1556" y="659"/>
                    </a:lnTo>
                    <a:lnTo>
                      <a:pt x="1548" y="666"/>
                    </a:lnTo>
                    <a:lnTo>
                      <a:pt x="1542" y="673"/>
                    </a:lnTo>
                    <a:lnTo>
                      <a:pt x="1534" y="678"/>
                    </a:lnTo>
                    <a:lnTo>
                      <a:pt x="1526" y="685"/>
                    </a:lnTo>
                    <a:lnTo>
                      <a:pt x="1519" y="691"/>
                    </a:lnTo>
                    <a:lnTo>
                      <a:pt x="1512" y="698"/>
                    </a:lnTo>
                    <a:lnTo>
                      <a:pt x="1510" y="700"/>
                    </a:lnTo>
                    <a:lnTo>
                      <a:pt x="1510" y="704"/>
                    </a:lnTo>
                    <a:lnTo>
                      <a:pt x="1510" y="707"/>
                    </a:lnTo>
                    <a:lnTo>
                      <a:pt x="1512" y="711"/>
                    </a:lnTo>
                    <a:lnTo>
                      <a:pt x="1516" y="712"/>
                    </a:lnTo>
                    <a:lnTo>
                      <a:pt x="1518" y="715"/>
                    </a:lnTo>
                    <a:lnTo>
                      <a:pt x="1538" y="711"/>
                    </a:lnTo>
                    <a:lnTo>
                      <a:pt x="1559" y="707"/>
                    </a:lnTo>
                    <a:lnTo>
                      <a:pt x="1581" y="703"/>
                    </a:lnTo>
                    <a:lnTo>
                      <a:pt x="1603" y="702"/>
                    </a:lnTo>
                    <a:lnTo>
                      <a:pt x="1624" y="701"/>
                    </a:lnTo>
                    <a:lnTo>
                      <a:pt x="1645" y="704"/>
                    </a:lnTo>
                    <a:lnTo>
                      <a:pt x="1665" y="711"/>
                    </a:lnTo>
                    <a:lnTo>
                      <a:pt x="1684" y="722"/>
                    </a:lnTo>
                    <a:lnTo>
                      <a:pt x="1690" y="728"/>
                    </a:lnTo>
                    <a:lnTo>
                      <a:pt x="1696" y="735"/>
                    </a:lnTo>
                    <a:lnTo>
                      <a:pt x="1700" y="742"/>
                    </a:lnTo>
                    <a:lnTo>
                      <a:pt x="1704" y="751"/>
                    </a:lnTo>
                    <a:lnTo>
                      <a:pt x="1706" y="759"/>
                    </a:lnTo>
                    <a:lnTo>
                      <a:pt x="1707" y="768"/>
                    </a:lnTo>
                    <a:lnTo>
                      <a:pt x="1707" y="778"/>
                    </a:lnTo>
                    <a:lnTo>
                      <a:pt x="1706" y="788"/>
                    </a:lnTo>
                    <a:lnTo>
                      <a:pt x="1703" y="795"/>
                    </a:lnTo>
                    <a:lnTo>
                      <a:pt x="1699" y="801"/>
                    </a:lnTo>
                    <a:lnTo>
                      <a:pt x="1695" y="807"/>
                    </a:lnTo>
                    <a:lnTo>
                      <a:pt x="1691" y="814"/>
                    </a:lnTo>
                    <a:lnTo>
                      <a:pt x="1685" y="820"/>
                    </a:lnTo>
                    <a:lnTo>
                      <a:pt x="1680" y="825"/>
                    </a:lnTo>
                    <a:lnTo>
                      <a:pt x="1674" y="829"/>
                    </a:lnTo>
                    <a:lnTo>
                      <a:pt x="1668" y="833"/>
                    </a:lnTo>
                    <a:lnTo>
                      <a:pt x="1668" y="837"/>
                    </a:lnTo>
                    <a:lnTo>
                      <a:pt x="1671" y="842"/>
                    </a:lnTo>
                    <a:lnTo>
                      <a:pt x="1675" y="846"/>
                    </a:lnTo>
                    <a:lnTo>
                      <a:pt x="1680" y="848"/>
                    </a:lnTo>
                    <a:lnTo>
                      <a:pt x="1682" y="846"/>
                    </a:lnTo>
                    <a:lnTo>
                      <a:pt x="1686" y="844"/>
                    </a:lnTo>
                    <a:lnTo>
                      <a:pt x="1690" y="844"/>
                    </a:lnTo>
                    <a:lnTo>
                      <a:pt x="1695" y="844"/>
                    </a:lnTo>
                    <a:lnTo>
                      <a:pt x="1699" y="844"/>
                    </a:lnTo>
                    <a:lnTo>
                      <a:pt x="1704" y="846"/>
                    </a:lnTo>
                    <a:lnTo>
                      <a:pt x="1709" y="847"/>
                    </a:lnTo>
                    <a:lnTo>
                      <a:pt x="1714" y="848"/>
                    </a:lnTo>
                    <a:lnTo>
                      <a:pt x="1721" y="850"/>
                    </a:lnTo>
                    <a:lnTo>
                      <a:pt x="1730" y="852"/>
                    </a:lnTo>
                    <a:lnTo>
                      <a:pt x="1737" y="854"/>
                    </a:lnTo>
                    <a:lnTo>
                      <a:pt x="1745" y="858"/>
                    </a:lnTo>
                    <a:lnTo>
                      <a:pt x="1752" y="860"/>
                    </a:lnTo>
                    <a:lnTo>
                      <a:pt x="1759" y="866"/>
                    </a:lnTo>
                    <a:lnTo>
                      <a:pt x="1764" y="872"/>
                    </a:lnTo>
                    <a:lnTo>
                      <a:pt x="1770" y="880"/>
                    </a:lnTo>
                    <a:lnTo>
                      <a:pt x="1769" y="889"/>
                    </a:lnTo>
                    <a:lnTo>
                      <a:pt x="1767" y="898"/>
                    </a:lnTo>
                    <a:lnTo>
                      <a:pt x="1762" y="907"/>
                    </a:lnTo>
                    <a:lnTo>
                      <a:pt x="1757" y="915"/>
                    </a:lnTo>
                    <a:lnTo>
                      <a:pt x="1750" y="922"/>
                    </a:lnTo>
                    <a:lnTo>
                      <a:pt x="1743" y="928"/>
                    </a:lnTo>
                    <a:lnTo>
                      <a:pt x="1735" y="935"/>
                    </a:lnTo>
                    <a:lnTo>
                      <a:pt x="1727" y="941"/>
                    </a:lnTo>
                    <a:lnTo>
                      <a:pt x="1726" y="945"/>
                    </a:lnTo>
                    <a:lnTo>
                      <a:pt x="1727" y="950"/>
                    </a:lnTo>
                    <a:lnTo>
                      <a:pt x="1730" y="954"/>
                    </a:lnTo>
                    <a:lnTo>
                      <a:pt x="1734" y="955"/>
                    </a:lnTo>
                    <a:lnTo>
                      <a:pt x="1739" y="954"/>
                    </a:lnTo>
                    <a:lnTo>
                      <a:pt x="1746" y="955"/>
                    </a:lnTo>
                    <a:lnTo>
                      <a:pt x="1753" y="955"/>
                    </a:lnTo>
                    <a:lnTo>
                      <a:pt x="1759" y="957"/>
                    </a:lnTo>
                    <a:lnTo>
                      <a:pt x="1765" y="959"/>
                    </a:lnTo>
                    <a:lnTo>
                      <a:pt x="1771" y="961"/>
                    </a:lnTo>
                    <a:lnTo>
                      <a:pt x="1776" y="964"/>
                    </a:lnTo>
                    <a:lnTo>
                      <a:pt x="1782" y="968"/>
                    </a:lnTo>
                    <a:lnTo>
                      <a:pt x="1785" y="972"/>
                    </a:lnTo>
                    <a:lnTo>
                      <a:pt x="1788" y="978"/>
                    </a:lnTo>
                    <a:lnTo>
                      <a:pt x="1789" y="985"/>
                    </a:lnTo>
                    <a:lnTo>
                      <a:pt x="1786" y="993"/>
                    </a:lnTo>
                    <a:lnTo>
                      <a:pt x="1780" y="999"/>
                    </a:lnTo>
                    <a:lnTo>
                      <a:pt x="1775" y="1006"/>
                    </a:lnTo>
                    <a:lnTo>
                      <a:pt x="1767" y="1011"/>
                    </a:lnTo>
                    <a:lnTo>
                      <a:pt x="1761" y="1018"/>
                    </a:lnTo>
                    <a:lnTo>
                      <a:pt x="1753" y="1022"/>
                    </a:lnTo>
                    <a:lnTo>
                      <a:pt x="1745" y="1027"/>
                    </a:lnTo>
                    <a:lnTo>
                      <a:pt x="1738" y="1031"/>
                    </a:lnTo>
                    <a:lnTo>
                      <a:pt x="1731" y="1035"/>
                    </a:lnTo>
                    <a:lnTo>
                      <a:pt x="1729" y="1039"/>
                    </a:lnTo>
                    <a:lnTo>
                      <a:pt x="1730" y="1044"/>
                    </a:lnTo>
                    <a:lnTo>
                      <a:pt x="1735" y="1045"/>
                    </a:lnTo>
                    <a:lnTo>
                      <a:pt x="1740" y="1048"/>
                    </a:lnTo>
                    <a:lnTo>
                      <a:pt x="1745" y="1049"/>
                    </a:lnTo>
                    <a:lnTo>
                      <a:pt x="1751" y="1050"/>
                    </a:lnTo>
                    <a:lnTo>
                      <a:pt x="1756" y="1050"/>
                    </a:lnTo>
                    <a:lnTo>
                      <a:pt x="1762" y="1051"/>
                    </a:lnTo>
                    <a:lnTo>
                      <a:pt x="1767" y="1052"/>
                    </a:lnTo>
                    <a:lnTo>
                      <a:pt x="1773" y="1054"/>
                    </a:lnTo>
                    <a:lnTo>
                      <a:pt x="1780" y="1056"/>
                    </a:lnTo>
                    <a:lnTo>
                      <a:pt x="1788" y="1058"/>
                    </a:lnTo>
                    <a:lnTo>
                      <a:pt x="1795" y="1062"/>
                    </a:lnTo>
                    <a:lnTo>
                      <a:pt x="1803" y="1066"/>
                    </a:lnTo>
                    <a:lnTo>
                      <a:pt x="1810" y="1071"/>
                    </a:lnTo>
                    <a:lnTo>
                      <a:pt x="1816" y="1076"/>
                    </a:lnTo>
                    <a:lnTo>
                      <a:pt x="1821" y="1082"/>
                    </a:lnTo>
                    <a:lnTo>
                      <a:pt x="1825" y="1090"/>
                    </a:lnTo>
                    <a:lnTo>
                      <a:pt x="1823" y="1099"/>
                    </a:lnTo>
                    <a:lnTo>
                      <a:pt x="1821" y="1107"/>
                    </a:lnTo>
                    <a:lnTo>
                      <a:pt x="1816" y="1115"/>
                    </a:lnTo>
                    <a:lnTo>
                      <a:pt x="1811" y="1123"/>
                    </a:lnTo>
                    <a:lnTo>
                      <a:pt x="1803" y="1128"/>
                    </a:lnTo>
                    <a:lnTo>
                      <a:pt x="1797" y="1134"/>
                    </a:lnTo>
                    <a:lnTo>
                      <a:pt x="1789" y="1140"/>
                    </a:lnTo>
                    <a:lnTo>
                      <a:pt x="1782" y="1146"/>
                    </a:lnTo>
                    <a:lnTo>
                      <a:pt x="1731" y="1168"/>
                    </a:lnTo>
                    <a:lnTo>
                      <a:pt x="1727" y="1175"/>
                    </a:lnTo>
                    <a:lnTo>
                      <a:pt x="1731" y="1179"/>
                    </a:lnTo>
                    <a:lnTo>
                      <a:pt x="1737" y="1182"/>
                    </a:lnTo>
                    <a:lnTo>
                      <a:pt x="1744" y="1182"/>
                    </a:lnTo>
                    <a:lnTo>
                      <a:pt x="1751" y="1183"/>
                    </a:lnTo>
                    <a:lnTo>
                      <a:pt x="1758" y="1182"/>
                    </a:lnTo>
                    <a:lnTo>
                      <a:pt x="1766" y="1182"/>
                    </a:lnTo>
                    <a:lnTo>
                      <a:pt x="1773" y="1182"/>
                    </a:lnTo>
                    <a:lnTo>
                      <a:pt x="1780" y="1183"/>
                    </a:lnTo>
                    <a:lnTo>
                      <a:pt x="1795" y="1185"/>
                    </a:lnTo>
                    <a:lnTo>
                      <a:pt x="1811" y="1190"/>
                    </a:lnTo>
                    <a:lnTo>
                      <a:pt x="1826" y="1195"/>
                    </a:lnTo>
                    <a:lnTo>
                      <a:pt x="1840" y="1202"/>
                    </a:lnTo>
                    <a:lnTo>
                      <a:pt x="1853" y="1209"/>
                    </a:lnTo>
                    <a:lnTo>
                      <a:pt x="1864" y="1220"/>
                    </a:lnTo>
                    <a:lnTo>
                      <a:pt x="1873" y="1231"/>
                    </a:lnTo>
                    <a:lnTo>
                      <a:pt x="1880" y="1246"/>
                    </a:lnTo>
                    <a:lnTo>
                      <a:pt x="1882" y="1258"/>
                    </a:lnTo>
                    <a:lnTo>
                      <a:pt x="1883" y="1272"/>
                    </a:lnTo>
                    <a:lnTo>
                      <a:pt x="1881" y="1285"/>
                    </a:lnTo>
                    <a:lnTo>
                      <a:pt x="1878" y="1298"/>
                    </a:lnTo>
                    <a:lnTo>
                      <a:pt x="1872" y="1309"/>
                    </a:lnTo>
                    <a:lnTo>
                      <a:pt x="1866" y="1321"/>
                    </a:lnTo>
                    <a:lnTo>
                      <a:pt x="1858" y="1332"/>
                    </a:lnTo>
                    <a:lnTo>
                      <a:pt x="1849" y="1343"/>
                    </a:lnTo>
                    <a:lnTo>
                      <a:pt x="1837" y="1352"/>
                    </a:lnTo>
                    <a:lnTo>
                      <a:pt x="1825" y="1359"/>
                    </a:lnTo>
                    <a:lnTo>
                      <a:pt x="1812" y="1365"/>
                    </a:lnTo>
                    <a:lnTo>
                      <a:pt x="1799" y="1371"/>
                    </a:lnTo>
                    <a:lnTo>
                      <a:pt x="1785" y="1375"/>
                    </a:lnTo>
                    <a:lnTo>
                      <a:pt x="1771" y="1378"/>
                    </a:lnTo>
                    <a:lnTo>
                      <a:pt x="1756" y="1380"/>
                    </a:lnTo>
                    <a:lnTo>
                      <a:pt x="1743" y="1381"/>
                    </a:lnTo>
                    <a:lnTo>
                      <a:pt x="1739" y="1386"/>
                    </a:lnTo>
                    <a:lnTo>
                      <a:pt x="1743" y="1393"/>
                    </a:lnTo>
                    <a:lnTo>
                      <a:pt x="1751" y="1398"/>
                    </a:lnTo>
                    <a:lnTo>
                      <a:pt x="1760" y="1404"/>
                    </a:lnTo>
                    <a:lnTo>
                      <a:pt x="1768" y="1409"/>
                    </a:lnTo>
                    <a:lnTo>
                      <a:pt x="1776" y="1417"/>
                    </a:lnTo>
                    <a:lnTo>
                      <a:pt x="1783" y="1424"/>
                    </a:lnTo>
                    <a:lnTo>
                      <a:pt x="1789" y="1433"/>
                    </a:lnTo>
                    <a:lnTo>
                      <a:pt x="1793" y="1442"/>
                    </a:lnTo>
                    <a:lnTo>
                      <a:pt x="1797" y="1453"/>
                    </a:lnTo>
                    <a:lnTo>
                      <a:pt x="1796" y="1458"/>
                    </a:lnTo>
                    <a:lnTo>
                      <a:pt x="1796" y="1465"/>
                    </a:lnTo>
                    <a:lnTo>
                      <a:pt x="1794" y="1472"/>
                    </a:lnTo>
                    <a:lnTo>
                      <a:pt x="1794" y="1478"/>
                    </a:lnTo>
                    <a:lnTo>
                      <a:pt x="1790" y="1483"/>
                    </a:lnTo>
                    <a:lnTo>
                      <a:pt x="1787" y="1488"/>
                    </a:lnTo>
                    <a:lnTo>
                      <a:pt x="1781" y="1493"/>
                    </a:lnTo>
                    <a:lnTo>
                      <a:pt x="1776" y="1496"/>
                    </a:lnTo>
                    <a:lnTo>
                      <a:pt x="1768" y="1498"/>
                    </a:lnTo>
                    <a:lnTo>
                      <a:pt x="1761" y="1499"/>
                    </a:lnTo>
                    <a:lnTo>
                      <a:pt x="1753" y="1500"/>
                    </a:lnTo>
                    <a:lnTo>
                      <a:pt x="1744" y="1501"/>
                    </a:lnTo>
                    <a:lnTo>
                      <a:pt x="1735" y="1500"/>
                    </a:lnTo>
                    <a:lnTo>
                      <a:pt x="1727" y="1499"/>
                    </a:lnTo>
                    <a:lnTo>
                      <a:pt x="1719" y="1498"/>
                    </a:lnTo>
                    <a:lnTo>
                      <a:pt x="1712" y="1496"/>
                    </a:lnTo>
                    <a:lnTo>
                      <a:pt x="1708" y="1498"/>
                    </a:lnTo>
                    <a:lnTo>
                      <a:pt x="1706" y="1501"/>
                    </a:lnTo>
                    <a:lnTo>
                      <a:pt x="1704" y="1504"/>
                    </a:lnTo>
                    <a:lnTo>
                      <a:pt x="1706" y="1510"/>
                    </a:lnTo>
                    <a:lnTo>
                      <a:pt x="1711" y="1516"/>
                    </a:lnTo>
                    <a:lnTo>
                      <a:pt x="1716" y="1524"/>
                    </a:lnTo>
                    <a:lnTo>
                      <a:pt x="1718" y="1533"/>
                    </a:lnTo>
                    <a:lnTo>
                      <a:pt x="1721" y="1542"/>
                    </a:lnTo>
                    <a:lnTo>
                      <a:pt x="1721" y="1551"/>
                    </a:lnTo>
                    <a:lnTo>
                      <a:pt x="1722" y="1561"/>
                    </a:lnTo>
                    <a:lnTo>
                      <a:pt x="1721" y="1570"/>
                    </a:lnTo>
                    <a:lnTo>
                      <a:pt x="1721" y="1579"/>
                    </a:lnTo>
                    <a:lnTo>
                      <a:pt x="1718" y="1583"/>
                    </a:lnTo>
                    <a:lnTo>
                      <a:pt x="1716" y="1588"/>
                    </a:lnTo>
                    <a:lnTo>
                      <a:pt x="1713" y="1592"/>
                    </a:lnTo>
                    <a:lnTo>
                      <a:pt x="1711" y="1597"/>
                    </a:lnTo>
                    <a:lnTo>
                      <a:pt x="1707" y="1600"/>
                    </a:lnTo>
                    <a:lnTo>
                      <a:pt x="1705" y="1604"/>
                    </a:lnTo>
                    <a:lnTo>
                      <a:pt x="1701" y="1606"/>
                    </a:lnTo>
                    <a:lnTo>
                      <a:pt x="1697" y="1609"/>
                    </a:lnTo>
                    <a:lnTo>
                      <a:pt x="1689" y="1611"/>
                    </a:lnTo>
                    <a:lnTo>
                      <a:pt x="1683" y="1611"/>
                    </a:lnTo>
                    <a:lnTo>
                      <a:pt x="1676" y="1611"/>
                    </a:lnTo>
                    <a:lnTo>
                      <a:pt x="1670" y="1611"/>
                    </a:lnTo>
                    <a:lnTo>
                      <a:pt x="1662" y="1608"/>
                    </a:lnTo>
                    <a:lnTo>
                      <a:pt x="1657" y="1605"/>
                    </a:lnTo>
                    <a:lnTo>
                      <a:pt x="1651" y="1601"/>
                    </a:lnTo>
                    <a:lnTo>
                      <a:pt x="1646" y="1597"/>
                    </a:lnTo>
                    <a:lnTo>
                      <a:pt x="1642" y="1596"/>
                    </a:lnTo>
                    <a:lnTo>
                      <a:pt x="1638" y="1599"/>
                    </a:lnTo>
                    <a:lnTo>
                      <a:pt x="1634" y="1601"/>
                    </a:lnTo>
                    <a:lnTo>
                      <a:pt x="1633" y="1605"/>
                    </a:lnTo>
                    <a:lnTo>
                      <a:pt x="1632" y="1608"/>
                    </a:lnTo>
                    <a:lnTo>
                      <a:pt x="1635" y="1612"/>
                    </a:lnTo>
                    <a:lnTo>
                      <a:pt x="1637" y="1615"/>
                    </a:lnTo>
                    <a:lnTo>
                      <a:pt x="1639" y="1619"/>
                    </a:lnTo>
                    <a:lnTo>
                      <a:pt x="1639" y="1626"/>
                    </a:lnTo>
                    <a:lnTo>
                      <a:pt x="1640" y="1635"/>
                    </a:lnTo>
                    <a:lnTo>
                      <a:pt x="1640" y="1645"/>
                    </a:lnTo>
                    <a:lnTo>
                      <a:pt x="1640" y="1654"/>
                    </a:lnTo>
                    <a:lnTo>
                      <a:pt x="1638" y="1663"/>
                    </a:lnTo>
                    <a:lnTo>
                      <a:pt x="1635" y="1672"/>
                    </a:lnTo>
                    <a:lnTo>
                      <a:pt x="1631" y="1680"/>
                    </a:lnTo>
                    <a:lnTo>
                      <a:pt x="1627" y="1688"/>
                    </a:lnTo>
                    <a:lnTo>
                      <a:pt x="1619" y="1692"/>
                    </a:lnTo>
                    <a:lnTo>
                      <a:pt x="1611" y="1698"/>
                    </a:lnTo>
                    <a:lnTo>
                      <a:pt x="1606" y="1700"/>
                    </a:lnTo>
                    <a:lnTo>
                      <a:pt x="1601" y="1701"/>
                    </a:lnTo>
                    <a:lnTo>
                      <a:pt x="1595" y="1701"/>
                    </a:lnTo>
                    <a:lnTo>
                      <a:pt x="1590" y="1701"/>
                    </a:lnTo>
                    <a:lnTo>
                      <a:pt x="1585" y="1700"/>
                    </a:lnTo>
                    <a:lnTo>
                      <a:pt x="1580" y="1696"/>
                    </a:lnTo>
                    <a:lnTo>
                      <a:pt x="1576" y="1692"/>
                    </a:lnTo>
                    <a:lnTo>
                      <a:pt x="1572" y="1689"/>
                    </a:lnTo>
                    <a:lnTo>
                      <a:pt x="1568" y="1684"/>
                    </a:lnTo>
                    <a:lnTo>
                      <a:pt x="1564" y="1680"/>
                    </a:lnTo>
                    <a:lnTo>
                      <a:pt x="1559" y="1676"/>
                    </a:lnTo>
                    <a:lnTo>
                      <a:pt x="1555" y="1674"/>
                    </a:lnTo>
                    <a:lnTo>
                      <a:pt x="1549" y="1675"/>
                    </a:lnTo>
                    <a:lnTo>
                      <a:pt x="1544" y="1677"/>
                    </a:lnTo>
                    <a:lnTo>
                      <a:pt x="1547" y="1685"/>
                    </a:lnTo>
                    <a:lnTo>
                      <a:pt x="1549" y="1694"/>
                    </a:lnTo>
                    <a:lnTo>
                      <a:pt x="1550" y="1702"/>
                    </a:lnTo>
                    <a:lnTo>
                      <a:pt x="1551" y="1712"/>
                    </a:lnTo>
                    <a:lnTo>
                      <a:pt x="1550" y="1720"/>
                    </a:lnTo>
                    <a:lnTo>
                      <a:pt x="1548" y="1729"/>
                    </a:lnTo>
                    <a:lnTo>
                      <a:pt x="1545" y="1737"/>
                    </a:lnTo>
                    <a:lnTo>
                      <a:pt x="1542" y="1746"/>
                    </a:lnTo>
                    <a:lnTo>
                      <a:pt x="1528" y="1760"/>
                    </a:lnTo>
                    <a:lnTo>
                      <a:pt x="1513" y="1772"/>
                    </a:lnTo>
                    <a:lnTo>
                      <a:pt x="1496" y="1780"/>
                    </a:lnTo>
                    <a:lnTo>
                      <a:pt x="1479" y="1786"/>
                    </a:lnTo>
                    <a:lnTo>
                      <a:pt x="1460" y="1790"/>
                    </a:lnTo>
                    <a:lnTo>
                      <a:pt x="1441" y="1793"/>
                    </a:lnTo>
                    <a:lnTo>
                      <a:pt x="1421" y="1793"/>
                    </a:lnTo>
                    <a:lnTo>
                      <a:pt x="1402" y="1793"/>
                    </a:lnTo>
                    <a:lnTo>
                      <a:pt x="1391" y="1789"/>
                    </a:lnTo>
                    <a:lnTo>
                      <a:pt x="1381" y="1786"/>
                    </a:lnTo>
                    <a:lnTo>
                      <a:pt x="1371" y="1782"/>
                    </a:lnTo>
                    <a:lnTo>
                      <a:pt x="1362" y="1780"/>
                    </a:lnTo>
                    <a:lnTo>
                      <a:pt x="1352" y="1775"/>
                    </a:lnTo>
                    <a:lnTo>
                      <a:pt x="1345" y="1770"/>
                    </a:lnTo>
                    <a:lnTo>
                      <a:pt x="1337" y="1763"/>
                    </a:lnTo>
                    <a:lnTo>
                      <a:pt x="1331" y="1756"/>
                    </a:lnTo>
                    <a:lnTo>
                      <a:pt x="1326" y="1754"/>
                    </a:lnTo>
                    <a:lnTo>
                      <a:pt x="1324" y="1752"/>
                    </a:lnTo>
                    <a:lnTo>
                      <a:pt x="1318" y="1754"/>
                    </a:lnTo>
                    <a:lnTo>
                      <a:pt x="1313" y="1759"/>
                    </a:lnTo>
                    <a:lnTo>
                      <a:pt x="1315" y="1768"/>
                    </a:lnTo>
                    <a:lnTo>
                      <a:pt x="1316" y="1779"/>
                    </a:lnTo>
                    <a:lnTo>
                      <a:pt x="1315" y="1790"/>
                    </a:lnTo>
                    <a:lnTo>
                      <a:pt x="1313" y="1800"/>
                    </a:lnTo>
                    <a:lnTo>
                      <a:pt x="1308" y="1810"/>
                    </a:lnTo>
                    <a:lnTo>
                      <a:pt x="1302" y="1820"/>
                    </a:lnTo>
                    <a:lnTo>
                      <a:pt x="1295" y="1828"/>
                    </a:lnTo>
                    <a:lnTo>
                      <a:pt x="1288" y="1837"/>
                    </a:lnTo>
                    <a:lnTo>
                      <a:pt x="1283" y="1841"/>
                    </a:lnTo>
                    <a:lnTo>
                      <a:pt x="1277" y="1845"/>
                    </a:lnTo>
                    <a:lnTo>
                      <a:pt x="1271" y="1849"/>
                    </a:lnTo>
                    <a:lnTo>
                      <a:pt x="1265" y="1852"/>
                    </a:lnTo>
                    <a:lnTo>
                      <a:pt x="1259" y="1853"/>
                    </a:lnTo>
                    <a:lnTo>
                      <a:pt x="1252" y="1855"/>
                    </a:lnTo>
                    <a:lnTo>
                      <a:pt x="1246" y="1854"/>
                    </a:lnTo>
                    <a:lnTo>
                      <a:pt x="1239" y="1853"/>
                    </a:lnTo>
                    <a:lnTo>
                      <a:pt x="1234" y="1851"/>
                    </a:lnTo>
                    <a:lnTo>
                      <a:pt x="1229" y="1847"/>
                    </a:lnTo>
                    <a:lnTo>
                      <a:pt x="1225" y="1844"/>
                    </a:lnTo>
                    <a:lnTo>
                      <a:pt x="1222" y="1840"/>
                    </a:lnTo>
                    <a:lnTo>
                      <a:pt x="1217" y="1836"/>
                    </a:lnTo>
                    <a:lnTo>
                      <a:pt x="1213" y="1835"/>
                    </a:lnTo>
                    <a:lnTo>
                      <a:pt x="1208" y="1834"/>
                    </a:lnTo>
                    <a:lnTo>
                      <a:pt x="1202" y="1835"/>
                    </a:lnTo>
                    <a:lnTo>
                      <a:pt x="1197" y="1842"/>
                    </a:lnTo>
                    <a:lnTo>
                      <a:pt x="1191" y="1847"/>
                    </a:lnTo>
                    <a:lnTo>
                      <a:pt x="1184" y="1851"/>
                    </a:lnTo>
                    <a:lnTo>
                      <a:pt x="1177" y="1854"/>
                    </a:lnTo>
                    <a:lnTo>
                      <a:pt x="1169" y="1856"/>
                    </a:lnTo>
                    <a:lnTo>
                      <a:pt x="1161" y="1857"/>
                    </a:lnTo>
                    <a:lnTo>
                      <a:pt x="1153" y="1858"/>
                    </a:lnTo>
                    <a:lnTo>
                      <a:pt x="1147" y="1860"/>
                    </a:lnTo>
                    <a:lnTo>
                      <a:pt x="1140" y="1858"/>
                    </a:lnTo>
                    <a:lnTo>
                      <a:pt x="1133" y="1857"/>
                    </a:lnTo>
                    <a:lnTo>
                      <a:pt x="1134" y="1851"/>
                    </a:lnTo>
                    <a:lnTo>
                      <a:pt x="1134" y="1844"/>
                    </a:lnTo>
                    <a:lnTo>
                      <a:pt x="1133" y="1837"/>
                    </a:lnTo>
                    <a:lnTo>
                      <a:pt x="1131" y="1831"/>
                    </a:lnTo>
                    <a:lnTo>
                      <a:pt x="1129" y="1824"/>
                    </a:lnTo>
                    <a:lnTo>
                      <a:pt x="1129" y="1818"/>
                    </a:lnTo>
                    <a:lnTo>
                      <a:pt x="1129" y="1811"/>
                    </a:lnTo>
                    <a:lnTo>
                      <a:pt x="1134" y="1806"/>
                    </a:lnTo>
                    <a:lnTo>
                      <a:pt x="1140" y="1797"/>
                    </a:lnTo>
                    <a:lnTo>
                      <a:pt x="1146" y="1789"/>
                    </a:lnTo>
                    <a:lnTo>
                      <a:pt x="1152" y="1781"/>
                    </a:lnTo>
                    <a:lnTo>
                      <a:pt x="1157" y="1773"/>
                    </a:lnTo>
                    <a:lnTo>
                      <a:pt x="1162" y="1764"/>
                    </a:lnTo>
                    <a:lnTo>
                      <a:pt x="1168" y="1757"/>
                    </a:lnTo>
                    <a:lnTo>
                      <a:pt x="1174" y="1750"/>
                    </a:lnTo>
                    <a:lnTo>
                      <a:pt x="1181" y="1743"/>
                    </a:lnTo>
                    <a:lnTo>
                      <a:pt x="1183" y="1744"/>
                    </a:lnTo>
                    <a:lnTo>
                      <a:pt x="1190" y="1730"/>
                    </a:lnTo>
                    <a:lnTo>
                      <a:pt x="1197" y="1716"/>
                    </a:lnTo>
                    <a:lnTo>
                      <a:pt x="1203" y="1701"/>
                    </a:lnTo>
                    <a:lnTo>
                      <a:pt x="1209" y="1687"/>
                    </a:lnTo>
                    <a:lnTo>
                      <a:pt x="1213" y="1671"/>
                    </a:lnTo>
                    <a:lnTo>
                      <a:pt x="1217" y="1654"/>
                    </a:lnTo>
                    <a:lnTo>
                      <a:pt x="1220" y="1638"/>
                    </a:lnTo>
                    <a:lnTo>
                      <a:pt x="1224" y="1622"/>
                    </a:lnTo>
                    <a:lnTo>
                      <a:pt x="1228" y="1615"/>
                    </a:lnTo>
                    <a:lnTo>
                      <a:pt x="1231" y="1608"/>
                    </a:lnTo>
                    <a:lnTo>
                      <a:pt x="1234" y="1601"/>
                    </a:lnTo>
                    <a:lnTo>
                      <a:pt x="1236" y="1594"/>
                    </a:lnTo>
                    <a:lnTo>
                      <a:pt x="1238" y="1586"/>
                    </a:lnTo>
                    <a:lnTo>
                      <a:pt x="1242" y="1579"/>
                    </a:lnTo>
                    <a:lnTo>
                      <a:pt x="1247" y="1573"/>
                    </a:lnTo>
                    <a:lnTo>
                      <a:pt x="1254" y="1569"/>
                    </a:lnTo>
                    <a:lnTo>
                      <a:pt x="1265" y="1555"/>
                    </a:lnTo>
                    <a:lnTo>
                      <a:pt x="1279" y="1543"/>
                    </a:lnTo>
                    <a:lnTo>
                      <a:pt x="1293" y="1531"/>
                    </a:lnTo>
                    <a:lnTo>
                      <a:pt x="1308" y="1519"/>
                    </a:lnTo>
                    <a:lnTo>
                      <a:pt x="1322" y="1507"/>
                    </a:lnTo>
                    <a:lnTo>
                      <a:pt x="1336" y="1495"/>
                    </a:lnTo>
                    <a:lnTo>
                      <a:pt x="1350" y="1481"/>
                    </a:lnTo>
                    <a:lnTo>
                      <a:pt x="1363" y="1468"/>
                    </a:lnTo>
                    <a:lnTo>
                      <a:pt x="1368" y="1458"/>
                    </a:lnTo>
                    <a:lnTo>
                      <a:pt x="1374" y="1448"/>
                    </a:lnTo>
                    <a:lnTo>
                      <a:pt x="1379" y="1438"/>
                    </a:lnTo>
                    <a:lnTo>
                      <a:pt x="1384" y="1429"/>
                    </a:lnTo>
                    <a:lnTo>
                      <a:pt x="1389" y="1419"/>
                    </a:lnTo>
                    <a:lnTo>
                      <a:pt x="1395" y="1410"/>
                    </a:lnTo>
                    <a:lnTo>
                      <a:pt x="1402" y="1401"/>
                    </a:lnTo>
                    <a:lnTo>
                      <a:pt x="1410" y="1393"/>
                    </a:lnTo>
                    <a:lnTo>
                      <a:pt x="1411" y="1397"/>
                    </a:lnTo>
                    <a:lnTo>
                      <a:pt x="1415" y="1401"/>
                    </a:lnTo>
                    <a:lnTo>
                      <a:pt x="1419" y="1404"/>
                    </a:lnTo>
                    <a:lnTo>
                      <a:pt x="1425" y="1406"/>
                    </a:lnTo>
                    <a:lnTo>
                      <a:pt x="1426" y="1410"/>
                    </a:lnTo>
                    <a:lnTo>
                      <a:pt x="1431" y="1413"/>
                    </a:lnTo>
                    <a:lnTo>
                      <a:pt x="1438" y="1415"/>
                    </a:lnTo>
                    <a:lnTo>
                      <a:pt x="1444" y="1417"/>
                    </a:lnTo>
                    <a:lnTo>
                      <a:pt x="1448" y="1418"/>
                    </a:lnTo>
                    <a:lnTo>
                      <a:pt x="1452" y="1418"/>
                    </a:lnTo>
                    <a:lnTo>
                      <a:pt x="1457" y="1417"/>
                    </a:lnTo>
                    <a:lnTo>
                      <a:pt x="1461" y="1417"/>
                    </a:lnTo>
                    <a:lnTo>
                      <a:pt x="1466" y="1415"/>
                    </a:lnTo>
                    <a:lnTo>
                      <a:pt x="1471" y="1414"/>
                    </a:lnTo>
                    <a:lnTo>
                      <a:pt x="1475" y="1412"/>
                    </a:lnTo>
                    <a:lnTo>
                      <a:pt x="1479" y="1411"/>
                    </a:lnTo>
                    <a:lnTo>
                      <a:pt x="1480" y="1407"/>
                    </a:lnTo>
                    <a:lnTo>
                      <a:pt x="1480" y="1404"/>
                    </a:lnTo>
                    <a:lnTo>
                      <a:pt x="1477" y="1401"/>
                    </a:lnTo>
                    <a:lnTo>
                      <a:pt x="1475" y="1401"/>
                    </a:lnTo>
                    <a:lnTo>
                      <a:pt x="1470" y="1402"/>
                    </a:lnTo>
                    <a:lnTo>
                      <a:pt x="1465" y="1403"/>
                    </a:lnTo>
                    <a:lnTo>
                      <a:pt x="1458" y="1404"/>
                    </a:lnTo>
                    <a:lnTo>
                      <a:pt x="1452" y="1404"/>
                    </a:lnTo>
                    <a:lnTo>
                      <a:pt x="1447" y="1402"/>
                    </a:lnTo>
                    <a:lnTo>
                      <a:pt x="1442" y="1401"/>
                    </a:lnTo>
                    <a:lnTo>
                      <a:pt x="1437" y="1399"/>
                    </a:lnTo>
                    <a:lnTo>
                      <a:pt x="1433" y="1397"/>
                    </a:lnTo>
                    <a:lnTo>
                      <a:pt x="1428" y="1393"/>
                    </a:lnTo>
                    <a:lnTo>
                      <a:pt x="1425" y="1390"/>
                    </a:lnTo>
                    <a:lnTo>
                      <a:pt x="1421" y="1386"/>
                    </a:lnTo>
                    <a:lnTo>
                      <a:pt x="1420" y="1383"/>
                    </a:lnTo>
                    <a:lnTo>
                      <a:pt x="1417" y="1365"/>
                    </a:lnTo>
                    <a:lnTo>
                      <a:pt x="1424" y="1365"/>
                    </a:lnTo>
                    <a:lnTo>
                      <a:pt x="1430" y="1365"/>
                    </a:lnTo>
                    <a:lnTo>
                      <a:pt x="1437" y="1363"/>
                    </a:lnTo>
                    <a:lnTo>
                      <a:pt x="1444" y="1361"/>
                    </a:lnTo>
                    <a:lnTo>
                      <a:pt x="1450" y="1359"/>
                    </a:lnTo>
                    <a:lnTo>
                      <a:pt x="1456" y="1355"/>
                    </a:lnTo>
                    <a:lnTo>
                      <a:pt x="1461" y="1351"/>
                    </a:lnTo>
                    <a:lnTo>
                      <a:pt x="1465" y="1346"/>
                    </a:lnTo>
                    <a:lnTo>
                      <a:pt x="1461" y="1342"/>
                    </a:lnTo>
                    <a:lnTo>
                      <a:pt x="1458" y="1341"/>
                    </a:lnTo>
                    <a:lnTo>
                      <a:pt x="1454" y="1341"/>
                    </a:lnTo>
                    <a:lnTo>
                      <a:pt x="1450" y="1342"/>
                    </a:lnTo>
                    <a:lnTo>
                      <a:pt x="1445" y="1344"/>
                    </a:lnTo>
                    <a:lnTo>
                      <a:pt x="1440" y="1346"/>
                    </a:lnTo>
                    <a:lnTo>
                      <a:pt x="1435" y="1347"/>
                    </a:lnTo>
                    <a:lnTo>
                      <a:pt x="1431" y="1348"/>
                    </a:lnTo>
                    <a:lnTo>
                      <a:pt x="1420" y="1348"/>
                    </a:lnTo>
                    <a:lnTo>
                      <a:pt x="1411" y="1348"/>
                    </a:lnTo>
                    <a:lnTo>
                      <a:pt x="1402" y="1347"/>
                    </a:lnTo>
                    <a:lnTo>
                      <a:pt x="1393" y="1346"/>
                    </a:lnTo>
                    <a:lnTo>
                      <a:pt x="1384" y="1342"/>
                    </a:lnTo>
                    <a:lnTo>
                      <a:pt x="1375" y="1337"/>
                    </a:lnTo>
                    <a:lnTo>
                      <a:pt x="1368" y="1331"/>
                    </a:lnTo>
                    <a:lnTo>
                      <a:pt x="1361" y="1325"/>
                    </a:lnTo>
                    <a:lnTo>
                      <a:pt x="1358" y="1319"/>
                    </a:lnTo>
                    <a:lnTo>
                      <a:pt x="1355" y="1316"/>
                    </a:lnTo>
                    <a:lnTo>
                      <a:pt x="1352" y="1317"/>
                    </a:lnTo>
                    <a:lnTo>
                      <a:pt x="1349" y="1315"/>
                    </a:lnTo>
                    <a:lnTo>
                      <a:pt x="1347" y="1314"/>
                    </a:lnTo>
                    <a:lnTo>
                      <a:pt x="1344" y="1316"/>
                    </a:lnTo>
                    <a:lnTo>
                      <a:pt x="1341" y="1321"/>
                    </a:lnTo>
                    <a:lnTo>
                      <a:pt x="1340" y="1326"/>
                    </a:lnTo>
                    <a:lnTo>
                      <a:pt x="1342" y="1330"/>
                    </a:lnTo>
                    <a:lnTo>
                      <a:pt x="1347" y="1334"/>
                    </a:lnTo>
                    <a:lnTo>
                      <a:pt x="1351" y="1337"/>
                    </a:lnTo>
                    <a:lnTo>
                      <a:pt x="1356" y="1341"/>
                    </a:lnTo>
                    <a:lnTo>
                      <a:pt x="1360" y="1344"/>
                    </a:lnTo>
                    <a:lnTo>
                      <a:pt x="1363" y="1348"/>
                    </a:lnTo>
                    <a:lnTo>
                      <a:pt x="1356" y="1353"/>
                    </a:lnTo>
                    <a:lnTo>
                      <a:pt x="1349" y="1356"/>
                    </a:lnTo>
                    <a:lnTo>
                      <a:pt x="1345" y="1356"/>
                    </a:lnTo>
                    <a:lnTo>
                      <a:pt x="1341" y="1357"/>
                    </a:lnTo>
                    <a:lnTo>
                      <a:pt x="1336" y="1357"/>
                    </a:lnTo>
                    <a:lnTo>
                      <a:pt x="1333" y="1357"/>
                    </a:lnTo>
                    <a:lnTo>
                      <a:pt x="1327" y="1355"/>
                    </a:lnTo>
                    <a:lnTo>
                      <a:pt x="1322" y="1353"/>
                    </a:lnTo>
                    <a:lnTo>
                      <a:pt x="1316" y="1352"/>
                    </a:lnTo>
                    <a:lnTo>
                      <a:pt x="1311" y="1357"/>
                    </a:lnTo>
                    <a:lnTo>
                      <a:pt x="1310" y="1361"/>
                    </a:lnTo>
                    <a:lnTo>
                      <a:pt x="1313" y="1365"/>
                    </a:lnTo>
                    <a:lnTo>
                      <a:pt x="1317" y="1368"/>
                    </a:lnTo>
                    <a:lnTo>
                      <a:pt x="1323" y="1370"/>
                    </a:lnTo>
                    <a:lnTo>
                      <a:pt x="1327" y="1370"/>
                    </a:lnTo>
                    <a:lnTo>
                      <a:pt x="1332" y="1371"/>
                    </a:lnTo>
                    <a:lnTo>
                      <a:pt x="1336" y="1371"/>
                    </a:lnTo>
                    <a:lnTo>
                      <a:pt x="1339" y="1372"/>
                    </a:lnTo>
                    <a:lnTo>
                      <a:pt x="1333" y="1383"/>
                    </a:lnTo>
                    <a:lnTo>
                      <a:pt x="1326" y="1393"/>
                    </a:lnTo>
                    <a:lnTo>
                      <a:pt x="1319" y="1402"/>
                    </a:lnTo>
                    <a:lnTo>
                      <a:pt x="1311" y="1411"/>
                    </a:lnTo>
                    <a:lnTo>
                      <a:pt x="1302" y="1418"/>
                    </a:lnTo>
                    <a:lnTo>
                      <a:pt x="1294" y="1427"/>
                    </a:lnTo>
                    <a:lnTo>
                      <a:pt x="1284" y="1434"/>
                    </a:lnTo>
                    <a:lnTo>
                      <a:pt x="1275" y="1443"/>
                    </a:lnTo>
                    <a:lnTo>
                      <a:pt x="1268" y="1441"/>
                    </a:lnTo>
                    <a:lnTo>
                      <a:pt x="1267" y="1432"/>
                    </a:lnTo>
                    <a:lnTo>
                      <a:pt x="1267" y="1424"/>
                    </a:lnTo>
                    <a:lnTo>
                      <a:pt x="1267" y="1415"/>
                    </a:lnTo>
                    <a:lnTo>
                      <a:pt x="1267" y="1406"/>
                    </a:lnTo>
                    <a:lnTo>
                      <a:pt x="1265" y="1395"/>
                    </a:lnTo>
                    <a:lnTo>
                      <a:pt x="1263" y="1386"/>
                    </a:lnTo>
                    <a:lnTo>
                      <a:pt x="1261" y="1377"/>
                    </a:lnTo>
                    <a:lnTo>
                      <a:pt x="1257" y="1370"/>
                    </a:lnTo>
                    <a:lnTo>
                      <a:pt x="1256" y="1355"/>
                    </a:lnTo>
                    <a:lnTo>
                      <a:pt x="1256" y="1341"/>
                    </a:lnTo>
                    <a:lnTo>
                      <a:pt x="1256" y="1326"/>
                    </a:lnTo>
                    <a:lnTo>
                      <a:pt x="1257" y="1311"/>
                    </a:lnTo>
                    <a:lnTo>
                      <a:pt x="1259" y="1297"/>
                    </a:lnTo>
                    <a:lnTo>
                      <a:pt x="1262" y="1283"/>
                    </a:lnTo>
                    <a:lnTo>
                      <a:pt x="1267" y="1270"/>
                    </a:lnTo>
                    <a:lnTo>
                      <a:pt x="1273" y="1258"/>
                    </a:lnTo>
                    <a:lnTo>
                      <a:pt x="1281" y="1258"/>
                    </a:lnTo>
                    <a:lnTo>
                      <a:pt x="1289" y="1258"/>
                    </a:lnTo>
                    <a:lnTo>
                      <a:pt x="1297" y="1255"/>
                    </a:lnTo>
                    <a:lnTo>
                      <a:pt x="1306" y="1251"/>
                    </a:lnTo>
                    <a:lnTo>
                      <a:pt x="1313" y="1247"/>
                    </a:lnTo>
                    <a:lnTo>
                      <a:pt x="1321" y="1243"/>
                    </a:lnTo>
                    <a:lnTo>
                      <a:pt x="1329" y="1241"/>
                    </a:lnTo>
                    <a:lnTo>
                      <a:pt x="1339" y="1240"/>
                    </a:lnTo>
                    <a:lnTo>
                      <a:pt x="1342" y="1237"/>
                    </a:lnTo>
                    <a:lnTo>
                      <a:pt x="1342" y="1234"/>
                    </a:lnTo>
                    <a:lnTo>
                      <a:pt x="1337" y="1231"/>
                    </a:lnTo>
                    <a:lnTo>
                      <a:pt x="1332" y="1230"/>
                    </a:lnTo>
                    <a:lnTo>
                      <a:pt x="1327" y="1229"/>
                    </a:lnTo>
                    <a:lnTo>
                      <a:pt x="1323" y="1229"/>
                    </a:lnTo>
                    <a:lnTo>
                      <a:pt x="1318" y="1229"/>
                    </a:lnTo>
                    <a:lnTo>
                      <a:pt x="1313" y="1231"/>
                    </a:lnTo>
                    <a:lnTo>
                      <a:pt x="1308" y="1231"/>
                    </a:lnTo>
                    <a:lnTo>
                      <a:pt x="1304" y="1234"/>
                    </a:lnTo>
                    <a:lnTo>
                      <a:pt x="1301" y="1238"/>
                    </a:lnTo>
                    <a:lnTo>
                      <a:pt x="1297" y="1241"/>
                    </a:lnTo>
                    <a:lnTo>
                      <a:pt x="1293" y="1242"/>
                    </a:lnTo>
                    <a:lnTo>
                      <a:pt x="1288" y="1243"/>
                    </a:lnTo>
                    <a:lnTo>
                      <a:pt x="1283" y="1242"/>
                    </a:lnTo>
                    <a:lnTo>
                      <a:pt x="1278" y="1242"/>
                    </a:lnTo>
                    <a:lnTo>
                      <a:pt x="1273" y="1242"/>
                    </a:lnTo>
                    <a:lnTo>
                      <a:pt x="1268" y="1243"/>
                    </a:lnTo>
                    <a:lnTo>
                      <a:pt x="1261" y="1241"/>
                    </a:lnTo>
                    <a:lnTo>
                      <a:pt x="1256" y="1239"/>
                    </a:lnTo>
                    <a:lnTo>
                      <a:pt x="1251" y="1235"/>
                    </a:lnTo>
                    <a:lnTo>
                      <a:pt x="1247" y="1229"/>
                    </a:lnTo>
                    <a:lnTo>
                      <a:pt x="1244" y="1224"/>
                    </a:lnTo>
                    <a:lnTo>
                      <a:pt x="1243" y="1218"/>
                    </a:lnTo>
                    <a:lnTo>
                      <a:pt x="1239" y="1215"/>
                    </a:lnTo>
                    <a:lnTo>
                      <a:pt x="1234" y="1213"/>
                    </a:lnTo>
                    <a:lnTo>
                      <a:pt x="1227" y="1218"/>
                    </a:lnTo>
                    <a:lnTo>
                      <a:pt x="1221" y="1224"/>
                    </a:lnTo>
                    <a:lnTo>
                      <a:pt x="1218" y="1226"/>
                    </a:lnTo>
                    <a:lnTo>
                      <a:pt x="1215" y="1229"/>
                    </a:lnTo>
                    <a:lnTo>
                      <a:pt x="1211" y="1231"/>
                    </a:lnTo>
                    <a:lnTo>
                      <a:pt x="1207" y="1234"/>
                    </a:lnTo>
                    <a:lnTo>
                      <a:pt x="1197" y="1237"/>
                    </a:lnTo>
                    <a:lnTo>
                      <a:pt x="1187" y="1240"/>
                    </a:lnTo>
                    <a:lnTo>
                      <a:pt x="1177" y="1243"/>
                    </a:lnTo>
                    <a:lnTo>
                      <a:pt x="1167" y="1247"/>
                    </a:lnTo>
                    <a:lnTo>
                      <a:pt x="1157" y="1248"/>
                    </a:lnTo>
                    <a:lnTo>
                      <a:pt x="1147" y="1248"/>
                    </a:lnTo>
                    <a:lnTo>
                      <a:pt x="1138" y="1246"/>
                    </a:lnTo>
                    <a:lnTo>
                      <a:pt x="1128" y="1242"/>
                    </a:lnTo>
                    <a:lnTo>
                      <a:pt x="1123" y="1244"/>
                    </a:lnTo>
                    <a:lnTo>
                      <a:pt x="1120" y="1247"/>
                    </a:lnTo>
                    <a:lnTo>
                      <a:pt x="1126" y="1253"/>
                    </a:lnTo>
                    <a:lnTo>
                      <a:pt x="1134" y="1258"/>
                    </a:lnTo>
                    <a:lnTo>
                      <a:pt x="1138" y="1258"/>
                    </a:lnTo>
                    <a:lnTo>
                      <a:pt x="1143" y="1258"/>
                    </a:lnTo>
                    <a:lnTo>
                      <a:pt x="1148" y="1258"/>
                    </a:lnTo>
                    <a:lnTo>
                      <a:pt x="1154" y="1258"/>
                    </a:lnTo>
                    <a:lnTo>
                      <a:pt x="1163" y="1256"/>
                    </a:lnTo>
                    <a:lnTo>
                      <a:pt x="1173" y="1254"/>
                    </a:lnTo>
                    <a:lnTo>
                      <a:pt x="1183" y="1251"/>
                    </a:lnTo>
                    <a:lnTo>
                      <a:pt x="1193" y="1250"/>
                    </a:lnTo>
                    <a:lnTo>
                      <a:pt x="1202" y="1246"/>
                    </a:lnTo>
                    <a:lnTo>
                      <a:pt x="1211" y="1243"/>
                    </a:lnTo>
                    <a:lnTo>
                      <a:pt x="1220" y="1239"/>
                    </a:lnTo>
                    <a:lnTo>
                      <a:pt x="1229" y="1235"/>
                    </a:lnTo>
                    <a:lnTo>
                      <a:pt x="1218" y="1245"/>
                    </a:lnTo>
                    <a:lnTo>
                      <a:pt x="1207" y="1255"/>
                    </a:lnTo>
                    <a:lnTo>
                      <a:pt x="1193" y="1261"/>
                    </a:lnTo>
                    <a:lnTo>
                      <a:pt x="1180" y="1268"/>
                    </a:lnTo>
                    <a:lnTo>
                      <a:pt x="1165" y="1273"/>
                    </a:lnTo>
                    <a:lnTo>
                      <a:pt x="1152" y="1279"/>
                    </a:lnTo>
                    <a:lnTo>
                      <a:pt x="1137" y="1283"/>
                    </a:lnTo>
                    <a:lnTo>
                      <a:pt x="1124" y="1289"/>
                    </a:lnTo>
                    <a:lnTo>
                      <a:pt x="1124" y="1292"/>
                    </a:lnTo>
                    <a:lnTo>
                      <a:pt x="1134" y="1293"/>
                    </a:lnTo>
                    <a:lnTo>
                      <a:pt x="1145" y="1292"/>
                    </a:lnTo>
                    <a:lnTo>
                      <a:pt x="1156" y="1290"/>
                    </a:lnTo>
                    <a:lnTo>
                      <a:pt x="1167" y="1287"/>
                    </a:lnTo>
                    <a:lnTo>
                      <a:pt x="1178" y="1283"/>
                    </a:lnTo>
                    <a:lnTo>
                      <a:pt x="1188" y="1278"/>
                    </a:lnTo>
                    <a:lnTo>
                      <a:pt x="1198" y="1273"/>
                    </a:lnTo>
                    <a:lnTo>
                      <a:pt x="1209" y="1270"/>
                    </a:lnTo>
                    <a:lnTo>
                      <a:pt x="1204" y="1279"/>
                    </a:lnTo>
                    <a:lnTo>
                      <a:pt x="1200" y="1289"/>
                    </a:lnTo>
                    <a:lnTo>
                      <a:pt x="1195" y="1300"/>
                    </a:lnTo>
                    <a:lnTo>
                      <a:pt x="1191" y="1310"/>
                    </a:lnTo>
                    <a:lnTo>
                      <a:pt x="1187" y="1321"/>
                    </a:lnTo>
                    <a:lnTo>
                      <a:pt x="1184" y="1331"/>
                    </a:lnTo>
                    <a:lnTo>
                      <a:pt x="1182" y="1342"/>
                    </a:lnTo>
                    <a:lnTo>
                      <a:pt x="1181" y="1355"/>
                    </a:lnTo>
                    <a:lnTo>
                      <a:pt x="1179" y="1370"/>
                    </a:lnTo>
                    <a:lnTo>
                      <a:pt x="1179" y="1386"/>
                    </a:lnTo>
                    <a:lnTo>
                      <a:pt x="1180" y="1402"/>
                    </a:lnTo>
                    <a:lnTo>
                      <a:pt x="1181" y="1418"/>
                    </a:lnTo>
                    <a:lnTo>
                      <a:pt x="1182" y="1434"/>
                    </a:lnTo>
                    <a:lnTo>
                      <a:pt x="1184" y="1450"/>
                    </a:lnTo>
                    <a:lnTo>
                      <a:pt x="1187" y="1466"/>
                    </a:lnTo>
                    <a:lnTo>
                      <a:pt x="1189" y="1482"/>
                    </a:lnTo>
                    <a:lnTo>
                      <a:pt x="1188" y="1485"/>
                    </a:lnTo>
                    <a:lnTo>
                      <a:pt x="1188" y="1490"/>
                    </a:lnTo>
                    <a:lnTo>
                      <a:pt x="1187" y="1494"/>
                    </a:lnTo>
                    <a:lnTo>
                      <a:pt x="1186" y="1498"/>
                    </a:lnTo>
                    <a:lnTo>
                      <a:pt x="1184" y="1501"/>
                    </a:lnTo>
                    <a:lnTo>
                      <a:pt x="1183" y="1505"/>
                    </a:lnTo>
                    <a:lnTo>
                      <a:pt x="1179" y="1507"/>
                    </a:lnTo>
                    <a:lnTo>
                      <a:pt x="1176" y="1510"/>
                    </a:lnTo>
                    <a:lnTo>
                      <a:pt x="1168" y="1509"/>
                    </a:lnTo>
                    <a:lnTo>
                      <a:pt x="1160" y="1510"/>
                    </a:lnTo>
                    <a:lnTo>
                      <a:pt x="1151" y="1514"/>
                    </a:lnTo>
                    <a:lnTo>
                      <a:pt x="1143" y="1520"/>
                    </a:lnTo>
                    <a:lnTo>
                      <a:pt x="1131" y="1532"/>
                    </a:lnTo>
                    <a:lnTo>
                      <a:pt x="1120" y="1544"/>
                    </a:lnTo>
                    <a:lnTo>
                      <a:pt x="1106" y="1554"/>
                    </a:lnTo>
                    <a:lnTo>
                      <a:pt x="1093" y="1563"/>
                    </a:lnTo>
                    <a:lnTo>
                      <a:pt x="1079" y="1573"/>
                    </a:lnTo>
                    <a:lnTo>
                      <a:pt x="1067" y="1583"/>
                    </a:lnTo>
                    <a:lnTo>
                      <a:pt x="1055" y="1594"/>
                    </a:lnTo>
                    <a:lnTo>
                      <a:pt x="1044" y="1607"/>
                    </a:lnTo>
                    <a:lnTo>
                      <a:pt x="1037" y="1612"/>
                    </a:lnTo>
                    <a:lnTo>
                      <a:pt x="1028" y="1617"/>
                    </a:lnTo>
                    <a:lnTo>
                      <a:pt x="1017" y="1620"/>
                    </a:lnTo>
                    <a:lnTo>
                      <a:pt x="1009" y="1624"/>
                    </a:lnTo>
                    <a:lnTo>
                      <a:pt x="998" y="1624"/>
                    </a:lnTo>
                    <a:lnTo>
                      <a:pt x="987" y="1624"/>
                    </a:lnTo>
                    <a:lnTo>
                      <a:pt x="978" y="1622"/>
                    </a:lnTo>
                    <a:lnTo>
                      <a:pt x="969" y="1620"/>
                    </a:lnTo>
                    <a:lnTo>
                      <a:pt x="902" y="1536"/>
                    </a:lnTo>
                    <a:lnTo>
                      <a:pt x="900" y="1528"/>
                    </a:lnTo>
                    <a:lnTo>
                      <a:pt x="898" y="1521"/>
                    </a:lnTo>
                    <a:lnTo>
                      <a:pt x="897" y="1514"/>
                    </a:lnTo>
                    <a:lnTo>
                      <a:pt x="896" y="1508"/>
                    </a:lnTo>
                    <a:lnTo>
                      <a:pt x="894" y="1501"/>
                    </a:lnTo>
                    <a:lnTo>
                      <a:pt x="892" y="1495"/>
                    </a:lnTo>
                    <a:lnTo>
                      <a:pt x="889" y="1488"/>
                    </a:lnTo>
                    <a:lnTo>
                      <a:pt x="885" y="1482"/>
                    </a:lnTo>
                    <a:lnTo>
                      <a:pt x="902" y="1496"/>
                    </a:lnTo>
                    <a:lnTo>
                      <a:pt x="905" y="1494"/>
                    </a:lnTo>
                    <a:lnTo>
                      <a:pt x="906" y="1494"/>
                    </a:lnTo>
                    <a:lnTo>
                      <a:pt x="910" y="1494"/>
                    </a:lnTo>
                    <a:lnTo>
                      <a:pt x="912" y="1490"/>
                    </a:lnTo>
                    <a:lnTo>
                      <a:pt x="914" y="1485"/>
                    </a:lnTo>
                    <a:lnTo>
                      <a:pt x="912" y="1478"/>
                    </a:lnTo>
                    <a:lnTo>
                      <a:pt x="912" y="1475"/>
                    </a:lnTo>
                    <a:lnTo>
                      <a:pt x="910" y="1467"/>
                    </a:lnTo>
                    <a:lnTo>
                      <a:pt x="907" y="1460"/>
                    </a:lnTo>
                    <a:lnTo>
                      <a:pt x="905" y="1452"/>
                    </a:lnTo>
                    <a:lnTo>
                      <a:pt x="902" y="1445"/>
                    </a:lnTo>
                    <a:lnTo>
                      <a:pt x="898" y="1437"/>
                    </a:lnTo>
                    <a:lnTo>
                      <a:pt x="896" y="1431"/>
                    </a:lnTo>
                    <a:lnTo>
                      <a:pt x="892" y="1424"/>
                    </a:lnTo>
                    <a:lnTo>
                      <a:pt x="889" y="1417"/>
                    </a:lnTo>
                    <a:lnTo>
                      <a:pt x="880" y="1415"/>
                    </a:lnTo>
                    <a:lnTo>
                      <a:pt x="874" y="1418"/>
                    </a:lnTo>
                    <a:lnTo>
                      <a:pt x="871" y="1425"/>
                    </a:lnTo>
                    <a:lnTo>
                      <a:pt x="869" y="1433"/>
                    </a:lnTo>
                    <a:lnTo>
                      <a:pt x="869" y="1437"/>
                    </a:lnTo>
                    <a:lnTo>
                      <a:pt x="868" y="1442"/>
                    </a:lnTo>
                    <a:lnTo>
                      <a:pt x="867" y="1446"/>
                    </a:lnTo>
                    <a:lnTo>
                      <a:pt x="867" y="1450"/>
                    </a:lnTo>
                    <a:lnTo>
                      <a:pt x="859" y="1436"/>
                    </a:lnTo>
                    <a:lnTo>
                      <a:pt x="851" y="1424"/>
                    </a:lnTo>
                    <a:lnTo>
                      <a:pt x="842" y="1410"/>
                    </a:lnTo>
                    <a:lnTo>
                      <a:pt x="834" y="1397"/>
                    </a:lnTo>
                    <a:lnTo>
                      <a:pt x="825" y="1384"/>
                    </a:lnTo>
                    <a:lnTo>
                      <a:pt x="818" y="1370"/>
                    </a:lnTo>
                    <a:lnTo>
                      <a:pt x="810" y="1355"/>
                    </a:lnTo>
                    <a:lnTo>
                      <a:pt x="806" y="1341"/>
                    </a:lnTo>
                    <a:lnTo>
                      <a:pt x="807" y="1339"/>
                    </a:lnTo>
                    <a:lnTo>
                      <a:pt x="808" y="1317"/>
                    </a:lnTo>
                    <a:lnTo>
                      <a:pt x="810" y="1294"/>
                    </a:lnTo>
                    <a:lnTo>
                      <a:pt x="810" y="1273"/>
                    </a:lnTo>
                    <a:lnTo>
                      <a:pt x="812" y="1251"/>
                    </a:lnTo>
                    <a:lnTo>
                      <a:pt x="815" y="1229"/>
                    </a:lnTo>
                    <a:lnTo>
                      <a:pt x="819" y="1208"/>
                    </a:lnTo>
                    <a:lnTo>
                      <a:pt x="824" y="1188"/>
                    </a:lnTo>
                    <a:lnTo>
                      <a:pt x="831" y="1167"/>
                    </a:lnTo>
                    <a:lnTo>
                      <a:pt x="833" y="1154"/>
                    </a:lnTo>
                    <a:lnTo>
                      <a:pt x="835" y="1143"/>
                    </a:lnTo>
                    <a:lnTo>
                      <a:pt x="838" y="1130"/>
                    </a:lnTo>
                    <a:lnTo>
                      <a:pt x="841" y="1119"/>
                    </a:lnTo>
                    <a:lnTo>
                      <a:pt x="843" y="1108"/>
                    </a:lnTo>
                    <a:lnTo>
                      <a:pt x="847" y="1096"/>
                    </a:lnTo>
                    <a:lnTo>
                      <a:pt x="850" y="1085"/>
                    </a:lnTo>
                    <a:lnTo>
                      <a:pt x="855" y="1074"/>
                    </a:lnTo>
                    <a:lnTo>
                      <a:pt x="853" y="1069"/>
                    </a:lnTo>
                    <a:lnTo>
                      <a:pt x="853" y="1064"/>
                    </a:lnTo>
                    <a:lnTo>
                      <a:pt x="855" y="1058"/>
                    </a:lnTo>
                    <a:lnTo>
                      <a:pt x="856" y="1054"/>
                    </a:lnTo>
                    <a:lnTo>
                      <a:pt x="869" y="1054"/>
                    </a:lnTo>
                    <a:lnTo>
                      <a:pt x="871" y="1060"/>
                    </a:lnTo>
                    <a:lnTo>
                      <a:pt x="874" y="1065"/>
                    </a:lnTo>
                    <a:lnTo>
                      <a:pt x="878" y="1070"/>
                    </a:lnTo>
                    <a:lnTo>
                      <a:pt x="883" y="1075"/>
                    </a:lnTo>
                    <a:lnTo>
                      <a:pt x="888" y="1078"/>
                    </a:lnTo>
                    <a:lnTo>
                      <a:pt x="894" y="1081"/>
                    </a:lnTo>
                    <a:lnTo>
                      <a:pt x="901" y="1082"/>
                    </a:lnTo>
                    <a:lnTo>
                      <a:pt x="910" y="1084"/>
                    </a:lnTo>
                    <a:lnTo>
                      <a:pt x="915" y="1083"/>
                    </a:lnTo>
                    <a:lnTo>
                      <a:pt x="923" y="1082"/>
                    </a:lnTo>
                    <a:lnTo>
                      <a:pt x="929" y="1078"/>
                    </a:lnTo>
                    <a:lnTo>
                      <a:pt x="934" y="1073"/>
                    </a:lnTo>
                    <a:lnTo>
                      <a:pt x="934" y="1066"/>
                    </a:lnTo>
                    <a:lnTo>
                      <a:pt x="932" y="1062"/>
                    </a:lnTo>
                    <a:lnTo>
                      <a:pt x="926" y="1065"/>
                    </a:lnTo>
                    <a:lnTo>
                      <a:pt x="921" y="1067"/>
                    </a:lnTo>
                    <a:lnTo>
                      <a:pt x="918" y="1069"/>
                    </a:lnTo>
                    <a:lnTo>
                      <a:pt x="914" y="1069"/>
                    </a:lnTo>
                    <a:lnTo>
                      <a:pt x="909" y="1069"/>
                    </a:lnTo>
                    <a:lnTo>
                      <a:pt x="905" y="1068"/>
                    </a:lnTo>
                    <a:lnTo>
                      <a:pt x="901" y="1066"/>
                    </a:lnTo>
                    <a:lnTo>
                      <a:pt x="896" y="1065"/>
                    </a:lnTo>
                    <a:lnTo>
                      <a:pt x="891" y="1060"/>
                    </a:lnTo>
                    <a:lnTo>
                      <a:pt x="887" y="1054"/>
                    </a:lnTo>
                    <a:lnTo>
                      <a:pt x="885" y="1047"/>
                    </a:lnTo>
                    <a:lnTo>
                      <a:pt x="887" y="1041"/>
                    </a:lnTo>
                    <a:lnTo>
                      <a:pt x="888" y="1036"/>
                    </a:lnTo>
                    <a:lnTo>
                      <a:pt x="889" y="1032"/>
                    </a:lnTo>
                    <a:lnTo>
                      <a:pt x="885" y="1029"/>
                    </a:lnTo>
                    <a:lnTo>
                      <a:pt x="882" y="1028"/>
                    </a:lnTo>
                    <a:lnTo>
                      <a:pt x="878" y="1027"/>
                    </a:lnTo>
                    <a:lnTo>
                      <a:pt x="874" y="1029"/>
                    </a:lnTo>
                    <a:lnTo>
                      <a:pt x="869" y="1031"/>
                    </a:lnTo>
                    <a:lnTo>
                      <a:pt x="867" y="1035"/>
                    </a:lnTo>
                    <a:lnTo>
                      <a:pt x="865" y="1038"/>
                    </a:lnTo>
                    <a:lnTo>
                      <a:pt x="860" y="1040"/>
                    </a:lnTo>
                    <a:lnTo>
                      <a:pt x="855" y="1040"/>
                    </a:lnTo>
                    <a:lnTo>
                      <a:pt x="851" y="1040"/>
                    </a:lnTo>
                    <a:lnTo>
                      <a:pt x="846" y="1036"/>
                    </a:lnTo>
                    <a:lnTo>
                      <a:pt x="844" y="1032"/>
                    </a:lnTo>
                    <a:lnTo>
                      <a:pt x="842" y="1024"/>
                    </a:lnTo>
                    <a:lnTo>
                      <a:pt x="842" y="1018"/>
                    </a:lnTo>
                    <a:lnTo>
                      <a:pt x="842" y="1011"/>
                    </a:lnTo>
                    <a:lnTo>
                      <a:pt x="844" y="1005"/>
                    </a:lnTo>
                    <a:lnTo>
                      <a:pt x="850" y="999"/>
                    </a:lnTo>
                    <a:lnTo>
                      <a:pt x="851" y="993"/>
                    </a:lnTo>
                    <a:lnTo>
                      <a:pt x="844" y="988"/>
                    </a:lnTo>
                    <a:lnTo>
                      <a:pt x="839" y="986"/>
                    </a:lnTo>
                    <a:lnTo>
                      <a:pt x="834" y="990"/>
                    </a:lnTo>
                    <a:lnTo>
                      <a:pt x="829" y="993"/>
                    </a:lnTo>
                    <a:lnTo>
                      <a:pt x="824" y="995"/>
                    </a:lnTo>
                    <a:lnTo>
                      <a:pt x="819" y="997"/>
                    </a:lnTo>
                    <a:lnTo>
                      <a:pt x="812" y="998"/>
                    </a:lnTo>
                    <a:lnTo>
                      <a:pt x="806" y="998"/>
                    </a:lnTo>
                    <a:lnTo>
                      <a:pt x="800" y="998"/>
                    </a:lnTo>
                    <a:lnTo>
                      <a:pt x="794" y="997"/>
                    </a:lnTo>
                    <a:lnTo>
                      <a:pt x="792" y="990"/>
                    </a:lnTo>
                    <a:lnTo>
                      <a:pt x="793" y="985"/>
                    </a:lnTo>
                    <a:lnTo>
                      <a:pt x="794" y="978"/>
                    </a:lnTo>
                    <a:lnTo>
                      <a:pt x="799" y="974"/>
                    </a:lnTo>
                    <a:lnTo>
                      <a:pt x="802" y="969"/>
                    </a:lnTo>
                    <a:lnTo>
                      <a:pt x="807" y="964"/>
                    </a:lnTo>
                    <a:lnTo>
                      <a:pt x="811" y="960"/>
                    </a:lnTo>
                    <a:lnTo>
                      <a:pt x="816" y="955"/>
                    </a:lnTo>
                    <a:lnTo>
                      <a:pt x="820" y="952"/>
                    </a:lnTo>
                    <a:lnTo>
                      <a:pt x="825" y="948"/>
                    </a:lnTo>
                    <a:lnTo>
                      <a:pt x="830" y="944"/>
                    </a:lnTo>
                    <a:lnTo>
                      <a:pt x="835" y="943"/>
                    </a:lnTo>
                    <a:lnTo>
                      <a:pt x="840" y="939"/>
                    </a:lnTo>
                    <a:lnTo>
                      <a:pt x="844" y="936"/>
                    </a:lnTo>
                    <a:lnTo>
                      <a:pt x="850" y="933"/>
                    </a:lnTo>
                    <a:lnTo>
                      <a:pt x="855" y="931"/>
                    </a:lnTo>
                    <a:lnTo>
                      <a:pt x="855" y="926"/>
                    </a:lnTo>
                    <a:lnTo>
                      <a:pt x="852" y="923"/>
                    </a:lnTo>
                    <a:lnTo>
                      <a:pt x="848" y="921"/>
                    </a:lnTo>
                    <a:lnTo>
                      <a:pt x="844" y="919"/>
                    </a:lnTo>
                    <a:lnTo>
                      <a:pt x="833" y="919"/>
                    </a:lnTo>
                    <a:lnTo>
                      <a:pt x="821" y="922"/>
                    </a:lnTo>
                    <a:lnTo>
                      <a:pt x="809" y="923"/>
                    </a:lnTo>
                    <a:lnTo>
                      <a:pt x="797" y="924"/>
                    </a:lnTo>
                    <a:lnTo>
                      <a:pt x="785" y="923"/>
                    </a:lnTo>
                    <a:lnTo>
                      <a:pt x="775" y="922"/>
                    </a:lnTo>
                    <a:lnTo>
                      <a:pt x="765" y="918"/>
                    </a:lnTo>
                    <a:lnTo>
                      <a:pt x="758" y="912"/>
                    </a:lnTo>
                    <a:lnTo>
                      <a:pt x="755" y="906"/>
                    </a:lnTo>
                    <a:lnTo>
                      <a:pt x="756" y="902"/>
                    </a:lnTo>
                    <a:lnTo>
                      <a:pt x="758" y="897"/>
                    </a:lnTo>
                    <a:lnTo>
                      <a:pt x="762" y="894"/>
                    </a:lnTo>
                    <a:lnTo>
                      <a:pt x="769" y="889"/>
                    </a:lnTo>
                    <a:lnTo>
                      <a:pt x="776" y="883"/>
                    </a:lnTo>
                    <a:lnTo>
                      <a:pt x="787" y="874"/>
                    </a:lnTo>
                    <a:lnTo>
                      <a:pt x="801" y="867"/>
                    </a:lnTo>
                    <a:lnTo>
                      <a:pt x="815" y="860"/>
                    </a:lnTo>
                    <a:lnTo>
                      <a:pt x="830" y="854"/>
                    </a:lnTo>
                    <a:lnTo>
                      <a:pt x="844" y="850"/>
                    </a:lnTo>
                    <a:lnTo>
                      <a:pt x="861" y="848"/>
                    </a:lnTo>
                    <a:lnTo>
                      <a:pt x="876" y="848"/>
                    </a:lnTo>
                    <a:lnTo>
                      <a:pt x="892" y="851"/>
                    </a:lnTo>
                    <a:lnTo>
                      <a:pt x="896" y="847"/>
                    </a:lnTo>
                    <a:lnTo>
                      <a:pt x="898" y="844"/>
                    </a:lnTo>
                    <a:lnTo>
                      <a:pt x="897" y="839"/>
                    </a:lnTo>
                    <a:lnTo>
                      <a:pt x="892" y="836"/>
                    </a:lnTo>
                    <a:lnTo>
                      <a:pt x="889" y="834"/>
                    </a:lnTo>
                    <a:lnTo>
                      <a:pt x="885" y="834"/>
                    </a:lnTo>
                    <a:lnTo>
                      <a:pt x="880" y="833"/>
                    </a:lnTo>
                    <a:lnTo>
                      <a:pt x="876" y="833"/>
                    </a:lnTo>
                    <a:lnTo>
                      <a:pt x="871" y="833"/>
                    </a:lnTo>
                    <a:lnTo>
                      <a:pt x="869" y="831"/>
                    </a:lnTo>
                    <a:lnTo>
                      <a:pt x="866" y="828"/>
                    </a:lnTo>
                    <a:lnTo>
                      <a:pt x="865" y="824"/>
                    </a:lnTo>
                    <a:lnTo>
                      <a:pt x="867" y="817"/>
                    </a:lnTo>
                    <a:lnTo>
                      <a:pt x="871" y="813"/>
                    </a:lnTo>
                    <a:lnTo>
                      <a:pt x="876" y="810"/>
                    </a:lnTo>
                    <a:lnTo>
                      <a:pt x="882" y="810"/>
                    </a:lnTo>
                    <a:lnTo>
                      <a:pt x="887" y="809"/>
                    </a:lnTo>
                    <a:lnTo>
                      <a:pt x="893" y="810"/>
                    </a:lnTo>
                    <a:lnTo>
                      <a:pt x="898" y="810"/>
                    </a:lnTo>
                    <a:lnTo>
                      <a:pt x="905" y="810"/>
                    </a:lnTo>
                    <a:lnTo>
                      <a:pt x="912" y="811"/>
                    </a:lnTo>
                    <a:lnTo>
                      <a:pt x="919" y="814"/>
                    </a:lnTo>
                    <a:lnTo>
                      <a:pt x="926" y="816"/>
                    </a:lnTo>
                    <a:lnTo>
                      <a:pt x="933" y="814"/>
                    </a:lnTo>
                    <a:lnTo>
                      <a:pt x="933" y="804"/>
                    </a:lnTo>
                    <a:lnTo>
                      <a:pt x="928" y="796"/>
                    </a:lnTo>
                    <a:lnTo>
                      <a:pt x="924" y="789"/>
                    </a:lnTo>
                    <a:lnTo>
                      <a:pt x="919" y="781"/>
                    </a:lnTo>
                    <a:lnTo>
                      <a:pt x="915" y="774"/>
                    </a:lnTo>
                    <a:lnTo>
                      <a:pt x="911" y="766"/>
                    </a:lnTo>
                    <a:lnTo>
                      <a:pt x="910" y="758"/>
                    </a:lnTo>
                    <a:lnTo>
                      <a:pt x="910" y="750"/>
                    </a:lnTo>
                    <a:lnTo>
                      <a:pt x="912" y="741"/>
                    </a:lnTo>
                    <a:lnTo>
                      <a:pt x="917" y="737"/>
                    </a:lnTo>
                    <a:lnTo>
                      <a:pt x="921" y="735"/>
                    </a:lnTo>
                    <a:lnTo>
                      <a:pt x="928" y="734"/>
                    </a:lnTo>
                    <a:lnTo>
                      <a:pt x="933" y="732"/>
                    </a:lnTo>
                    <a:lnTo>
                      <a:pt x="941" y="734"/>
                    </a:lnTo>
                    <a:lnTo>
                      <a:pt x="949" y="736"/>
                    </a:lnTo>
                    <a:lnTo>
                      <a:pt x="957" y="740"/>
                    </a:lnTo>
                    <a:lnTo>
                      <a:pt x="965" y="745"/>
                    </a:lnTo>
                    <a:lnTo>
                      <a:pt x="971" y="750"/>
                    </a:lnTo>
                    <a:lnTo>
                      <a:pt x="979" y="757"/>
                    </a:lnTo>
                    <a:lnTo>
                      <a:pt x="983" y="764"/>
                    </a:lnTo>
                    <a:lnTo>
                      <a:pt x="988" y="773"/>
                    </a:lnTo>
                    <a:lnTo>
                      <a:pt x="989" y="776"/>
                    </a:lnTo>
                    <a:lnTo>
                      <a:pt x="991" y="781"/>
                    </a:lnTo>
                    <a:lnTo>
                      <a:pt x="992" y="784"/>
                    </a:lnTo>
                    <a:lnTo>
                      <a:pt x="994" y="788"/>
                    </a:lnTo>
                    <a:lnTo>
                      <a:pt x="999" y="786"/>
                    </a:lnTo>
                    <a:lnTo>
                      <a:pt x="1003" y="784"/>
                    </a:lnTo>
                    <a:lnTo>
                      <a:pt x="1005" y="780"/>
                    </a:lnTo>
                    <a:lnTo>
                      <a:pt x="1006" y="776"/>
                    </a:lnTo>
                    <a:lnTo>
                      <a:pt x="1001" y="765"/>
                    </a:lnTo>
                    <a:lnTo>
                      <a:pt x="997" y="757"/>
                    </a:lnTo>
                    <a:lnTo>
                      <a:pt x="989" y="748"/>
                    </a:lnTo>
                    <a:lnTo>
                      <a:pt x="983" y="741"/>
                    </a:lnTo>
                    <a:lnTo>
                      <a:pt x="973" y="734"/>
                    </a:lnTo>
                    <a:lnTo>
                      <a:pt x="964" y="730"/>
                    </a:lnTo>
                    <a:lnTo>
                      <a:pt x="953" y="725"/>
                    </a:lnTo>
                    <a:lnTo>
                      <a:pt x="944" y="721"/>
                    </a:lnTo>
                    <a:lnTo>
                      <a:pt x="937" y="721"/>
                    </a:lnTo>
                    <a:lnTo>
                      <a:pt x="932" y="721"/>
                    </a:lnTo>
                    <a:lnTo>
                      <a:pt x="925" y="721"/>
                    </a:lnTo>
                    <a:lnTo>
                      <a:pt x="920" y="722"/>
                    </a:lnTo>
                    <a:lnTo>
                      <a:pt x="914" y="724"/>
                    </a:lnTo>
                    <a:lnTo>
                      <a:pt x="910" y="726"/>
                    </a:lnTo>
                    <a:lnTo>
                      <a:pt x="905" y="728"/>
                    </a:lnTo>
                    <a:lnTo>
                      <a:pt x="901" y="732"/>
                    </a:lnTo>
                    <a:lnTo>
                      <a:pt x="897" y="740"/>
                    </a:lnTo>
                    <a:lnTo>
                      <a:pt x="896" y="749"/>
                    </a:lnTo>
                    <a:lnTo>
                      <a:pt x="896" y="757"/>
                    </a:lnTo>
                    <a:lnTo>
                      <a:pt x="898" y="766"/>
                    </a:lnTo>
                    <a:lnTo>
                      <a:pt x="901" y="775"/>
                    </a:lnTo>
                    <a:lnTo>
                      <a:pt x="906" y="784"/>
                    </a:lnTo>
                    <a:lnTo>
                      <a:pt x="910" y="791"/>
                    </a:lnTo>
                    <a:lnTo>
                      <a:pt x="914" y="800"/>
                    </a:lnTo>
                    <a:lnTo>
                      <a:pt x="906" y="797"/>
                    </a:lnTo>
                    <a:lnTo>
                      <a:pt x="898" y="797"/>
                    </a:lnTo>
                    <a:lnTo>
                      <a:pt x="889" y="796"/>
                    </a:lnTo>
                    <a:lnTo>
                      <a:pt x="882" y="797"/>
                    </a:lnTo>
                    <a:lnTo>
                      <a:pt x="874" y="797"/>
                    </a:lnTo>
                    <a:lnTo>
                      <a:pt x="866" y="800"/>
                    </a:lnTo>
                    <a:lnTo>
                      <a:pt x="859" y="804"/>
                    </a:lnTo>
                    <a:lnTo>
                      <a:pt x="852" y="809"/>
                    </a:lnTo>
                    <a:lnTo>
                      <a:pt x="851" y="815"/>
                    </a:lnTo>
                    <a:lnTo>
                      <a:pt x="851" y="820"/>
                    </a:lnTo>
                    <a:lnTo>
                      <a:pt x="851" y="826"/>
                    </a:lnTo>
                    <a:lnTo>
                      <a:pt x="853" y="831"/>
                    </a:lnTo>
                    <a:lnTo>
                      <a:pt x="849" y="829"/>
                    </a:lnTo>
                    <a:lnTo>
                      <a:pt x="844" y="826"/>
                    </a:lnTo>
                    <a:lnTo>
                      <a:pt x="839" y="822"/>
                    </a:lnTo>
                    <a:lnTo>
                      <a:pt x="834" y="820"/>
                    </a:lnTo>
                    <a:lnTo>
                      <a:pt x="829" y="815"/>
                    </a:lnTo>
                    <a:lnTo>
                      <a:pt x="824" y="811"/>
                    </a:lnTo>
                    <a:lnTo>
                      <a:pt x="819" y="806"/>
                    </a:lnTo>
                    <a:lnTo>
                      <a:pt x="815" y="803"/>
                    </a:lnTo>
                    <a:lnTo>
                      <a:pt x="782" y="783"/>
                    </a:lnTo>
                    <a:lnTo>
                      <a:pt x="751" y="763"/>
                    </a:lnTo>
                    <a:lnTo>
                      <a:pt x="721" y="741"/>
                    </a:lnTo>
                    <a:lnTo>
                      <a:pt x="692" y="719"/>
                    </a:lnTo>
                    <a:lnTo>
                      <a:pt x="662" y="696"/>
                    </a:lnTo>
                    <a:lnTo>
                      <a:pt x="634" y="674"/>
                    </a:lnTo>
                    <a:lnTo>
                      <a:pt x="605" y="652"/>
                    </a:lnTo>
                    <a:lnTo>
                      <a:pt x="575" y="631"/>
                    </a:lnTo>
                    <a:lnTo>
                      <a:pt x="568" y="629"/>
                    </a:lnTo>
                    <a:lnTo>
                      <a:pt x="562" y="632"/>
                    </a:lnTo>
                    <a:lnTo>
                      <a:pt x="557" y="634"/>
                    </a:lnTo>
                    <a:lnTo>
                      <a:pt x="555" y="640"/>
                    </a:lnTo>
                    <a:lnTo>
                      <a:pt x="552" y="651"/>
                    </a:lnTo>
                    <a:lnTo>
                      <a:pt x="548" y="662"/>
                    </a:lnTo>
                    <a:lnTo>
                      <a:pt x="545" y="674"/>
                    </a:lnTo>
                    <a:lnTo>
                      <a:pt x="542" y="686"/>
                    </a:lnTo>
                    <a:lnTo>
                      <a:pt x="538" y="697"/>
                    </a:lnTo>
                    <a:lnTo>
                      <a:pt x="536" y="708"/>
                    </a:lnTo>
                    <a:lnTo>
                      <a:pt x="532" y="720"/>
                    </a:lnTo>
                    <a:lnTo>
                      <a:pt x="530" y="732"/>
                    </a:lnTo>
                    <a:lnTo>
                      <a:pt x="528" y="732"/>
                    </a:lnTo>
                    <a:lnTo>
                      <a:pt x="525" y="738"/>
                    </a:lnTo>
                    <a:lnTo>
                      <a:pt x="523" y="747"/>
                    </a:lnTo>
                    <a:lnTo>
                      <a:pt x="520" y="757"/>
                    </a:lnTo>
                    <a:lnTo>
                      <a:pt x="518" y="766"/>
                    </a:lnTo>
                    <a:lnTo>
                      <a:pt x="515" y="775"/>
                    </a:lnTo>
                    <a:lnTo>
                      <a:pt x="511" y="782"/>
                    </a:lnTo>
                    <a:lnTo>
                      <a:pt x="505" y="788"/>
                    </a:lnTo>
                    <a:lnTo>
                      <a:pt x="497" y="791"/>
                    </a:lnTo>
                    <a:lnTo>
                      <a:pt x="491" y="789"/>
                    </a:lnTo>
                    <a:lnTo>
                      <a:pt x="486" y="787"/>
                    </a:lnTo>
                    <a:lnTo>
                      <a:pt x="483" y="782"/>
                    </a:lnTo>
                    <a:lnTo>
                      <a:pt x="486" y="778"/>
                    </a:lnTo>
                    <a:lnTo>
                      <a:pt x="486" y="775"/>
                    </a:lnTo>
                    <a:lnTo>
                      <a:pt x="489" y="771"/>
                    </a:lnTo>
                    <a:lnTo>
                      <a:pt x="486" y="766"/>
                    </a:lnTo>
                    <a:lnTo>
                      <a:pt x="479" y="763"/>
                    </a:lnTo>
                    <a:lnTo>
                      <a:pt x="473" y="765"/>
                    </a:lnTo>
                    <a:lnTo>
                      <a:pt x="466" y="767"/>
                    </a:lnTo>
                    <a:lnTo>
                      <a:pt x="460" y="768"/>
                    </a:lnTo>
                    <a:lnTo>
                      <a:pt x="455" y="766"/>
                    </a:lnTo>
                    <a:lnTo>
                      <a:pt x="450" y="762"/>
                    </a:lnTo>
                    <a:lnTo>
                      <a:pt x="448" y="759"/>
                    </a:lnTo>
                    <a:lnTo>
                      <a:pt x="447" y="754"/>
                    </a:lnTo>
                    <a:lnTo>
                      <a:pt x="447" y="750"/>
                    </a:lnTo>
                    <a:lnTo>
                      <a:pt x="447" y="746"/>
                    </a:lnTo>
                    <a:lnTo>
                      <a:pt x="448" y="741"/>
                    </a:lnTo>
                    <a:lnTo>
                      <a:pt x="450" y="737"/>
                    </a:lnTo>
                    <a:lnTo>
                      <a:pt x="452" y="734"/>
                    </a:lnTo>
                    <a:lnTo>
                      <a:pt x="455" y="732"/>
                    </a:lnTo>
                    <a:lnTo>
                      <a:pt x="457" y="728"/>
                    </a:lnTo>
                    <a:lnTo>
                      <a:pt x="457" y="724"/>
                    </a:lnTo>
                    <a:lnTo>
                      <a:pt x="457" y="720"/>
                    </a:lnTo>
                    <a:lnTo>
                      <a:pt x="453" y="719"/>
                    </a:lnTo>
                    <a:lnTo>
                      <a:pt x="450" y="718"/>
                    </a:lnTo>
                    <a:lnTo>
                      <a:pt x="447" y="716"/>
                    </a:lnTo>
                    <a:lnTo>
                      <a:pt x="445" y="717"/>
                    </a:lnTo>
                    <a:lnTo>
                      <a:pt x="439" y="719"/>
                    </a:lnTo>
                    <a:lnTo>
                      <a:pt x="437" y="723"/>
                    </a:lnTo>
                    <a:lnTo>
                      <a:pt x="434" y="725"/>
                    </a:lnTo>
                    <a:lnTo>
                      <a:pt x="429" y="728"/>
                    </a:lnTo>
                    <a:lnTo>
                      <a:pt x="424" y="726"/>
                    </a:lnTo>
                    <a:lnTo>
                      <a:pt x="421" y="725"/>
                    </a:lnTo>
                    <a:lnTo>
                      <a:pt x="419" y="722"/>
                    </a:lnTo>
                    <a:lnTo>
                      <a:pt x="418" y="719"/>
                    </a:lnTo>
                    <a:lnTo>
                      <a:pt x="415" y="716"/>
                    </a:lnTo>
                    <a:lnTo>
                      <a:pt x="414" y="712"/>
                    </a:lnTo>
                    <a:lnTo>
                      <a:pt x="410" y="709"/>
                    </a:lnTo>
                    <a:lnTo>
                      <a:pt x="407" y="709"/>
                    </a:lnTo>
                    <a:lnTo>
                      <a:pt x="401" y="715"/>
                    </a:lnTo>
                    <a:lnTo>
                      <a:pt x="393" y="718"/>
                    </a:lnTo>
                    <a:lnTo>
                      <a:pt x="389" y="718"/>
                    </a:lnTo>
                    <a:lnTo>
                      <a:pt x="384" y="719"/>
                    </a:lnTo>
                    <a:lnTo>
                      <a:pt x="379" y="718"/>
                    </a:lnTo>
                    <a:lnTo>
                      <a:pt x="375" y="718"/>
                    </a:lnTo>
                    <a:lnTo>
                      <a:pt x="369" y="712"/>
                    </a:lnTo>
                    <a:lnTo>
                      <a:pt x="363" y="709"/>
                    </a:lnTo>
                    <a:lnTo>
                      <a:pt x="357" y="704"/>
                    </a:lnTo>
                    <a:lnTo>
                      <a:pt x="355" y="698"/>
                    </a:lnTo>
                    <a:lnTo>
                      <a:pt x="352" y="689"/>
                    </a:lnTo>
                    <a:lnTo>
                      <a:pt x="352" y="680"/>
                    </a:lnTo>
                    <a:lnTo>
                      <a:pt x="351" y="672"/>
                    </a:lnTo>
                    <a:lnTo>
                      <a:pt x="354" y="665"/>
                    </a:lnTo>
                    <a:lnTo>
                      <a:pt x="355" y="656"/>
                    </a:lnTo>
                    <a:lnTo>
                      <a:pt x="359" y="649"/>
                    </a:lnTo>
                    <a:lnTo>
                      <a:pt x="362" y="641"/>
                    </a:lnTo>
                    <a:lnTo>
                      <a:pt x="368" y="634"/>
                    </a:lnTo>
                    <a:lnTo>
                      <a:pt x="362" y="631"/>
                    </a:lnTo>
                    <a:lnTo>
                      <a:pt x="359" y="632"/>
                    </a:lnTo>
                    <a:lnTo>
                      <a:pt x="351" y="636"/>
                    </a:lnTo>
                    <a:lnTo>
                      <a:pt x="346" y="642"/>
                    </a:lnTo>
                    <a:lnTo>
                      <a:pt x="342" y="649"/>
                    </a:lnTo>
                    <a:lnTo>
                      <a:pt x="339" y="656"/>
                    </a:lnTo>
                    <a:lnTo>
                      <a:pt x="337" y="663"/>
                    </a:lnTo>
                    <a:lnTo>
                      <a:pt x="336" y="671"/>
                    </a:lnTo>
                    <a:lnTo>
                      <a:pt x="336" y="678"/>
                    </a:lnTo>
                    <a:lnTo>
                      <a:pt x="338" y="686"/>
                    </a:lnTo>
                    <a:lnTo>
                      <a:pt x="338" y="692"/>
                    </a:lnTo>
                    <a:lnTo>
                      <a:pt x="341" y="698"/>
                    </a:lnTo>
                    <a:lnTo>
                      <a:pt x="343" y="704"/>
                    </a:lnTo>
                    <a:lnTo>
                      <a:pt x="347" y="710"/>
                    </a:lnTo>
                    <a:lnTo>
                      <a:pt x="352" y="716"/>
                    </a:lnTo>
                    <a:lnTo>
                      <a:pt x="357" y="721"/>
                    </a:lnTo>
                    <a:lnTo>
                      <a:pt x="362" y="724"/>
                    </a:lnTo>
                    <a:lnTo>
                      <a:pt x="370" y="729"/>
                    </a:lnTo>
                    <a:lnTo>
                      <a:pt x="359" y="736"/>
                    </a:lnTo>
                    <a:lnTo>
                      <a:pt x="350" y="744"/>
                    </a:lnTo>
                    <a:lnTo>
                      <a:pt x="339" y="753"/>
                    </a:lnTo>
                    <a:lnTo>
                      <a:pt x="332" y="764"/>
                    </a:lnTo>
                    <a:lnTo>
                      <a:pt x="324" y="775"/>
                    </a:lnTo>
                    <a:lnTo>
                      <a:pt x="318" y="786"/>
                    </a:lnTo>
                    <a:lnTo>
                      <a:pt x="312" y="797"/>
                    </a:lnTo>
                    <a:lnTo>
                      <a:pt x="309" y="809"/>
                    </a:lnTo>
                    <a:lnTo>
                      <a:pt x="306" y="818"/>
                    </a:lnTo>
                    <a:lnTo>
                      <a:pt x="306" y="830"/>
                    </a:lnTo>
                    <a:lnTo>
                      <a:pt x="306" y="841"/>
                    </a:lnTo>
                    <a:lnTo>
                      <a:pt x="305" y="852"/>
                    </a:lnTo>
                    <a:lnTo>
                      <a:pt x="302" y="862"/>
                    </a:lnTo>
                    <a:lnTo>
                      <a:pt x="298" y="871"/>
                    </a:lnTo>
                    <a:lnTo>
                      <a:pt x="291" y="878"/>
                    </a:lnTo>
                    <a:lnTo>
                      <a:pt x="282" y="883"/>
                    </a:lnTo>
                    <a:lnTo>
                      <a:pt x="277" y="884"/>
                    </a:lnTo>
                    <a:lnTo>
                      <a:pt x="270" y="885"/>
                    </a:lnTo>
                    <a:lnTo>
                      <a:pt x="265" y="888"/>
                    </a:lnTo>
                    <a:lnTo>
                      <a:pt x="263" y="893"/>
                    </a:lnTo>
                    <a:lnTo>
                      <a:pt x="264" y="897"/>
                    </a:lnTo>
                    <a:lnTo>
                      <a:pt x="268" y="901"/>
                    </a:lnTo>
                    <a:lnTo>
                      <a:pt x="270" y="905"/>
                    </a:lnTo>
                    <a:lnTo>
                      <a:pt x="275" y="909"/>
                    </a:lnTo>
                    <a:lnTo>
                      <a:pt x="295" y="907"/>
                    </a:lnTo>
                    <a:lnTo>
                      <a:pt x="288" y="928"/>
                    </a:lnTo>
                    <a:lnTo>
                      <a:pt x="286" y="948"/>
                    </a:lnTo>
                    <a:lnTo>
                      <a:pt x="284" y="969"/>
                    </a:lnTo>
                    <a:lnTo>
                      <a:pt x="286" y="990"/>
                    </a:lnTo>
                    <a:lnTo>
                      <a:pt x="288" y="1010"/>
                    </a:lnTo>
                    <a:lnTo>
                      <a:pt x="295" y="1029"/>
                    </a:lnTo>
                    <a:lnTo>
                      <a:pt x="304" y="1049"/>
                    </a:lnTo>
                    <a:lnTo>
                      <a:pt x="315" y="1068"/>
                    </a:lnTo>
                    <a:lnTo>
                      <a:pt x="318" y="1072"/>
                    </a:lnTo>
                    <a:lnTo>
                      <a:pt x="320" y="1078"/>
                    </a:lnTo>
                    <a:lnTo>
                      <a:pt x="324" y="1084"/>
                    </a:lnTo>
                    <a:lnTo>
                      <a:pt x="327" y="1091"/>
                    </a:lnTo>
                    <a:lnTo>
                      <a:pt x="329" y="1098"/>
                    </a:lnTo>
                    <a:lnTo>
                      <a:pt x="329" y="1105"/>
                    </a:lnTo>
                    <a:lnTo>
                      <a:pt x="329" y="1112"/>
                    </a:lnTo>
                    <a:lnTo>
                      <a:pt x="325" y="1119"/>
                    </a:lnTo>
                    <a:lnTo>
                      <a:pt x="320" y="1123"/>
                    </a:lnTo>
                    <a:lnTo>
                      <a:pt x="316" y="1128"/>
                    </a:lnTo>
                    <a:lnTo>
                      <a:pt x="311" y="1130"/>
                    </a:lnTo>
                    <a:lnTo>
                      <a:pt x="306" y="1134"/>
                    </a:lnTo>
                    <a:lnTo>
                      <a:pt x="300" y="1136"/>
                    </a:lnTo>
                    <a:lnTo>
                      <a:pt x="295" y="1138"/>
                    </a:lnTo>
                    <a:lnTo>
                      <a:pt x="288" y="1140"/>
                    </a:lnTo>
                    <a:lnTo>
                      <a:pt x="284" y="1141"/>
                    </a:lnTo>
                    <a:lnTo>
                      <a:pt x="280" y="1146"/>
                    </a:lnTo>
                    <a:lnTo>
                      <a:pt x="280" y="1151"/>
                    </a:lnTo>
                    <a:lnTo>
                      <a:pt x="284" y="1155"/>
                    </a:lnTo>
                    <a:lnTo>
                      <a:pt x="291" y="1157"/>
                    </a:lnTo>
                    <a:lnTo>
                      <a:pt x="297" y="1158"/>
                    </a:lnTo>
                    <a:lnTo>
                      <a:pt x="305" y="1159"/>
                    </a:lnTo>
                    <a:lnTo>
                      <a:pt x="307" y="1157"/>
                    </a:lnTo>
                    <a:lnTo>
                      <a:pt x="311" y="1157"/>
                    </a:lnTo>
                    <a:lnTo>
                      <a:pt x="315" y="1157"/>
                    </a:lnTo>
                    <a:lnTo>
                      <a:pt x="320" y="1155"/>
                    </a:lnTo>
                    <a:lnTo>
                      <a:pt x="339" y="1148"/>
                    </a:lnTo>
                    <a:lnTo>
                      <a:pt x="338" y="1153"/>
                    </a:lnTo>
                    <a:lnTo>
                      <a:pt x="338" y="1157"/>
                    </a:lnTo>
                    <a:lnTo>
                      <a:pt x="339" y="1162"/>
                    </a:lnTo>
                    <a:lnTo>
                      <a:pt x="341" y="1166"/>
                    </a:lnTo>
                    <a:lnTo>
                      <a:pt x="343" y="1174"/>
                    </a:lnTo>
                    <a:lnTo>
                      <a:pt x="347" y="1182"/>
                    </a:lnTo>
                    <a:lnTo>
                      <a:pt x="351" y="1184"/>
                    </a:lnTo>
                    <a:lnTo>
                      <a:pt x="356" y="1186"/>
                    </a:lnTo>
                    <a:lnTo>
                      <a:pt x="360" y="1185"/>
                    </a:lnTo>
                    <a:lnTo>
                      <a:pt x="366" y="1184"/>
                    </a:lnTo>
                    <a:lnTo>
                      <a:pt x="369" y="1182"/>
                    </a:lnTo>
                    <a:lnTo>
                      <a:pt x="371" y="1182"/>
                    </a:lnTo>
                    <a:lnTo>
                      <a:pt x="377" y="1188"/>
                    </a:lnTo>
                    <a:lnTo>
                      <a:pt x="383" y="1195"/>
                    </a:lnTo>
                    <a:lnTo>
                      <a:pt x="388" y="1193"/>
                    </a:lnTo>
                    <a:lnTo>
                      <a:pt x="393" y="1193"/>
                    </a:lnTo>
                    <a:lnTo>
                      <a:pt x="397" y="1192"/>
                    </a:lnTo>
                    <a:lnTo>
                      <a:pt x="402" y="1190"/>
                    </a:lnTo>
                    <a:lnTo>
                      <a:pt x="416" y="1201"/>
                    </a:lnTo>
                    <a:lnTo>
                      <a:pt x="409" y="1202"/>
                    </a:lnTo>
                    <a:lnTo>
                      <a:pt x="405" y="1205"/>
                    </a:lnTo>
                    <a:lnTo>
                      <a:pt x="400" y="1208"/>
                    </a:lnTo>
                    <a:lnTo>
                      <a:pt x="395" y="1211"/>
                    </a:lnTo>
                    <a:lnTo>
                      <a:pt x="395" y="1215"/>
                    </a:lnTo>
                    <a:lnTo>
                      <a:pt x="397" y="1218"/>
                    </a:lnTo>
                    <a:lnTo>
                      <a:pt x="400" y="1221"/>
                    </a:lnTo>
                    <a:lnTo>
                      <a:pt x="405" y="1224"/>
                    </a:lnTo>
                    <a:lnTo>
                      <a:pt x="407" y="1222"/>
                    </a:lnTo>
                    <a:lnTo>
                      <a:pt x="411" y="1220"/>
                    </a:lnTo>
                    <a:lnTo>
                      <a:pt x="414" y="1216"/>
                    </a:lnTo>
                    <a:lnTo>
                      <a:pt x="420" y="1214"/>
                    </a:lnTo>
                    <a:lnTo>
                      <a:pt x="427" y="1211"/>
                    </a:lnTo>
                    <a:lnTo>
                      <a:pt x="434" y="1208"/>
                    </a:lnTo>
                    <a:lnTo>
                      <a:pt x="442" y="1206"/>
                    </a:lnTo>
                    <a:lnTo>
                      <a:pt x="450" y="1204"/>
                    </a:lnTo>
                    <a:lnTo>
                      <a:pt x="457" y="1201"/>
                    </a:lnTo>
                    <a:lnTo>
                      <a:pt x="465" y="1200"/>
                    </a:lnTo>
                    <a:lnTo>
                      <a:pt x="473" y="1200"/>
                    </a:lnTo>
                    <a:lnTo>
                      <a:pt x="483" y="1201"/>
                    </a:lnTo>
                    <a:lnTo>
                      <a:pt x="489" y="1201"/>
                    </a:lnTo>
                    <a:lnTo>
                      <a:pt x="495" y="1204"/>
                    </a:lnTo>
                    <a:lnTo>
                      <a:pt x="500" y="1206"/>
                    </a:lnTo>
                    <a:lnTo>
                      <a:pt x="507" y="1210"/>
                    </a:lnTo>
                    <a:lnTo>
                      <a:pt x="511" y="1214"/>
                    </a:lnTo>
                    <a:lnTo>
                      <a:pt x="516" y="1220"/>
                    </a:lnTo>
                    <a:lnTo>
                      <a:pt x="519" y="1225"/>
                    </a:lnTo>
                    <a:lnTo>
                      <a:pt x="523" y="1231"/>
                    </a:lnTo>
                    <a:lnTo>
                      <a:pt x="527" y="1230"/>
                    </a:lnTo>
                    <a:lnTo>
                      <a:pt x="530" y="1229"/>
                    </a:lnTo>
                    <a:lnTo>
                      <a:pt x="534" y="1226"/>
                    </a:lnTo>
                    <a:lnTo>
                      <a:pt x="536" y="1222"/>
                    </a:lnTo>
                    <a:lnTo>
                      <a:pt x="536" y="1221"/>
                    </a:lnTo>
                    <a:lnTo>
                      <a:pt x="541" y="1216"/>
                    </a:lnTo>
                    <a:lnTo>
                      <a:pt x="548" y="1215"/>
                    </a:lnTo>
                    <a:lnTo>
                      <a:pt x="555" y="1215"/>
                    </a:lnTo>
                    <a:lnTo>
                      <a:pt x="564" y="1216"/>
                    </a:lnTo>
                    <a:lnTo>
                      <a:pt x="569" y="1220"/>
                    </a:lnTo>
                    <a:lnTo>
                      <a:pt x="577" y="1222"/>
                    </a:lnTo>
                    <a:lnTo>
                      <a:pt x="584" y="1226"/>
                    </a:lnTo>
                    <a:lnTo>
                      <a:pt x="591" y="1231"/>
                    </a:lnTo>
                    <a:lnTo>
                      <a:pt x="597" y="1235"/>
                    </a:lnTo>
                    <a:lnTo>
                      <a:pt x="603" y="1242"/>
                    </a:lnTo>
                    <a:lnTo>
                      <a:pt x="607" y="1248"/>
                    </a:lnTo>
                    <a:lnTo>
                      <a:pt x="612" y="1258"/>
                    </a:lnTo>
                    <a:lnTo>
                      <a:pt x="616" y="1258"/>
                    </a:lnTo>
                    <a:lnTo>
                      <a:pt x="620" y="1258"/>
                    </a:lnTo>
                    <a:lnTo>
                      <a:pt x="623" y="1255"/>
                    </a:lnTo>
                    <a:lnTo>
                      <a:pt x="623" y="1251"/>
                    </a:lnTo>
                    <a:lnTo>
                      <a:pt x="621" y="1246"/>
                    </a:lnTo>
                    <a:lnTo>
                      <a:pt x="620" y="1242"/>
                    </a:lnTo>
                    <a:lnTo>
                      <a:pt x="616" y="1237"/>
                    </a:lnTo>
                    <a:lnTo>
                      <a:pt x="615" y="1235"/>
                    </a:lnTo>
                    <a:lnTo>
                      <a:pt x="615" y="1231"/>
                    </a:lnTo>
                    <a:lnTo>
                      <a:pt x="618" y="1229"/>
                    </a:lnTo>
                    <a:lnTo>
                      <a:pt x="620" y="1226"/>
                    </a:lnTo>
                    <a:lnTo>
                      <a:pt x="625" y="1226"/>
                    </a:lnTo>
                    <a:lnTo>
                      <a:pt x="630" y="1226"/>
                    </a:lnTo>
                    <a:lnTo>
                      <a:pt x="638" y="1226"/>
                    </a:lnTo>
                    <a:lnTo>
                      <a:pt x="646" y="1229"/>
                    </a:lnTo>
                    <a:lnTo>
                      <a:pt x="651" y="1234"/>
                    </a:lnTo>
                    <a:lnTo>
                      <a:pt x="652" y="1239"/>
                    </a:lnTo>
                    <a:lnTo>
                      <a:pt x="655" y="1245"/>
                    </a:lnTo>
                    <a:lnTo>
                      <a:pt x="657" y="1251"/>
                    </a:lnTo>
                    <a:lnTo>
                      <a:pt x="662" y="1258"/>
                    </a:lnTo>
                    <a:lnTo>
                      <a:pt x="664" y="1253"/>
                    </a:lnTo>
                    <a:lnTo>
                      <a:pt x="665" y="1249"/>
                    </a:lnTo>
                    <a:lnTo>
                      <a:pt x="665" y="1245"/>
                    </a:lnTo>
                    <a:lnTo>
                      <a:pt x="666" y="1241"/>
                    </a:lnTo>
                    <a:lnTo>
                      <a:pt x="664" y="1237"/>
                    </a:lnTo>
                    <a:lnTo>
                      <a:pt x="664" y="1232"/>
                    </a:lnTo>
                    <a:lnTo>
                      <a:pt x="661" y="1228"/>
                    </a:lnTo>
                    <a:lnTo>
                      <a:pt x="659" y="1226"/>
                    </a:lnTo>
                    <a:lnTo>
                      <a:pt x="651" y="1218"/>
                    </a:lnTo>
                    <a:lnTo>
                      <a:pt x="643" y="1215"/>
                    </a:lnTo>
                    <a:lnTo>
                      <a:pt x="639" y="1213"/>
                    </a:lnTo>
                    <a:lnTo>
                      <a:pt x="634" y="1213"/>
                    </a:lnTo>
                    <a:lnTo>
                      <a:pt x="630" y="1211"/>
                    </a:lnTo>
                    <a:lnTo>
                      <a:pt x="625" y="1211"/>
                    </a:lnTo>
                    <a:lnTo>
                      <a:pt x="619" y="1212"/>
                    </a:lnTo>
                    <a:lnTo>
                      <a:pt x="614" y="1213"/>
                    </a:lnTo>
                    <a:lnTo>
                      <a:pt x="607" y="1213"/>
                    </a:lnTo>
                    <a:lnTo>
                      <a:pt x="602" y="1217"/>
                    </a:lnTo>
                    <a:lnTo>
                      <a:pt x="600" y="1214"/>
                    </a:lnTo>
                    <a:lnTo>
                      <a:pt x="600" y="1212"/>
                    </a:lnTo>
                    <a:lnTo>
                      <a:pt x="605" y="1210"/>
                    </a:lnTo>
                    <a:lnTo>
                      <a:pt x="607" y="1208"/>
                    </a:lnTo>
                    <a:lnTo>
                      <a:pt x="607" y="1201"/>
                    </a:lnTo>
                    <a:lnTo>
                      <a:pt x="611" y="1197"/>
                    </a:lnTo>
                    <a:lnTo>
                      <a:pt x="616" y="1193"/>
                    </a:lnTo>
                    <a:lnTo>
                      <a:pt x="618" y="1189"/>
                    </a:lnTo>
                    <a:lnTo>
                      <a:pt x="624" y="1185"/>
                    </a:lnTo>
                    <a:lnTo>
                      <a:pt x="630" y="1182"/>
                    </a:lnTo>
                    <a:lnTo>
                      <a:pt x="637" y="1180"/>
                    </a:lnTo>
                    <a:lnTo>
                      <a:pt x="644" y="1182"/>
                    </a:lnTo>
                    <a:lnTo>
                      <a:pt x="656" y="1192"/>
                    </a:lnTo>
                    <a:lnTo>
                      <a:pt x="669" y="1203"/>
                    </a:lnTo>
                    <a:lnTo>
                      <a:pt x="680" y="1213"/>
                    </a:lnTo>
                    <a:lnTo>
                      <a:pt x="693" y="1225"/>
                    </a:lnTo>
                    <a:lnTo>
                      <a:pt x="705" y="1237"/>
                    </a:lnTo>
                    <a:lnTo>
                      <a:pt x="716" y="1247"/>
                    </a:lnTo>
                    <a:lnTo>
                      <a:pt x="726" y="1259"/>
                    </a:lnTo>
                    <a:lnTo>
                      <a:pt x="737" y="1273"/>
                    </a:lnTo>
                    <a:lnTo>
                      <a:pt x="744" y="1279"/>
                    </a:lnTo>
                    <a:lnTo>
                      <a:pt x="751" y="1288"/>
                    </a:lnTo>
                    <a:lnTo>
                      <a:pt x="758" y="1296"/>
                    </a:lnTo>
                    <a:lnTo>
                      <a:pt x="764" y="1305"/>
                    </a:lnTo>
                    <a:lnTo>
                      <a:pt x="769" y="1314"/>
                    </a:lnTo>
                    <a:lnTo>
                      <a:pt x="775" y="1323"/>
                    </a:lnTo>
                    <a:lnTo>
                      <a:pt x="780" y="1332"/>
                    </a:lnTo>
                    <a:lnTo>
                      <a:pt x="785" y="1341"/>
                    </a:lnTo>
                    <a:lnTo>
                      <a:pt x="789" y="1342"/>
                    </a:lnTo>
                    <a:lnTo>
                      <a:pt x="792" y="1346"/>
                    </a:lnTo>
                    <a:lnTo>
                      <a:pt x="794" y="1349"/>
                    </a:lnTo>
                    <a:lnTo>
                      <a:pt x="797" y="1354"/>
                    </a:lnTo>
                    <a:lnTo>
                      <a:pt x="798" y="1359"/>
                    </a:lnTo>
                    <a:lnTo>
                      <a:pt x="800" y="1363"/>
                    </a:lnTo>
                    <a:lnTo>
                      <a:pt x="801" y="1368"/>
                    </a:lnTo>
                    <a:lnTo>
                      <a:pt x="803" y="1372"/>
                    </a:lnTo>
                    <a:lnTo>
                      <a:pt x="809" y="1381"/>
                    </a:lnTo>
                    <a:lnTo>
                      <a:pt x="815" y="1391"/>
                    </a:lnTo>
                    <a:lnTo>
                      <a:pt x="822" y="1401"/>
                    </a:lnTo>
                    <a:lnTo>
                      <a:pt x="829" y="1411"/>
                    </a:lnTo>
                    <a:lnTo>
                      <a:pt x="835" y="1420"/>
                    </a:lnTo>
                    <a:lnTo>
                      <a:pt x="842" y="1431"/>
                    </a:lnTo>
                    <a:lnTo>
                      <a:pt x="848" y="1440"/>
                    </a:lnTo>
                    <a:lnTo>
                      <a:pt x="855" y="1452"/>
                    </a:lnTo>
                    <a:lnTo>
                      <a:pt x="849" y="1450"/>
                    </a:lnTo>
                    <a:lnTo>
                      <a:pt x="846" y="1450"/>
                    </a:lnTo>
                    <a:lnTo>
                      <a:pt x="842" y="1451"/>
                    </a:lnTo>
                    <a:lnTo>
                      <a:pt x="839" y="1453"/>
                    </a:lnTo>
                    <a:lnTo>
                      <a:pt x="837" y="1457"/>
                    </a:lnTo>
                    <a:lnTo>
                      <a:pt x="838" y="1462"/>
                    </a:lnTo>
                    <a:lnTo>
                      <a:pt x="839" y="1465"/>
                    </a:lnTo>
                    <a:lnTo>
                      <a:pt x="841" y="1470"/>
                    </a:lnTo>
                    <a:lnTo>
                      <a:pt x="840" y="1475"/>
                    </a:lnTo>
                    <a:lnTo>
                      <a:pt x="840" y="1481"/>
                    </a:lnTo>
                    <a:lnTo>
                      <a:pt x="840" y="1487"/>
                    </a:lnTo>
                    <a:lnTo>
                      <a:pt x="840" y="1493"/>
                    </a:lnTo>
                    <a:lnTo>
                      <a:pt x="840" y="1498"/>
                    </a:lnTo>
                    <a:lnTo>
                      <a:pt x="842" y="1503"/>
                    </a:lnTo>
                    <a:lnTo>
                      <a:pt x="844" y="1507"/>
                    </a:lnTo>
                    <a:lnTo>
                      <a:pt x="849" y="1511"/>
                    </a:lnTo>
                    <a:lnTo>
                      <a:pt x="842" y="1509"/>
                    </a:lnTo>
                    <a:lnTo>
                      <a:pt x="837" y="1505"/>
                    </a:lnTo>
                    <a:lnTo>
                      <a:pt x="831" y="1499"/>
                    </a:lnTo>
                    <a:lnTo>
                      <a:pt x="826" y="1495"/>
                    </a:lnTo>
                    <a:lnTo>
                      <a:pt x="821" y="1488"/>
                    </a:lnTo>
                    <a:lnTo>
                      <a:pt x="816" y="1482"/>
                    </a:lnTo>
                    <a:lnTo>
                      <a:pt x="811" y="1476"/>
                    </a:lnTo>
                    <a:lnTo>
                      <a:pt x="807" y="1472"/>
                    </a:lnTo>
                    <a:lnTo>
                      <a:pt x="805" y="1465"/>
                    </a:lnTo>
                    <a:lnTo>
                      <a:pt x="802" y="1458"/>
                    </a:lnTo>
                    <a:lnTo>
                      <a:pt x="801" y="1451"/>
                    </a:lnTo>
                    <a:lnTo>
                      <a:pt x="799" y="1445"/>
                    </a:lnTo>
                    <a:lnTo>
                      <a:pt x="796" y="1438"/>
                    </a:lnTo>
                    <a:lnTo>
                      <a:pt x="796" y="1431"/>
                    </a:lnTo>
                    <a:lnTo>
                      <a:pt x="793" y="1425"/>
                    </a:lnTo>
                    <a:lnTo>
                      <a:pt x="792" y="1419"/>
                    </a:lnTo>
                    <a:lnTo>
                      <a:pt x="799" y="1417"/>
                    </a:lnTo>
                    <a:lnTo>
                      <a:pt x="807" y="1416"/>
                    </a:lnTo>
                    <a:lnTo>
                      <a:pt x="815" y="1413"/>
                    </a:lnTo>
                    <a:lnTo>
                      <a:pt x="820" y="1409"/>
                    </a:lnTo>
                    <a:lnTo>
                      <a:pt x="822" y="1409"/>
                    </a:lnTo>
                    <a:lnTo>
                      <a:pt x="825" y="1407"/>
                    </a:lnTo>
                    <a:lnTo>
                      <a:pt x="821" y="1403"/>
                    </a:lnTo>
                    <a:lnTo>
                      <a:pt x="817" y="1402"/>
                    </a:lnTo>
                    <a:lnTo>
                      <a:pt x="811" y="1401"/>
                    </a:lnTo>
                    <a:lnTo>
                      <a:pt x="806" y="1402"/>
                    </a:lnTo>
                    <a:lnTo>
                      <a:pt x="800" y="1402"/>
                    </a:lnTo>
                    <a:lnTo>
                      <a:pt x="794" y="1404"/>
                    </a:lnTo>
                    <a:lnTo>
                      <a:pt x="788" y="1405"/>
                    </a:lnTo>
                    <a:lnTo>
                      <a:pt x="783" y="1406"/>
                    </a:lnTo>
                    <a:lnTo>
                      <a:pt x="776" y="1406"/>
                    </a:lnTo>
                    <a:lnTo>
                      <a:pt x="771" y="1406"/>
                    </a:lnTo>
                    <a:lnTo>
                      <a:pt x="765" y="1404"/>
                    </a:lnTo>
                    <a:lnTo>
                      <a:pt x="761" y="1402"/>
                    </a:lnTo>
                    <a:lnTo>
                      <a:pt x="756" y="1400"/>
                    </a:lnTo>
                    <a:lnTo>
                      <a:pt x="753" y="1401"/>
                    </a:lnTo>
                    <a:lnTo>
                      <a:pt x="750" y="1404"/>
                    </a:lnTo>
                    <a:lnTo>
                      <a:pt x="747" y="1411"/>
                    </a:lnTo>
                    <a:lnTo>
                      <a:pt x="746" y="1415"/>
                    </a:lnTo>
                    <a:lnTo>
                      <a:pt x="742" y="1420"/>
                    </a:lnTo>
                    <a:lnTo>
                      <a:pt x="735" y="1424"/>
                    </a:lnTo>
                    <a:lnTo>
                      <a:pt x="730" y="1428"/>
                    </a:lnTo>
                    <a:lnTo>
                      <a:pt x="723" y="1430"/>
                    </a:lnTo>
                    <a:lnTo>
                      <a:pt x="715" y="1431"/>
                    </a:lnTo>
                    <a:lnTo>
                      <a:pt x="707" y="1433"/>
                    </a:lnTo>
                    <a:lnTo>
                      <a:pt x="700" y="1435"/>
                    </a:lnTo>
                    <a:lnTo>
                      <a:pt x="691" y="1434"/>
                    </a:lnTo>
                    <a:lnTo>
                      <a:pt x="683" y="1433"/>
                    </a:lnTo>
                    <a:lnTo>
                      <a:pt x="675" y="1431"/>
                    </a:lnTo>
                    <a:lnTo>
                      <a:pt x="671" y="1426"/>
                    </a:lnTo>
                    <a:lnTo>
                      <a:pt x="670" y="1420"/>
                    </a:lnTo>
                    <a:lnTo>
                      <a:pt x="669" y="1415"/>
                    </a:lnTo>
                    <a:lnTo>
                      <a:pt x="666" y="1411"/>
                    </a:lnTo>
                    <a:lnTo>
                      <a:pt x="660" y="1409"/>
                    </a:lnTo>
                    <a:lnTo>
                      <a:pt x="656" y="1409"/>
                    </a:lnTo>
                    <a:lnTo>
                      <a:pt x="655" y="1412"/>
                    </a:lnTo>
                    <a:lnTo>
                      <a:pt x="653" y="1415"/>
                    </a:lnTo>
                    <a:lnTo>
                      <a:pt x="652" y="1419"/>
                    </a:lnTo>
                    <a:lnTo>
                      <a:pt x="653" y="1427"/>
                    </a:lnTo>
                    <a:lnTo>
                      <a:pt x="659" y="1434"/>
                    </a:lnTo>
                    <a:lnTo>
                      <a:pt x="665" y="1440"/>
                    </a:lnTo>
                    <a:lnTo>
                      <a:pt x="673" y="1446"/>
                    </a:lnTo>
                    <a:lnTo>
                      <a:pt x="678" y="1447"/>
                    </a:lnTo>
                    <a:lnTo>
                      <a:pt x="684" y="1448"/>
                    </a:lnTo>
                    <a:lnTo>
                      <a:pt x="691" y="1449"/>
                    </a:lnTo>
                    <a:lnTo>
                      <a:pt x="698" y="1450"/>
                    </a:lnTo>
                    <a:lnTo>
                      <a:pt x="696" y="1455"/>
                    </a:lnTo>
                    <a:lnTo>
                      <a:pt x="696" y="1460"/>
                    </a:lnTo>
                    <a:lnTo>
                      <a:pt x="698" y="1465"/>
                    </a:lnTo>
                    <a:lnTo>
                      <a:pt x="702" y="1469"/>
                    </a:lnTo>
                    <a:lnTo>
                      <a:pt x="705" y="1474"/>
                    </a:lnTo>
                    <a:lnTo>
                      <a:pt x="710" y="1478"/>
                    </a:lnTo>
                    <a:lnTo>
                      <a:pt x="710" y="1483"/>
                    </a:lnTo>
                    <a:lnTo>
                      <a:pt x="710" y="1490"/>
                    </a:lnTo>
                    <a:lnTo>
                      <a:pt x="712" y="1496"/>
                    </a:lnTo>
                    <a:lnTo>
                      <a:pt x="714" y="1503"/>
                    </a:lnTo>
                    <a:lnTo>
                      <a:pt x="716" y="1510"/>
                    </a:lnTo>
                    <a:lnTo>
                      <a:pt x="719" y="1518"/>
                    </a:lnTo>
                    <a:lnTo>
                      <a:pt x="721" y="1525"/>
                    </a:lnTo>
                    <a:lnTo>
                      <a:pt x="723" y="1532"/>
                    </a:lnTo>
                    <a:lnTo>
                      <a:pt x="724" y="1539"/>
                    </a:lnTo>
                    <a:lnTo>
                      <a:pt x="726" y="1548"/>
                    </a:lnTo>
                    <a:lnTo>
                      <a:pt x="719" y="1548"/>
                    </a:lnTo>
                    <a:lnTo>
                      <a:pt x="714" y="1546"/>
                    </a:lnTo>
                    <a:lnTo>
                      <a:pt x="710" y="1544"/>
                    </a:lnTo>
                    <a:lnTo>
                      <a:pt x="705" y="1542"/>
                    </a:lnTo>
                    <a:lnTo>
                      <a:pt x="701" y="1538"/>
                    </a:lnTo>
                    <a:lnTo>
                      <a:pt x="697" y="1536"/>
                    </a:lnTo>
                    <a:lnTo>
                      <a:pt x="692" y="1534"/>
                    </a:lnTo>
                    <a:lnTo>
                      <a:pt x="688" y="1533"/>
                    </a:lnTo>
                    <a:lnTo>
                      <a:pt x="675" y="1531"/>
                    </a:lnTo>
                    <a:lnTo>
                      <a:pt x="662" y="1528"/>
                    </a:lnTo>
                    <a:lnTo>
                      <a:pt x="650" y="1526"/>
                    </a:lnTo>
                    <a:lnTo>
                      <a:pt x="639" y="1524"/>
                    </a:lnTo>
                    <a:lnTo>
                      <a:pt x="627" y="1521"/>
                    </a:lnTo>
                    <a:lnTo>
                      <a:pt x="616" y="1517"/>
                    </a:lnTo>
                    <a:lnTo>
                      <a:pt x="606" y="1512"/>
                    </a:lnTo>
                    <a:lnTo>
                      <a:pt x="596" y="1508"/>
                    </a:lnTo>
                    <a:lnTo>
                      <a:pt x="587" y="1503"/>
                    </a:lnTo>
                    <a:lnTo>
                      <a:pt x="578" y="1499"/>
                    </a:lnTo>
                    <a:lnTo>
                      <a:pt x="569" y="1495"/>
                    </a:lnTo>
                    <a:lnTo>
                      <a:pt x="561" y="1492"/>
                    </a:lnTo>
                    <a:lnTo>
                      <a:pt x="551" y="1489"/>
                    </a:lnTo>
                    <a:lnTo>
                      <a:pt x="543" y="1486"/>
                    </a:lnTo>
                    <a:lnTo>
                      <a:pt x="534" y="1483"/>
                    </a:lnTo>
                    <a:lnTo>
                      <a:pt x="525" y="1479"/>
                    </a:lnTo>
                    <a:lnTo>
                      <a:pt x="525" y="1474"/>
                    </a:lnTo>
                    <a:lnTo>
                      <a:pt x="529" y="1472"/>
                    </a:lnTo>
                    <a:lnTo>
                      <a:pt x="532" y="1471"/>
                    </a:lnTo>
                    <a:lnTo>
                      <a:pt x="537" y="1473"/>
                    </a:lnTo>
                    <a:lnTo>
                      <a:pt x="542" y="1475"/>
                    </a:lnTo>
                    <a:lnTo>
                      <a:pt x="547" y="1476"/>
                    </a:lnTo>
                    <a:lnTo>
                      <a:pt x="552" y="1477"/>
                    </a:lnTo>
                    <a:lnTo>
                      <a:pt x="557" y="1477"/>
                    </a:lnTo>
                    <a:lnTo>
                      <a:pt x="566" y="1475"/>
                    </a:lnTo>
                    <a:lnTo>
                      <a:pt x="574" y="1473"/>
                    </a:lnTo>
                    <a:lnTo>
                      <a:pt x="582" y="1470"/>
                    </a:lnTo>
                    <a:lnTo>
                      <a:pt x="589" y="1467"/>
                    </a:lnTo>
                    <a:lnTo>
                      <a:pt x="596" y="1462"/>
                    </a:lnTo>
                    <a:lnTo>
                      <a:pt x="601" y="1457"/>
                    </a:lnTo>
                    <a:lnTo>
                      <a:pt x="605" y="1450"/>
                    </a:lnTo>
                    <a:lnTo>
                      <a:pt x="609" y="1444"/>
                    </a:lnTo>
                    <a:lnTo>
                      <a:pt x="609" y="1440"/>
                    </a:lnTo>
                    <a:lnTo>
                      <a:pt x="616" y="1437"/>
                    </a:lnTo>
                    <a:lnTo>
                      <a:pt x="623" y="1436"/>
                    </a:lnTo>
                    <a:lnTo>
                      <a:pt x="629" y="1434"/>
                    </a:lnTo>
                    <a:lnTo>
                      <a:pt x="636" y="1431"/>
                    </a:lnTo>
                    <a:lnTo>
                      <a:pt x="632" y="1427"/>
                    </a:lnTo>
                    <a:lnTo>
                      <a:pt x="628" y="1425"/>
                    </a:lnTo>
                    <a:lnTo>
                      <a:pt x="623" y="1424"/>
                    </a:lnTo>
                    <a:lnTo>
                      <a:pt x="619" y="1424"/>
                    </a:lnTo>
                    <a:lnTo>
                      <a:pt x="614" y="1424"/>
                    </a:lnTo>
                    <a:lnTo>
                      <a:pt x="610" y="1424"/>
                    </a:lnTo>
                    <a:lnTo>
                      <a:pt x="605" y="1423"/>
                    </a:lnTo>
                    <a:lnTo>
                      <a:pt x="602" y="1422"/>
                    </a:lnTo>
                    <a:lnTo>
                      <a:pt x="596" y="1423"/>
                    </a:lnTo>
                    <a:lnTo>
                      <a:pt x="592" y="1426"/>
                    </a:lnTo>
                    <a:lnTo>
                      <a:pt x="592" y="1432"/>
                    </a:lnTo>
                    <a:lnTo>
                      <a:pt x="591" y="1439"/>
                    </a:lnTo>
                    <a:lnTo>
                      <a:pt x="589" y="1445"/>
                    </a:lnTo>
                    <a:lnTo>
                      <a:pt x="586" y="1449"/>
                    </a:lnTo>
                    <a:lnTo>
                      <a:pt x="580" y="1452"/>
                    </a:lnTo>
                    <a:lnTo>
                      <a:pt x="575" y="1455"/>
                    </a:lnTo>
                    <a:lnTo>
                      <a:pt x="570" y="1456"/>
                    </a:lnTo>
                    <a:lnTo>
                      <a:pt x="566" y="1458"/>
                    </a:lnTo>
                    <a:lnTo>
                      <a:pt x="561" y="1460"/>
                    </a:lnTo>
                    <a:lnTo>
                      <a:pt x="556" y="1460"/>
                    </a:lnTo>
                    <a:lnTo>
                      <a:pt x="551" y="1460"/>
                    </a:lnTo>
                    <a:lnTo>
                      <a:pt x="546" y="1460"/>
                    </a:lnTo>
                    <a:lnTo>
                      <a:pt x="542" y="1458"/>
                    </a:lnTo>
                    <a:lnTo>
                      <a:pt x="538" y="1457"/>
                    </a:lnTo>
                    <a:lnTo>
                      <a:pt x="534" y="1456"/>
                    </a:lnTo>
                    <a:lnTo>
                      <a:pt x="533" y="1452"/>
                    </a:lnTo>
                    <a:lnTo>
                      <a:pt x="525" y="1449"/>
                    </a:lnTo>
                    <a:lnTo>
                      <a:pt x="520" y="1449"/>
                    </a:lnTo>
                    <a:lnTo>
                      <a:pt x="516" y="1451"/>
                    </a:lnTo>
                    <a:lnTo>
                      <a:pt x="512" y="1456"/>
                    </a:lnTo>
                    <a:lnTo>
                      <a:pt x="514" y="1460"/>
                    </a:lnTo>
                    <a:lnTo>
                      <a:pt x="514" y="1462"/>
                    </a:lnTo>
                    <a:lnTo>
                      <a:pt x="511" y="1465"/>
                    </a:lnTo>
                    <a:lnTo>
                      <a:pt x="509" y="1467"/>
                    </a:lnTo>
                    <a:lnTo>
                      <a:pt x="506" y="1469"/>
                    </a:lnTo>
                    <a:lnTo>
                      <a:pt x="505" y="1472"/>
                    </a:lnTo>
                    <a:lnTo>
                      <a:pt x="503" y="1475"/>
                    </a:lnTo>
                    <a:lnTo>
                      <a:pt x="505" y="1479"/>
                    </a:lnTo>
                    <a:lnTo>
                      <a:pt x="500" y="1487"/>
                    </a:lnTo>
                    <a:lnTo>
                      <a:pt x="493" y="1495"/>
                    </a:lnTo>
                    <a:lnTo>
                      <a:pt x="486" y="1502"/>
                    </a:lnTo>
                    <a:lnTo>
                      <a:pt x="477" y="1510"/>
                    </a:lnTo>
                    <a:lnTo>
                      <a:pt x="468" y="1515"/>
                    </a:lnTo>
                    <a:lnTo>
                      <a:pt x="457" y="1519"/>
                    </a:lnTo>
                    <a:lnTo>
                      <a:pt x="447" y="1521"/>
                    </a:lnTo>
                    <a:lnTo>
                      <a:pt x="437" y="1523"/>
                    </a:lnTo>
                    <a:lnTo>
                      <a:pt x="430" y="1521"/>
                    </a:lnTo>
                    <a:lnTo>
                      <a:pt x="425" y="1519"/>
                    </a:lnTo>
                    <a:lnTo>
                      <a:pt x="420" y="1519"/>
                    </a:lnTo>
                    <a:lnTo>
                      <a:pt x="415" y="1519"/>
                    </a:lnTo>
                    <a:lnTo>
                      <a:pt x="411" y="1521"/>
                    </a:lnTo>
                    <a:lnTo>
                      <a:pt x="411" y="1525"/>
                    </a:lnTo>
                    <a:lnTo>
                      <a:pt x="411" y="1528"/>
                    </a:lnTo>
                    <a:lnTo>
                      <a:pt x="415" y="1531"/>
                    </a:lnTo>
                    <a:lnTo>
                      <a:pt x="421" y="1533"/>
                    </a:lnTo>
                    <a:lnTo>
                      <a:pt x="429" y="1536"/>
                    </a:lnTo>
                    <a:lnTo>
                      <a:pt x="437" y="1536"/>
                    </a:lnTo>
                    <a:lnTo>
                      <a:pt x="446" y="1536"/>
                    </a:lnTo>
                    <a:lnTo>
                      <a:pt x="453" y="1534"/>
                    </a:lnTo>
                    <a:lnTo>
                      <a:pt x="462" y="1533"/>
                    </a:lnTo>
                    <a:lnTo>
                      <a:pt x="470" y="1531"/>
                    </a:lnTo>
                    <a:lnTo>
                      <a:pt x="479" y="1528"/>
                    </a:lnTo>
                    <a:lnTo>
                      <a:pt x="486" y="1536"/>
                    </a:lnTo>
                    <a:lnTo>
                      <a:pt x="495" y="1541"/>
                    </a:lnTo>
                    <a:lnTo>
                      <a:pt x="503" y="1546"/>
                    </a:lnTo>
                    <a:lnTo>
                      <a:pt x="514" y="1552"/>
                    </a:lnTo>
                    <a:lnTo>
                      <a:pt x="523" y="1557"/>
                    </a:lnTo>
                    <a:lnTo>
                      <a:pt x="532" y="1562"/>
                    </a:lnTo>
                    <a:lnTo>
                      <a:pt x="541" y="1569"/>
                    </a:lnTo>
                    <a:lnTo>
                      <a:pt x="548" y="1576"/>
                    </a:lnTo>
                    <a:lnTo>
                      <a:pt x="553" y="1580"/>
                    </a:lnTo>
                    <a:lnTo>
                      <a:pt x="559" y="1587"/>
                    </a:lnTo>
                    <a:lnTo>
                      <a:pt x="565" y="1593"/>
                    </a:lnTo>
                    <a:lnTo>
                      <a:pt x="570" y="1600"/>
                    </a:lnTo>
                    <a:lnTo>
                      <a:pt x="575" y="1605"/>
                    </a:lnTo>
                    <a:lnTo>
                      <a:pt x="582" y="1611"/>
                    </a:lnTo>
                    <a:lnTo>
                      <a:pt x="588" y="1614"/>
                    </a:lnTo>
                    <a:lnTo>
                      <a:pt x="596" y="1618"/>
                    </a:lnTo>
                    <a:lnTo>
                      <a:pt x="609" y="1626"/>
                    </a:lnTo>
                    <a:lnTo>
                      <a:pt x="620" y="1637"/>
                    </a:lnTo>
                    <a:lnTo>
                      <a:pt x="628" y="1648"/>
                    </a:lnTo>
                    <a:lnTo>
                      <a:pt x="637" y="1660"/>
                    </a:lnTo>
                    <a:lnTo>
                      <a:pt x="643" y="1671"/>
                    </a:lnTo>
                    <a:lnTo>
                      <a:pt x="652" y="1683"/>
                    </a:lnTo>
                    <a:lnTo>
                      <a:pt x="661" y="1695"/>
                    </a:lnTo>
                    <a:lnTo>
                      <a:pt x="673" y="1706"/>
                    </a:lnTo>
                    <a:lnTo>
                      <a:pt x="678" y="1717"/>
                    </a:lnTo>
                    <a:lnTo>
                      <a:pt x="686" y="1730"/>
                    </a:lnTo>
                    <a:lnTo>
                      <a:pt x="692" y="1742"/>
                    </a:lnTo>
                    <a:lnTo>
                      <a:pt x="700" y="1754"/>
                    </a:lnTo>
                    <a:lnTo>
                      <a:pt x="705" y="1765"/>
                    </a:lnTo>
                    <a:lnTo>
                      <a:pt x="711" y="1777"/>
                    </a:lnTo>
                    <a:lnTo>
                      <a:pt x="715" y="1790"/>
                    </a:lnTo>
                    <a:lnTo>
                      <a:pt x="718" y="1805"/>
                    </a:lnTo>
                    <a:lnTo>
                      <a:pt x="718" y="1814"/>
                    </a:lnTo>
                    <a:lnTo>
                      <a:pt x="720" y="1823"/>
                    </a:lnTo>
                    <a:lnTo>
                      <a:pt x="723" y="1832"/>
                    </a:lnTo>
                    <a:lnTo>
                      <a:pt x="726" y="1842"/>
                    </a:lnTo>
                    <a:lnTo>
                      <a:pt x="728" y="1851"/>
                    </a:lnTo>
                    <a:lnTo>
                      <a:pt x="728" y="1860"/>
                    </a:lnTo>
                    <a:lnTo>
                      <a:pt x="727" y="1868"/>
                    </a:lnTo>
                    <a:lnTo>
                      <a:pt x="723" y="1877"/>
                    </a:lnTo>
                    <a:lnTo>
                      <a:pt x="721" y="1882"/>
                    </a:lnTo>
                    <a:lnTo>
                      <a:pt x="718" y="1889"/>
                    </a:lnTo>
                    <a:lnTo>
                      <a:pt x="714" y="1894"/>
                    </a:lnTo>
                    <a:lnTo>
                      <a:pt x="710" y="1902"/>
                    </a:lnTo>
                    <a:lnTo>
                      <a:pt x="705" y="1896"/>
                    </a:lnTo>
                    <a:lnTo>
                      <a:pt x="703" y="1891"/>
                    </a:lnTo>
                    <a:lnTo>
                      <a:pt x="702" y="1885"/>
                    </a:lnTo>
                    <a:lnTo>
                      <a:pt x="700" y="1879"/>
                    </a:lnTo>
                    <a:lnTo>
                      <a:pt x="701" y="1876"/>
                    </a:lnTo>
                    <a:lnTo>
                      <a:pt x="701" y="1872"/>
                    </a:lnTo>
                    <a:lnTo>
                      <a:pt x="691" y="1872"/>
                    </a:lnTo>
                    <a:lnTo>
                      <a:pt x="682" y="1870"/>
                    </a:lnTo>
                    <a:lnTo>
                      <a:pt x="673" y="1867"/>
                    </a:lnTo>
                    <a:lnTo>
                      <a:pt x="666" y="1863"/>
                    </a:lnTo>
                    <a:lnTo>
                      <a:pt x="659" y="1857"/>
                    </a:lnTo>
                    <a:lnTo>
                      <a:pt x="655" y="1851"/>
                    </a:lnTo>
                    <a:lnTo>
                      <a:pt x="650" y="1845"/>
                    </a:lnTo>
                    <a:lnTo>
                      <a:pt x="646" y="1839"/>
                    </a:lnTo>
                    <a:lnTo>
                      <a:pt x="641" y="1832"/>
                    </a:lnTo>
                    <a:lnTo>
                      <a:pt x="641" y="1824"/>
                    </a:lnTo>
                    <a:lnTo>
                      <a:pt x="641" y="1816"/>
                    </a:lnTo>
                    <a:lnTo>
                      <a:pt x="643" y="1810"/>
                    </a:lnTo>
                    <a:lnTo>
                      <a:pt x="643" y="1802"/>
                    </a:lnTo>
                    <a:lnTo>
                      <a:pt x="643" y="1797"/>
                    </a:lnTo>
                    <a:lnTo>
                      <a:pt x="638" y="1793"/>
                    </a:lnTo>
                    <a:lnTo>
                      <a:pt x="629" y="1794"/>
                    </a:lnTo>
                    <a:lnTo>
                      <a:pt x="623" y="1797"/>
                    </a:lnTo>
                    <a:lnTo>
                      <a:pt x="618" y="1798"/>
                    </a:lnTo>
                    <a:lnTo>
                      <a:pt x="611" y="1800"/>
                    </a:lnTo>
                    <a:lnTo>
                      <a:pt x="607" y="1802"/>
                    </a:lnTo>
                    <a:lnTo>
                      <a:pt x="600" y="1801"/>
                    </a:lnTo>
                    <a:lnTo>
                      <a:pt x="594" y="1800"/>
                    </a:lnTo>
                    <a:lnTo>
                      <a:pt x="588" y="1798"/>
                    </a:lnTo>
                    <a:lnTo>
                      <a:pt x="583" y="1797"/>
                    </a:lnTo>
                    <a:lnTo>
                      <a:pt x="575" y="1792"/>
                    </a:lnTo>
                    <a:lnTo>
                      <a:pt x="570" y="1786"/>
                    </a:lnTo>
                    <a:lnTo>
                      <a:pt x="568" y="1779"/>
                    </a:lnTo>
                    <a:lnTo>
                      <a:pt x="566" y="1772"/>
                    </a:lnTo>
                    <a:lnTo>
                      <a:pt x="566" y="1763"/>
                    </a:lnTo>
                    <a:lnTo>
                      <a:pt x="566" y="1755"/>
                    </a:lnTo>
                    <a:lnTo>
                      <a:pt x="566" y="1746"/>
                    </a:lnTo>
                    <a:lnTo>
                      <a:pt x="568" y="1739"/>
                    </a:lnTo>
                    <a:lnTo>
                      <a:pt x="570" y="1735"/>
                    </a:lnTo>
                    <a:lnTo>
                      <a:pt x="570" y="1730"/>
                    </a:lnTo>
                    <a:lnTo>
                      <a:pt x="565" y="1727"/>
                    </a:lnTo>
                    <a:lnTo>
                      <a:pt x="560" y="1726"/>
                    </a:lnTo>
                    <a:lnTo>
                      <a:pt x="555" y="1726"/>
                    </a:lnTo>
                    <a:lnTo>
                      <a:pt x="550" y="1728"/>
                    </a:lnTo>
                    <a:lnTo>
                      <a:pt x="548" y="1732"/>
                    </a:lnTo>
                    <a:lnTo>
                      <a:pt x="546" y="1736"/>
                    </a:lnTo>
                    <a:lnTo>
                      <a:pt x="543" y="1739"/>
                    </a:lnTo>
                    <a:lnTo>
                      <a:pt x="541" y="1739"/>
                    </a:lnTo>
                    <a:lnTo>
                      <a:pt x="539" y="1739"/>
                    </a:lnTo>
                    <a:lnTo>
                      <a:pt x="538" y="1740"/>
                    </a:lnTo>
                    <a:lnTo>
                      <a:pt x="538" y="1743"/>
                    </a:lnTo>
                    <a:lnTo>
                      <a:pt x="527" y="1750"/>
                    </a:lnTo>
                    <a:lnTo>
                      <a:pt x="514" y="1755"/>
                    </a:lnTo>
                    <a:lnTo>
                      <a:pt x="500" y="1759"/>
                    </a:lnTo>
                    <a:lnTo>
                      <a:pt x="486" y="1763"/>
                    </a:lnTo>
                    <a:lnTo>
                      <a:pt x="471" y="1764"/>
                    </a:lnTo>
                    <a:lnTo>
                      <a:pt x="457" y="1763"/>
                    </a:lnTo>
                    <a:lnTo>
                      <a:pt x="445" y="1761"/>
                    </a:lnTo>
                    <a:lnTo>
                      <a:pt x="433" y="1756"/>
                    </a:lnTo>
                    <a:lnTo>
                      <a:pt x="424" y="1751"/>
                    </a:lnTo>
                    <a:lnTo>
                      <a:pt x="416" y="1745"/>
                    </a:lnTo>
                    <a:lnTo>
                      <a:pt x="410" y="1737"/>
                    </a:lnTo>
                    <a:lnTo>
                      <a:pt x="406" y="1730"/>
                    </a:lnTo>
                    <a:lnTo>
                      <a:pt x="401" y="1722"/>
                    </a:lnTo>
                    <a:lnTo>
                      <a:pt x="398" y="1714"/>
                    </a:lnTo>
                    <a:lnTo>
                      <a:pt x="396" y="1705"/>
                    </a:lnTo>
                    <a:lnTo>
                      <a:pt x="396" y="1696"/>
                    </a:lnTo>
                    <a:lnTo>
                      <a:pt x="395" y="1688"/>
                    </a:lnTo>
                    <a:lnTo>
                      <a:pt x="395" y="1680"/>
                    </a:lnTo>
                    <a:lnTo>
                      <a:pt x="395" y="1672"/>
                    </a:lnTo>
                    <a:lnTo>
                      <a:pt x="398" y="1664"/>
                    </a:lnTo>
                    <a:lnTo>
                      <a:pt x="400" y="1656"/>
                    </a:lnTo>
                    <a:lnTo>
                      <a:pt x="402" y="1649"/>
                    </a:lnTo>
                    <a:lnTo>
                      <a:pt x="406" y="1642"/>
                    </a:lnTo>
                    <a:lnTo>
                      <a:pt x="411" y="1637"/>
                    </a:lnTo>
                    <a:lnTo>
                      <a:pt x="414" y="1635"/>
                    </a:lnTo>
                    <a:lnTo>
                      <a:pt x="418" y="1633"/>
                    </a:lnTo>
                    <a:lnTo>
                      <a:pt x="421" y="1630"/>
                    </a:lnTo>
                    <a:lnTo>
                      <a:pt x="424" y="1627"/>
                    </a:lnTo>
                    <a:lnTo>
                      <a:pt x="421" y="1624"/>
                    </a:lnTo>
                    <a:lnTo>
                      <a:pt x="420" y="1620"/>
                    </a:lnTo>
                    <a:lnTo>
                      <a:pt x="418" y="1618"/>
                    </a:lnTo>
                    <a:lnTo>
                      <a:pt x="415" y="1617"/>
                    </a:lnTo>
                    <a:lnTo>
                      <a:pt x="407" y="1620"/>
                    </a:lnTo>
                    <a:lnTo>
                      <a:pt x="398" y="1622"/>
                    </a:lnTo>
                    <a:lnTo>
                      <a:pt x="389" y="1624"/>
                    </a:lnTo>
                    <a:lnTo>
                      <a:pt x="382" y="1622"/>
                    </a:lnTo>
                    <a:lnTo>
                      <a:pt x="375" y="1618"/>
                    </a:lnTo>
                    <a:lnTo>
                      <a:pt x="371" y="1613"/>
                    </a:lnTo>
                    <a:lnTo>
                      <a:pt x="369" y="1608"/>
                    </a:lnTo>
                    <a:lnTo>
                      <a:pt x="368" y="1604"/>
                    </a:lnTo>
                    <a:lnTo>
                      <a:pt x="366" y="1596"/>
                    </a:lnTo>
                    <a:lnTo>
                      <a:pt x="366" y="1589"/>
                    </a:lnTo>
                    <a:lnTo>
                      <a:pt x="366" y="1583"/>
                    </a:lnTo>
                    <a:lnTo>
                      <a:pt x="369" y="1578"/>
                    </a:lnTo>
                    <a:lnTo>
                      <a:pt x="370" y="1572"/>
                    </a:lnTo>
                    <a:lnTo>
                      <a:pt x="374" y="1567"/>
                    </a:lnTo>
                    <a:lnTo>
                      <a:pt x="377" y="1562"/>
                    </a:lnTo>
                    <a:lnTo>
                      <a:pt x="382" y="1558"/>
                    </a:lnTo>
                    <a:lnTo>
                      <a:pt x="380" y="1552"/>
                    </a:lnTo>
                    <a:lnTo>
                      <a:pt x="377" y="1548"/>
                    </a:lnTo>
                    <a:lnTo>
                      <a:pt x="368" y="1548"/>
                    </a:lnTo>
                    <a:lnTo>
                      <a:pt x="362" y="1551"/>
                    </a:lnTo>
                    <a:lnTo>
                      <a:pt x="357" y="1557"/>
                    </a:lnTo>
                    <a:lnTo>
                      <a:pt x="352" y="1562"/>
                    </a:lnTo>
                    <a:lnTo>
                      <a:pt x="345" y="1564"/>
                    </a:lnTo>
                    <a:lnTo>
                      <a:pt x="338" y="1569"/>
                    </a:lnTo>
                    <a:lnTo>
                      <a:pt x="331" y="1571"/>
                    </a:lnTo>
                    <a:lnTo>
                      <a:pt x="324" y="1569"/>
                    </a:lnTo>
                    <a:lnTo>
                      <a:pt x="321" y="1566"/>
                    </a:lnTo>
                    <a:lnTo>
                      <a:pt x="320" y="1561"/>
                    </a:lnTo>
                    <a:lnTo>
                      <a:pt x="320" y="1557"/>
                    </a:lnTo>
                    <a:lnTo>
                      <a:pt x="320" y="1552"/>
                    </a:lnTo>
                    <a:lnTo>
                      <a:pt x="318" y="1548"/>
                    </a:lnTo>
                    <a:lnTo>
                      <a:pt x="315" y="1545"/>
                    </a:lnTo>
                    <a:lnTo>
                      <a:pt x="311" y="1544"/>
                    </a:lnTo>
                    <a:lnTo>
                      <a:pt x="305" y="1548"/>
                    </a:lnTo>
                    <a:lnTo>
                      <a:pt x="300" y="1554"/>
                    </a:lnTo>
                    <a:lnTo>
                      <a:pt x="293" y="1561"/>
                    </a:lnTo>
                    <a:lnTo>
                      <a:pt x="286" y="1566"/>
                    </a:lnTo>
                    <a:lnTo>
                      <a:pt x="279" y="1571"/>
                    </a:lnTo>
                    <a:lnTo>
                      <a:pt x="270" y="1574"/>
                    </a:lnTo>
                    <a:lnTo>
                      <a:pt x="261" y="1577"/>
                    </a:lnTo>
                    <a:lnTo>
                      <a:pt x="252" y="1579"/>
                    </a:lnTo>
                    <a:lnTo>
                      <a:pt x="243" y="1582"/>
                    </a:lnTo>
                    <a:lnTo>
                      <a:pt x="234" y="1580"/>
                    </a:lnTo>
                    <a:lnTo>
                      <a:pt x="226" y="1579"/>
                    </a:lnTo>
                    <a:lnTo>
                      <a:pt x="217" y="1577"/>
                    </a:lnTo>
                    <a:lnTo>
                      <a:pt x="210" y="1575"/>
                    </a:lnTo>
                    <a:lnTo>
                      <a:pt x="201" y="1571"/>
                    </a:lnTo>
                    <a:lnTo>
                      <a:pt x="194" y="1566"/>
                    </a:lnTo>
                    <a:lnTo>
                      <a:pt x="188" y="1561"/>
                    </a:lnTo>
                    <a:lnTo>
                      <a:pt x="183" y="1554"/>
                    </a:lnTo>
                    <a:lnTo>
                      <a:pt x="179" y="1548"/>
                    </a:lnTo>
                    <a:lnTo>
                      <a:pt x="176" y="1541"/>
                    </a:lnTo>
                    <a:lnTo>
                      <a:pt x="173" y="1534"/>
                    </a:lnTo>
                    <a:lnTo>
                      <a:pt x="172" y="1528"/>
                    </a:lnTo>
                    <a:lnTo>
                      <a:pt x="170" y="1521"/>
                    </a:lnTo>
                    <a:lnTo>
                      <a:pt x="171" y="1515"/>
                    </a:lnTo>
                    <a:lnTo>
                      <a:pt x="172" y="1508"/>
                    </a:lnTo>
                    <a:lnTo>
                      <a:pt x="175" y="1502"/>
                    </a:lnTo>
                    <a:lnTo>
                      <a:pt x="179" y="1498"/>
                    </a:lnTo>
                    <a:lnTo>
                      <a:pt x="183" y="1495"/>
                    </a:lnTo>
                    <a:lnTo>
                      <a:pt x="184" y="1491"/>
                    </a:lnTo>
                    <a:lnTo>
                      <a:pt x="184" y="1487"/>
                    </a:lnTo>
                    <a:lnTo>
                      <a:pt x="181" y="1483"/>
                    </a:lnTo>
                    <a:lnTo>
                      <a:pt x="178" y="1481"/>
                    </a:lnTo>
                    <a:lnTo>
                      <a:pt x="174" y="1481"/>
                    </a:lnTo>
                    <a:lnTo>
                      <a:pt x="170" y="1482"/>
                    </a:lnTo>
                    <a:lnTo>
                      <a:pt x="165" y="1487"/>
                    </a:lnTo>
                    <a:lnTo>
                      <a:pt x="160" y="1489"/>
                    </a:lnTo>
                    <a:lnTo>
                      <a:pt x="154" y="1488"/>
                    </a:lnTo>
                    <a:lnTo>
                      <a:pt x="150" y="1487"/>
                    </a:lnTo>
                    <a:lnTo>
                      <a:pt x="143" y="1485"/>
                    </a:lnTo>
                    <a:lnTo>
                      <a:pt x="138" y="1481"/>
                    </a:lnTo>
                    <a:lnTo>
                      <a:pt x="133" y="1477"/>
                    </a:lnTo>
                    <a:lnTo>
                      <a:pt x="129" y="1473"/>
                    </a:lnTo>
                    <a:lnTo>
                      <a:pt x="125" y="1468"/>
                    </a:lnTo>
                    <a:lnTo>
                      <a:pt x="123" y="1462"/>
                    </a:lnTo>
                    <a:lnTo>
                      <a:pt x="122" y="1457"/>
                    </a:lnTo>
                    <a:lnTo>
                      <a:pt x="122" y="1452"/>
                    </a:lnTo>
                    <a:lnTo>
                      <a:pt x="122" y="1443"/>
                    </a:lnTo>
                    <a:lnTo>
                      <a:pt x="124" y="1433"/>
                    </a:lnTo>
                    <a:lnTo>
                      <a:pt x="128" y="1425"/>
                    </a:lnTo>
                    <a:lnTo>
                      <a:pt x="133" y="1418"/>
                    </a:lnTo>
                    <a:lnTo>
                      <a:pt x="137" y="1411"/>
                    </a:lnTo>
                    <a:lnTo>
                      <a:pt x="142" y="1404"/>
                    </a:lnTo>
                    <a:lnTo>
                      <a:pt x="147" y="1398"/>
                    </a:lnTo>
                    <a:lnTo>
                      <a:pt x="151" y="1393"/>
                    </a:lnTo>
                    <a:lnTo>
                      <a:pt x="156" y="1389"/>
                    </a:lnTo>
                    <a:lnTo>
                      <a:pt x="160" y="1386"/>
                    </a:lnTo>
                    <a:lnTo>
                      <a:pt x="160" y="1379"/>
                    </a:lnTo>
                    <a:lnTo>
                      <a:pt x="156" y="1374"/>
                    </a:lnTo>
                    <a:lnTo>
                      <a:pt x="150" y="1373"/>
                    </a:lnTo>
                    <a:lnTo>
                      <a:pt x="146" y="1374"/>
                    </a:lnTo>
                    <a:lnTo>
                      <a:pt x="142" y="1377"/>
                    </a:lnTo>
                    <a:lnTo>
                      <a:pt x="138" y="1380"/>
                    </a:lnTo>
                    <a:lnTo>
                      <a:pt x="120" y="1381"/>
                    </a:lnTo>
                    <a:lnTo>
                      <a:pt x="102" y="1381"/>
                    </a:lnTo>
                    <a:lnTo>
                      <a:pt x="83" y="1378"/>
                    </a:lnTo>
                    <a:lnTo>
                      <a:pt x="66" y="1375"/>
                    </a:lnTo>
                    <a:lnTo>
                      <a:pt x="48" y="1369"/>
                    </a:lnTo>
                    <a:lnTo>
                      <a:pt x="33" y="1361"/>
                    </a:lnTo>
                    <a:lnTo>
                      <a:pt x="19" y="1350"/>
                    </a:lnTo>
                    <a:lnTo>
                      <a:pt x="8" y="1336"/>
                    </a:lnTo>
                    <a:lnTo>
                      <a:pt x="3" y="1321"/>
                    </a:lnTo>
                    <a:lnTo>
                      <a:pt x="1" y="1307"/>
                    </a:lnTo>
                    <a:lnTo>
                      <a:pt x="1" y="1291"/>
                    </a:lnTo>
                    <a:lnTo>
                      <a:pt x="2" y="1276"/>
                    </a:lnTo>
                    <a:lnTo>
                      <a:pt x="6" y="1260"/>
                    </a:lnTo>
                    <a:lnTo>
                      <a:pt x="13" y="1247"/>
                    </a:lnTo>
                    <a:lnTo>
                      <a:pt x="20" y="1234"/>
                    </a:lnTo>
                    <a:lnTo>
                      <a:pt x="31" y="1224"/>
                    </a:lnTo>
                    <a:lnTo>
                      <a:pt x="37" y="1218"/>
                    </a:lnTo>
                    <a:lnTo>
                      <a:pt x="42" y="1213"/>
                    </a:lnTo>
                    <a:lnTo>
                      <a:pt x="48" y="1209"/>
                    </a:lnTo>
                    <a:lnTo>
                      <a:pt x="56" y="1208"/>
                    </a:lnTo>
                    <a:lnTo>
                      <a:pt x="56" y="1209"/>
                    </a:lnTo>
                    <a:lnTo>
                      <a:pt x="59" y="1208"/>
                    </a:lnTo>
                    <a:lnTo>
                      <a:pt x="61" y="1206"/>
                    </a:lnTo>
                    <a:lnTo>
                      <a:pt x="61" y="1202"/>
                    </a:lnTo>
                    <a:lnTo>
                      <a:pt x="65" y="1199"/>
                    </a:lnTo>
                    <a:lnTo>
                      <a:pt x="63" y="1193"/>
                    </a:lnTo>
                    <a:lnTo>
                      <a:pt x="58" y="1192"/>
                    </a:lnTo>
                    <a:lnTo>
                      <a:pt x="51" y="1190"/>
                    </a:lnTo>
                    <a:lnTo>
                      <a:pt x="47" y="1189"/>
                    </a:lnTo>
                    <a:lnTo>
                      <a:pt x="38" y="1180"/>
                    </a:lnTo>
                    <a:lnTo>
                      <a:pt x="29" y="1173"/>
                    </a:lnTo>
                    <a:lnTo>
                      <a:pt x="20" y="1164"/>
                    </a:lnTo>
                    <a:lnTo>
                      <a:pt x="14" y="1155"/>
                    </a:lnTo>
                    <a:lnTo>
                      <a:pt x="7" y="1145"/>
                    </a:lnTo>
                    <a:lnTo>
                      <a:pt x="3" y="1134"/>
                    </a:lnTo>
                    <a:lnTo>
                      <a:pt x="0" y="1123"/>
                    </a:lnTo>
                    <a:lnTo>
                      <a:pt x="0" y="1112"/>
                    </a:lnTo>
                    <a:lnTo>
                      <a:pt x="0" y="1103"/>
                    </a:lnTo>
                    <a:lnTo>
                      <a:pt x="2" y="1094"/>
                    </a:lnTo>
                    <a:lnTo>
                      <a:pt x="6" y="1086"/>
                    </a:lnTo>
                    <a:lnTo>
                      <a:pt x="10" y="1078"/>
                    </a:lnTo>
                    <a:lnTo>
                      <a:pt x="15" y="1071"/>
                    </a:lnTo>
                    <a:lnTo>
                      <a:pt x="20" y="1064"/>
                    </a:lnTo>
                    <a:lnTo>
                      <a:pt x="27" y="1058"/>
                    </a:lnTo>
                    <a:lnTo>
                      <a:pt x="34" y="1054"/>
                    </a:lnTo>
                    <a:lnTo>
                      <a:pt x="38" y="1052"/>
                    </a:lnTo>
                    <a:lnTo>
                      <a:pt x="45" y="1049"/>
                    </a:lnTo>
                    <a:lnTo>
                      <a:pt x="51" y="1048"/>
                    </a:lnTo>
                    <a:lnTo>
                      <a:pt x="57" y="1049"/>
                    </a:lnTo>
                    <a:lnTo>
                      <a:pt x="60" y="1046"/>
                    </a:lnTo>
                    <a:lnTo>
                      <a:pt x="64" y="1046"/>
                    </a:lnTo>
                    <a:lnTo>
                      <a:pt x="67" y="1046"/>
                    </a:lnTo>
                    <a:lnTo>
                      <a:pt x="72" y="1049"/>
                    </a:lnTo>
                    <a:lnTo>
                      <a:pt x="73" y="1051"/>
                    </a:lnTo>
                    <a:lnTo>
                      <a:pt x="77" y="1051"/>
                    </a:lnTo>
                    <a:lnTo>
                      <a:pt x="79" y="1049"/>
                    </a:lnTo>
                    <a:lnTo>
                      <a:pt x="82" y="1048"/>
                    </a:lnTo>
                    <a:lnTo>
                      <a:pt x="83" y="1043"/>
                    </a:lnTo>
                    <a:lnTo>
                      <a:pt x="83" y="1039"/>
                    </a:lnTo>
                    <a:lnTo>
                      <a:pt x="80" y="1035"/>
                    </a:lnTo>
                    <a:lnTo>
                      <a:pt x="79" y="1031"/>
                    </a:lnTo>
                    <a:lnTo>
                      <a:pt x="77" y="1026"/>
                    </a:lnTo>
                    <a:lnTo>
                      <a:pt x="75" y="1022"/>
                    </a:lnTo>
                    <a:lnTo>
                      <a:pt x="77" y="1018"/>
                    </a:lnTo>
                    <a:lnTo>
                      <a:pt x="82" y="1014"/>
                    </a:lnTo>
                    <a:lnTo>
                      <a:pt x="84" y="1009"/>
                    </a:lnTo>
                    <a:lnTo>
                      <a:pt x="88" y="1006"/>
                    </a:lnTo>
                    <a:lnTo>
                      <a:pt x="93" y="1002"/>
                    </a:lnTo>
                    <a:lnTo>
                      <a:pt x="98" y="1000"/>
                    </a:lnTo>
                    <a:lnTo>
                      <a:pt x="102" y="998"/>
                    </a:lnTo>
                    <a:lnTo>
                      <a:pt x="107" y="995"/>
                    </a:lnTo>
                    <a:lnTo>
                      <a:pt x="113" y="994"/>
                    </a:lnTo>
                    <a:lnTo>
                      <a:pt x="117" y="993"/>
                    </a:lnTo>
                    <a:lnTo>
                      <a:pt x="123" y="995"/>
                    </a:lnTo>
                    <a:lnTo>
                      <a:pt x="129" y="999"/>
                    </a:lnTo>
                    <a:lnTo>
                      <a:pt x="135" y="1002"/>
                    </a:lnTo>
                    <a:lnTo>
                      <a:pt x="142" y="1002"/>
                    </a:lnTo>
                    <a:lnTo>
                      <a:pt x="146" y="998"/>
                    </a:lnTo>
                    <a:lnTo>
                      <a:pt x="145" y="994"/>
                    </a:lnTo>
                    <a:lnTo>
                      <a:pt x="142" y="990"/>
                    </a:lnTo>
                    <a:lnTo>
                      <a:pt x="141" y="986"/>
                    </a:lnTo>
                    <a:lnTo>
                      <a:pt x="134" y="983"/>
                    </a:lnTo>
                    <a:lnTo>
                      <a:pt x="131" y="982"/>
                    </a:lnTo>
                    <a:lnTo>
                      <a:pt x="130" y="978"/>
                    </a:lnTo>
                    <a:lnTo>
                      <a:pt x="131" y="976"/>
                    </a:lnTo>
                    <a:lnTo>
                      <a:pt x="134" y="968"/>
                    </a:lnTo>
                    <a:lnTo>
                      <a:pt x="137" y="961"/>
                    </a:lnTo>
                    <a:lnTo>
                      <a:pt x="140" y="955"/>
                    </a:lnTo>
                    <a:lnTo>
                      <a:pt x="143" y="950"/>
                    </a:lnTo>
                    <a:lnTo>
                      <a:pt x="147" y="945"/>
                    </a:lnTo>
                    <a:lnTo>
                      <a:pt x="151" y="942"/>
                    </a:lnTo>
                    <a:lnTo>
                      <a:pt x="156" y="937"/>
                    </a:lnTo>
                    <a:lnTo>
                      <a:pt x="160" y="933"/>
                    </a:lnTo>
                    <a:lnTo>
                      <a:pt x="165" y="930"/>
                    </a:lnTo>
                    <a:lnTo>
                      <a:pt x="171" y="927"/>
                    </a:lnTo>
                    <a:lnTo>
                      <a:pt x="178" y="926"/>
                    </a:lnTo>
                    <a:lnTo>
                      <a:pt x="187" y="930"/>
                    </a:lnTo>
                    <a:lnTo>
                      <a:pt x="190" y="930"/>
                    </a:lnTo>
                    <a:lnTo>
                      <a:pt x="193" y="930"/>
                    </a:lnTo>
                    <a:lnTo>
                      <a:pt x="196" y="927"/>
                    </a:lnTo>
                    <a:lnTo>
                      <a:pt x="199" y="923"/>
                    </a:lnTo>
                    <a:lnTo>
                      <a:pt x="194" y="917"/>
                    </a:lnTo>
                    <a:lnTo>
                      <a:pt x="188" y="914"/>
                    </a:lnTo>
                    <a:lnTo>
                      <a:pt x="182" y="910"/>
                    </a:lnTo>
                    <a:lnTo>
                      <a:pt x="178" y="907"/>
                    </a:lnTo>
                    <a:lnTo>
                      <a:pt x="163" y="896"/>
                    </a:lnTo>
                    <a:lnTo>
                      <a:pt x="149" y="882"/>
                    </a:lnTo>
                    <a:lnTo>
                      <a:pt x="137" y="867"/>
                    </a:lnTo>
                    <a:lnTo>
                      <a:pt x="128" y="852"/>
                    </a:lnTo>
                    <a:lnTo>
                      <a:pt x="120" y="835"/>
                    </a:lnTo>
                    <a:lnTo>
                      <a:pt x="115" y="818"/>
                    </a:lnTo>
                    <a:lnTo>
                      <a:pt x="113" y="800"/>
                    </a:lnTo>
                    <a:lnTo>
                      <a:pt x="115" y="781"/>
                    </a:lnTo>
                    <a:lnTo>
                      <a:pt x="118" y="765"/>
                    </a:lnTo>
                    <a:lnTo>
                      <a:pt x="124" y="750"/>
                    </a:lnTo>
                    <a:lnTo>
                      <a:pt x="133" y="735"/>
                    </a:lnTo>
                    <a:lnTo>
                      <a:pt x="142" y="722"/>
                    </a:lnTo>
                    <a:lnTo>
                      <a:pt x="153" y="708"/>
                    </a:lnTo>
                    <a:lnTo>
                      <a:pt x="165" y="697"/>
                    </a:lnTo>
                    <a:lnTo>
                      <a:pt x="178" y="686"/>
                    </a:lnTo>
                    <a:lnTo>
                      <a:pt x="192" y="677"/>
                    </a:lnTo>
                    <a:lnTo>
                      <a:pt x="197" y="673"/>
                    </a:lnTo>
                    <a:lnTo>
                      <a:pt x="204" y="671"/>
                    </a:lnTo>
                    <a:lnTo>
                      <a:pt x="210" y="669"/>
                    </a:lnTo>
                    <a:lnTo>
                      <a:pt x="216" y="667"/>
                    </a:lnTo>
                    <a:lnTo>
                      <a:pt x="222" y="667"/>
                    </a:lnTo>
                    <a:lnTo>
                      <a:pt x="228" y="666"/>
                    </a:lnTo>
                    <a:lnTo>
                      <a:pt x="233" y="665"/>
                    </a:lnTo>
                    <a:lnTo>
                      <a:pt x="238" y="664"/>
                    </a:lnTo>
                    <a:lnTo>
                      <a:pt x="238" y="665"/>
                    </a:lnTo>
                    <a:lnTo>
                      <a:pt x="242" y="664"/>
                    </a:lnTo>
                    <a:lnTo>
                      <a:pt x="247" y="664"/>
                    </a:lnTo>
                    <a:lnTo>
                      <a:pt x="254" y="663"/>
                    </a:lnTo>
                    <a:lnTo>
                      <a:pt x="259" y="663"/>
                    </a:lnTo>
                    <a:lnTo>
                      <a:pt x="265" y="663"/>
                    </a:lnTo>
                    <a:lnTo>
                      <a:pt x="270" y="665"/>
                    </a:lnTo>
                    <a:lnTo>
                      <a:pt x="275" y="667"/>
                    </a:lnTo>
                    <a:lnTo>
                      <a:pt x="280" y="671"/>
                    </a:lnTo>
                    <a:lnTo>
                      <a:pt x="284" y="669"/>
                    </a:lnTo>
                    <a:lnTo>
                      <a:pt x="284" y="667"/>
                    </a:lnTo>
                    <a:lnTo>
                      <a:pt x="283" y="665"/>
                    </a:lnTo>
                    <a:lnTo>
                      <a:pt x="281" y="663"/>
                    </a:lnTo>
                    <a:lnTo>
                      <a:pt x="277" y="657"/>
                    </a:lnTo>
                    <a:lnTo>
                      <a:pt x="278" y="653"/>
                    </a:lnTo>
                    <a:lnTo>
                      <a:pt x="274" y="643"/>
                    </a:lnTo>
                    <a:lnTo>
                      <a:pt x="270" y="635"/>
                    </a:lnTo>
                    <a:lnTo>
                      <a:pt x="268" y="626"/>
                    </a:lnTo>
                    <a:lnTo>
                      <a:pt x="268" y="618"/>
                    </a:lnTo>
                    <a:lnTo>
                      <a:pt x="268" y="608"/>
                    </a:lnTo>
                    <a:lnTo>
                      <a:pt x="270" y="599"/>
                    </a:lnTo>
                    <a:lnTo>
                      <a:pt x="274" y="590"/>
                    </a:lnTo>
                    <a:lnTo>
                      <a:pt x="280" y="583"/>
                    </a:lnTo>
                    <a:lnTo>
                      <a:pt x="288" y="577"/>
                    </a:lnTo>
                    <a:lnTo>
                      <a:pt x="295" y="573"/>
                    </a:lnTo>
                    <a:lnTo>
                      <a:pt x="304" y="569"/>
                    </a:lnTo>
                    <a:lnTo>
                      <a:pt x="312" y="568"/>
                    </a:lnTo>
                    <a:lnTo>
                      <a:pt x="320" y="566"/>
                    </a:lnTo>
                    <a:lnTo>
                      <a:pt x="329" y="566"/>
                    </a:lnTo>
                    <a:lnTo>
                      <a:pt x="338" y="566"/>
                    </a:lnTo>
                    <a:lnTo>
                      <a:pt x="347" y="568"/>
                    </a:lnTo>
                    <a:lnTo>
                      <a:pt x="351" y="561"/>
                    </a:lnTo>
                    <a:lnTo>
                      <a:pt x="351" y="555"/>
                    </a:lnTo>
                    <a:lnTo>
                      <a:pt x="350" y="548"/>
                    </a:lnTo>
                    <a:lnTo>
                      <a:pt x="352" y="544"/>
                    </a:lnTo>
                    <a:lnTo>
                      <a:pt x="354" y="535"/>
                    </a:lnTo>
                    <a:lnTo>
                      <a:pt x="359" y="528"/>
                    </a:lnTo>
                    <a:lnTo>
                      <a:pt x="366" y="524"/>
                    </a:lnTo>
                    <a:lnTo>
                      <a:pt x="375" y="523"/>
                    </a:lnTo>
                    <a:lnTo>
                      <a:pt x="384" y="521"/>
                    </a:lnTo>
                    <a:lnTo>
                      <a:pt x="393" y="519"/>
                    </a:lnTo>
                    <a:lnTo>
                      <a:pt x="401" y="517"/>
                    </a:lnTo>
                    <a:lnTo>
                      <a:pt x="409" y="515"/>
                    </a:lnTo>
                    <a:lnTo>
                      <a:pt x="409" y="507"/>
                    </a:lnTo>
                    <a:lnTo>
                      <a:pt x="406" y="501"/>
                    </a:lnTo>
                    <a:lnTo>
                      <a:pt x="402" y="494"/>
                    </a:lnTo>
                    <a:lnTo>
                      <a:pt x="398" y="489"/>
                    </a:lnTo>
                    <a:lnTo>
                      <a:pt x="393" y="483"/>
                    </a:lnTo>
                    <a:lnTo>
                      <a:pt x="389" y="477"/>
                    </a:lnTo>
                    <a:lnTo>
                      <a:pt x="386" y="470"/>
                    </a:lnTo>
                    <a:lnTo>
                      <a:pt x="386" y="463"/>
                    </a:lnTo>
                    <a:lnTo>
                      <a:pt x="386" y="456"/>
                    </a:lnTo>
                    <a:lnTo>
                      <a:pt x="389" y="451"/>
                    </a:lnTo>
                    <a:lnTo>
                      <a:pt x="392" y="447"/>
                    </a:lnTo>
                    <a:lnTo>
                      <a:pt x="396" y="442"/>
                    </a:lnTo>
                    <a:lnTo>
                      <a:pt x="398" y="437"/>
                    </a:lnTo>
                    <a:lnTo>
                      <a:pt x="404" y="435"/>
                    </a:lnTo>
                    <a:lnTo>
                      <a:pt x="407" y="432"/>
                    </a:lnTo>
                    <a:lnTo>
                      <a:pt x="412" y="431"/>
                    </a:lnTo>
                    <a:lnTo>
                      <a:pt x="416" y="429"/>
                    </a:lnTo>
                    <a:lnTo>
                      <a:pt x="418" y="427"/>
                    </a:lnTo>
                    <a:lnTo>
                      <a:pt x="416" y="422"/>
                    </a:lnTo>
                    <a:lnTo>
                      <a:pt x="414" y="417"/>
                    </a:lnTo>
                    <a:lnTo>
                      <a:pt x="407" y="414"/>
                    </a:lnTo>
                    <a:lnTo>
                      <a:pt x="404" y="411"/>
                    </a:lnTo>
                    <a:lnTo>
                      <a:pt x="398" y="405"/>
                    </a:lnTo>
                    <a:lnTo>
                      <a:pt x="397" y="400"/>
                    </a:lnTo>
                    <a:lnTo>
                      <a:pt x="393" y="384"/>
                    </a:lnTo>
                    <a:lnTo>
                      <a:pt x="393" y="370"/>
                    </a:lnTo>
                    <a:lnTo>
                      <a:pt x="396" y="355"/>
                    </a:lnTo>
                    <a:lnTo>
                      <a:pt x="402" y="342"/>
                    </a:lnTo>
                    <a:lnTo>
                      <a:pt x="409" y="328"/>
                    </a:lnTo>
                    <a:lnTo>
                      <a:pt x="419" y="316"/>
                    </a:lnTo>
                    <a:lnTo>
                      <a:pt x="430" y="305"/>
                    </a:lnTo>
                    <a:lnTo>
                      <a:pt x="442" y="296"/>
                    </a:lnTo>
                    <a:lnTo>
                      <a:pt x="455" y="284"/>
                    </a:lnTo>
                    <a:lnTo>
                      <a:pt x="470" y="276"/>
                    </a:lnTo>
                    <a:lnTo>
                      <a:pt x="486" y="269"/>
                    </a:lnTo>
                    <a:lnTo>
                      <a:pt x="502" y="265"/>
                    </a:lnTo>
                    <a:lnTo>
                      <a:pt x="520" y="262"/>
                    </a:lnTo>
                    <a:lnTo>
                      <a:pt x="537" y="262"/>
                    </a:lnTo>
                    <a:lnTo>
                      <a:pt x="553" y="263"/>
                    </a:lnTo>
                    <a:lnTo>
                      <a:pt x="570" y="269"/>
                    </a:lnTo>
                    <a:lnTo>
                      <a:pt x="575" y="265"/>
                    </a:lnTo>
                    <a:lnTo>
                      <a:pt x="578" y="262"/>
                    </a:lnTo>
                    <a:lnTo>
                      <a:pt x="577" y="257"/>
                    </a:lnTo>
                    <a:lnTo>
                      <a:pt x="575" y="253"/>
                    </a:lnTo>
                    <a:lnTo>
                      <a:pt x="571" y="249"/>
                    </a:lnTo>
                    <a:lnTo>
                      <a:pt x="568" y="244"/>
                    </a:lnTo>
                    <a:lnTo>
                      <a:pt x="565" y="239"/>
                    </a:lnTo>
                    <a:lnTo>
                      <a:pt x="565" y="235"/>
                    </a:lnTo>
                    <a:lnTo>
                      <a:pt x="564" y="227"/>
                    </a:lnTo>
                    <a:lnTo>
                      <a:pt x="564" y="219"/>
                    </a:lnTo>
                    <a:lnTo>
                      <a:pt x="564" y="211"/>
                    </a:lnTo>
                    <a:lnTo>
                      <a:pt x="566" y="204"/>
                    </a:lnTo>
                    <a:lnTo>
                      <a:pt x="568" y="197"/>
                    </a:lnTo>
                    <a:lnTo>
                      <a:pt x="570" y="190"/>
                    </a:lnTo>
                    <a:lnTo>
                      <a:pt x="574" y="184"/>
                    </a:lnTo>
                    <a:lnTo>
                      <a:pt x="579" y="178"/>
                    </a:lnTo>
                    <a:lnTo>
                      <a:pt x="586" y="170"/>
                    </a:lnTo>
                    <a:lnTo>
                      <a:pt x="596" y="162"/>
                    </a:lnTo>
                    <a:lnTo>
                      <a:pt x="606" y="157"/>
                    </a:lnTo>
                    <a:lnTo>
                      <a:pt x="618" y="153"/>
                    </a:lnTo>
                    <a:lnTo>
                      <a:pt x="628" y="149"/>
                    </a:lnTo>
                    <a:lnTo>
                      <a:pt x="639" y="147"/>
                    </a:lnTo>
                    <a:lnTo>
                      <a:pt x="651" y="145"/>
                    </a:lnTo>
                    <a:lnTo>
                      <a:pt x="664" y="146"/>
                    </a:lnTo>
                    <a:lnTo>
                      <a:pt x="668" y="139"/>
                    </a:lnTo>
                    <a:lnTo>
                      <a:pt x="666" y="132"/>
                    </a:lnTo>
                    <a:lnTo>
                      <a:pt x="664" y="124"/>
                    </a:lnTo>
                    <a:lnTo>
                      <a:pt x="668" y="118"/>
                    </a:lnTo>
                    <a:lnTo>
                      <a:pt x="671" y="111"/>
                    </a:lnTo>
                    <a:lnTo>
                      <a:pt x="675" y="105"/>
                    </a:lnTo>
                    <a:lnTo>
                      <a:pt x="680" y="99"/>
                    </a:lnTo>
                    <a:lnTo>
                      <a:pt x="689" y="97"/>
                    </a:lnTo>
                    <a:lnTo>
                      <a:pt x="696" y="97"/>
                    </a:lnTo>
                    <a:lnTo>
                      <a:pt x="703" y="97"/>
                    </a:lnTo>
                    <a:lnTo>
                      <a:pt x="711" y="97"/>
                    </a:lnTo>
                    <a:lnTo>
                      <a:pt x="719" y="99"/>
                    </a:lnTo>
                    <a:lnTo>
                      <a:pt x="726" y="99"/>
                    </a:lnTo>
                    <a:lnTo>
                      <a:pt x="732" y="103"/>
                    </a:lnTo>
                    <a:lnTo>
                      <a:pt x="738" y="106"/>
                    </a:lnTo>
                    <a:lnTo>
                      <a:pt x="744" y="111"/>
                    </a:lnTo>
                    <a:lnTo>
                      <a:pt x="751" y="110"/>
                    </a:lnTo>
                    <a:lnTo>
                      <a:pt x="753" y="107"/>
                    </a:lnTo>
                    <a:lnTo>
                      <a:pt x="755" y="103"/>
                    </a:lnTo>
                    <a:lnTo>
                      <a:pt x="755" y="99"/>
                    </a:lnTo>
                    <a:lnTo>
                      <a:pt x="753" y="94"/>
                    </a:lnTo>
                    <a:lnTo>
                      <a:pt x="753" y="90"/>
                    </a:lnTo>
                    <a:lnTo>
                      <a:pt x="753" y="85"/>
                    </a:lnTo>
                    <a:lnTo>
                      <a:pt x="757" y="82"/>
                    </a:lnTo>
                    <a:lnTo>
                      <a:pt x="768" y="63"/>
                    </a:lnTo>
                    <a:lnTo>
                      <a:pt x="782" y="47"/>
                    </a:lnTo>
                    <a:lnTo>
                      <a:pt x="798" y="34"/>
                    </a:lnTo>
                    <a:lnTo>
                      <a:pt x="817" y="25"/>
                    </a:lnTo>
                    <a:lnTo>
                      <a:pt x="835" y="15"/>
                    </a:lnTo>
                    <a:lnTo>
                      <a:pt x="857" y="9"/>
                    </a:lnTo>
                    <a:lnTo>
                      <a:pt x="879" y="4"/>
                    </a:lnTo>
                    <a:lnTo>
                      <a:pt x="901" y="1"/>
                    </a:lnTo>
                    <a:lnTo>
                      <a:pt x="912" y="0"/>
                    </a:lnTo>
                    <a:lnTo>
                      <a:pt x="924" y="0"/>
                    </a:lnTo>
                    <a:lnTo>
                      <a:pt x="935" y="2"/>
                    </a:lnTo>
                    <a:lnTo>
                      <a:pt x="946" y="6"/>
                    </a:lnTo>
                    <a:lnTo>
                      <a:pt x="955" y="10"/>
                    </a:lnTo>
                    <a:lnTo>
                      <a:pt x="965" y="17"/>
                    </a:lnTo>
                    <a:lnTo>
                      <a:pt x="974" y="25"/>
                    </a:lnTo>
                    <a:lnTo>
                      <a:pt x="981" y="3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66FF33"/>
                  </a:gs>
                  <a:gs pos="100000">
                    <a:srgbClr val="0099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3767" name="Freeform 29"/>
              <p:cNvSpPr>
                <a:spLocks/>
              </p:cNvSpPr>
              <p:nvPr/>
            </p:nvSpPr>
            <p:spPr bwMode="auto">
              <a:xfrm>
                <a:off x="3789" y="2157"/>
                <a:ext cx="29" cy="94"/>
              </a:xfrm>
              <a:custGeom>
                <a:avLst/>
                <a:gdLst>
                  <a:gd name="T0" fmla="*/ 20 w 29"/>
                  <a:gd name="T1" fmla="*/ 40 h 94"/>
                  <a:gd name="T2" fmla="*/ 19 w 29"/>
                  <a:gd name="T3" fmla="*/ 44 h 94"/>
                  <a:gd name="T4" fmla="*/ 19 w 29"/>
                  <a:gd name="T5" fmla="*/ 48 h 94"/>
                  <a:gd name="T6" fmla="*/ 19 w 29"/>
                  <a:gd name="T7" fmla="*/ 53 h 94"/>
                  <a:gd name="T8" fmla="*/ 19 w 29"/>
                  <a:gd name="T9" fmla="*/ 57 h 94"/>
                  <a:gd name="T10" fmla="*/ 19 w 29"/>
                  <a:gd name="T11" fmla="*/ 61 h 94"/>
                  <a:gd name="T12" fmla="*/ 20 w 29"/>
                  <a:gd name="T13" fmla="*/ 65 h 94"/>
                  <a:gd name="T14" fmla="*/ 22 w 29"/>
                  <a:gd name="T15" fmla="*/ 68 h 94"/>
                  <a:gd name="T16" fmla="*/ 25 w 29"/>
                  <a:gd name="T17" fmla="*/ 73 h 94"/>
                  <a:gd name="T18" fmla="*/ 13 w 29"/>
                  <a:gd name="T19" fmla="*/ 73 h 94"/>
                  <a:gd name="T20" fmla="*/ 12 w 29"/>
                  <a:gd name="T21" fmla="*/ 77 h 94"/>
                  <a:gd name="T22" fmla="*/ 13 w 29"/>
                  <a:gd name="T23" fmla="*/ 81 h 94"/>
                  <a:gd name="T24" fmla="*/ 17 w 29"/>
                  <a:gd name="T25" fmla="*/ 83 h 94"/>
                  <a:gd name="T26" fmla="*/ 22 w 29"/>
                  <a:gd name="T27" fmla="*/ 86 h 94"/>
                  <a:gd name="T28" fmla="*/ 28 w 29"/>
                  <a:gd name="T29" fmla="*/ 87 h 94"/>
                  <a:gd name="T30" fmla="*/ 26 w 29"/>
                  <a:gd name="T31" fmla="*/ 87 h 94"/>
                  <a:gd name="T32" fmla="*/ 23 w 29"/>
                  <a:gd name="T33" fmla="*/ 90 h 94"/>
                  <a:gd name="T34" fmla="*/ 20 w 29"/>
                  <a:gd name="T35" fmla="*/ 93 h 94"/>
                  <a:gd name="T36" fmla="*/ 17 w 29"/>
                  <a:gd name="T37" fmla="*/ 94 h 94"/>
                  <a:gd name="T38" fmla="*/ 13 w 29"/>
                  <a:gd name="T39" fmla="*/ 86 h 94"/>
                  <a:gd name="T40" fmla="*/ 8 w 29"/>
                  <a:gd name="T41" fmla="*/ 77 h 94"/>
                  <a:gd name="T42" fmla="*/ 5 w 29"/>
                  <a:gd name="T43" fmla="*/ 67 h 94"/>
                  <a:gd name="T44" fmla="*/ 3 w 29"/>
                  <a:gd name="T45" fmla="*/ 58 h 94"/>
                  <a:gd name="T46" fmla="*/ 0 w 29"/>
                  <a:gd name="T47" fmla="*/ 48 h 94"/>
                  <a:gd name="T48" fmla="*/ 0 w 29"/>
                  <a:gd name="T49" fmla="*/ 39 h 94"/>
                  <a:gd name="T50" fmla="*/ 0 w 29"/>
                  <a:gd name="T51" fmla="*/ 28 h 94"/>
                  <a:gd name="T52" fmla="*/ 4 w 29"/>
                  <a:gd name="T53" fmla="*/ 20 h 94"/>
                  <a:gd name="T54" fmla="*/ 22 w 29"/>
                  <a:gd name="T55" fmla="*/ 0 h 94"/>
                  <a:gd name="T56" fmla="*/ 26 w 29"/>
                  <a:gd name="T57" fmla="*/ 3 h 94"/>
                  <a:gd name="T58" fmla="*/ 29 w 29"/>
                  <a:gd name="T59" fmla="*/ 8 h 94"/>
                  <a:gd name="T60" fmla="*/ 29 w 29"/>
                  <a:gd name="T61" fmla="*/ 13 h 94"/>
                  <a:gd name="T62" fmla="*/ 28 w 29"/>
                  <a:gd name="T63" fmla="*/ 18 h 94"/>
                  <a:gd name="T64" fmla="*/ 26 w 29"/>
                  <a:gd name="T65" fmla="*/ 23 h 94"/>
                  <a:gd name="T66" fmla="*/ 23 w 29"/>
                  <a:gd name="T67" fmla="*/ 28 h 94"/>
                  <a:gd name="T68" fmla="*/ 21 w 29"/>
                  <a:gd name="T69" fmla="*/ 33 h 94"/>
                  <a:gd name="T70" fmla="*/ 20 w 29"/>
                  <a:gd name="T71" fmla="*/ 40 h 9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9"/>
                  <a:gd name="T109" fmla="*/ 0 h 94"/>
                  <a:gd name="T110" fmla="*/ 29 w 29"/>
                  <a:gd name="T111" fmla="*/ 94 h 9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9" h="94">
                    <a:moveTo>
                      <a:pt x="20" y="40"/>
                    </a:moveTo>
                    <a:lnTo>
                      <a:pt x="19" y="44"/>
                    </a:lnTo>
                    <a:lnTo>
                      <a:pt x="19" y="48"/>
                    </a:lnTo>
                    <a:lnTo>
                      <a:pt x="19" y="53"/>
                    </a:lnTo>
                    <a:lnTo>
                      <a:pt x="19" y="57"/>
                    </a:lnTo>
                    <a:lnTo>
                      <a:pt x="19" y="61"/>
                    </a:lnTo>
                    <a:lnTo>
                      <a:pt x="20" y="65"/>
                    </a:lnTo>
                    <a:lnTo>
                      <a:pt x="22" y="68"/>
                    </a:lnTo>
                    <a:lnTo>
                      <a:pt x="25" y="73"/>
                    </a:lnTo>
                    <a:lnTo>
                      <a:pt x="13" y="73"/>
                    </a:lnTo>
                    <a:lnTo>
                      <a:pt x="12" y="77"/>
                    </a:lnTo>
                    <a:lnTo>
                      <a:pt x="13" y="81"/>
                    </a:lnTo>
                    <a:lnTo>
                      <a:pt x="17" y="83"/>
                    </a:lnTo>
                    <a:lnTo>
                      <a:pt x="22" y="86"/>
                    </a:lnTo>
                    <a:lnTo>
                      <a:pt x="28" y="87"/>
                    </a:lnTo>
                    <a:lnTo>
                      <a:pt x="26" y="87"/>
                    </a:lnTo>
                    <a:lnTo>
                      <a:pt x="23" y="90"/>
                    </a:lnTo>
                    <a:lnTo>
                      <a:pt x="20" y="93"/>
                    </a:lnTo>
                    <a:lnTo>
                      <a:pt x="17" y="94"/>
                    </a:lnTo>
                    <a:lnTo>
                      <a:pt x="13" y="86"/>
                    </a:lnTo>
                    <a:lnTo>
                      <a:pt x="8" y="77"/>
                    </a:lnTo>
                    <a:lnTo>
                      <a:pt x="5" y="67"/>
                    </a:lnTo>
                    <a:lnTo>
                      <a:pt x="3" y="58"/>
                    </a:lnTo>
                    <a:lnTo>
                      <a:pt x="0" y="48"/>
                    </a:lnTo>
                    <a:lnTo>
                      <a:pt x="0" y="39"/>
                    </a:lnTo>
                    <a:lnTo>
                      <a:pt x="0" y="28"/>
                    </a:lnTo>
                    <a:lnTo>
                      <a:pt x="4" y="20"/>
                    </a:lnTo>
                    <a:lnTo>
                      <a:pt x="22" y="0"/>
                    </a:lnTo>
                    <a:lnTo>
                      <a:pt x="26" y="3"/>
                    </a:lnTo>
                    <a:lnTo>
                      <a:pt x="29" y="8"/>
                    </a:lnTo>
                    <a:lnTo>
                      <a:pt x="29" y="13"/>
                    </a:lnTo>
                    <a:lnTo>
                      <a:pt x="28" y="18"/>
                    </a:lnTo>
                    <a:lnTo>
                      <a:pt x="26" y="23"/>
                    </a:lnTo>
                    <a:lnTo>
                      <a:pt x="23" y="28"/>
                    </a:lnTo>
                    <a:lnTo>
                      <a:pt x="21" y="33"/>
                    </a:lnTo>
                    <a:lnTo>
                      <a:pt x="20" y="40"/>
                    </a:lnTo>
                    <a:close/>
                  </a:path>
                </a:pathLst>
              </a:custGeom>
              <a:solidFill>
                <a:srgbClr val="FFD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3768" name="Freeform 30"/>
              <p:cNvSpPr>
                <a:spLocks/>
              </p:cNvSpPr>
              <p:nvPr/>
            </p:nvSpPr>
            <p:spPr bwMode="auto">
              <a:xfrm>
                <a:off x="3902" y="2157"/>
                <a:ext cx="16" cy="50"/>
              </a:xfrm>
              <a:custGeom>
                <a:avLst/>
                <a:gdLst>
                  <a:gd name="T0" fmla="*/ 16 w 16"/>
                  <a:gd name="T1" fmla="*/ 1 h 50"/>
                  <a:gd name="T2" fmla="*/ 14 w 16"/>
                  <a:gd name="T3" fmla="*/ 6 h 50"/>
                  <a:gd name="T4" fmla="*/ 12 w 16"/>
                  <a:gd name="T5" fmla="*/ 12 h 50"/>
                  <a:gd name="T6" fmla="*/ 11 w 16"/>
                  <a:gd name="T7" fmla="*/ 18 h 50"/>
                  <a:gd name="T8" fmla="*/ 9 w 16"/>
                  <a:gd name="T9" fmla="*/ 25 h 50"/>
                  <a:gd name="T10" fmla="*/ 7 w 16"/>
                  <a:gd name="T11" fmla="*/ 31 h 50"/>
                  <a:gd name="T12" fmla="*/ 5 w 16"/>
                  <a:gd name="T13" fmla="*/ 37 h 50"/>
                  <a:gd name="T14" fmla="*/ 3 w 16"/>
                  <a:gd name="T15" fmla="*/ 43 h 50"/>
                  <a:gd name="T16" fmla="*/ 1 w 16"/>
                  <a:gd name="T17" fmla="*/ 50 h 50"/>
                  <a:gd name="T18" fmla="*/ 0 w 16"/>
                  <a:gd name="T19" fmla="*/ 43 h 50"/>
                  <a:gd name="T20" fmla="*/ 0 w 16"/>
                  <a:gd name="T21" fmla="*/ 37 h 50"/>
                  <a:gd name="T22" fmla="*/ 1 w 16"/>
                  <a:gd name="T23" fmla="*/ 31 h 50"/>
                  <a:gd name="T24" fmla="*/ 3 w 16"/>
                  <a:gd name="T25" fmla="*/ 25 h 50"/>
                  <a:gd name="T26" fmla="*/ 3 w 16"/>
                  <a:gd name="T27" fmla="*/ 19 h 50"/>
                  <a:gd name="T28" fmla="*/ 6 w 16"/>
                  <a:gd name="T29" fmla="*/ 14 h 50"/>
                  <a:gd name="T30" fmla="*/ 8 w 16"/>
                  <a:gd name="T31" fmla="*/ 8 h 50"/>
                  <a:gd name="T32" fmla="*/ 12 w 16"/>
                  <a:gd name="T33" fmla="*/ 4 h 50"/>
                  <a:gd name="T34" fmla="*/ 11 w 16"/>
                  <a:gd name="T35" fmla="*/ 0 h 50"/>
                  <a:gd name="T36" fmla="*/ 16 w 16"/>
                  <a:gd name="T37" fmla="*/ 1 h 5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6"/>
                  <a:gd name="T58" fmla="*/ 0 h 50"/>
                  <a:gd name="T59" fmla="*/ 16 w 16"/>
                  <a:gd name="T60" fmla="*/ 50 h 5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6" h="50">
                    <a:moveTo>
                      <a:pt x="16" y="1"/>
                    </a:moveTo>
                    <a:lnTo>
                      <a:pt x="14" y="6"/>
                    </a:lnTo>
                    <a:lnTo>
                      <a:pt x="12" y="12"/>
                    </a:lnTo>
                    <a:lnTo>
                      <a:pt x="11" y="18"/>
                    </a:lnTo>
                    <a:lnTo>
                      <a:pt x="9" y="25"/>
                    </a:lnTo>
                    <a:lnTo>
                      <a:pt x="7" y="31"/>
                    </a:lnTo>
                    <a:lnTo>
                      <a:pt x="5" y="37"/>
                    </a:lnTo>
                    <a:lnTo>
                      <a:pt x="3" y="43"/>
                    </a:lnTo>
                    <a:lnTo>
                      <a:pt x="1" y="50"/>
                    </a:lnTo>
                    <a:lnTo>
                      <a:pt x="0" y="43"/>
                    </a:lnTo>
                    <a:lnTo>
                      <a:pt x="0" y="37"/>
                    </a:lnTo>
                    <a:lnTo>
                      <a:pt x="1" y="31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6" y="14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1" y="0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3769" name="Freeform 31"/>
              <p:cNvSpPr>
                <a:spLocks/>
              </p:cNvSpPr>
              <p:nvPr/>
            </p:nvSpPr>
            <p:spPr bwMode="auto">
              <a:xfrm>
                <a:off x="4077" y="2178"/>
                <a:ext cx="21" cy="42"/>
              </a:xfrm>
              <a:custGeom>
                <a:avLst/>
                <a:gdLst>
                  <a:gd name="T0" fmla="*/ 5 w 21"/>
                  <a:gd name="T1" fmla="*/ 42 h 42"/>
                  <a:gd name="T2" fmla="*/ 1 w 21"/>
                  <a:gd name="T3" fmla="*/ 40 h 42"/>
                  <a:gd name="T4" fmla="*/ 0 w 21"/>
                  <a:gd name="T5" fmla="*/ 37 h 42"/>
                  <a:gd name="T6" fmla="*/ 1 w 21"/>
                  <a:gd name="T7" fmla="*/ 30 h 42"/>
                  <a:gd name="T8" fmla="*/ 5 w 21"/>
                  <a:gd name="T9" fmla="*/ 23 h 42"/>
                  <a:gd name="T10" fmla="*/ 7 w 21"/>
                  <a:gd name="T11" fmla="*/ 16 h 42"/>
                  <a:gd name="T12" fmla="*/ 11 w 21"/>
                  <a:gd name="T13" fmla="*/ 10 h 42"/>
                  <a:gd name="T14" fmla="*/ 12 w 21"/>
                  <a:gd name="T15" fmla="*/ 10 h 42"/>
                  <a:gd name="T16" fmla="*/ 13 w 21"/>
                  <a:gd name="T17" fmla="*/ 9 h 42"/>
                  <a:gd name="T18" fmla="*/ 13 w 21"/>
                  <a:gd name="T19" fmla="*/ 5 h 42"/>
                  <a:gd name="T20" fmla="*/ 15 w 21"/>
                  <a:gd name="T21" fmla="*/ 4 h 42"/>
                  <a:gd name="T22" fmla="*/ 17 w 21"/>
                  <a:gd name="T23" fmla="*/ 2 h 42"/>
                  <a:gd name="T24" fmla="*/ 17 w 21"/>
                  <a:gd name="T25" fmla="*/ 1 h 42"/>
                  <a:gd name="T26" fmla="*/ 21 w 21"/>
                  <a:gd name="T27" fmla="*/ 0 h 42"/>
                  <a:gd name="T28" fmla="*/ 20 w 21"/>
                  <a:gd name="T29" fmla="*/ 5 h 42"/>
                  <a:gd name="T30" fmla="*/ 20 w 21"/>
                  <a:gd name="T31" fmla="*/ 10 h 42"/>
                  <a:gd name="T32" fmla="*/ 17 w 21"/>
                  <a:gd name="T33" fmla="*/ 15 h 42"/>
                  <a:gd name="T34" fmla="*/ 15 w 21"/>
                  <a:gd name="T35" fmla="*/ 20 h 42"/>
                  <a:gd name="T36" fmla="*/ 12 w 21"/>
                  <a:gd name="T37" fmla="*/ 25 h 42"/>
                  <a:gd name="T38" fmla="*/ 9 w 21"/>
                  <a:gd name="T39" fmla="*/ 30 h 42"/>
                  <a:gd name="T40" fmla="*/ 7 w 21"/>
                  <a:gd name="T41" fmla="*/ 36 h 42"/>
                  <a:gd name="T42" fmla="*/ 5 w 21"/>
                  <a:gd name="T43" fmla="*/ 42 h 4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1"/>
                  <a:gd name="T67" fmla="*/ 0 h 42"/>
                  <a:gd name="T68" fmla="*/ 21 w 21"/>
                  <a:gd name="T69" fmla="*/ 42 h 4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1" h="42">
                    <a:moveTo>
                      <a:pt x="5" y="42"/>
                    </a:moveTo>
                    <a:lnTo>
                      <a:pt x="1" y="40"/>
                    </a:lnTo>
                    <a:lnTo>
                      <a:pt x="0" y="37"/>
                    </a:lnTo>
                    <a:lnTo>
                      <a:pt x="1" y="30"/>
                    </a:lnTo>
                    <a:lnTo>
                      <a:pt x="5" y="23"/>
                    </a:lnTo>
                    <a:lnTo>
                      <a:pt x="7" y="16"/>
                    </a:lnTo>
                    <a:lnTo>
                      <a:pt x="11" y="10"/>
                    </a:lnTo>
                    <a:lnTo>
                      <a:pt x="12" y="10"/>
                    </a:lnTo>
                    <a:lnTo>
                      <a:pt x="13" y="9"/>
                    </a:lnTo>
                    <a:lnTo>
                      <a:pt x="13" y="5"/>
                    </a:lnTo>
                    <a:lnTo>
                      <a:pt x="15" y="4"/>
                    </a:lnTo>
                    <a:lnTo>
                      <a:pt x="17" y="2"/>
                    </a:lnTo>
                    <a:lnTo>
                      <a:pt x="17" y="1"/>
                    </a:lnTo>
                    <a:lnTo>
                      <a:pt x="21" y="0"/>
                    </a:lnTo>
                    <a:lnTo>
                      <a:pt x="20" y="5"/>
                    </a:lnTo>
                    <a:lnTo>
                      <a:pt x="20" y="10"/>
                    </a:lnTo>
                    <a:lnTo>
                      <a:pt x="17" y="15"/>
                    </a:lnTo>
                    <a:lnTo>
                      <a:pt x="15" y="20"/>
                    </a:lnTo>
                    <a:lnTo>
                      <a:pt x="12" y="25"/>
                    </a:lnTo>
                    <a:lnTo>
                      <a:pt x="9" y="30"/>
                    </a:lnTo>
                    <a:lnTo>
                      <a:pt x="7" y="36"/>
                    </a:lnTo>
                    <a:lnTo>
                      <a:pt x="5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3770" name="Freeform 32"/>
              <p:cNvSpPr>
                <a:spLocks/>
              </p:cNvSpPr>
              <p:nvPr/>
            </p:nvSpPr>
            <p:spPr bwMode="auto">
              <a:xfrm>
                <a:off x="3823" y="2184"/>
                <a:ext cx="35" cy="55"/>
              </a:xfrm>
              <a:custGeom>
                <a:avLst/>
                <a:gdLst>
                  <a:gd name="T0" fmla="*/ 35 w 35"/>
                  <a:gd name="T1" fmla="*/ 35 h 55"/>
                  <a:gd name="T2" fmla="*/ 35 w 35"/>
                  <a:gd name="T3" fmla="*/ 38 h 55"/>
                  <a:gd name="T4" fmla="*/ 34 w 35"/>
                  <a:gd name="T5" fmla="*/ 38 h 55"/>
                  <a:gd name="T6" fmla="*/ 32 w 35"/>
                  <a:gd name="T7" fmla="*/ 37 h 55"/>
                  <a:gd name="T8" fmla="*/ 29 w 35"/>
                  <a:gd name="T9" fmla="*/ 37 h 55"/>
                  <a:gd name="T10" fmla="*/ 27 w 35"/>
                  <a:gd name="T11" fmla="*/ 37 h 55"/>
                  <a:gd name="T12" fmla="*/ 23 w 35"/>
                  <a:gd name="T13" fmla="*/ 39 h 55"/>
                  <a:gd name="T14" fmla="*/ 19 w 35"/>
                  <a:gd name="T15" fmla="*/ 42 h 55"/>
                  <a:gd name="T16" fmla="*/ 16 w 35"/>
                  <a:gd name="T17" fmla="*/ 45 h 55"/>
                  <a:gd name="T18" fmla="*/ 19 w 35"/>
                  <a:gd name="T19" fmla="*/ 50 h 55"/>
                  <a:gd name="T20" fmla="*/ 24 w 35"/>
                  <a:gd name="T21" fmla="*/ 55 h 55"/>
                  <a:gd name="T22" fmla="*/ 19 w 35"/>
                  <a:gd name="T23" fmla="*/ 53 h 55"/>
                  <a:gd name="T24" fmla="*/ 14 w 35"/>
                  <a:gd name="T25" fmla="*/ 52 h 55"/>
                  <a:gd name="T26" fmla="*/ 10 w 35"/>
                  <a:gd name="T27" fmla="*/ 48 h 55"/>
                  <a:gd name="T28" fmla="*/ 8 w 35"/>
                  <a:gd name="T29" fmla="*/ 45 h 55"/>
                  <a:gd name="T30" fmla="*/ 5 w 35"/>
                  <a:gd name="T31" fmla="*/ 40 h 55"/>
                  <a:gd name="T32" fmla="*/ 3 w 35"/>
                  <a:gd name="T33" fmla="*/ 35 h 55"/>
                  <a:gd name="T34" fmla="*/ 1 w 35"/>
                  <a:gd name="T35" fmla="*/ 31 h 55"/>
                  <a:gd name="T36" fmla="*/ 0 w 35"/>
                  <a:gd name="T37" fmla="*/ 26 h 55"/>
                  <a:gd name="T38" fmla="*/ 0 w 35"/>
                  <a:gd name="T39" fmla="*/ 20 h 55"/>
                  <a:gd name="T40" fmla="*/ 0 w 35"/>
                  <a:gd name="T41" fmla="*/ 13 h 55"/>
                  <a:gd name="T42" fmla="*/ 1 w 35"/>
                  <a:gd name="T43" fmla="*/ 6 h 55"/>
                  <a:gd name="T44" fmla="*/ 5 w 35"/>
                  <a:gd name="T45" fmla="*/ 0 h 55"/>
                  <a:gd name="T46" fmla="*/ 10 w 35"/>
                  <a:gd name="T47" fmla="*/ 1 h 55"/>
                  <a:gd name="T48" fmla="*/ 15 w 35"/>
                  <a:gd name="T49" fmla="*/ 4 h 55"/>
                  <a:gd name="T50" fmla="*/ 19 w 35"/>
                  <a:gd name="T51" fmla="*/ 8 h 55"/>
                  <a:gd name="T52" fmla="*/ 24 w 35"/>
                  <a:gd name="T53" fmla="*/ 13 h 55"/>
                  <a:gd name="T54" fmla="*/ 28 w 35"/>
                  <a:gd name="T55" fmla="*/ 17 h 55"/>
                  <a:gd name="T56" fmla="*/ 32 w 35"/>
                  <a:gd name="T57" fmla="*/ 22 h 55"/>
                  <a:gd name="T58" fmla="*/ 34 w 35"/>
                  <a:gd name="T59" fmla="*/ 29 h 55"/>
                  <a:gd name="T60" fmla="*/ 35 w 35"/>
                  <a:gd name="T61" fmla="*/ 35 h 5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5"/>
                  <a:gd name="T94" fmla="*/ 0 h 55"/>
                  <a:gd name="T95" fmla="*/ 35 w 35"/>
                  <a:gd name="T96" fmla="*/ 55 h 55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5" h="55">
                    <a:moveTo>
                      <a:pt x="35" y="35"/>
                    </a:moveTo>
                    <a:lnTo>
                      <a:pt x="35" y="38"/>
                    </a:lnTo>
                    <a:lnTo>
                      <a:pt x="34" y="38"/>
                    </a:lnTo>
                    <a:lnTo>
                      <a:pt x="32" y="37"/>
                    </a:lnTo>
                    <a:lnTo>
                      <a:pt x="29" y="37"/>
                    </a:lnTo>
                    <a:lnTo>
                      <a:pt x="27" y="37"/>
                    </a:lnTo>
                    <a:lnTo>
                      <a:pt x="23" y="39"/>
                    </a:lnTo>
                    <a:lnTo>
                      <a:pt x="19" y="42"/>
                    </a:lnTo>
                    <a:lnTo>
                      <a:pt x="16" y="45"/>
                    </a:lnTo>
                    <a:lnTo>
                      <a:pt x="19" y="50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4" y="52"/>
                    </a:lnTo>
                    <a:lnTo>
                      <a:pt x="10" y="48"/>
                    </a:lnTo>
                    <a:lnTo>
                      <a:pt x="8" y="45"/>
                    </a:lnTo>
                    <a:lnTo>
                      <a:pt x="5" y="40"/>
                    </a:lnTo>
                    <a:lnTo>
                      <a:pt x="3" y="35"/>
                    </a:lnTo>
                    <a:lnTo>
                      <a:pt x="1" y="31"/>
                    </a:lnTo>
                    <a:lnTo>
                      <a:pt x="0" y="26"/>
                    </a:lnTo>
                    <a:lnTo>
                      <a:pt x="0" y="20"/>
                    </a:lnTo>
                    <a:lnTo>
                      <a:pt x="0" y="13"/>
                    </a:lnTo>
                    <a:lnTo>
                      <a:pt x="1" y="6"/>
                    </a:lnTo>
                    <a:lnTo>
                      <a:pt x="5" y="0"/>
                    </a:lnTo>
                    <a:lnTo>
                      <a:pt x="10" y="1"/>
                    </a:lnTo>
                    <a:lnTo>
                      <a:pt x="15" y="4"/>
                    </a:lnTo>
                    <a:lnTo>
                      <a:pt x="19" y="8"/>
                    </a:lnTo>
                    <a:lnTo>
                      <a:pt x="24" y="13"/>
                    </a:lnTo>
                    <a:lnTo>
                      <a:pt x="28" y="17"/>
                    </a:lnTo>
                    <a:lnTo>
                      <a:pt x="32" y="22"/>
                    </a:lnTo>
                    <a:lnTo>
                      <a:pt x="34" y="29"/>
                    </a:lnTo>
                    <a:lnTo>
                      <a:pt x="35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3771" name="Freeform 33"/>
              <p:cNvSpPr>
                <a:spLocks/>
              </p:cNvSpPr>
              <p:nvPr/>
            </p:nvSpPr>
            <p:spPr bwMode="auto">
              <a:xfrm>
                <a:off x="4087" y="2193"/>
                <a:ext cx="34" cy="45"/>
              </a:xfrm>
              <a:custGeom>
                <a:avLst/>
                <a:gdLst>
                  <a:gd name="T0" fmla="*/ 34 w 34"/>
                  <a:gd name="T1" fmla="*/ 0 h 45"/>
                  <a:gd name="T2" fmla="*/ 30 w 34"/>
                  <a:gd name="T3" fmla="*/ 5 h 45"/>
                  <a:gd name="T4" fmla="*/ 27 w 34"/>
                  <a:gd name="T5" fmla="*/ 11 h 45"/>
                  <a:gd name="T6" fmla="*/ 23 w 34"/>
                  <a:gd name="T7" fmla="*/ 16 h 45"/>
                  <a:gd name="T8" fmla="*/ 19 w 34"/>
                  <a:gd name="T9" fmla="*/ 21 h 45"/>
                  <a:gd name="T10" fmla="*/ 14 w 34"/>
                  <a:gd name="T11" fmla="*/ 26 h 45"/>
                  <a:gd name="T12" fmla="*/ 11 w 34"/>
                  <a:gd name="T13" fmla="*/ 33 h 45"/>
                  <a:gd name="T14" fmla="*/ 8 w 34"/>
                  <a:gd name="T15" fmla="*/ 38 h 45"/>
                  <a:gd name="T16" fmla="*/ 7 w 34"/>
                  <a:gd name="T17" fmla="*/ 45 h 45"/>
                  <a:gd name="T18" fmla="*/ 1 w 34"/>
                  <a:gd name="T19" fmla="*/ 45 h 45"/>
                  <a:gd name="T20" fmla="*/ 0 w 34"/>
                  <a:gd name="T21" fmla="*/ 38 h 45"/>
                  <a:gd name="T22" fmla="*/ 2 w 34"/>
                  <a:gd name="T23" fmla="*/ 33 h 45"/>
                  <a:gd name="T24" fmla="*/ 4 w 34"/>
                  <a:gd name="T25" fmla="*/ 26 h 45"/>
                  <a:gd name="T26" fmla="*/ 8 w 34"/>
                  <a:gd name="T27" fmla="*/ 22 h 45"/>
                  <a:gd name="T28" fmla="*/ 11 w 34"/>
                  <a:gd name="T29" fmla="*/ 17 h 45"/>
                  <a:gd name="T30" fmla="*/ 16 w 34"/>
                  <a:gd name="T31" fmla="*/ 12 h 45"/>
                  <a:gd name="T32" fmla="*/ 20 w 34"/>
                  <a:gd name="T33" fmla="*/ 7 h 45"/>
                  <a:gd name="T34" fmla="*/ 24 w 34"/>
                  <a:gd name="T35" fmla="*/ 3 h 45"/>
                  <a:gd name="T36" fmla="*/ 27 w 34"/>
                  <a:gd name="T37" fmla="*/ 4 h 45"/>
                  <a:gd name="T38" fmla="*/ 29 w 34"/>
                  <a:gd name="T39" fmla="*/ 1 h 45"/>
                  <a:gd name="T40" fmla="*/ 34 w 34"/>
                  <a:gd name="T41" fmla="*/ 0 h 4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4"/>
                  <a:gd name="T64" fmla="*/ 0 h 45"/>
                  <a:gd name="T65" fmla="*/ 34 w 34"/>
                  <a:gd name="T66" fmla="*/ 45 h 4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4" h="45">
                    <a:moveTo>
                      <a:pt x="34" y="0"/>
                    </a:moveTo>
                    <a:lnTo>
                      <a:pt x="30" y="5"/>
                    </a:lnTo>
                    <a:lnTo>
                      <a:pt x="27" y="11"/>
                    </a:lnTo>
                    <a:lnTo>
                      <a:pt x="23" y="16"/>
                    </a:lnTo>
                    <a:lnTo>
                      <a:pt x="19" y="21"/>
                    </a:lnTo>
                    <a:lnTo>
                      <a:pt x="14" y="26"/>
                    </a:lnTo>
                    <a:lnTo>
                      <a:pt x="11" y="33"/>
                    </a:lnTo>
                    <a:lnTo>
                      <a:pt x="8" y="38"/>
                    </a:lnTo>
                    <a:lnTo>
                      <a:pt x="7" y="45"/>
                    </a:lnTo>
                    <a:lnTo>
                      <a:pt x="1" y="45"/>
                    </a:lnTo>
                    <a:lnTo>
                      <a:pt x="0" y="38"/>
                    </a:lnTo>
                    <a:lnTo>
                      <a:pt x="2" y="33"/>
                    </a:lnTo>
                    <a:lnTo>
                      <a:pt x="4" y="26"/>
                    </a:lnTo>
                    <a:lnTo>
                      <a:pt x="8" y="22"/>
                    </a:lnTo>
                    <a:lnTo>
                      <a:pt x="11" y="17"/>
                    </a:lnTo>
                    <a:lnTo>
                      <a:pt x="16" y="12"/>
                    </a:lnTo>
                    <a:lnTo>
                      <a:pt x="20" y="7"/>
                    </a:lnTo>
                    <a:lnTo>
                      <a:pt x="24" y="3"/>
                    </a:lnTo>
                    <a:lnTo>
                      <a:pt x="27" y="4"/>
                    </a:lnTo>
                    <a:lnTo>
                      <a:pt x="29" y="1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3772" name="Freeform 34"/>
              <p:cNvSpPr>
                <a:spLocks/>
              </p:cNvSpPr>
              <p:nvPr/>
            </p:nvSpPr>
            <p:spPr bwMode="auto">
              <a:xfrm>
                <a:off x="4023" y="2209"/>
                <a:ext cx="26" cy="23"/>
              </a:xfrm>
              <a:custGeom>
                <a:avLst/>
                <a:gdLst>
                  <a:gd name="T0" fmla="*/ 20 w 26"/>
                  <a:gd name="T1" fmla="*/ 14 h 23"/>
                  <a:gd name="T2" fmla="*/ 26 w 26"/>
                  <a:gd name="T3" fmla="*/ 23 h 23"/>
                  <a:gd name="T4" fmla="*/ 18 w 26"/>
                  <a:gd name="T5" fmla="*/ 22 h 23"/>
                  <a:gd name="T6" fmla="*/ 11 w 26"/>
                  <a:gd name="T7" fmla="*/ 16 h 23"/>
                  <a:gd name="T8" fmla="*/ 8 w 26"/>
                  <a:gd name="T9" fmla="*/ 12 h 23"/>
                  <a:gd name="T10" fmla="*/ 5 w 26"/>
                  <a:gd name="T11" fmla="*/ 8 h 23"/>
                  <a:gd name="T12" fmla="*/ 2 w 26"/>
                  <a:gd name="T13" fmla="*/ 4 h 23"/>
                  <a:gd name="T14" fmla="*/ 0 w 26"/>
                  <a:gd name="T15" fmla="*/ 1 h 23"/>
                  <a:gd name="T16" fmla="*/ 5 w 26"/>
                  <a:gd name="T17" fmla="*/ 0 h 23"/>
                  <a:gd name="T18" fmla="*/ 10 w 26"/>
                  <a:gd name="T19" fmla="*/ 4 h 23"/>
                  <a:gd name="T20" fmla="*/ 14 w 26"/>
                  <a:gd name="T21" fmla="*/ 9 h 23"/>
                  <a:gd name="T22" fmla="*/ 20 w 26"/>
                  <a:gd name="T23" fmla="*/ 14 h 2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6"/>
                  <a:gd name="T37" fmla="*/ 0 h 23"/>
                  <a:gd name="T38" fmla="*/ 26 w 26"/>
                  <a:gd name="T39" fmla="*/ 23 h 2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6" h="23">
                    <a:moveTo>
                      <a:pt x="20" y="14"/>
                    </a:moveTo>
                    <a:lnTo>
                      <a:pt x="26" y="23"/>
                    </a:lnTo>
                    <a:lnTo>
                      <a:pt x="18" y="22"/>
                    </a:lnTo>
                    <a:lnTo>
                      <a:pt x="11" y="16"/>
                    </a:lnTo>
                    <a:lnTo>
                      <a:pt x="8" y="12"/>
                    </a:lnTo>
                    <a:lnTo>
                      <a:pt x="5" y="8"/>
                    </a:lnTo>
                    <a:lnTo>
                      <a:pt x="2" y="4"/>
                    </a:lnTo>
                    <a:lnTo>
                      <a:pt x="0" y="1"/>
                    </a:lnTo>
                    <a:lnTo>
                      <a:pt x="5" y="0"/>
                    </a:lnTo>
                    <a:lnTo>
                      <a:pt x="10" y="4"/>
                    </a:lnTo>
                    <a:lnTo>
                      <a:pt x="14" y="9"/>
                    </a:lnTo>
                    <a:lnTo>
                      <a:pt x="20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3773" name="Freeform 35"/>
              <p:cNvSpPr>
                <a:spLocks/>
              </p:cNvSpPr>
              <p:nvPr/>
            </p:nvSpPr>
            <p:spPr bwMode="auto">
              <a:xfrm>
                <a:off x="3781" y="2257"/>
                <a:ext cx="17" cy="31"/>
              </a:xfrm>
              <a:custGeom>
                <a:avLst/>
                <a:gdLst>
                  <a:gd name="T0" fmla="*/ 9 w 17"/>
                  <a:gd name="T1" fmla="*/ 31 h 31"/>
                  <a:gd name="T2" fmla="*/ 0 w 17"/>
                  <a:gd name="T3" fmla="*/ 22 h 31"/>
                  <a:gd name="T4" fmla="*/ 3 w 17"/>
                  <a:gd name="T5" fmla="*/ 16 h 31"/>
                  <a:gd name="T6" fmla="*/ 7 w 17"/>
                  <a:gd name="T7" fmla="*/ 11 h 31"/>
                  <a:gd name="T8" fmla="*/ 12 w 17"/>
                  <a:gd name="T9" fmla="*/ 4 h 31"/>
                  <a:gd name="T10" fmla="*/ 17 w 17"/>
                  <a:gd name="T11" fmla="*/ 0 h 31"/>
                  <a:gd name="T12" fmla="*/ 16 w 17"/>
                  <a:gd name="T13" fmla="*/ 8 h 31"/>
                  <a:gd name="T14" fmla="*/ 14 w 17"/>
                  <a:gd name="T15" fmla="*/ 15 h 31"/>
                  <a:gd name="T16" fmla="*/ 10 w 17"/>
                  <a:gd name="T17" fmla="*/ 23 h 31"/>
                  <a:gd name="T18" fmla="*/ 9 w 17"/>
                  <a:gd name="T19" fmla="*/ 31 h 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"/>
                  <a:gd name="T31" fmla="*/ 0 h 31"/>
                  <a:gd name="T32" fmla="*/ 17 w 17"/>
                  <a:gd name="T33" fmla="*/ 31 h 3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" h="31">
                    <a:moveTo>
                      <a:pt x="9" y="31"/>
                    </a:moveTo>
                    <a:lnTo>
                      <a:pt x="0" y="22"/>
                    </a:lnTo>
                    <a:lnTo>
                      <a:pt x="3" y="16"/>
                    </a:lnTo>
                    <a:lnTo>
                      <a:pt x="7" y="11"/>
                    </a:lnTo>
                    <a:lnTo>
                      <a:pt x="12" y="4"/>
                    </a:lnTo>
                    <a:lnTo>
                      <a:pt x="17" y="0"/>
                    </a:lnTo>
                    <a:lnTo>
                      <a:pt x="16" y="8"/>
                    </a:lnTo>
                    <a:lnTo>
                      <a:pt x="14" y="15"/>
                    </a:lnTo>
                    <a:lnTo>
                      <a:pt x="10" y="23"/>
                    </a:lnTo>
                    <a:lnTo>
                      <a:pt x="9" y="31"/>
                    </a:lnTo>
                    <a:close/>
                  </a:path>
                </a:pathLst>
              </a:custGeom>
              <a:solidFill>
                <a:srgbClr val="FFD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3774" name="Freeform 36"/>
              <p:cNvSpPr>
                <a:spLocks/>
              </p:cNvSpPr>
              <p:nvPr/>
            </p:nvSpPr>
            <p:spPr bwMode="auto">
              <a:xfrm>
                <a:off x="4102" y="2277"/>
                <a:ext cx="63" cy="39"/>
              </a:xfrm>
              <a:custGeom>
                <a:avLst/>
                <a:gdLst>
                  <a:gd name="T0" fmla="*/ 63 w 63"/>
                  <a:gd name="T1" fmla="*/ 36 h 39"/>
                  <a:gd name="T2" fmla="*/ 63 w 63"/>
                  <a:gd name="T3" fmla="*/ 39 h 39"/>
                  <a:gd name="T4" fmla="*/ 54 w 63"/>
                  <a:gd name="T5" fmla="*/ 33 h 39"/>
                  <a:gd name="T6" fmla="*/ 45 w 63"/>
                  <a:gd name="T7" fmla="*/ 28 h 39"/>
                  <a:gd name="T8" fmla="*/ 37 w 63"/>
                  <a:gd name="T9" fmla="*/ 22 h 39"/>
                  <a:gd name="T10" fmla="*/ 30 w 63"/>
                  <a:gd name="T11" fmla="*/ 17 h 39"/>
                  <a:gd name="T12" fmla="*/ 22 w 63"/>
                  <a:gd name="T13" fmla="*/ 12 h 39"/>
                  <a:gd name="T14" fmla="*/ 14 w 63"/>
                  <a:gd name="T15" fmla="*/ 8 h 39"/>
                  <a:gd name="T16" fmla="*/ 8 w 63"/>
                  <a:gd name="T17" fmla="*/ 3 h 39"/>
                  <a:gd name="T18" fmla="*/ 0 w 63"/>
                  <a:gd name="T19" fmla="*/ 0 h 39"/>
                  <a:gd name="T20" fmla="*/ 8 w 63"/>
                  <a:gd name="T21" fmla="*/ 1 h 39"/>
                  <a:gd name="T22" fmla="*/ 17 w 63"/>
                  <a:gd name="T23" fmla="*/ 6 h 39"/>
                  <a:gd name="T24" fmla="*/ 23 w 63"/>
                  <a:gd name="T25" fmla="*/ 9 h 39"/>
                  <a:gd name="T26" fmla="*/ 32 w 63"/>
                  <a:gd name="T27" fmla="*/ 14 h 39"/>
                  <a:gd name="T28" fmla="*/ 40 w 63"/>
                  <a:gd name="T29" fmla="*/ 19 h 39"/>
                  <a:gd name="T30" fmla="*/ 48 w 63"/>
                  <a:gd name="T31" fmla="*/ 24 h 39"/>
                  <a:gd name="T32" fmla="*/ 55 w 63"/>
                  <a:gd name="T33" fmla="*/ 30 h 39"/>
                  <a:gd name="T34" fmla="*/ 63 w 63"/>
                  <a:gd name="T35" fmla="*/ 36 h 3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3"/>
                  <a:gd name="T55" fmla="*/ 0 h 39"/>
                  <a:gd name="T56" fmla="*/ 63 w 63"/>
                  <a:gd name="T57" fmla="*/ 39 h 3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3" h="39">
                    <a:moveTo>
                      <a:pt x="63" y="36"/>
                    </a:moveTo>
                    <a:lnTo>
                      <a:pt x="63" y="39"/>
                    </a:lnTo>
                    <a:lnTo>
                      <a:pt x="54" y="33"/>
                    </a:lnTo>
                    <a:lnTo>
                      <a:pt x="45" y="28"/>
                    </a:lnTo>
                    <a:lnTo>
                      <a:pt x="37" y="22"/>
                    </a:lnTo>
                    <a:lnTo>
                      <a:pt x="30" y="17"/>
                    </a:lnTo>
                    <a:lnTo>
                      <a:pt x="22" y="12"/>
                    </a:lnTo>
                    <a:lnTo>
                      <a:pt x="14" y="8"/>
                    </a:lnTo>
                    <a:lnTo>
                      <a:pt x="8" y="3"/>
                    </a:lnTo>
                    <a:lnTo>
                      <a:pt x="0" y="0"/>
                    </a:lnTo>
                    <a:lnTo>
                      <a:pt x="8" y="1"/>
                    </a:lnTo>
                    <a:lnTo>
                      <a:pt x="17" y="6"/>
                    </a:lnTo>
                    <a:lnTo>
                      <a:pt x="23" y="9"/>
                    </a:lnTo>
                    <a:lnTo>
                      <a:pt x="32" y="14"/>
                    </a:lnTo>
                    <a:lnTo>
                      <a:pt x="40" y="19"/>
                    </a:lnTo>
                    <a:lnTo>
                      <a:pt x="48" y="24"/>
                    </a:lnTo>
                    <a:lnTo>
                      <a:pt x="55" y="30"/>
                    </a:lnTo>
                    <a:lnTo>
                      <a:pt x="63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3775" name="Freeform 37"/>
              <p:cNvSpPr>
                <a:spLocks/>
              </p:cNvSpPr>
              <p:nvPr/>
            </p:nvSpPr>
            <p:spPr bwMode="auto">
              <a:xfrm>
                <a:off x="3902" y="2313"/>
                <a:ext cx="44" cy="28"/>
              </a:xfrm>
              <a:custGeom>
                <a:avLst/>
                <a:gdLst>
                  <a:gd name="T0" fmla="*/ 44 w 44"/>
                  <a:gd name="T1" fmla="*/ 20 h 28"/>
                  <a:gd name="T2" fmla="*/ 42 w 44"/>
                  <a:gd name="T3" fmla="*/ 25 h 28"/>
                  <a:gd name="T4" fmla="*/ 39 w 44"/>
                  <a:gd name="T5" fmla="*/ 28 h 28"/>
                  <a:gd name="T6" fmla="*/ 33 w 44"/>
                  <a:gd name="T7" fmla="*/ 26 h 28"/>
                  <a:gd name="T8" fmla="*/ 29 w 44"/>
                  <a:gd name="T9" fmla="*/ 23 h 28"/>
                  <a:gd name="T10" fmla="*/ 24 w 44"/>
                  <a:gd name="T11" fmla="*/ 21 h 28"/>
                  <a:gd name="T12" fmla="*/ 21 w 44"/>
                  <a:gd name="T13" fmla="*/ 19 h 28"/>
                  <a:gd name="T14" fmla="*/ 15 w 44"/>
                  <a:gd name="T15" fmla="*/ 17 h 28"/>
                  <a:gd name="T16" fmla="*/ 12 w 44"/>
                  <a:gd name="T17" fmla="*/ 14 h 28"/>
                  <a:gd name="T18" fmla="*/ 6 w 44"/>
                  <a:gd name="T19" fmla="*/ 13 h 28"/>
                  <a:gd name="T20" fmla="*/ 1 w 44"/>
                  <a:gd name="T21" fmla="*/ 13 h 28"/>
                  <a:gd name="T22" fmla="*/ 0 w 44"/>
                  <a:gd name="T23" fmla="*/ 6 h 28"/>
                  <a:gd name="T24" fmla="*/ 4 w 44"/>
                  <a:gd name="T25" fmla="*/ 0 h 28"/>
                  <a:gd name="T26" fmla="*/ 9 w 44"/>
                  <a:gd name="T27" fmla="*/ 0 h 28"/>
                  <a:gd name="T28" fmla="*/ 15 w 44"/>
                  <a:gd name="T29" fmla="*/ 0 h 28"/>
                  <a:gd name="T30" fmla="*/ 20 w 44"/>
                  <a:gd name="T31" fmla="*/ 1 h 28"/>
                  <a:gd name="T32" fmla="*/ 26 w 44"/>
                  <a:gd name="T33" fmla="*/ 4 h 28"/>
                  <a:gd name="T34" fmla="*/ 30 w 44"/>
                  <a:gd name="T35" fmla="*/ 6 h 28"/>
                  <a:gd name="T36" fmla="*/ 35 w 44"/>
                  <a:gd name="T37" fmla="*/ 10 h 28"/>
                  <a:gd name="T38" fmla="*/ 39 w 44"/>
                  <a:gd name="T39" fmla="*/ 14 h 28"/>
                  <a:gd name="T40" fmla="*/ 44 w 44"/>
                  <a:gd name="T41" fmla="*/ 20 h 2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28"/>
                  <a:gd name="T65" fmla="*/ 44 w 44"/>
                  <a:gd name="T66" fmla="*/ 28 h 2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28">
                    <a:moveTo>
                      <a:pt x="44" y="20"/>
                    </a:moveTo>
                    <a:lnTo>
                      <a:pt x="42" y="25"/>
                    </a:lnTo>
                    <a:lnTo>
                      <a:pt x="39" y="28"/>
                    </a:lnTo>
                    <a:lnTo>
                      <a:pt x="33" y="26"/>
                    </a:lnTo>
                    <a:lnTo>
                      <a:pt x="29" y="23"/>
                    </a:lnTo>
                    <a:lnTo>
                      <a:pt x="24" y="21"/>
                    </a:lnTo>
                    <a:lnTo>
                      <a:pt x="21" y="19"/>
                    </a:lnTo>
                    <a:lnTo>
                      <a:pt x="15" y="17"/>
                    </a:lnTo>
                    <a:lnTo>
                      <a:pt x="12" y="14"/>
                    </a:lnTo>
                    <a:lnTo>
                      <a:pt x="6" y="13"/>
                    </a:lnTo>
                    <a:lnTo>
                      <a:pt x="1" y="13"/>
                    </a:lnTo>
                    <a:lnTo>
                      <a:pt x="0" y="6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5" y="0"/>
                    </a:lnTo>
                    <a:lnTo>
                      <a:pt x="20" y="1"/>
                    </a:lnTo>
                    <a:lnTo>
                      <a:pt x="26" y="4"/>
                    </a:lnTo>
                    <a:lnTo>
                      <a:pt x="30" y="6"/>
                    </a:lnTo>
                    <a:lnTo>
                      <a:pt x="35" y="10"/>
                    </a:lnTo>
                    <a:lnTo>
                      <a:pt x="39" y="14"/>
                    </a:lnTo>
                    <a:lnTo>
                      <a:pt x="44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3776" name="Freeform 38"/>
              <p:cNvSpPr>
                <a:spLocks/>
              </p:cNvSpPr>
              <p:nvPr/>
            </p:nvSpPr>
            <p:spPr bwMode="auto">
              <a:xfrm>
                <a:off x="3991" y="2390"/>
                <a:ext cx="3" cy="8"/>
              </a:xfrm>
              <a:custGeom>
                <a:avLst/>
                <a:gdLst>
                  <a:gd name="T0" fmla="*/ 3 w 3"/>
                  <a:gd name="T1" fmla="*/ 0 h 8"/>
                  <a:gd name="T2" fmla="*/ 0 w 3"/>
                  <a:gd name="T3" fmla="*/ 8 h 8"/>
                  <a:gd name="T4" fmla="*/ 3 w 3"/>
                  <a:gd name="T5" fmla="*/ 0 h 8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8"/>
                  <a:gd name="T11" fmla="*/ 3 w 3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8">
                    <a:moveTo>
                      <a:pt x="3" y="0"/>
                    </a:moveTo>
                    <a:lnTo>
                      <a:pt x="0" y="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3777" name="Freeform 39"/>
              <p:cNvSpPr>
                <a:spLocks/>
              </p:cNvSpPr>
              <p:nvPr/>
            </p:nvSpPr>
            <p:spPr bwMode="auto">
              <a:xfrm>
                <a:off x="4402" y="2604"/>
                <a:ext cx="171" cy="164"/>
              </a:xfrm>
              <a:custGeom>
                <a:avLst/>
                <a:gdLst>
                  <a:gd name="T0" fmla="*/ 54 w 171"/>
                  <a:gd name="T1" fmla="*/ 7 h 164"/>
                  <a:gd name="T2" fmla="*/ 44 w 171"/>
                  <a:gd name="T3" fmla="*/ 13 h 164"/>
                  <a:gd name="T4" fmla="*/ 32 w 171"/>
                  <a:gd name="T5" fmla="*/ 25 h 164"/>
                  <a:gd name="T6" fmla="*/ 22 w 171"/>
                  <a:gd name="T7" fmla="*/ 43 h 164"/>
                  <a:gd name="T8" fmla="*/ 16 w 171"/>
                  <a:gd name="T9" fmla="*/ 64 h 164"/>
                  <a:gd name="T10" fmla="*/ 12 w 171"/>
                  <a:gd name="T11" fmla="*/ 86 h 164"/>
                  <a:gd name="T12" fmla="*/ 11 w 171"/>
                  <a:gd name="T13" fmla="*/ 101 h 164"/>
                  <a:gd name="T14" fmla="*/ 12 w 171"/>
                  <a:gd name="T15" fmla="*/ 110 h 164"/>
                  <a:gd name="T16" fmla="*/ 23 w 171"/>
                  <a:gd name="T17" fmla="*/ 112 h 164"/>
                  <a:gd name="T18" fmla="*/ 37 w 171"/>
                  <a:gd name="T19" fmla="*/ 103 h 164"/>
                  <a:gd name="T20" fmla="*/ 42 w 171"/>
                  <a:gd name="T21" fmla="*/ 94 h 164"/>
                  <a:gd name="T22" fmla="*/ 48 w 171"/>
                  <a:gd name="T23" fmla="*/ 90 h 164"/>
                  <a:gd name="T24" fmla="*/ 55 w 171"/>
                  <a:gd name="T25" fmla="*/ 91 h 164"/>
                  <a:gd name="T26" fmla="*/ 58 w 171"/>
                  <a:gd name="T27" fmla="*/ 97 h 164"/>
                  <a:gd name="T28" fmla="*/ 58 w 171"/>
                  <a:gd name="T29" fmla="*/ 106 h 164"/>
                  <a:gd name="T30" fmla="*/ 59 w 171"/>
                  <a:gd name="T31" fmla="*/ 114 h 164"/>
                  <a:gd name="T32" fmla="*/ 60 w 171"/>
                  <a:gd name="T33" fmla="*/ 122 h 164"/>
                  <a:gd name="T34" fmla="*/ 62 w 171"/>
                  <a:gd name="T35" fmla="*/ 131 h 164"/>
                  <a:gd name="T36" fmla="*/ 66 w 171"/>
                  <a:gd name="T37" fmla="*/ 141 h 164"/>
                  <a:gd name="T38" fmla="*/ 71 w 171"/>
                  <a:gd name="T39" fmla="*/ 149 h 164"/>
                  <a:gd name="T40" fmla="*/ 81 w 171"/>
                  <a:gd name="T41" fmla="*/ 150 h 164"/>
                  <a:gd name="T42" fmla="*/ 90 w 171"/>
                  <a:gd name="T43" fmla="*/ 145 h 164"/>
                  <a:gd name="T44" fmla="*/ 97 w 171"/>
                  <a:gd name="T45" fmla="*/ 140 h 164"/>
                  <a:gd name="T46" fmla="*/ 102 w 171"/>
                  <a:gd name="T47" fmla="*/ 131 h 164"/>
                  <a:gd name="T48" fmla="*/ 105 w 171"/>
                  <a:gd name="T49" fmla="*/ 123 h 164"/>
                  <a:gd name="T50" fmla="*/ 104 w 171"/>
                  <a:gd name="T51" fmla="*/ 116 h 164"/>
                  <a:gd name="T52" fmla="*/ 116 w 171"/>
                  <a:gd name="T53" fmla="*/ 111 h 164"/>
                  <a:gd name="T54" fmla="*/ 127 w 171"/>
                  <a:gd name="T55" fmla="*/ 118 h 164"/>
                  <a:gd name="T56" fmla="*/ 136 w 171"/>
                  <a:gd name="T57" fmla="*/ 119 h 164"/>
                  <a:gd name="T58" fmla="*/ 149 w 171"/>
                  <a:gd name="T59" fmla="*/ 115 h 164"/>
                  <a:gd name="T60" fmla="*/ 164 w 171"/>
                  <a:gd name="T61" fmla="*/ 110 h 164"/>
                  <a:gd name="T62" fmla="*/ 168 w 171"/>
                  <a:gd name="T63" fmla="*/ 115 h 164"/>
                  <a:gd name="T64" fmla="*/ 160 w 171"/>
                  <a:gd name="T65" fmla="*/ 122 h 164"/>
                  <a:gd name="T66" fmla="*/ 150 w 171"/>
                  <a:gd name="T67" fmla="*/ 127 h 164"/>
                  <a:gd name="T68" fmla="*/ 139 w 171"/>
                  <a:gd name="T69" fmla="*/ 131 h 164"/>
                  <a:gd name="T70" fmla="*/ 127 w 171"/>
                  <a:gd name="T71" fmla="*/ 130 h 164"/>
                  <a:gd name="T72" fmla="*/ 120 w 171"/>
                  <a:gd name="T73" fmla="*/ 131 h 164"/>
                  <a:gd name="T74" fmla="*/ 115 w 171"/>
                  <a:gd name="T75" fmla="*/ 139 h 164"/>
                  <a:gd name="T76" fmla="*/ 111 w 171"/>
                  <a:gd name="T77" fmla="*/ 146 h 164"/>
                  <a:gd name="T78" fmla="*/ 104 w 171"/>
                  <a:gd name="T79" fmla="*/ 154 h 164"/>
                  <a:gd name="T80" fmla="*/ 93 w 171"/>
                  <a:gd name="T81" fmla="*/ 161 h 164"/>
                  <a:gd name="T82" fmla="*/ 81 w 171"/>
                  <a:gd name="T83" fmla="*/ 164 h 164"/>
                  <a:gd name="T84" fmla="*/ 66 w 171"/>
                  <a:gd name="T85" fmla="*/ 160 h 164"/>
                  <a:gd name="T86" fmla="*/ 57 w 171"/>
                  <a:gd name="T87" fmla="*/ 152 h 164"/>
                  <a:gd name="T88" fmla="*/ 52 w 171"/>
                  <a:gd name="T89" fmla="*/ 141 h 164"/>
                  <a:gd name="T90" fmla="*/ 49 w 171"/>
                  <a:gd name="T91" fmla="*/ 131 h 164"/>
                  <a:gd name="T92" fmla="*/ 48 w 171"/>
                  <a:gd name="T93" fmla="*/ 119 h 164"/>
                  <a:gd name="T94" fmla="*/ 44 w 171"/>
                  <a:gd name="T95" fmla="*/ 115 h 164"/>
                  <a:gd name="T96" fmla="*/ 36 w 171"/>
                  <a:gd name="T97" fmla="*/ 119 h 164"/>
                  <a:gd name="T98" fmla="*/ 26 w 171"/>
                  <a:gd name="T99" fmla="*/ 123 h 164"/>
                  <a:gd name="T100" fmla="*/ 16 w 171"/>
                  <a:gd name="T101" fmla="*/ 124 h 164"/>
                  <a:gd name="T102" fmla="*/ 5 w 171"/>
                  <a:gd name="T103" fmla="*/ 116 h 164"/>
                  <a:gd name="T104" fmla="*/ 0 w 171"/>
                  <a:gd name="T105" fmla="*/ 98 h 164"/>
                  <a:gd name="T106" fmla="*/ 2 w 171"/>
                  <a:gd name="T107" fmla="*/ 81 h 164"/>
                  <a:gd name="T108" fmla="*/ 5 w 171"/>
                  <a:gd name="T109" fmla="*/ 62 h 164"/>
                  <a:gd name="T110" fmla="*/ 9 w 171"/>
                  <a:gd name="T111" fmla="*/ 46 h 164"/>
                  <a:gd name="T112" fmla="*/ 16 w 171"/>
                  <a:gd name="T113" fmla="*/ 30 h 164"/>
                  <a:gd name="T114" fmla="*/ 25 w 171"/>
                  <a:gd name="T115" fmla="*/ 16 h 164"/>
                  <a:gd name="T116" fmla="*/ 39 w 171"/>
                  <a:gd name="T117" fmla="*/ 4 h 164"/>
                  <a:gd name="T118" fmla="*/ 53 w 171"/>
                  <a:gd name="T119" fmla="*/ 0 h 16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71"/>
                  <a:gd name="T181" fmla="*/ 0 h 164"/>
                  <a:gd name="T182" fmla="*/ 171 w 171"/>
                  <a:gd name="T183" fmla="*/ 164 h 16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71" h="164">
                    <a:moveTo>
                      <a:pt x="58" y="3"/>
                    </a:moveTo>
                    <a:lnTo>
                      <a:pt x="54" y="7"/>
                    </a:lnTo>
                    <a:lnTo>
                      <a:pt x="50" y="10"/>
                    </a:lnTo>
                    <a:lnTo>
                      <a:pt x="44" y="13"/>
                    </a:lnTo>
                    <a:lnTo>
                      <a:pt x="40" y="18"/>
                    </a:lnTo>
                    <a:lnTo>
                      <a:pt x="32" y="25"/>
                    </a:lnTo>
                    <a:lnTo>
                      <a:pt x="27" y="35"/>
                    </a:lnTo>
                    <a:lnTo>
                      <a:pt x="22" y="43"/>
                    </a:lnTo>
                    <a:lnTo>
                      <a:pt x="19" y="55"/>
                    </a:lnTo>
                    <a:lnTo>
                      <a:pt x="16" y="64"/>
                    </a:lnTo>
                    <a:lnTo>
                      <a:pt x="14" y="75"/>
                    </a:lnTo>
                    <a:lnTo>
                      <a:pt x="12" y="86"/>
                    </a:lnTo>
                    <a:lnTo>
                      <a:pt x="11" y="97"/>
                    </a:lnTo>
                    <a:lnTo>
                      <a:pt x="11" y="101"/>
                    </a:lnTo>
                    <a:lnTo>
                      <a:pt x="11" y="106"/>
                    </a:lnTo>
                    <a:lnTo>
                      <a:pt x="12" y="110"/>
                    </a:lnTo>
                    <a:lnTo>
                      <a:pt x="16" y="114"/>
                    </a:lnTo>
                    <a:lnTo>
                      <a:pt x="23" y="112"/>
                    </a:lnTo>
                    <a:lnTo>
                      <a:pt x="31" y="109"/>
                    </a:lnTo>
                    <a:lnTo>
                      <a:pt x="37" y="103"/>
                    </a:lnTo>
                    <a:lnTo>
                      <a:pt x="43" y="98"/>
                    </a:lnTo>
                    <a:lnTo>
                      <a:pt x="42" y="94"/>
                    </a:lnTo>
                    <a:lnTo>
                      <a:pt x="44" y="92"/>
                    </a:lnTo>
                    <a:lnTo>
                      <a:pt x="48" y="90"/>
                    </a:lnTo>
                    <a:lnTo>
                      <a:pt x="51" y="90"/>
                    </a:lnTo>
                    <a:lnTo>
                      <a:pt x="55" y="91"/>
                    </a:lnTo>
                    <a:lnTo>
                      <a:pt x="58" y="94"/>
                    </a:lnTo>
                    <a:lnTo>
                      <a:pt x="58" y="97"/>
                    </a:lnTo>
                    <a:lnTo>
                      <a:pt x="59" y="102"/>
                    </a:lnTo>
                    <a:lnTo>
                      <a:pt x="58" y="106"/>
                    </a:lnTo>
                    <a:lnTo>
                      <a:pt x="58" y="110"/>
                    </a:lnTo>
                    <a:lnTo>
                      <a:pt x="59" y="114"/>
                    </a:lnTo>
                    <a:lnTo>
                      <a:pt x="60" y="118"/>
                    </a:lnTo>
                    <a:lnTo>
                      <a:pt x="60" y="122"/>
                    </a:lnTo>
                    <a:lnTo>
                      <a:pt x="62" y="127"/>
                    </a:lnTo>
                    <a:lnTo>
                      <a:pt x="62" y="131"/>
                    </a:lnTo>
                    <a:lnTo>
                      <a:pt x="64" y="136"/>
                    </a:lnTo>
                    <a:lnTo>
                      <a:pt x="66" y="141"/>
                    </a:lnTo>
                    <a:lnTo>
                      <a:pt x="68" y="145"/>
                    </a:lnTo>
                    <a:lnTo>
                      <a:pt x="71" y="149"/>
                    </a:lnTo>
                    <a:lnTo>
                      <a:pt x="77" y="153"/>
                    </a:lnTo>
                    <a:lnTo>
                      <a:pt x="81" y="150"/>
                    </a:lnTo>
                    <a:lnTo>
                      <a:pt x="86" y="149"/>
                    </a:lnTo>
                    <a:lnTo>
                      <a:pt x="90" y="145"/>
                    </a:lnTo>
                    <a:lnTo>
                      <a:pt x="94" y="143"/>
                    </a:lnTo>
                    <a:lnTo>
                      <a:pt x="97" y="140"/>
                    </a:lnTo>
                    <a:lnTo>
                      <a:pt x="99" y="136"/>
                    </a:lnTo>
                    <a:lnTo>
                      <a:pt x="102" y="131"/>
                    </a:lnTo>
                    <a:lnTo>
                      <a:pt x="105" y="127"/>
                    </a:lnTo>
                    <a:lnTo>
                      <a:pt x="105" y="123"/>
                    </a:lnTo>
                    <a:lnTo>
                      <a:pt x="105" y="119"/>
                    </a:lnTo>
                    <a:lnTo>
                      <a:pt x="104" y="116"/>
                    </a:lnTo>
                    <a:lnTo>
                      <a:pt x="108" y="114"/>
                    </a:lnTo>
                    <a:lnTo>
                      <a:pt x="116" y="111"/>
                    </a:lnTo>
                    <a:lnTo>
                      <a:pt x="123" y="116"/>
                    </a:lnTo>
                    <a:lnTo>
                      <a:pt x="127" y="118"/>
                    </a:lnTo>
                    <a:lnTo>
                      <a:pt x="132" y="119"/>
                    </a:lnTo>
                    <a:lnTo>
                      <a:pt x="136" y="119"/>
                    </a:lnTo>
                    <a:lnTo>
                      <a:pt x="142" y="118"/>
                    </a:lnTo>
                    <a:lnTo>
                      <a:pt x="149" y="115"/>
                    </a:lnTo>
                    <a:lnTo>
                      <a:pt x="156" y="112"/>
                    </a:lnTo>
                    <a:lnTo>
                      <a:pt x="164" y="110"/>
                    </a:lnTo>
                    <a:lnTo>
                      <a:pt x="171" y="111"/>
                    </a:lnTo>
                    <a:lnTo>
                      <a:pt x="168" y="115"/>
                    </a:lnTo>
                    <a:lnTo>
                      <a:pt x="164" y="119"/>
                    </a:lnTo>
                    <a:lnTo>
                      <a:pt x="160" y="122"/>
                    </a:lnTo>
                    <a:lnTo>
                      <a:pt x="156" y="125"/>
                    </a:lnTo>
                    <a:lnTo>
                      <a:pt x="150" y="127"/>
                    </a:lnTo>
                    <a:lnTo>
                      <a:pt x="145" y="129"/>
                    </a:lnTo>
                    <a:lnTo>
                      <a:pt x="139" y="131"/>
                    </a:lnTo>
                    <a:lnTo>
                      <a:pt x="134" y="133"/>
                    </a:lnTo>
                    <a:lnTo>
                      <a:pt x="127" y="130"/>
                    </a:lnTo>
                    <a:lnTo>
                      <a:pt x="123" y="130"/>
                    </a:lnTo>
                    <a:lnTo>
                      <a:pt x="120" y="131"/>
                    </a:lnTo>
                    <a:lnTo>
                      <a:pt x="118" y="136"/>
                    </a:lnTo>
                    <a:lnTo>
                      <a:pt x="115" y="139"/>
                    </a:lnTo>
                    <a:lnTo>
                      <a:pt x="113" y="143"/>
                    </a:lnTo>
                    <a:lnTo>
                      <a:pt x="111" y="146"/>
                    </a:lnTo>
                    <a:lnTo>
                      <a:pt x="108" y="150"/>
                    </a:lnTo>
                    <a:lnTo>
                      <a:pt x="104" y="154"/>
                    </a:lnTo>
                    <a:lnTo>
                      <a:pt x="99" y="158"/>
                    </a:lnTo>
                    <a:lnTo>
                      <a:pt x="93" y="161"/>
                    </a:lnTo>
                    <a:lnTo>
                      <a:pt x="87" y="164"/>
                    </a:lnTo>
                    <a:lnTo>
                      <a:pt x="81" y="164"/>
                    </a:lnTo>
                    <a:lnTo>
                      <a:pt x="73" y="162"/>
                    </a:lnTo>
                    <a:lnTo>
                      <a:pt x="66" y="160"/>
                    </a:lnTo>
                    <a:lnTo>
                      <a:pt x="60" y="157"/>
                    </a:lnTo>
                    <a:lnTo>
                      <a:pt x="57" y="152"/>
                    </a:lnTo>
                    <a:lnTo>
                      <a:pt x="54" y="146"/>
                    </a:lnTo>
                    <a:lnTo>
                      <a:pt x="52" y="141"/>
                    </a:lnTo>
                    <a:lnTo>
                      <a:pt x="50" y="136"/>
                    </a:lnTo>
                    <a:lnTo>
                      <a:pt x="49" y="131"/>
                    </a:lnTo>
                    <a:lnTo>
                      <a:pt x="49" y="125"/>
                    </a:lnTo>
                    <a:lnTo>
                      <a:pt x="48" y="119"/>
                    </a:lnTo>
                    <a:lnTo>
                      <a:pt x="48" y="114"/>
                    </a:lnTo>
                    <a:lnTo>
                      <a:pt x="44" y="115"/>
                    </a:lnTo>
                    <a:lnTo>
                      <a:pt x="40" y="118"/>
                    </a:lnTo>
                    <a:lnTo>
                      <a:pt x="36" y="119"/>
                    </a:lnTo>
                    <a:lnTo>
                      <a:pt x="32" y="122"/>
                    </a:lnTo>
                    <a:lnTo>
                      <a:pt x="26" y="123"/>
                    </a:lnTo>
                    <a:lnTo>
                      <a:pt x="21" y="125"/>
                    </a:lnTo>
                    <a:lnTo>
                      <a:pt x="16" y="124"/>
                    </a:lnTo>
                    <a:lnTo>
                      <a:pt x="11" y="123"/>
                    </a:lnTo>
                    <a:lnTo>
                      <a:pt x="5" y="116"/>
                    </a:lnTo>
                    <a:lnTo>
                      <a:pt x="2" y="107"/>
                    </a:lnTo>
                    <a:lnTo>
                      <a:pt x="0" y="98"/>
                    </a:lnTo>
                    <a:lnTo>
                      <a:pt x="2" y="90"/>
                    </a:lnTo>
                    <a:lnTo>
                      <a:pt x="2" y="81"/>
                    </a:lnTo>
                    <a:lnTo>
                      <a:pt x="5" y="72"/>
                    </a:lnTo>
                    <a:lnTo>
                      <a:pt x="5" y="62"/>
                    </a:lnTo>
                    <a:lnTo>
                      <a:pt x="7" y="55"/>
                    </a:lnTo>
                    <a:lnTo>
                      <a:pt x="9" y="46"/>
                    </a:lnTo>
                    <a:lnTo>
                      <a:pt x="13" y="38"/>
                    </a:lnTo>
                    <a:lnTo>
                      <a:pt x="16" y="30"/>
                    </a:lnTo>
                    <a:lnTo>
                      <a:pt x="21" y="23"/>
                    </a:lnTo>
                    <a:lnTo>
                      <a:pt x="25" y="16"/>
                    </a:lnTo>
                    <a:lnTo>
                      <a:pt x="32" y="9"/>
                    </a:lnTo>
                    <a:lnTo>
                      <a:pt x="39" y="4"/>
                    </a:lnTo>
                    <a:lnTo>
                      <a:pt x="48" y="0"/>
                    </a:lnTo>
                    <a:lnTo>
                      <a:pt x="53" y="0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3778" name="Freeform 40"/>
              <p:cNvSpPr>
                <a:spLocks/>
              </p:cNvSpPr>
              <p:nvPr/>
            </p:nvSpPr>
            <p:spPr bwMode="auto">
              <a:xfrm>
                <a:off x="4943" y="2672"/>
                <a:ext cx="108" cy="170"/>
              </a:xfrm>
              <a:custGeom>
                <a:avLst/>
                <a:gdLst>
                  <a:gd name="T0" fmla="*/ 105 w 108"/>
                  <a:gd name="T1" fmla="*/ 52 h 170"/>
                  <a:gd name="T2" fmla="*/ 108 w 108"/>
                  <a:gd name="T3" fmla="*/ 72 h 170"/>
                  <a:gd name="T4" fmla="*/ 105 w 108"/>
                  <a:gd name="T5" fmla="*/ 92 h 170"/>
                  <a:gd name="T6" fmla="*/ 96 w 108"/>
                  <a:gd name="T7" fmla="*/ 109 h 170"/>
                  <a:gd name="T8" fmla="*/ 82 w 108"/>
                  <a:gd name="T9" fmla="*/ 118 h 170"/>
                  <a:gd name="T10" fmla="*/ 76 w 108"/>
                  <a:gd name="T11" fmla="*/ 122 h 170"/>
                  <a:gd name="T12" fmla="*/ 72 w 108"/>
                  <a:gd name="T13" fmla="*/ 131 h 170"/>
                  <a:gd name="T14" fmla="*/ 67 w 108"/>
                  <a:gd name="T15" fmla="*/ 143 h 170"/>
                  <a:gd name="T16" fmla="*/ 59 w 108"/>
                  <a:gd name="T17" fmla="*/ 154 h 170"/>
                  <a:gd name="T18" fmla="*/ 49 w 108"/>
                  <a:gd name="T19" fmla="*/ 163 h 170"/>
                  <a:gd name="T20" fmla="*/ 37 w 108"/>
                  <a:gd name="T21" fmla="*/ 168 h 170"/>
                  <a:gd name="T22" fmla="*/ 27 w 108"/>
                  <a:gd name="T23" fmla="*/ 169 h 170"/>
                  <a:gd name="T24" fmla="*/ 17 w 108"/>
                  <a:gd name="T25" fmla="*/ 167 h 170"/>
                  <a:gd name="T26" fmla="*/ 8 w 108"/>
                  <a:gd name="T27" fmla="*/ 162 h 170"/>
                  <a:gd name="T28" fmla="*/ 0 w 108"/>
                  <a:gd name="T29" fmla="*/ 153 h 170"/>
                  <a:gd name="T30" fmla="*/ 6 w 108"/>
                  <a:gd name="T31" fmla="*/ 151 h 170"/>
                  <a:gd name="T32" fmla="*/ 20 w 108"/>
                  <a:gd name="T33" fmla="*/ 157 h 170"/>
                  <a:gd name="T34" fmla="*/ 33 w 108"/>
                  <a:gd name="T35" fmla="*/ 156 h 170"/>
                  <a:gd name="T36" fmla="*/ 43 w 108"/>
                  <a:gd name="T37" fmla="*/ 148 h 170"/>
                  <a:gd name="T38" fmla="*/ 52 w 108"/>
                  <a:gd name="T39" fmla="*/ 141 h 170"/>
                  <a:gd name="T40" fmla="*/ 58 w 108"/>
                  <a:gd name="T41" fmla="*/ 130 h 170"/>
                  <a:gd name="T42" fmla="*/ 59 w 108"/>
                  <a:gd name="T43" fmla="*/ 121 h 170"/>
                  <a:gd name="T44" fmla="*/ 56 w 108"/>
                  <a:gd name="T45" fmla="*/ 113 h 170"/>
                  <a:gd name="T46" fmla="*/ 54 w 108"/>
                  <a:gd name="T47" fmla="*/ 105 h 170"/>
                  <a:gd name="T48" fmla="*/ 56 w 108"/>
                  <a:gd name="T49" fmla="*/ 101 h 170"/>
                  <a:gd name="T50" fmla="*/ 65 w 108"/>
                  <a:gd name="T51" fmla="*/ 100 h 170"/>
                  <a:gd name="T52" fmla="*/ 72 w 108"/>
                  <a:gd name="T53" fmla="*/ 107 h 170"/>
                  <a:gd name="T54" fmla="*/ 79 w 108"/>
                  <a:gd name="T55" fmla="*/ 109 h 170"/>
                  <a:gd name="T56" fmla="*/ 84 w 108"/>
                  <a:gd name="T57" fmla="*/ 102 h 170"/>
                  <a:gd name="T58" fmla="*/ 90 w 108"/>
                  <a:gd name="T59" fmla="*/ 95 h 170"/>
                  <a:gd name="T60" fmla="*/ 93 w 108"/>
                  <a:gd name="T61" fmla="*/ 88 h 170"/>
                  <a:gd name="T62" fmla="*/ 95 w 108"/>
                  <a:gd name="T63" fmla="*/ 72 h 170"/>
                  <a:gd name="T64" fmla="*/ 92 w 108"/>
                  <a:gd name="T65" fmla="*/ 52 h 170"/>
                  <a:gd name="T66" fmla="*/ 84 w 108"/>
                  <a:gd name="T67" fmla="*/ 34 h 170"/>
                  <a:gd name="T68" fmla="*/ 75 w 108"/>
                  <a:gd name="T69" fmla="*/ 16 h 170"/>
                  <a:gd name="T70" fmla="*/ 70 w 108"/>
                  <a:gd name="T71" fmla="*/ 2 h 170"/>
                  <a:gd name="T72" fmla="*/ 79 w 108"/>
                  <a:gd name="T73" fmla="*/ 2 h 170"/>
                  <a:gd name="T74" fmla="*/ 87 w 108"/>
                  <a:gd name="T75" fmla="*/ 11 h 170"/>
                  <a:gd name="T76" fmla="*/ 93 w 108"/>
                  <a:gd name="T77" fmla="*/ 24 h 170"/>
                  <a:gd name="T78" fmla="*/ 99 w 108"/>
                  <a:gd name="T79" fmla="*/ 36 h 17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08"/>
                  <a:gd name="T121" fmla="*/ 0 h 170"/>
                  <a:gd name="T122" fmla="*/ 108 w 108"/>
                  <a:gd name="T123" fmla="*/ 170 h 17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08" h="170">
                    <a:moveTo>
                      <a:pt x="104" y="43"/>
                    </a:moveTo>
                    <a:lnTo>
                      <a:pt x="105" y="52"/>
                    </a:lnTo>
                    <a:lnTo>
                      <a:pt x="106" y="63"/>
                    </a:lnTo>
                    <a:lnTo>
                      <a:pt x="108" y="72"/>
                    </a:lnTo>
                    <a:lnTo>
                      <a:pt x="108" y="83"/>
                    </a:lnTo>
                    <a:lnTo>
                      <a:pt x="105" y="92"/>
                    </a:lnTo>
                    <a:lnTo>
                      <a:pt x="101" y="101"/>
                    </a:lnTo>
                    <a:lnTo>
                      <a:pt x="96" y="109"/>
                    </a:lnTo>
                    <a:lnTo>
                      <a:pt x="88" y="118"/>
                    </a:lnTo>
                    <a:lnTo>
                      <a:pt x="82" y="118"/>
                    </a:lnTo>
                    <a:lnTo>
                      <a:pt x="79" y="120"/>
                    </a:lnTo>
                    <a:lnTo>
                      <a:pt x="76" y="122"/>
                    </a:lnTo>
                    <a:lnTo>
                      <a:pt x="73" y="125"/>
                    </a:lnTo>
                    <a:lnTo>
                      <a:pt x="72" y="131"/>
                    </a:lnTo>
                    <a:lnTo>
                      <a:pt x="70" y="138"/>
                    </a:lnTo>
                    <a:lnTo>
                      <a:pt x="67" y="143"/>
                    </a:lnTo>
                    <a:lnTo>
                      <a:pt x="63" y="149"/>
                    </a:lnTo>
                    <a:lnTo>
                      <a:pt x="59" y="154"/>
                    </a:lnTo>
                    <a:lnTo>
                      <a:pt x="54" y="159"/>
                    </a:lnTo>
                    <a:lnTo>
                      <a:pt x="49" y="163"/>
                    </a:lnTo>
                    <a:lnTo>
                      <a:pt x="43" y="167"/>
                    </a:lnTo>
                    <a:lnTo>
                      <a:pt x="37" y="168"/>
                    </a:lnTo>
                    <a:lnTo>
                      <a:pt x="31" y="170"/>
                    </a:lnTo>
                    <a:lnTo>
                      <a:pt x="27" y="169"/>
                    </a:lnTo>
                    <a:lnTo>
                      <a:pt x="22" y="169"/>
                    </a:lnTo>
                    <a:lnTo>
                      <a:pt x="17" y="167"/>
                    </a:lnTo>
                    <a:lnTo>
                      <a:pt x="11" y="165"/>
                    </a:lnTo>
                    <a:lnTo>
                      <a:pt x="8" y="162"/>
                    </a:lnTo>
                    <a:lnTo>
                      <a:pt x="4" y="160"/>
                    </a:lnTo>
                    <a:lnTo>
                      <a:pt x="0" y="153"/>
                    </a:lnTo>
                    <a:lnTo>
                      <a:pt x="1" y="147"/>
                    </a:lnTo>
                    <a:lnTo>
                      <a:pt x="6" y="151"/>
                    </a:lnTo>
                    <a:lnTo>
                      <a:pt x="13" y="156"/>
                    </a:lnTo>
                    <a:lnTo>
                      <a:pt x="20" y="157"/>
                    </a:lnTo>
                    <a:lnTo>
                      <a:pt x="28" y="159"/>
                    </a:lnTo>
                    <a:lnTo>
                      <a:pt x="33" y="156"/>
                    </a:lnTo>
                    <a:lnTo>
                      <a:pt x="40" y="152"/>
                    </a:lnTo>
                    <a:lnTo>
                      <a:pt x="43" y="148"/>
                    </a:lnTo>
                    <a:lnTo>
                      <a:pt x="49" y="146"/>
                    </a:lnTo>
                    <a:lnTo>
                      <a:pt x="52" y="141"/>
                    </a:lnTo>
                    <a:lnTo>
                      <a:pt x="55" y="136"/>
                    </a:lnTo>
                    <a:lnTo>
                      <a:pt x="58" y="130"/>
                    </a:lnTo>
                    <a:lnTo>
                      <a:pt x="59" y="125"/>
                    </a:lnTo>
                    <a:lnTo>
                      <a:pt x="59" y="121"/>
                    </a:lnTo>
                    <a:lnTo>
                      <a:pt x="59" y="116"/>
                    </a:lnTo>
                    <a:lnTo>
                      <a:pt x="56" y="113"/>
                    </a:lnTo>
                    <a:lnTo>
                      <a:pt x="56" y="109"/>
                    </a:lnTo>
                    <a:lnTo>
                      <a:pt x="54" y="105"/>
                    </a:lnTo>
                    <a:lnTo>
                      <a:pt x="54" y="103"/>
                    </a:lnTo>
                    <a:lnTo>
                      <a:pt x="56" y="101"/>
                    </a:lnTo>
                    <a:lnTo>
                      <a:pt x="63" y="100"/>
                    </a:lnTo>
                    <a:lnTo>
                      <a:pt x="65" y="100"/>
                    </a:lnTo>
                    <a:lnTo>
                      <a:pt x="69" y="103"/>
                    </a:lnTo>
                    <a:lnTo>
                      <a:pt x="72" y="107"/>
                    </a:lnTo>
                    <a:lnTo>
                      <a:pt x="75" y="111"/>
                    </a:lnTo>
                    <a:lnTo>
                      <a:pt x="79" y="109"/>
                    </a:lnTo>
                    <a:lnTo>
                      <a:pt x="82" y="106"/>
                    </a:lnTo>
                    <a:lnTo>
                      <a:pt x="84" y="102"/>
                    </a:lnTo>
                    <a:lnTo>
                      <a:pt x="88" y="100"/>
                    </a:lnTo>
                    <a:lnTo>
                      <a:pt x="90" y="95"/>
                    </a:lnTo>
                    <a:lnTo>
                      <a:pt x="91" y="91"/>
                    </a:lnTo>
                    <a:lnTo>
                      <a:pt x="93" y="88"/>
                    </a:lnTo>
                    <a:lnTo>
                      <a:pt x="95" y="84"/>
                    </a:lnTo>
                    <a:lnTo>
                      <a:pt x="95" y="72"/>
                    </a:lnTo>
                    <a:lnTo>
                      <a:pt x="95" y="63"/>
                    </a:lnTo>
                    <a:lnTo>
                      <a:pt x="92" y="52"/>
                    </a:lnTo>
                    <a:lnTo>
                      <a:pt x="90" y="43"/>
                    </a:lnTo>
                    <a:lnTo>
                      <a:pt x="84" y="34"/>
                    </a:lnTo>
                    <a:lnTo>
                      <a:pt x="81" y="25"/>
                    </a:lnTo>
                    <a:lnTo>
                      <a:pt x="75" y="16"/>
                    </a:lnTo>
                    <a:lnTo>
                      <a:pt x="70" y="9"/>
                    </a:lnTo>
                    <a:lnTo>
                      <a:pt x="70" y="2"/>
                    </a:lnTo>
                    <a:lnTo>
                      <a:pt x="75" y="0"/>
                    </a:lnTo>
                    <a:lnTo>
                      <a:pt x="79" y="2"/>
                    </a:lnTo>
                    <a:lnTo>
                      <a:pt x="84" y="6"/>
                    </a:lnTo>
                    <a:lnTo>
                      <a:pt x="87" y="11"/>
                    </a:lnTo>
                    <a:lnTo>
                      <a:pt x="91" y="18"/>
                    </a:lnTo>
                    <a:lnTo>
                      <a:pt x="93" y="24"/>
                    </a:lnTo>
                    <a:lnTo>
                      <a:pt x="97" y="30"/>
                    </a:lnTo>
                    <a:lnTo>
                      <a:pt x="99" y="36"/>
                    </a:lnTo>
                    <a:lnTo>
                      <a:pt x="104" y="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3779" name="Freeform 41"/>
              <p:cNvSpPr>
                <a:spLocks/>
              </p:cNvSpPr>
              <p:nvPr/>
            </p:nvSpPr>
            <p:spPr bwMode="auto">
              <a:xfrm>
                <a:off x="3991" y="3565"/>
                <a:ext cx="26" cy="18"/>
              </a:xfrm>
              <a:custGeom>
                <a:avLst/>
                <a:gdLst>
                  <a:gd name="T0" fmla="*/ 26 w 26"/>
                  <a:gd name="T1" fmla="*/ 18 h 18"/>
                  <a:gd name="T2" fmla="*/ 19 w 26"/>
                  <a:gd name="T3" fmla="*/ 15 h 18"/>
                  <a:gd name="T4" fmla="*/ 13 w 26"/>
                  <a:gd name="T5" fmla="*/ 12 h 18"/>
                  <a:gd name="T6" fmla="*/ 6 w 26"/>
                  <a:gd name="T7" fmla="*/ 9 h 18"/>
                  <a:gd name="T8" fmla="*/ 0 w 26"/>
                  <a:gd name="T9" fmla="*/ 8 h 18"/>
                  <a:gd name="T10" fmla="*/ 14 w 26"/>
                  <a:gd name="T11" fmla="*/ 0 h 18"/>
                  <a:gd name="T12" fmla="*/ 26 w 26"/>
                  <a:gd name="T13" fmla="*/ 18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"/>
                  <a:gd name="T22" fmla="*/ 0 h 18"/>
                  <a:gd name="T23" fmla="*/ 26 w 26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" h="18">
                    <a:moveTo>
                      <a:pt x="26" y="18"/>
                    </a:moveTo>
                    <a:lnTo>
                      <a:pt x="19" y="15"/>
                    </a:lnTo>
                    <a:lnTo>
                      <a:pt x="13" y="12"/>
                    </a:lnTo>
                    <a:lnTo>
                      <a:pt x="6" y="9"/>
                    </a:lnTo>
                    <a:lnTo>
                      <a:pt x="0" y="8"/>
                    </a:lnTo>
                    <a:lnTo>
                      <a:pt x="14" y="0"/>
                    </a:lnTo>
                    <a:lnTo>
                      <a:pt x="26" y="18"/>
                    </a:lnTo>
                    <a:close/>
                  </a:path>
                </a:pathLst>
              </a:custGeom>
              <a:solidFill>
                <a:srgbClr val="7AF5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3780" name="Freeform 42"/>
              <p:cNvSpPr>
                <a:spLocks/>
              </p:cNvSpPr>
              <p:nvPr/>
            </p:nvSpPr>
            <p:spPr bwMode="auto">
              <a:xfrm>
                <a:off x="3929" y="2062"/>
                <a:ext cx="292" cy="351"/>
              </a:xfrm>
              <a:custGeom>
                <a:avLst/>
                <a:gdLst>
                  <a:gd name="T0" fmla="*/ 60 w 292"/>
                  <a:gd name="T1" fmla="*/ 326 h 351"/>
                  <a:gd name="T2" fmla="*/ 121 w 292"/>
                  <a:gd name="T3" fmla="*/ 343 h 351"/>
                  <a:gd name="T4" fmla="*/ 221 w 292"/>
                  <a:gd name="T5" fmla="*/ 307 h 351"/>
                  <a:gd name="T6" fmla="*/ 140 w 292"/>
                  <a:gd name="T7" fmla="*/ 85 h 351"/>
                  <a:gd name="T8" fmla="*/ 121 w 292"/>
                  <a:gd name="T9" fmla="*/ 29 h 351"/>
                  <a:gd name="T10" fmla="*/ 0 w 292"/>
                  <a:gd name="T11" fmla="*/ 48 h 3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2"/>
                  <a:gd name="T19" fmla="*/ 0 h 351"/>
                  <a:gd name="T20" fmla="*/ 292 w 292"/>
                  <a:gd name="T21" fmla="*/ 351 h 3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2" h="351">
                    <a:moveTo>
                      <a:pt x="60" y="326"/>
                    </a:moveTo>
                    <a:cubicBezTo>
                      <a:pt x="81" y="332"/>
                      <a:pt x="102" y="351"/>
                      <a:pt x="121" y="343"/>
                    </a:cubicBezTo>
                    <a:cubicBezTo>
                      <a:pt x="250" y="295"/>
                      <a:pt x="67" y="262"/>
                      <a:pt x="221" y="307"/>
                    </a:cubicBezTo>
                    <a:cubicBezTo>
                      <a:pt x="292" y="208"/>
                      <a:pt x="257" y="122"/>
                      <a:pt x="140" y="85"/>
                    </a:cubicBezTo>
                    <a:cubicBezTo>
                      <a:pt x="133" y="66"/>
                      <a:pt x="135" y="43"/>
                      <a:pt x="121" y="29"/>
                    </a:cubicBezTo>
                    <a:cubicBezTo>
                      <a:pt x="92" y="2"/>
                      <a:pt x="0" y="0"/>
                      <a:pt x="0" y="48"/>
                    </a:cubicBezTo>
                  </a:path>
                </a:pathLst>
              </a:custGeom>
              <a:noFill/>
              <a:ln w="9525" cap="sq">
                <a:solidFill>
                  <a:srgbClr val="3333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3781" name="Freeform 43"/>
              <p:cNvSpPr>
                <a:spLocks/>
              </p:cNvSpPr>
              <p:nvPr/>
            </p:nvSpPr>
            <p:spPr bwMode="auto">
              <a:xfrm>
                <a:off x="4390" y="1721"/>
                <a:ext cx="448" cy="631"/>
              </a:xfrm>
              <a:custGeom>
                <a:avLst/>
                <a:gdLst>
                  <a:gd name="T0" fmla="*/ 0 w 448"/>
                  <a:gd name="T1" fmla="*/ 0 h 631"/>
                  <a:gd name="T2" fmla="*/ 219 w 448"/>
                  <a:gd name="T3" fmla="*/ 278 h 631"/>
                  <a:gd name="T4" fmla="*/ 361 w 448"/>
                  <a:gd name="T5" fmla="*/ 353 h 631"/>
                  <a:gd name="T6" fmla="*/ 419 w 448"/>
                  <a:gd name="T7" fmla="*/ 407 h 631"/>
                  <a:gd name="T8" fmla="*/ 240 w 448"/>
                  <a:gd name="T9" fmla="*/ 519 h 6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8"/>
                  <a:gd name="T16" fmla="*/ 0 h 631"/>
                  <a:gd name="T17" fmla="*/ 448 w 448"/>
                  <a:gd name="T18" fmla="*/ 631 h 6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8" h="631">
                    <a:moveTo>
                      <a:pt x="0" y="0"/>
                    </a:moveTo>
                    <a:cubicBezTo>
                      <a:pt x="29" y="116"/>
                      <a:pt x="87" y="239"/>
                      <a:pt x="219" y="278"/>
                    </a:cubicBezTo>
                    <a:cubicBezTo>
                      <a:pt x="248" y="380"/>
                      <a:pt x="250" y="384"/>
                      <a:pt x="361" y="353"/>
                    </a:cubicBezTo>
                    <a:cubicBezTo>
                      <a:pt x="379" y="370"/>
                      <a:pt x="415" y="382"/>
                      <a:pt x="419" y="407"/>
                    </a:cubicBezTo>
                    <a:cubicBezTo>
                      <a:pt x="448" y="552"/>
                      <a:pt x="361" y="631"/>
                      <a:pt x="240" y="519"/>
                    </a:cubicBezTo>
                  </a:path>
                </a:pathLst>
              </a:custGeom>
              <a:noFill/>
              <a:ln w="9525" cap="sq">
                <a:solidFill>
                  <a:srgbClr val="3333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3782" name="Freeform 44"/>
              <p:cNvSpPr>
                <a:spLocks/>
              </p:cNvSpPr>
              <p:nvPr/>
            </p:nvSpPr>
            <p:spPr bwMode="auto">
              <a:xfrm>
                <a:off x="3929" y="2062"/>
                <a:ext cx="292" cy="351"/>
              </a:xfrm>
              <a:custGeom>
                <a:avLst/>
                <a:gdLst>
                  <a:gd name="T0" fmla="*/ 60 w 292"/>
                  <a:gd name="T1" fmla="*/ 326 h 351"/>
                  <a:gd name="T2" fmla="*/ 121 w 292"/>
                  <a:gd name="T3" fmla="*/ 343 h 351"/>
                  <a:gd name="T4" fmla="*/ 221 w 292"/>
                  <a:gd name="T5" fmla="*/ 307 h 351"/>
                  <a:gd name="T6" fmla="*/ 140 w 292"/>
                  <a:gd name="T7" fmla="*/ 85 h 351"/>
                  <a:gd name="T8" fmla="*/ 121 w 292"/>
                  <a:gd name="T9" fmla="*/ 29 h 351"/>
                  <a:gd name="T10" fmla="*/ 0 w 292"/>
                  <a:gd name="T11" fmla="*/ 48 h 3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2"/>
                  <a:gd name="T19" fmla="*/ 0 h 351"/>
                  <a:gd name="T20" fmla="*/ 292 w 292"/>
                  <a:gd name="T21" fmla="*/ 351 h 3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2" h="351">
                    <a:moveTo>
                      <a:pt x="60" y="326"/>
                    </a:moveTo>
                    <a:cubicBezTo>
                      <a:pt x="81" y="332"/>
                      <a:pt x="102" y="351"/>
                      <a:pt x="121" y="343"/>
                    </a:cubicBezTo>
                    <a:cubicBezTo>
                      <a:pt x="250" y="295"/>
                      <a:pt x="67" y="262"/>
                      <a:pt x="221" y="307"/>
                    </a:cubicBezTo>
                    <a:cubicBezTo>
                      <a:pt x="292" y="208"/>
                      <a:pt x="257" y="122"/>
                      <a:pt x="140" y="85"/>
                    </a:cubicBezTo>
                    <a:cubicBezTo>
                      <a:pt x="133" y="66"/>
                      <a:pt x="135" y="43"/>
                      <a:pt x="121" y="29"/>
                    </a:cubicBezTo>
                    <a:cubicBezTo>
                      <a:pt x="92" y="2"/>
                      <a:pt x="0" y="0"/>
                      <a:pt x="0" y="48"/>
                    </a:cubicBezTo>
                  </a:path>
                </a:pathLst>
              </a:custGeom>
              <a:noFill/>
              <a:ln w="9525" cap="sq">
                <a:solidFill>
                  <a:srgbClr val="3333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3783" name="Freeform 45"/>
              <p:cNvSpPr>
                <a:spLocks/>
              </p:cNvSpPr>
              <p:nvPr/>
            </p:nvSpPr>
            <p:spPr bwMode="auto">
              <a:xfrm>
                <a:off x="4390" y="1721"/>
                <a:ext cx="448" cy="631"/>
              </a:xfrm>
              <a:custGeom>
                <a:avLst/>
                <a:gdLst>
                  <a:gd name="T0" fmla="*/ 0 w 448"/>
                  <a:gd name="T1" fmla="*/ 0 h 631"/>
                  <a:gd name="T2" fmla="*/ 219 w 448"/>
                  <a:gd name="T3" fmla="*/ 278 h 631"/>
                  <a:gd name="T4" fmla="*/ 361 w 448"/>
                  <a:gd name="T5" fmla="*/ 353 h 631"/>
                  <a:gd name="T6" fmla="*/ 419 w 448"/>
                  <a:gd name="T7" fmla="*/ 407 h 631"/>
                  <a:gd name="T8" fmla="*/ 240 w 448"/>
                  <a:gd name="T9" fmla="*/ 519 h 6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8"/>
                  <a:gd name="T16" fmla="*/ 0 h 631"/>
                  <a:gd name="T17" fmla="*/ 448 w 448"/>
                  <a:gd name="T18" fmla="*/ 631 h 6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8" h="631">
                    <a:moveTo>
                      <a:pt x="0" y="0"/>
                    </a:moveTo>
                    <a:cubicBezTo>
                      <a:pt x="29" y="116"/>
                      <a:pt x="87" y="239"/>
                      <a:pt x="219" y="278"/>
                    </a:cubicBezTo>
                    <a:cubicBezTo>
                      <a:pt x="248" y="380"/>
                      <a:pt x="250" y="384"/>
                      <a:pt x="361" y="353"/>
                    </a:cubicBezTo>
                    <a:cubicBezTo>
                      <a:pt x="379" y="370"/>
                      <a:pt x="415" y="382"/>
                      <a:pt x="419" y="407"/>
                    </a:cubicBezTo>
                    <a:cubicBezTo>
                      <a:pt x="448" y="552"/>
                      <a:pt x="361" y="631"/>
                      <a:pt x="240" y="519"/>
                    </a:cubicBezTo>
                  </a:path>
                </a:pathLst>
              </a:custGeom>
              <a:noFill/>
              <a:ln w="9525" cap="sq">
                <a:solidFill>
                  <a:srgbClr val="3333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</p:grpSp>
      <p:sp>
        <p:nvSpPr>
          <p:cNvPr id="23557" name="Freeform 46"/>
          <p:cNvSpPr>
            <a:spLocks/>
          </p:cNvSpPr>
          <p:nvPr/>
        </p:nvSpPr>
        <p:spPr bwMode="auto">
          <a:xfrm>
            <a:off x="914400" y="381000"/>
            <a:ext cx="563563" cy="381000"/>
          </a:xfrm>
          <a:custGeom>
            <a:avLst/>
            <a:gdLst>
              <a:gd name="T0" fmla="*/ 0 w 605"/>
              <a:gd name="T1" fmla="*/ 35 h 93"/>
              <a:gd name="T2" fmla="*/ 259 w 605"/>
              <a:gd name="T3" fmla="*/ 93 h 93"/>
              <a:gd name="T4" fmla="*/ 345 w 605"/>
              <a:gd name="T5" fmla="*/ 55 h 93"/>
              <a:gd name="T6" fmla="*/ 605 w 605"/>
              <a:gd name="T7" fmla="*/ 55 h 93"/>
              <a:gd name="T8" fmla="*/ 0 60000 65536"/>
              <a:gd name="T9" fmla="*/ 0 60000 65536"/>
              <a:gd name="T10" fmla="*/ 0 60000 65536"/>
              <a:gd name="T11" fmla="*/ 0 60000 65536"/>
              <a:gd name="T12" fmla="*/ 0 w 605"/>
              <a:gd name="T13" fmla="*/ 0 h 93"/>
              <a:gd name="T14" fmla="*/ 605 w 605"/>
              <a:gd name="T15" fmla="*/ 93 h 9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5" h="93">
                <a:moveTo>
                  <a:pt x="0" y="35"/>
                </a:moveTo>
                <a:cubicBezTo>
                  <a:pt x="133" y="41"/>
                  <a:pt x="198" y="0"/>
                  <a:pt x="259" y="93"/>
                </a:cubicBezTo>
                <a:cubicBezTo>
                  <a:pt x="288" y="85"/>
                  <a:pt x="316" y="56"/>
                  <a:pt x="345" y="55"/>
                </a:cubicBezTo>
                <a:cubicBezTo>
                  <a:pt x="432" y="52"/>
                  <a:pt x="518" y="55"/>
                  <a:pt x="605" y="55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3558" name="Freeform 47"/>
          <p:cNvSpPr>
            <a:spLocks/>
          </p:cNvSpPr>
          <p:nvPr/>
        </p:nvSpPr>
        <p:spPr bwMode="auto">
          <a:xfrm>
            <a:off x="5257800" y="3276600"/>
            <a:ext cx="228600" cy="304800"/>
          </a:xfrm>
          <a:custGeom>
            <a:avLst/>
            <a:gdLst>
              <a:gd name="T0" fmla="*/ 0 w 605"/>
              <a:gd name="T1" fmla="*/ 35 h 93"/>
              <a:gd name="T2" fmla="*/ 259 w 605"/>
              <a:gd name="T3" fmla="*/ 93 h 93"/>
              <a:gd name="T4" fmla="*/ 345 w 605"/>
              <a:gd name="T5" fmla="*/ 55 h 93"/>
              <a:gd name="T6" fmla="*/ 605 w 605"/>
              <a:gd name="T7" fmla="*/ 55 h 93"/>
              <a:gd name="T8" fmla="*/ 0 60000 65536"/>
              <a:gd name="T9" fmla="*/ 0 60000 65536"/>
              <a:gd name="T10" fmla="*/ 0 60000 65536"/>
              <a:gd name="T11" fmla="*/ 0 60000 65536"/>
              <a:gd name="T12" fmla="*/ 0 w 605"/>
              <a:gd name="T13" fmla="*/ 0 h 93"/>
              <a:gd name="T14" fmla="*/ 605 w 605"/>
              <a:gd name="T15" fmla="*/ 93 h 9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5" h="93">
                <a:moveTo>
                  <a:pt x="0" y="35"/>
                </a:moveTo>
                <a:cubicBezTo>
                  <a:pt x="133" y="41"/>
                  <a:pt x="198" y="0"/>
                  <a:pt x="259" y="93"/>
                </a:cubicBezTo>
                <a:cubicBezTo>
                  <a:pt x="288" y="85"/>
                  <a:pt x="316" y="56"/>
                  <a:pt x="345" y="55"/>
                </a:cubicBezTo>
                <a:cubicBezTo>
                  <a:pt x="432" y="52"/>
                  <a:pt x="518" y="55"/>
                  <a:pt x="605" y="5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3559" name="Freeform 48"/>
          <p:cNvSpPr>
            <a:spLocks/>
          </p:cNvSpPr>
          <p:nvPr/>
        </p:nvSpPr>
        <p:spPr bwMode="auto">
          <a:xfrm>
            <a:off x="8229600" y="228600"/>
            <a:ext cx="563563" cy="381000"/>
          </a:xfrm>
          <a:custGeom>
            <a:avLst/>
            <a:gdLst>
              <a:gd name="T0" fmla="*/ 0 w 605"/>
              <a:gd name="T1" fmla="*/ 35 h 93"/>
              <a:gd name="T2" fmla="*/ 259 w 605"/>
              <a:gd name="T3" fmla="*/ 93 h 93"/>
              <a:gd name="T4" fmla="*/ 345 w 605"/>
              <a:gd name="T5" fmla="*/ 55 h 93"/>
              <a:gd name="T6" fmla="*/ 605 w 605"/>
              <a:gd name="T7" fmla="*/ 55 h 93"/>
              <a:gd name="T8" fmla="*/ 0 60000 65536"/>
              <a:gd name="T9" fmla="*/ 0 60000 65536"/>
              <a:gd name="T10" fmla="*/ 0 60000 65536"/>
              <a:gd name="T11" fmla="*/ 0 60000 65536"/>
              <a:gd name="T12" fmla="*/ 0 w 605"/>
              <a:gd name="T13" fmla="*/ 0 h 93"/>
              <a:gd name="T14" fmla="*/ 605 w 605"/>
              <a:gd name="T15" fmla="*/ 93 h 9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5" h="93">
                <a:moveTo>
                  <a:pt x="0" y="35"/>
                </a:moveTo>
                <a:cubicBezTo>
                  <a:pt x="133" y="41"/>
                  <a:pt x="198" y="0"/>
                  <a:pt x="259" y="93"/>
                </a:cubicBezTo>
                <a:cubicBezTo>
                  <a:pt x="288" y="85"/>
                  <a:pt x="316" y="56"/>
                  <a:pt x="345" y="55"/>
                </a:cubicBezTo>
                <a:cubicBezTo>
                  <a:pt x="432" y="52"/>
                  <a:pt x="518" y="55"/>
                  <a:pt x="605" y="55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3560" name="Freeform 49"/>
          <p:cNvSpPr>
            <a:spLocks/>
          </p:cNvSpPr>
          <p:nvPr/>
        </p:nvSpPr>
        <p:spPr bwMode="auto">
          <a:xfrm>
            <a:off x="304800" y="3124200"/>
            <a:ext cx="304800" cy="152400"/>
          </a:xfrm>
          <a:custGeom>
            <a:avLst/>
            <a:gdLst>
              <a:gd name="T0" fmla="*/ 0 w 605"/>
              <a:gd name="T1" fmla="*/ 35 h 93"/>
              <a:gd name="T2" fmla="*/ 259 w 605"/>
              <a:gd name="T3" fmla="*/ 93 h 93"/>
              <a:gd name="T4" fmla="*/ 345 w 605"/>
              <a:gd name="T5" fmla="*/ 55 h 93"/>
              <a:gd name="T6" fmla="*/ 605 w 605"/>
              <a:gd name="T7" fmla="*/ 55 h 93"/>
              <a:gd name="T8" fmla="*/ 0 60000 65536"/>
              <a:gd name="T9" fmla="*/ 0 60000 65536"/>
              <a:gd name="T10" fmla="*/ 0 60000 65536"/>
              <a:gd name="T11" fmla="*/ 0 60000 65536"/>
              <a:gd name="T12" fmla="*/ 0 w 605"/>
              <a:gd name="T13" fmla="*/ 0 h 93"/>
              <a:gd name="T14" fmla="*/ 605 w 605"/>
              <a:gd name="T15" fmla="*/ 93 h 9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5" h="93">
                <a:moveTo>
                  <a:pt x="0" y="35"/>
                </a:moveTo>
                <a:cubicBezTo>
                  <a:pt x="133" y="41"/>
                  <a:pt x="198" y="0"/>
                  <a:pt x="259" y="93"/>
                </a:cubicBezTo>
                <a:cubicBezTo>
                  <a:pt x="288" y="85"/>
                  <a:pt x="316" y="56"/>
                  <a:pt x="345" y="55"/>
                </a:cubicBezTo>
                <a:cubicBezTo>
                  <a:pt x="432" y="52"/>
                  <a:pt x="518" y="55"/>
                  <a:pt x="605" y="55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grpSp>
        <p:nvGrpSpPr>
          <p:cNvPr id="6" name="Group 50"/>
          <p:cNvGrpSpPr>
            <a:grpSpLocks/>
          </p:cNvGrpSpPr>
          <p:nvPr/>
        </p:nvGrpSpPr>
        <p:grpSpPr bwMode="auto">
          <a:xfrm>
            <a:off x="7086600" y="4648200"/>
            <a:ext cx="2058988" cy="2144713"/>
            <a:chOff x="4348" y="1611"/>
            <a:chExt cx="1297" cy="1351"/>
          </a:xfrm>
        </p:grpSpPr>
        <p:sp>
          <p:nvSpPr>
            <p:cNvPr id="23627" name="Freeform 51"/>
            <p:cNvSpPr>
              <a:spLocks/>
            </p:cNvSpPr>
            <p:nvPr/>
          </p:nvSpPr>
          <p:spPr bwMode="auto">
            <a:xfrm>
              <a:off x="5136" y="2607"/>
              <a:ext cx="258" cy="246"/>
            </a:xfrm>
            <a:custGeom>
              <a:avLst/>
              <a:gdLst>
                <a:gd name="T0" fmla="*/ 0 w 776"/>
                <a:gd name="T1" fmla="*/ 394 h 491"/>
                <a:gd name="T2" fmla="*/ 32 w 776"/>
                <a:gd name="T3" fmla="*/ 343 h 491"/>
                <a:gd name="T4" fmla="*/ 83 w 776"/>
                <a:gd name="T5" fmla="*/ 295 h 491"/>
                <a:gd name="T6" fmla="*/ 145 w 776"/>
                <a:gd name="T7" fmla="*/ 245 h 491"/>
                <a:gd name="T8" fmla="*/ 214 w 776"/>
                <a:gd name="T9" fmla="*/ 197 h 491"/>
                <a:gd name="T10" fmla="*/ 281 w 776"/>
                <a:gd name="T11" fmla="*/ 146 h 491"/>
                <a:gd name="T12" fmla="*/ 343 w 776"/>
                <a:gd name="T13" fmla="*/ 98 h 491"/>
                <a:gd name="T14" fmla="*/ 394 w 776"/>
                <a:gd name="T15" fmla="*/ 48 h 491"/>
                <a:gd name="T16" fmla="*/ 429 w 776"/>
                <a:gd name="T17" fmla="*/ 0 h 491"/>
                <a:gd name="T18" fmla="*/ 463 w 776"/>
                <a:gd name="T19" fmla="*/ 99 h 491"/>
                <a:gd name="T20" fmla="*/ 515 w 776"/>
                <a:gd name="T21" fmla="*/ 181 h 491"/>
                <a:gd name="T22" fmla="*/ 576 w 776"/>
                <a:gd name="T23" fmla="*/ 247 h 491"/>
                <a:gd name="T24" fmla="*/ 641 w 776"/>
                <a:gd name="T25" fmla="*/ 304 h 491"/>
                <a:gd name="T26" fmla="*/ 700 w 776"/>
                <a:gd name="T27" fmla="*/ 351 h 491"/>
                <a:gd name="T28" fmla="*/ 748 w 776"/>
                <a:gd name="T29" fmla="*/ 397 h 491"/>
                <a:gd name="T30" fmla="*/ 775 w 776"/>
                <a:gd name="T31" fmla="*/ 441 h 491"/>
                <a:gd name="T32" fmla="*/ 776 w 776"/>
                <a:gd name="T33" fmla="*/ 491 h 491"/>
                <a:gd name="T34" fmla="*/ 692 w 776"/>
                <a:gd name="T35" fmla="*/ 486 h 491"/>
                <a:gd name="T36" fmla="*/ 591 w 776"/>
                <a:gd name="T37" fmla="*/ 483 h 491"/>
                <a:gd name="T38" fmla="*/ 480 w 776"/>
                <a:gd name="T39" fmla="*/ 479 h 491"/>
                <a:gd name="T40" fmla="*/ 365 w 776"/>
                <a:gd name="T41" fmla="*/ 474 h 491"/>
                <a:gd name="T42" fmla="*/ 253 w 776"/>
                <a:gd name="T43" fmla="*/ 462 h 491"/>
                <a:gd name="T44" fmla="*/ 151 w 776"/>
                <a:gd name="T45" fmla="*/ 446 h 491"/>
                <a:gd name="T46" fmla="*/ 63 w 776"/>
                <a:gd name="T47" fmla="*/ 424 h 491"/>
                <a:gd name="T48" fmla="*/ 0 w 776"/>
                <a:gd name="T49" fmla="*/ 394 h 49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76"/>
                <a:gd name="T76" fmla="*/ 0 h 491"/>
                <a:gd name="T77" fmla="*/ 776 w 776"/>
                <a:gd name="T78" fmla="*/ 491 h 49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76" h="491">
                  <a:moveTo>
                    <a:pt x="0" y="394"/>
                  </a:moveTo>
                  <a:lnTo>
                    <a:pt x="32" y="343"/>
                  </a:lnTo>
                  <a:lnTo>
                    <a:pt x="83" y="295"/>
                  </a:lnTo>
                  <a:lnTo>
                    <a:pt x="145" y="245"/>
                  </a:lnTo>
                  <a:lnTo>
                    <a:pt x="214" y="197"/>
                  </a:lnTo>
                  <a:lnTo>
                    <a:pt x="281" y="146"/>
                  </a:lnTo>
                  <a:lnTo>
                    <a:pt x="343" y="98"/>
                  </a:lnTo>
                  <a:lnTo>
                    <a:pt x="394" y="48"/>
                  </a:lnTo>
                  <a:lnTo>
                    <a:pt x="429" y="0"/>
                  </a:lnTo>
                  <a:lnTo>
                    <a:pt x="463" y="99"/>
                  </a:lnTo>
                  <a:lnTo>
                    <a:pt x="515" y="181"/>
                  </a:lnTo>
                  <a:lnTo>
                    <a:pt x="576" y="247"/>
                  </a:lnTo>
                  <a:lnTo>
                    <a:pt x="641" y="304"/>
                  </a:lnTo>
                  <a:lnTo>
                    <a:pt x="700" y="351"/>
                  </a:lnTo>
                  <a:lnTo>
                    <a:pt x="748" y="397"/>
                  </a:lnTo>
                  <a:lnTo>
                    <a:pt x="775" y="441"/>
                  </a:lnTo>
                  <a:lnTo>
                    <a:pt x="776" y="491"/>
                  </a:lnTo>
                  <a:lnTo>
                    <a:pt x="692" y="486"/>
                  </a:lnTo>
                  <a:lnTo>
                    <a:pt x="591" y="483"/>
                  </a:lnTo>
                  <a:lnTo>
                    <a:pt x="480" y="479"/>
                  </a:lnTo>
                  <a:lnTo>
                    <a:pt x="365" y="474"/>
                  </a:lnTo>
                  <a:lnTo>
                    <a:pt x="253" y="462"/>
                  </a:lnTo>
                  <a:lnTo>
                    <a:pt x="151" y="446"/>
                  </a:lnTo>
                  <a:lnTo>
                    <a:pt x="63" y="424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7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628" name="Freeform 52"/>
            <p:cNvSpPr>
              <a:spLocks/>
            </p:cNvSpPr>
            <p:nvPr/>
          </p:nvSpPr>
          <p:spPr bwMode="auto">
            <a:xfrm>
              <a:off x="5152" y="2626"/>
              <a:ext cx="220" cy="209"/>
            </a:xfrm>
            <a:custGeom>
              <a:avLst/>
              <a:gdLst>
                <a:gd name="T0" fmla="*/ 0 w 661"/>
                <a:gd name="T1" fmla="*/ 336 h 418"/>
                <a:gd name="T2" fmla="*/ 29 w 661"/>
                <a:gd name="T3" fmla="*/ 293 h 418"/>
                <a:gd name="T4" fmla="*/ 72 w 661"/>
                <a:gd name="T5" fmla="*/ 251 h 418"/>
                <a:gd name="T6" fmla="*/ 125 w 661"/>
                <a:gd name="T7" fmla="*/ 209 h 418"/>
                <a:gd name="T8" fmla="*/ 182 w 661"/>
                <a:gd name="T9" fmla="*/ 168 h 418"/>
                <a:gd name="T10" fmla="*/ 239 w 661"/>
                <a:gd name="T11" fmla="*/ 125 h 418"/>
                <a:gd name="T12" fmla="*/ 292 w 661"/>
                <a:gd name="T13" fmla="*/ 83 h 418"/>
                <a:gd name="T14" fmla="*/ 335 w 661"/>
                <a:gd name="T15" fmla="*/ 41 h 418"/>
                <a:gd name="T16" fmla="*/ 366 w 661"/>
                <a:gd name="T17" fmla="*/ 0 h 418"/>
                <a:gd name="T18" fmla="*/ 394 w 661"/>
                <a:gd name="T19" fmla="*/ 85 h 418"/>
                <a:gd name="T20" fmla="*/ 439 w 661"/>
                <a:gd name="T21" fmla="*/ 155 h 418"/>
                <a:gd name="T22" fmla="*/ 492 w 661"/>
                <a:gd name="T23" fmla="*/ 211 h 418"/>
                <a:gd name="T24" fmla="*/ 547 w 661"/>
                <a:gd name="T25" fmla="*/ 259 h 418"/>
                <a:gd name="T26" fmla="*/ 596 w 661"/>
                <a:gd name="T27" fmla="*/ 299 h 418"/>
                <a:gd name="T28" fmla="*/ 637 w 661"/>
                <a:gd name="T29" fmla="*/ 339 h 418"/>
                <a:gd name="T30" fmla="*/ 659 w 661"/>
                <a:gd name="T31" fmla="*/ 377 h 418"/>
                <a:gd name="T32" fmla="*/ 661 w 661"/>
                <a:gd name="T33" fmla="*/ 418 h 418"/>
                <a:gd name="T34" fmla="*/ 587 w 661"/>
                <a:gd name="T35" fmla="*/ 414 h 418"/>
                <a:gd name="T36" fmla="*/ 503 w 661"/>
                <a:gd name="T37" fmla="*/ 412 h 418"/>
                <a:gd name="T38" fmla="*/ 408 w 661"/>
                <a:gd name="T39" fmla="*/ 408 h 418"/>
                <a:gd name="T40" fmla="*/ 311 w 661"/>
                <a:gd name="T41" fmla="*/ 404 h 418"/>
                <a:gd name="T42" fmla="*/ 215 w 661"/>
                <a:gd name="T43" fmla="*/ 395 h 418"/>
                <a:gd name="T44" fmla="*/ 127 w 661"/>
                <a:gd name="T45" fmla="*/ 382 h 418"/>
                <a:gd name="T46" fmla="*/ 54 w 661"/>
                <a:gd name="T47" fmla="*/ 361 h 418"/>
                <a:gd name="T48" fmla="*/ 0 w 661"/>
                <a:gd name="T49" fmla="*/ 336 h 4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61"/>
                <a:gd name="T76" fmla="*/ 0 h 418"/>
                <a:gd name="T77" fmla="*/ 661 w 661"/>
                <a:gd name="T78" fmla="*/ 418 h 4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61" h="418">
                  <a:moveTo>
                    <a:pt x="0" y="336"/>
                  </a:moveTo>
                  <a:lnTo>
                    <a:pt x="29" y="293"/>
                  </a:lnTo>
                  <a:lnTo>
                    <a:pt x="72" y="251"/>
                  </a:lnTo>
                  <a:lnTo>
                    <a:pt x="125" y="209"/>
                  </a:lnTo>
                  <a:lnTo>
                    <a:pt x="182" y="168"/>
                  </a:lnTo>
                  <a:lnTo>
                    <a:pt x="239" y="125"/>
                  </a:lnTo>
                  <a:lnTo>
                    <a:pt x="292" y="83"/>
                  </a:lnTo>
                  <a:lnTo>
                    <a:pt x="335" y="41"/>
                  </a:lnTo>
                  <a:lnTo>
                    <a:pt x="366" y="0"/>
                  </a:lnTo>
                  <a:lnTo>
                    <a:pt x="394" y="85"/>
                  </a:lnTo>
                  <a:lnTo>
                    <a:pt x="439" y="155"/>
                  </a:lnTo>
                  <a:lnTo>
                    <a:pt x="492" y="211"/>
                  </a:lnTo>
                  <a:lnTo>
                    <a:pt x="547" y="259"/>
                  </a:lnTo>
                  <a:lnTo>
                    <a:pt x="596" y="299"/>
                  </a:lnTo>
                  <a:lnTo>
                    <a:pt x="637" y="339"/>
                  </a:lnTo>
                  <a:lnTo>
                    <a:pt x="659" y="377"/>
                  </a:lnTo>
                  <a:lnTo>
                    <a:pt x="661" y="418"/>
                  </a:lnTo>
                  <a:lnTo>
                    <a:pt x="587" y="414"/>
                  </a:lnTo>
                  <a:lnTo>
                    <a:pt x="503" y="412"/>
                  </a:lnTo>
                  <a:lnTo>
                    <a:pt x="408" y="408"/>
                  </a:lnTo>
                  <a:lnTo>
                    <a:pt x="311" y="404"/>
                  </a:lnTo>
                  <a:lnTo>
                    <a:pt x="215" y="395"/>
                  </a:lnTo>
                  <a:lnTo>
                    <a:pt x="127" y="382"/>
                  </a:lnTo>
                  <a:lnTo>
                    <a:pt x="54" y="361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5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629" name="Freeform 53"/>
            <p:cNvSpPr>
              <a:spLocks/>
            </p:cNvSpPr>
            <p:nvPr/>
          </p:nvSpPr>
          <p:spPr bwMode="auto">
            <a:xfrm>
              <a:off x="5169" y="2643"/>
              <a:ext cx="182" cy="174"/>
            </a:xfrm>
            <a:custGeom>
              <a:avLst/>
              <a:gdLst>
                <a:gd name="T0" fmla="*/ 0 w 547"/>
                <a:gd name="T1" fmla="*/ 278 h 347"/>
                <a:gd name="T2" fmla="*/ 22 w 547"/>
                <a:gd name="T3" fmla="*/ 243 h 347"/>
                <a:gd name="T4" fmla="*/ 59 w 547"/>
                <a:gd name="T5" fmla="*/ 207 h 347"/>
                <a:gd name="T6" fmla="*/ 103 w 547"/>
                <a:gd name="T7" fmla="*/ 172 h 347"/>
                <a:gd name="T8" fmla="*/ 151 w 547"/>
                <a:gd name="T9" fmla="*/ 138 h 347"/>
                <a:gd name="T10" fmla="*/ 197 w 547"/>
                <a:gd name="T11" fmla="*/ 103 h 347"/>
                <a:gd name="T12" fmla="*/ 241 w 547"/>
                <a:gd name="T13" fmla="*/ 69 h 347"/>
                <a:gd name="T14" fmla="*/ 276 w 547"/>
                <a:gd name="T15" fmla="*/ 34 h 347"/>
                <a:gd name="T16" fmla="*/ 302 w 547"/>
                <a:gd name="T17" fmla="*/ 0 h 347"/>
                <a:gd name="T18" fmla="*/ 326 w 547"/>
                <a:gd name="T19" fmla="*/ 69 h 347"/>
                <a:gd name="T20" fmla="*/ 362 w 547"/>
                <a:gd name="T21" fmla="*/ 128 h 347"/>
                <a:gd name="T22" fmla="*/ 405 w 547"/>
                <a:gd name="T23" fmla="*/ 173 h 347"/>
                <a:gd name="T24" fmla="*/ 451 w 547"/>
                <a:gd name="T25" fmla="*/ 214 h 347"/>
                <a:gd name="T26" fmla="*/ 492 w 547"/>
                <a:gd name="T27" fmla="*/ 248 h 347"/>
                <a:gd name="T28" fmla="*/ 526 w 547"/>
                <a:gd name="T29" fmla="*/ 280 h 347"/>
                <a:gd name="T30" fmla="*/ 546 w 547"/>
                <a:gd name="T31" fmla="*/ 312 h 347"/>
                <a:gd name="T32" fmla="*/ 547 w 547"/>
                <a:gd name="T33" fmla="*/ 347 h 347"/>
                <a:gd name="T34" fmla="*/ 487 w 547"/>
                <a:gd name="T35" fmla="*/ 343 h 347"/>
                <a:gd name="T36" fmla="*/ 416 w 547"/>
                <a:gd name="T37" fmla="*/ 341 h 347"/>
                <a:gd name="T38" fmla="*/ 338 w 547"/>
                <a:gd name="T39" fmla="*/ 338 h 347"/>
                <a:gd name="T40" fmla="*/ 258 w 547"/>
                <a:gd name="T41" fmla="*/ 334 h 347"/>
                <a:gd name="T42" fmla="*/ 178 w 547"/>
                <a:gd name="T43" fmla="*/ 326 h 347"/>
                <a:gd name="T44" fmla="*/ 106 w 547"/>
                <a:gd name="T45" fmla="*/ 314 h 347"/>
                <a:gd name="T46" fmla="*/ 43 w 547"/>
                <a:gd name="T47" fmla="*/ 297 h 347"/>
                <a:gd name="T48" fmla="*/ 0 w 547"/>
                <a:gd name="T49" fmla="*/ 278 h 3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7"/>
                <a:gd name="T76" fmla="*/ 0 h 347"/>
                <a:gd name="T77" fmla="*/ 547 w 547"/>
                <a:gd name="T78" fmla="*/ 347 h 3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7" h="347">
                  <a:moveTo>
                    <a:pt x="0" y="278"/>
                  </a:moveTo>
                  <a:lnTo>
                    <a:pt x="22" y="243"/>
                  </a:lnTo>
                  <a:lnTo>
                    <a:pt x="59" y="207"/>
                  </a:lnTo>
                  <a:lnTo>
                    <a:pt x="103" y="172"/>
                  </a:lnTo>
                  <a:lnTo>
                    <a:pt x="151" y="138"/>
                  </a:lnTo>
                  <a:lnTo>
                    <a:pt x="197" y="103"/>
                  </a:lnTo>
                  <a:lnTo>
                    <a:pt x="241" y="69"/>
                  </a:lnTo>
                  <a:lnTo>
                    <a:pt x="276" y="34"/>
                  </a:lnTo>
                  <a:lnTo>
                    <a:pt x="302" y="0"/>
                  </a:lnTo>
                  <a:lnTo>
                    <a:pt x="326" y="69"/>
                  </a:lnTo>
                  <a:lnTo>
                    <a:pt x="362" y="128"/>
                  </a:lnTo>
                  <a:lnTo>
                    <a:pt x="405" y="173"/>
                  </a:lnTo>
                  <a:lnTo>
                    <a:pt x="451" y="214"/>
                  </a:lnTo>
                  <a:lnTo>
                    <a:pt x="492" y="248"/>
                  </a:lnTo>
                  <a:lnTo>
                    <a:pt x="526" y="280"/>
                  </a:lnTo>
                  <a:lnTo>
                    <a:pt x="546" y="312"/>
                  </a:lnTo>
                  <a:lnTo>
                    <a:pt x="547" y="347"/>
                  </a:lnTo>
                  <a:lnTo>
                    <a:pt x="487" y="343"/>
                  </a:lnTo>
                  <a:lnTo>
                    <a:pt x="416" y="341"/>
                  </a:lnTo>
                  <a:lnTo>
                    <a:pt x="338" y="338"/>
                  </a:lnTo>
                  <a:lnTo>
                    <a:pt x="258" y="334"/>
                  </a:lnTo>
                  <a:lnTo>
                    <a:pt x="178" y="326"/>
                  </a:lnTo>
                  <a:lnTo>
                    <a:pt x="106" y="314"/>
                  </a:lnTo>
                  <a:lnTo>
                    <a:pt x="43" y="297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4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630" name="Freeform 54"/>
            <p:cNvSpPr>
              <a:spLocks/>
            </p:cNvSpPr>
            <p:nvPr/>
          </p:nvSpPr>
          <p:spPr bwMode="auto">
            <a:xfrm>
              <a:off x="5186" y="2662"/>
              <a:ext cx="143" cy="137"/>
            </a:xfrm>
            <a:custGeom>
              <a:avLst/>
              <a:gdLst>
                <a:gd name="T0" fmla="*/ 0 w 430"/>
                <a:gd name="T1" fmla="*/ 220 h 274"/>
                <a:gd name="T2" fmla="*/ 18 w 430"/>
                <a:gd name="T3" fmla="*/ 192 h 274"/>
                <a:gd name="T4" fmla="*/ 46 w 430"/>
                <a:gd name="T5" fmla="*/ 165 h 274"/>
                <a:gd name="T6" fmla="*/ 80 w 430"/>
                <a:gd name="T7" fmla="*/ 137 h 274"/>
                <a:gd name="T8" fmla="*/ 118 w 430"/>
                <a:gd name="T9" fmla="*/ 110 h 274"/>
                <a:gd name="T10" fmla="*/ 153 w 430"/>
                <a:gd name="T11" fmla="*/ 83 h 274"/>
                <a:gd name="T12" fmla="*/ 189 w 430"/>
                <a:gd name="T13" fmla="*/ 55 h 274"/>
                <a:gd name="T14" fmla="*/ 217 w 430"/>
                <a:gd name="T15" fmla="*/ 28 h 274"/>
                <a:gd name="T16" fmla="*/ 237 w 430"/>
                <a:gd name="T17" fmla="*/ 0 h 274"/>
                <a:gd name="T18" fmla="*/ 255 w 430"/>
                <a:gd name="T19" fmla="*/ 55 h 274"/>
                <a:gd name="T20" fmla="*/ 285 w 430"/>
                <a:gd name="T21" fmla="*/ 101 h 274"/>
                <a:gd name="T22" fmla="*/ 319 w 430"/>
                <a:gd name="T23" fmla="*/ 137 h 274"/>
                <a:gd name="T24" fmla="*/ 355 w 430"/>
                <a:gd name="T25" fmla="*/ 170 h 274"/>
                <a:gd name="T26" fmla="*/ 386 w 430"/>
                <a:gd name="T27" fmla="*/ 196 h 274"/>
                <a:gd name="T28" fmla="*/ 413 w 430"/>
                <a:gd name="T29" fmla="*/ 221 h 274"/>
                <a:gd name="T30" fmla="*/ 429 w 430"/>
                <a:gd name="T31" fmla="*/ 246 h 274"/>
                <a:gd name="T32" fmla="*/ 430 w 430"/>
                <a:gd name="T33" fmla="*/ 274 h 274"/>
                <a:gd name="T34" fmla="*/ 382 w 430"/>
                <a:gd name="T35" fmla="*/ 271 h 274"/>
                <a:gd name="T36" fmla="*/ 327 w 430"/>
                <a:gd name="T37" fmla="*/ 269 h 274"/>
                <a:gd name="T38" fmla="*/ 265 w 430"/>
                <a:gd name="T39" fmla="*/ 267 h 274"/>
                <a:gd name="T40" fmla="*/ 201 w 430"/>
                <a:gd name="T41" fmla="*/ 264 h 274"/>
                <a:gd name="T42" fmla="*/ 138 w 430"/>
                <a:gd name="T43" fmla="*/ 258 h 274"/>
                <a:gd name="T44" fmla="*/ 81 w 430"/>
                <a:gd name="T45" fmla="*/ 248 h 274"/>
                <a:gd name="T46" fmla="*/ 33 w 430"/>
                <a:gd name="T47" fmla="*/ 235 h 274"/>
                <a:gd name="T48" fmla="*/ 0 w 430"/>
                <a:gd name="T49" fmla="*/ 220 h 2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30"/>
                <a:gd name="T76" fmla="*/ 0 h 274"/>
                <a:gd name="T77" fmla="*/ 430 w 430"/>
                <a:gd name="T78" fmla="*/ 274 h 2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30" h="274">
                  <a:moveTo>
                    <a:pt x="0" y="220"/>
                  </a:moveTo>
                  <a:lnTo>
                    <a:pt x="18" y="192"/>
                  </a:lnTo>
                  <a:lnTo>
                    <a:pt x="46" y="165"/>
                  </a:lnTo>
                  <a:lnTo>
                    <a:pt x="80" y="137"/>
                  </a:lnTo>
                  <a:lnTo>
                    <a:pt x="118" y="110"/>
                  </a:lnTo>
                  <a:lnTo>
                    <a:pt x="153" y="83"/>
                  </a:lnTo>
                  <a:lnTo>
                    <a:pt x="189" y="55"/>
                  </a:lnTo>
                  <a:lnTo>
                    <a:pt x="217" y="28"/>
                  </a:lnTo>
                  <a:lnTo>
                    <a:pt x="237" y="0"/>
                  </a:lnTo>
                  <a:lnTo>
                    <a:pt x="255" y="55"/>
                  </a:lnTo>
                  <a:lnTo>
                    <a:pt x="285" y="101"/>
                  </a:lnTo>
                  <a:lnTo>
                    <a:pt x="319" y="137"/>
                  </a:lnTo>
                  <a:lnTo>
                    <a:pt x="355" y="170"/>
                  </a:lnTo>
                  <a:lnTo>
                    <a:pt x="386" y="196"/>
                  </a:lnTo>
                  <a:lnTo>
                    <a:pt x="413" y="221"/>
                  </a:lnTo>
                  <a:lnTo>
                    <a:pt x="429" y="246"/>
                  </a:lnTo>
                  <a:lnTo>
                    <a:pt x="430" y="274"/>
                  </a:lnTo>
                  <a:lnTo>
                    <a:pt x="382" y="271"/>
                  </a:lnTo>
                  <a:lnTo>
                    <a:pt x="327" y="269"/>
                  </a:lnTo>
                  <a:lnTo>
                    <a:pt x="265" y="267"/>
                  </a:lnTo>
                  <a:lnTo>
                    <a:pt x="201" y="264"/>
                  </a:lnTo>
                  <a:lnTo>
                    <a:pt x="138" y="258"/>
                  </a:lnTo>
                  <a:lnTo>
                    <a:pt x="81" y="248"/>
                  </a:lnTo>
                  <a:lnTo>
                    <a:pt x="33" y="235"/>
                  </a:lnTo>
                  <a:lnTo>
                    <a:pt x="0" y="220"/>
                  </a:lnTo>
                  <a:close/>
                </a:path>
              </a:pathLst>
            </a:custGeom>
            <a:solidFill>
              <a:srgbClr val="3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631" name="Freeform 55"/>
            <p:cNvSpPr>
              <a:spLocks/>
            </p:cNvSpPr>
            <p:nvPr/>
          </p:nvSpPr>
          <p:spPr bwMode="auto">
            <a:xfrm>
              <a:off x="5257" y="1871"/>
              <a:ext cx="86" cy="57"/>
            </a:xfrm>
            <a:custGeom>
              <a:avLst/>
              <a:gdLst>
                <a:gd name="T0" fmla="*/ 257 w 259"/>
                <a:gd name="T1" fmla="*/ 67 h 114"/>
                <a:gd name="T2" fmla="*/ 185 w 259"/>
                <a:gd name="T3" fmla="*/ 93 h 114"/>
                <a:gd name="T4" fmla="*/ 125 w 259"/>
                <a:gd name="T5" fmla="*/ 108 h 114"/>
                <a:gd name="T6" fmla="*/ 77 w 259"/>
                <a:gd name="T7" fmla="*/ 114 h 114"/>
                <a:gd name="T8" fmla="*/ 42 w 259"/>
                <a:gd name="T9" fmla="*/ 111 h 114"/>
                <a:gd name="T10" fmla="*/ 17 w 259"/>
                <a:gd name="T11" fmla="*/ 97 h 114"/>
                <a:gd name="T12" fmla="*/ 4 w 259"/>
                <a:gd name="T13" fmla="*/ 73 h 114"/>
                <a:gd name="T14" fmla="*/ 0 w 259"/>
                <a:gd name="T15" fmla="*/ 41 h 114"/>
                <a:gd name="T16" fmla="*/ 8 w 259"/>
                <a:gd name="T17" fmla="*/ 0 h 114"/>
                <a:gd name="T18" fmla="*/ 22 w 259"/>
                <a:gd name="T19" fmla="*/ 12 h 114"/>
                <a:gd name="T20" fmla="*/ 42 w 259"/>
                <a:gd name="T21" fmla="*/ 21 h 114"/>
                <a:gd name="T22" fmla="*/ 63 w 259"/>
                <a:gd name="T23" fmla="*/ 25 h 114"/>
                <a:gd name="T24" fmla="*/ 90 w 259"/>
                <a:gd name="T25" fmla="*/ 26 h 114"/>
                <a:gd name="T26" fmla="*/ 117 w 259"/>
                <a:gd name="T27" fmla="*/ 24 h 114"/>
                <a:gd name="T28" fmla="*/ 148 w 259"/>
                <a:gd name="T29" fmla="*/ 20 h 114"/>
                <a:gd name="T30" fmla="*/ 180 w 259"/>
                <a:gd name="T31" fmla="*/ 12 h 114"/>
                <a:gd name="T32" fmla="*/ 217 w 259"/>
                <a:gd name="T33" fmla="*/ 3 h 114"/>
                <a:gd name="T34" fmla="*/ 230 w 259"/>
                <a:gd name="T35" fmla="*/ 1 h 114"/>
                <a:gd name="T36" fmla="*/ 241 w 259"/>
                <a:gd name="T37" fmla="*/ 5 h 114"/>
                <a:gd name="T38" fmla="*/ 248 w 259"/>
                <a:gd name="T39" fmla="*/ 9 h 114"/>
                <a:gd name="T40" fmla="*/ 255 w 259"/>
                <a:gd name="T41" fmla="*/ 17 h 114"/>
                <a:gd name="T42" fmla="*/ 258 w 259"/>
                <a:gd name="T43" fmla="*/ 25 h 114"/>
                <a:gd name="T44" fmla="*/ 259 w 259"/>
                <a:gd name="T45" fmla="*/ 38 h 114"/>
                <a:gd name="T46" fmla="*/ 259 w 259"/>
                <a:gd name="T47" fmla="*/ 50 h 114"/>
                <a:gd name="T48" fmla="*/ 257 w 259"/>
                <a:gd name="T49" fmla="*/ 67 h 11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59"/>
                <a:gd name="T76" fmla="*/ 0 h 114"/>
                <a:gd name="T77" fmla="*/ 259 w 259"/>
                <a:gd name="T78" fmla="*/ 114 h 11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59" h="114">
                  <a:moveTo>
                    <a:pt x="257" y="67"/>
                  </a:moveTo>
                  <a:lnTo>
                    <a:pt x="185" y="93"/>
                  </a:lnTo>
                  <a:lnTo>
                    <a:pt x="125" y="108"/>
                  </a:lnTo>
                  <a:lnTo>
                    <a:pt x="77" y="114"/>
                  </a:lnTo>
                  <a:lnTo>
                    <a:pt x="42" y="111"/>
                  </a:lnTo>
                  <a:lnTo>
                    <a:pt x="17" y="97"/>
                  </a:lnTo>
                  <a:lnTo>
                    <a:pt x="4" y="73"/>
                  </a:lnTo>
                  <a:lnTo>
                    <a:pt x="0" y="41"/>
                  </a:lnTo>
                  <a:lnTo>
                    <a:pt x="8" y="0"/>
                  </a:lnTo>
                  <a:lnTo>
                    <a:pt x="22" y="12"/>
                  </a:lnTo>
                  <a:lnTo>
                    <a:pt x="42" y="21"/>
                  </a:lnTo>
                  <a:lnTo>
                    <a:pt x="63" y="25"/>
                  </a:lnTo>
                  <a:lnTo>
                    <a:pt x="90" y="26"/>
                  </a:lnTo>
                  <a:lnTo>
                    <a:pt x="117" y="24"/>
                  </a:lnTo>
                  <a:lnTo>
                    <a:pt x="148" y="20"/>
                  </a:lnTo>
                  <a:lnTo>
                    <a:pt x="180" y="12"/>
                  </a:lnTo>
                  <a:lnTo>
                    <a:pt x="217" y="3"/>
                  </a:lnTo>
                  <a:lnTo>
                    <a:pt x="230" y="1"/>
                  </a:lnTo>
                  <a:lnTo>
                    <a:pt x="241" y="5"/>
                  </a:lnTo>
                  <a:lnTo>
                    <a:pt x="248" y="9"/>
                  </a:lnTo>
                  <a:lnTo>
                    <a:pt x="255" y="17"/>
                  </a:lnTo>
                  <a:lnTo>
                    <a:pt x="258" y="25"/>
                  </a:lnTo>
                  <a:lnTo>
                    <a:pt x="259" y="38"/>
                  </a:lnTo>
                  <a:lnTo>
                    <a:pt x="259" y="50"/>
                  </a:lnTo>
                  <a:lnTo>
                    <a:pt x="257" y="67"/>
                  </a:lnTo>
                  <a:close/>
                </a:path>
              </a:pathLst>
            </a:custGeom>
            <a:solidFill>
              <a:srgbClr val="6E21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632" name="Freeform 56"/>
            <p:cNvSpPr>
              <a:spLocks/>
            </p:cNvSpPr>
            <p:nvPr/>
          </p:nvSpPr>
          <p:spPr bwMode="auto">
            <a:xfrm>
              <a:off x="5257" y="1892"/>
              <a:ext cx="115" cy="67"/>
            </a:xfrm>
            <a:custGeom>
              <a:avLst/>
              <a:gdLst>
                <a:gd name="T0" fmla="*/ 345 w 345"/>
                <a:gd name="T1" fmla="*/ 25 h 134"/>
                <a:gd name="T2" fmla="*/ 281 w 345"/>
                <a:gd name="T3" fmla="*/ 74 h 134"/>
                <a:gd name="T4" fmla="*/ 226 w 345"/>
                <a:gd name="T5" fmla="*/ 110 h 134"/>
                <a:gd name="T6" fmla="*/ 174 w 345"/>
                <a:gd name="T7" fmla="*/ 128 h 134"/>
                <a:gd name="T8" fmla="*/ 130 w 345"/>
                <a:gd name="T9" fmla="*/ 134 h 134"/>
                <a:gd name="T10" fmla="*/ 88 w 345"/>
                <a:gd name="T11" fmla="*/ 127 h 134"/>
                <a:gd name="T12" fmla="*/ 54 w 345"/>
                <a:gd name="T13" fmla="*/ 110 h 134"/>
                <a:gd name="T14" fmla="*/ 24 w 345"/>
                <a:gd name="T15" fmla="*/ 82 h 134"/>
                <a:gd name="T16" fmla="*/ 0 w 345"/>
                <a:gd name="T17" fmla="*/ 47 h 134"/>
                <a:gd name="T18" fmla="*/ 30 w 345"/>
                <a:gd name="T19" fmla="*/ 43 h 134"/>
                <a:gd name="T20" fmla="*/ 63 w 345"/>
                <a:gd name="T21" fmla="*/ 40 h 134"/>
                <a:gd name="T22" fmla="*/ 94 w 345"/>
                <a:gd name="T23" fmla="*/ 38 h 134"/>
                <a:gd name="T24" fmla="*/ 126 w 345"/>
                <a:gd name="T25" fmla="*/ 35 h 134"/>
                <a:gd name="T26" fmla="*/ 157 w 345"/>
                <a:gd name="T27" fmla="*/ 31 h 134"/>
                <a:gd name="T28" fmla="*/ 190 w 345"/>
                <a:gd name="T29" fmla="*/ 29 h 134"/>
                <a:gd name="T30" fmla="*/ 222 w 345"/>
                <a:gd name="T31" fmla="*/ 25 h 134"/>
                <a:gd name="T32" fmla="*/ 255 w 345"/>
                <a:gd name="T33" fmla="*/ 22 h 134"/>
                <a:gd name="T34" fmla="*/ 269 w 345"/>
                <a:gd name="T35" fmla="*/ 13 h 134"/>
                <a:gd name="T36" fmla="*/ 283 w 345"/>
                <a:gd name="T37" fmla="*/ 6 h 134"/>
                <a:gd name="T38" fmla="*/ 295 w 345"/>
                <a:gd name="T39" fmla="*/ 1 h 134"/>
                <a:gd name="T40" fmla="*/ 310 w 345"/>
                <a:gd name="T41" fmla="*/ 0 h 134"/>
                <a:gd name="T42" fmla="*/ 319 w 345"/>
                <a:gd name="T43" fmla="*/ 0 h 134"/>
                <a:gd name="T44" fmla="*/ 329 w 345"/>
                <a:gd name="T45" fmla="*/ 4 h 134"/>
                <a:gd name="T46" fmla="*/ 338 w 345"/>
                <a:gd name="T47" fmla="*/ 12 h 134"/>
                <a:gd name="T48" fmla="*/ 345 w 345"/>
                <a:gd name="T49" fmla="*/ 25 h 13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5"/>
                <a:gd name="T76" fmla="*/ 0 h 134"/>
                <a:gd name="T77" fmla="*/ 345 w 345"/>
                <a:gd name="T78" fmla="*/ 134 h 13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5" h="134">
                  <a:moveTo>
                    <a:pt x="345" y="25"/>
                  </a:moveTo>
                  <a:lnTo>
                    <a:pt x="281" y="74"/>
                  </a:lnTo>
                  <a:lnTo>
                    <a:pt x="226" y="110"/>
                  </a:lnTo>
                  <a:lnTo>
                    <a:pt x="174" y="128"/>
                  </a:lnTo>
                  <a:lnTo>
                    <a:pt x="130" y="134"/>
                  </a:lnTo>
                  <a:lnTo>
                    <a:pt x="88" y="127"/>
                  </a:lnTo>
                  <a:lnTo>
                    <a:pt x="54" y="110"/>
                  </a:lnTo>
                  <a:lnTo>
                    <a:pt x="24" y="82"/>
                  </a:lnTo>
                  <a:lnTo>
                    <a:pt x="0" y="47"/>
                  </a:lnTo>
                  <a:lnTo>
                    <a:pt x="30" y="43"/>
                  </a:lnTo>
                  <a:lnTo>
                    <a:pt x="63" y="40"/>
                  </a:lnTo>
                  <a:lnTo>
                    <a:pt x="94" y="38"/>
                  </a:lnTo>
                  <a:lnTo>
                    <a:pt x="126" y="35"/>
                  </a:lnTo>
                  <a:lnTo>
                    <a:pt x="157" y="31"/>
                  </a:lnTo>
                  <a:lnTo>
                    <a:pt x="190" y="29"/>
                  </a:lnTo>
                  <a:lnTo>
                    <a:pt x="222" y="25"/>
                  </a:lnTo>
                  <a:lnTo>
                    <a:pt x="255" y="22"/>
                  </a:lnTo>
                  <a:lnTo>
                    <a:pt x="269" y="13"/>
                  </a:lnTo>
                  <a:lnTo>
                    <a:pt x="283" y="6"/>
                  </a:lnTo>
                  <a:lnTo>
                    <a:pt x="295" y="1"/>
                  </a:lnTo>
                  <a:lnTo>
                    <a:pt x="310" y="0"/>
                  </a:lnTo>
                  <a:lnTo>
                    <a:pt x="319" y="0"/>
                  </a:lnTo>
                  <a:lnTo>
                    <a:pt x="329" y="4"/>
                  </a:lnTo>
                  <a:lnTo>
                    <a:pt x="338" y="12"/>
                  </a:lnTo>
                  <a:lnTo>
                    <a:pt x="345" y="25"/>
                  </a:lnTo>
                  <a:close/>
                </a:path>
              </a:pathLst>
            </a:custGeom>
            <a:solidFill>
              <a:srgbClr val="6E21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633" name="Freeform 57"/>
            <p:cNvSpPr>
              <a:spLocks/>
            </p:cNvSpPr>
            <p:nvPr/>
          </p:nvSpPr>
          <p:spPr bwMode="auto">
            <a:xfrm>
              <a:off x="4576" y="2117"/>
              <a:ext cx="756" cy="639"/>
            </a:xfrm>
            <a:custGeom>
              <a:avLst/>
              <a:gdLst>
                <a:gd name="T0" fmla="*/ 2202 w 2268"/>
                <a:gd name="T1" fmla="*/ 714 h 1280"/>
                <a:gd name="T2" fmla="*/ 2220 w 2268"/>
                <a:gd name="T3" fmla="*/ 514 h 1280"/>
                <a:gd name="T4" fmla="*/ 2238 w 2268"/>
                <a:gd name="T5" fmla="*/ 313 h 1280"/>
                <a:gd name="T6" fmla="*/ 2258 w 2268"/>
                <a:gd name="T7" fmla="*/ 114 h 1280"/>
                <a:gd name="T8" fmla="*/ 2230 w 2268"/>
                <a:gd name="T9" fmla="*/ 3 h 1280"/>
                <a:gd name="T10" fmla="*/ 2154 w 2268"/>
                <a:gd name="T11" fmla="*/ 1 h 1280"/>
                <a:gd name="T12" fmla="*/ 2075 w 2268"/>
                <a:gd name="T13" fmla="*/ 10 h 1280"/>
                <a:gd name="T14" fmla="*/ 1997 w 2268"/>
                <a:gd name="T15" fmla="*/ 13 h 1280"/>
                <a:gd name="T16" fmla="*/ 1757 w 2268"/>
                <a:gd name="T17" fmla="*/ 21 h 1280"/>
                <a:gd name="T18" fmla="*/ 1349 w 2268"/>
                <a:gd name="T19" fmla="*/ 47 h 1280"/>
                <a:gd name="T20" fmla="*/ 941 w 2268"/>
                <a:gd name="T21" fmla="*/ 73 h 1280"/>
                <a:gd name="T22" fmla="*/ 533 w 2268"/>
                <a:gd name="T23" fmla="*/ 101 h 1280"/>
                <a:gd name="T24" fmla="*/ 285 w 2268"/>
                <a:gd name="T25" fmla="*/ 124 h 1280"/>
                <a:gd name="T26" fmla="*/ 207 w 2268"/>
                <a:gd name="T27" fmla="*/ 152 h 1280"/>
                <a:gd name="T28" fmla="*/ 131 w 2268"/>
                <a:gd name="T29" fmla="*/ 183 h 1280"/>
                <a:gd name="T30" fmla="*/ 48 w 2268"/>
                <a:gd name="T31" fmla="*/ 208 h 1280"/>
                <a:gd name="T32" fmla="*/ 26 w 2268"/>
                <a:gd name="T33" fmla="*/ 269 h 1280"/>
                <a:gd name="T34" fmla="*/ 83 w 2268"/>
                <a:gd name="T35" fmla="*/ 379 h 1280"/>
                <a:gd name="T36" fmla="*/ 138 w 2268"/>
                <a:gd name="T37" fmla="*/ 488 h 1280"/>
                <a:gd name="T38" fmla="*/ 194 w 2268"/>
                <a:gd name="T39" fmla="*/ 598 h 1280"/>
                <a:gd name="T40" fmla="*/ 186 w 2268"/>
                <a:gd name="T41" fmla="*/ 746 h 1280"/>
                <a:gd name="T42" fmla="*/ 163 w 2268"/>
                <a:gd name="T43" fmla="*/ 911 h 1280"/>
                <a:gd name="T44" fmla="*/ 194 w 2268"/>
                <a:gd name="T45" fmla="*/ 1056 h 1280"/>
                <a:gd name="T46" fmla="*/ 262 w 2268"/>
                <a:gd name="T47" fmla="*/ 1186 h 1280"/>
                <a:gd name="T48" fmla="*/ 408 w 2268"/>
                <a:gd name="T49" fmla="*/ 1256 h 1280"/>
                <a:gd name="T50" fmla="*/ 615 w 2268"/>
                <a:gd name="T51" fmla="*/ 1270 h 1280"/>
                <a:gd name="T52" fmla="*/ 825 w 2268"/>
                <a:gd name="T53" fmla="*/ 1280 h 1280"/>
                <a:gd name="T54" fmla="*/ 1040 w 2268"/>
                <a:gd name="T55" fmla="*/ 1276 h 1280"/>
                <a:gd name="T56" fmla="*/ 1324 w 2268"/>
                <a:gd name="T57" fmla="*/ 1170 h 1280"/>
                <a:gd name="T58" fmla="*/ 1593 w 2268"/>
                <a:gd name="T59" fmla="*/ 1094 h 1280"/>
                <a:gd name="T60" fmla="*/ 1796 w 2268"/>
                <a:gd name="T61" fmla="*/ 1110 h 1280"/>
                <a:gd name="T62" fmla="*/ 1976 w 2268"/>
                <a:gd name="T63" fmla="*/ 1131 h 1280"/>
                <a:gd name="T64" fmla="*/ 2084 w 2268"/>
                <a:gd name="T65" fmla="*/ 1077 h 1280"/>
                <a:gd name="T66" fmla="*/ 2104 w 2268"/>
                <a:gd name="T67" fmla="*/ 1003 h 1280"/>
                <a:gd name="T68" fmla="*/ 2125 w 2268"/>
                <a:gd name="T69" fmla="*/ 927 h 1280"/>
                <a:gd name="T70" fmla="*/ 2163 w 2268"/>
                <a:gd name="T71" fmla="*/ 853 h 128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68"/>
                <a:gd name="T109" fmla="*/ 0 h 1280"/>
                <a:gd name="T110" fmla="*/ 2268 w 2268"/>
                <a:gd name="T111" fmla="*/ 1280 h 128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68" h="1280">
                  <a:moveTo>
                    <a:pt x="2193" y="816"/>
                  </a:moveTo>
                  <a:lnTo>
                    <a:pt x="2202" y="714"/>
                  </a:lnTo>
                  <a:lnTo>
                    <a:pt x="2210" y="615"/>
                  </a:lnTo>
                  <a:lnTo>
                    <a:pt x="2220" y="514"/>
                  </a:lnTo>
                  <a:lnTo>
                    <a:pt x="2230" y="415"/>
                  </a:lnTo>
                  <a:lnTo>
                    <a:pt x="2238" y="313"/>
                  </a:lnTo>
                  <a:lnTo>
                    <a:pt x="2248" y="214"/>
                  </a:lnTo>
                  <a:lnTo>
                    <a:pt x="2258" y="114"/>
                  </a:lnTo>
                  <a:lnTo>
                    <a:pt x="2268" y="14"/>
                  </a:lnTo>
                  <a:lnTo>
                    <a:pt x="2230" y="3"/>
                  </a:lnTo>
                  <a:lnTo>
                    <a:pt x="2193" y="0"/>
                  </a:lnTo>
                  <a:lnTo>
                    <a:pt x="2154" y="1"/>
                  </a:lnTo>
                  <a:lnTo>
                    <a:pt x="2114" y="7"/>
                  </a:lnTo>
                  <a:lnTo>
                    <a:pt x="2075" y="10"/>
                  </a:lnTo>
                  <a:lnTo>
                    <a:pt x="2035" y="14"/>
                  </a:lnTo>
                  <a:lnTo>
                    <a:pt x="1997" y="13"/>
                  </a:lnTo>
                  <a:lnTo>
                    <a:pt x="1962" y="8"/>
                  </a:lnTo>
                  <a:lnTo>
                    <a:pt x="1757" y="21"/>
                  </a:lnTo>
                  <a:lnTo>
                    <a:pt x="1554" y="34"/>
                  </a:lnTo>
                  <a:lnTo>
                    <a:pt x="1349" y="47"/>
                  </a:lnTo>
                  <a:lnTo>
                    <a:pt x="1146" y="61"/>
                  </a:lnTo>
                  <a:lnTo>
                    <a:pt x="941" y="73"/>
                  </a:lnTo>
                  <a:lnTo>
                    <a:pt x="738" y="88"/>
                  </a:lnTo>
                  <a:lnTo>
                    <a:pt x="533" y="101"/>
                  </a:lnTo>
                  <a:lnTo>
                    <a:pt x="330" y="115"/>
                  </a:lnTo>
                  <a:lnTo>
                    <a:pt x="285" y="124"/>
                  </a:lnTo>
                  <a:lnTo>
                    <a:pt x="245" y="137"/>
                  </a:lnTo>
                  <a:lnTo>
                    <a:pt x="207" y="152"/>
                  </a:lnTo>
                  <a:lnTo>
                    <a:pt x="170" y="168"/>
                  </a:lnTo>
                  <a:lnTo>
                    <a:pt x="131" y="183"/>
                  </a:lnTo>
                  <a:lnTo>
                    <a:pt x="91" y="197"/>
                  </a:lnTo>
                  <a:lnTo>
                    <a:pt x="48" y="208"/>
                  </a:lnTo>
                  <a:lnTo>
                    <a:pt x="0" y="214"/>
                  </a:lnTo>
                  <a:lnTo>
                    <a:pt x="26" y="269"/>
                  </a:lnTo>
                  <a:lnTo>
                    <a:pt x="55" y="324"/>
                  </a:lnTo>
                  <a:lnTo>
                    <a:pt x="83" y="379"/>
                  </a:lnTo>
                  <a:lnTo>
                    <a:pt x="111" y="434"/>
                  </a:lnTo>
                  <a:lnTo>
                    <a:pt x="138" y="488"/>
                  </a:lnTo>
                  <a:lnTo>
                    <a:pt x="166" y="543"/>
                  </a:lnTo>
                  <a:lnTo>
                    <a:pt x="194" y="598"/>
                  </a:lnTo>
                  <a:lnTo>
                    <a:pt x="223" y="653"/>
                  </a:lnTo>
                  <a:lnTo>
                    <a:pt x="186" y="746"/>
                  </a:lnTo>
                  <a:lnTo>
                    <a:pt x="168" y="833"/>
                  </a:lnTo>
                  <a:lnTo>
                    <a:pt x="163" y="911"/>
                  </a:lnTo>
                  <a:lnTo>
                    <a:pt x="175" y="987"/>
                  </a:lnTo>
                  <a:lnTo>
                    <a:pt x="194" y="1056"/>
                  </a:lnTo>
                  <a:lnTo>
                    <a:pt x="225" y="1123"/>
                  </a:lnTo>
                  <a:lnTo>
                    <a:pt x="262" y="1186"/>
                  </a:lnTo>
                  <a:lnTo>
                    <a:pt x="304" y="1248"/>
                  </a:lnTo>
                  <a:lnTo>
                    <a:pt x="408" y="1256"/>
                  </a:lnTo>
                  <a:lnTo>
                    <a:pt x="511" y="1264"/>
                  </a:lnTo>
                  <a:lnTo>
                    <a:pt x="615" y="1270"/>
                  </a:lnTo>
                  <a:lnTo>
                    <a:pt x="721" y="1277"/>
                  </a:lnTo>
                  <a:lnTo>
                    <a:pt x="825" y="1280"/>
                  </a:lnTo>
                  <a:lnTo>
                    <a:pt x="933" y="1280"/>
                  </a:lnTo>
                  <a:lnTo>
                    <a:pt x="1040" y="1276"/>
                  </a:lnTo>
                  <a:lnTo>
                    <a:pt x="1150" y="1268"/>
                  </a:lnTo>
                  <a:lnTo>
                    <a:pt x="1324" y="1170"/>
                  </a:lnTo>
                  <a:lnTo>
                    <a:pt x="1470" y="1115"/>
                  </a:lnTo>
                  <a:lnTo>
                    <a:pt x="1593" y="1094"/>
                  </a:lnTo>
                  <a:lnTo>
                    <a:pt x="1702" y="1097"/>
                  </a:lnTo>
                  <a:lnTo>
                    <a:pt x="1796" y="1110"/>
                  </a:lnTo>
                  <a:lnTo>
                    <a:pt x="1887" y="1126"/>
                  </a:lnTo>
                  <a:lnTo>
                    <a:pt x="1976" y="1131"/>
                  </a:lnTo>
                  <a:lnTo>
                    <a:pt x="2072" y="1116"/>
                  </a:lnTo>
                  <a:lnTo>
                    <a:pt x="2084" y="1077"/>
                  </a:lnTo>
                  <a:lnTo>
                    <a:pt x="2094" y="1041"/>
                  </a:lnTo>
                  <a:lnTo>
                    <a:pt x="2104" y="1003"/>
                  </a:lnTo>
                  <a:lnTo>
                    <a:pt x="2114" y="966"/>
                  </a:lnTo>
                  <a:lnTo>
                    <a:pt x="2125" y="927"/>
                  </a:lnTo>
                  <a:lnTo>
                    <a:pt x="2142" y="891"/>
                  </a:lnTo>
                  <a:lnTo>
                    <a:pt x="2163" y="853"/>
                  </a:lnTo>
                  <a:lnTo>
                    <a:pt x="2193" y="816"/>
                  </a:lnTo>
                  <a:close/>
                </a:path>
              </a:pathLst>
            </a:custGeom>
            <a:solidFill>
              <a:srgbClr val="6E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634" name="Freeform 58"/>
            <p:cNvSpPr>
              <a:spLocks/>
            </p:cNvSpPr>
            <p:nvPr/>
          </p:nvSpPr>
          <p:spPr bwMode="auto">
            <a:xfrm>
              <a:off x="4584" y="2122"/>
              <a:ext cx="740" cy="623"/>
            </a:xfrm>
            <a:custGeom>
              <a:avLst/>
              <a:gdLst>
                <a:gd name="T0" fmla="*/ 2123 w 2220"/>
                <a:gd name="T1" fmla="*/ 675 h 1244"/>
                <a:gd name="T2" fmla="*/ 2151 w 2220"/>
                <a:gd name="T3" fmla="*/ 487 h 1244"/>
                <a:gd name="T4" fmla="*/ 2180 w 2220"/>
                <a:gd name="T5" fmla="*/ 297 h 1244"/>
                <a:gd name="T6" fmla="*/ 2209 w 2220"/>
                <a:gd name="T7" fmla="*/ 108 h 1244"/>
                <a:gd name="T8" fmla="*/ 2183 w 2220"/>
                <a:gd name="T9" fmla="*/ 4 h 1244"/>
                <a:gd name="T10" fmla="*/ 2100 w 2220"/>
                <a:gd name="T11" fmla="*/ 1 h 1244"/>
                <a:gd name="T12" fmla="*/ 2012 w 2220"/>
                <a:gd name="T13" fmla="*/ 8 h 1244"/>
                <a:gd name="T14" fmla="*/ 1931 w 2220"/>
                <a:gd name="T15" fmla="*/ 9 h 1244"/>
                <a:gd name="T16" fmla="*/ 1700 w 2220"/>
                <a:gd name="T17" fmla="*/ 15 h 1244"/>
                <a:gd name="T18" fmla="*/ 1314 w 2220"/>
                <a:gd name="T19" fmla="*/ 42 h 1244"/>
                <a:gd name="T20" fmla="*/ 928 w 2220"/>
                <a:gd name="T21" fmla="*/ 66 h 1244"/>
                <a:gd name="T22" fmla="*/ 542 w 2220"/>
                <a:gd name="T23" fmla="*/ 93 h 1244"/>
                <a:gd name="T24" fmla="*/ 304 w 2220"/>
                <a:gd name="T25" fmla="*/ 113 h 1244"/>
                <a:gd name="T26" fmla="*/ 220 w 2220"/>
                <a:gd name="T27" fmla="*/ 142 h 1244"/>
                <a:gd name="T28" fmla="*/ 135 w 2220"/>
                <a:gd name="T29" fmla="*/ 175 h 1244"/>
                <a:gd name="T30" fmla="*/ 46 w 2220"/>
                <a:gd name="T31" fmla="*/ 201 h 1244"/>
                <a:gd name="T32" fmla="*/ 25 w 2220"/>
                <a:gd name="T33" fmla="*/ 258 h 1244"/>
                <a:gd name="T34" fmla="*/ 77 w 2220"/>
                <a:gd name="T35" fmla="*/ 363 h 1244"/>
                <a:gd name="T36" fmla="*/ 129 w 2220"/>
                <a:gd name="T37" fmla="*/ 466 h 1244"/>
                <a:gd name="T38" fmla="*/ 183 w 2220"/>
                <a:gd name="T39" fmla="*/ 570 h 1244"/>
                <a:gd name="T40" fmla="*/ 177 w 2220"/>
                <a:gd name="T41" fmla="*/ 710 h 1244"/>
                <a:gd name="T42" fmla="*/ 166 w 2220"/>
                <a:gd name="T43" fmla="*/ 865 h 1244"/>
                <a:gd name="T44" fmla="*/ 208 w 2220"/>
                <a:gd name="T45" fmla="*/ 1000 h 1244"/>
                <a:gd name="T46" fmla="*/ 282 w 2220"/>
                <a:gd name="T47" fmla="*/ 1121 h 1244"/>
                <a:gd name="T48" fmla="*/ 422 w 2220"/>
                <a:gd name="T49" fmla="*/ 1188 h 1244"/>
                <a:gd name="T50" fmla="*/ 616 w 2220"/>
                <a:gd name="T51" fmla="*/ 1214 h 1244"/>
                <a:gd name="T52" fmla="*/ 813 w 2220"/>
                <a:gd name="T53" fmla="*/ 1238 h 1244"/>
                <a:gd name="T54" fmla="*/ 1016 w 2220"/>
                <a:gd name="T55" fmla="*/ 1244 h 1244"/>
                <a:gd name="T56" fmla="*/ 1285 w 2220"/>
                <a:gd name="T57" fmla="*/ 1145 h 1244"/>
                <a:gd name="T58" fmla="*/ 1544 w 2220"/>
                <a:gd name="T59" fmla="*/ 1063 h 1244"/>
                <a:gd name="T60" fmla="*/ 1736 w 2220"/>
                <a:gd name="T61" fmla="*/ 1061 h 1244"/>
                <a:gd name="T62" fmla="*/ 1907 w 2220"/>
                <a:gd name="T63" fmla="*/ 1069 h 1244"/>
                <a:gd name="T64" fmla="*/ 2010 w 2220"/>
                <a:gd name="T65" fmla="*/ 1018 h 1244"/>
                <a:gd name="T66" fmla="*/ 2029 w 2220"/>
                <a:gd name="T67" fmla="*/ 946 h 1244"/>
                <a:gd name="T68" fmla="*/ 2051 w 2220"/>
                <a:gd name="T69" fmla="*/ 876 h 1244"/>
                <a:gd name="T70" fmla="*/ 2086 w 2220"/>
                <a:gd name="T71" fmla="*/ 805 h 12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20"/>
                <a:gd name="T109" fmla="*/ 0 h 1244"/>
                <a:gd name="T110" fmla="*/ 2220 w 2220"/>
                <a:gd name="T111" fmla="*/ 1244 h 124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20" h="1244">
                  <a:moveTo>
                    <a:pt x="2114" y="771"/>
                  </a:moveTo>
                  <a:lnTo>
                    <a:pt x="2123" y="675"/>
                  </a:lnTo>
                  <a:lnTo>
                    <a:pt x="2137" y="581"/>
                  </a:lnTo>
                  <a:lnTo>
                    <a:pt x="2151" y="487"/>
                  </a:lnTo>
                  <a:lnTo>
                    <a:pt x="2166" y="393"/>
                  </a:lnTo>
                  <a:lnTo>
                    <a:pt x="2180" y="297"/>
                  </a:lnTo>
                  <a:lnTo>
                    <a:pt x="2196" y="203"/>
                  </a:lnTo>
                  <a:lnTo>
                    <a:pt x="2209" y="108"/>
                  </a:lnTo>
                  <a:lnTo>
                    <a:pt x="2220" y="14"/>
                  </a:lnTo>
                  <a:lnTo>
                    <a:pt x="2183" y="4"/>
                  </a:lnTo>
                  <a:lnTo>
                    <a:pt x="2142" y="0"/>
                  </a:lnTo>
                  <a:lnTo>
                    <a:pt x="2100" y="1"/>
                  </a:lnTo>
                  <a:lnTo>
                    <a:pt x="2058" y="5"/>
                  </a:lnTo>
                  <a:lnTo>
                    <a:pt x="2012" y="8"/>
                  </a:lnTo>
                  <a:lnTo>
                    <a:pt x="1970" y="10"/>
                  </a:lnTo>
                  <a:lnTo>
                    <a:pt x="1931" y="9"/>
                  </a:lnTo>
                  <a:lnTo>
                    <a:pt x="1895" y="4"/>
                  </a:lnTo>
                  <a:lnTo>
                    <a:pt x="1700" y="15"/>
                  </a:lnTo>
                  <a:lnTo>
                    <a:pt x="1509" y="29"/>
                  </a:lnTo>
                  <a:lnTo>
                    <a:pt x="1314" y="42"/>
                  </a:lnTo>
                  <a:lnTo>
                    <a:pt x="1122" y="55"/>
                  </a:lnTo>
                  <a:lnTo>
                    <a:pt x="928" y="66"/>
                  </a:lnTo>
                  <a:lnTo>
                    <a:pt x="735" y="79"/>
                  </a:lnTo>
                  <a:lnTo>
                    <a:pt x="542" y="93"/>
                  </a:lnTo>
                  <a:lnTo>
                    <a:pt x="350" y="106"/>
                  </a:lnTo>
                  <a:lnTo>
                    <a:pt x="304" y="113"/>
                  </a:lnTo>
                  <a:lnTo>
                    <a:pt x="262" y="128"/>
                  </a:lnTo>
                  <a:lnTo>
                    <a:pt x="220" y="142"/>
                  </a:lnTo>
                  <a:lnTo>
                    <a:pt x="179" y="160"/>
                  </a:lnTo>
                  <a:lnTo>
                    <a:pt x="135" y="175"/>
                  </a:lnTo>
                  <a:lnTo>
                    <a:pt x="91" y="190"/>
                  </a:lnTo>
                  <a:lnTo>
                    <a:pt x="46" y="201"/>
                  </a:lnTo>
                  <a:lnTo>
                    <a:pt x="0" y="207"/>
                  </a:lnTo>
                  <a:lnTo>
                    <a:pt x="25" y="258"/>
                  </a:lnTo>
                  <a:lnTo>
                    <a:pt x="52" y="311"/>
                  </a:lnTo>
                  <a:lnTo>
                    <a:pt x="77" y="363"/>
                  </a:lnTo>
                  <a:lnTo>
                    <a:pt x="104" y="415"/>
                  </a:lnTo>
                  <a:lnTo>
                    <a:pt x="129" y="466"/>
                  </a:lnTo>
                  <a:lnTo>
                    <a:pt x="156" y="518"/>
                  </a:lnTo>
                  <a:lnTo>
                    <a:pt x="183" y="570"/>
                  </a:lnTo>
                  <a:lnTo>
                    <a:pt x="210" y="623"/>
                  </a:lnTo>
                  <a:lnTo>
                    <a:pt x="177" y="710"/>
                  </a:lnTo>
                  <a:lnTo>
                    <a:pt x="163" y="792"/>
                  </a:lnTo>
                  <a:lnTo>
                    <a:pt x="166" y="865"/>
                  </a:lnTo>
                  <a:lnTo>
                    <a:pt x="183" y="936"/>
                  </a:lnTo>
                  <a:lnTo>
                    <a:pt x="208" y="1000"/>
                  </a:lnTo>
                  <a:lnTo>
                    <a:pt x="242" y="1063"/>
                  </a:lnTo>
                  <a:lnTo>
                    <a:pt x="282" y="1121"/>
                  </a:lnTo>
                  <a:lnTo>
                    <a:pt x="324" y="1180"/>
                  </a:lnTo>
                  <a:lnTo>
                    <a:pt x="422" y="1188"/>
                  </a:lnTo>
                  <a:lnTo>
                    <a:pt x="519" y="1201"/>
                  </a:lnTo>
                  <a:lnTo>
                    <a:pt x="616" y="1214"/>
                  </a:lnTo>
                  <a:lnTo>
                    <a:pt x="715" y="1227"/>
                  </a:lnTo>
                  <a:lnTo>
                    <a:pt x="813" y="1238"/>
                  </a:lnTo>
                  <a:lnTo>
                    <a:pt x="914" y="1244"/>
                  </a:lnTo>
                  <a:lnTo>
                    <a:pt x="1016" y="1244"/>
                  </a:lnTo>
                  <a:lnTo>
                    <a:pt x="1122" y="1239"/>
                  </a:lnTo>
                  <a:lnTo>
                    <a:pt x="1285" y="1145"/>
                  </a:lnTo>
                  <a:lnTo>
                    <a:pt x="1425" y="1089"/>
                  </a:lnTo>
                  <a:lnTo>
                    <a:pt x="1544" y="1063"/>
                  </a:lnTo>
                  <a:lnTo>
                    <a:pt x="1645" y="1057"/>
                  </a:lnTo>
                  <a:lnTo>
                    <a:pt x="1736" y="1061"/>
                  </a:lnTo>
                  <a:lnTo>
                    <a:pt x="1822" y="1069"/>
                  </a:lnTo>
                  <a:lnTo>
                    <a:pt x="1907" y="1069"/>
                  </a:lnTo>
                  <a:lnTo>
                    <a:pt x="1998" y="1055"/>
                  </a:lnTo>
                  <a:lnTo>
                    <a:pt x="2010" y="1018"/>
                  </a:lnTo>
                  <a:lnTo>
                    <a:pt x="2021" y="983"/>
                  </a:lnTo>
                  <a:lnTo>
                    <a:pt x="2029" y="946"/>
                  </a:lnTo>
                  <a:lnTo>
                    <a:pt x="2039" y="911"/>
                  </a:lnTo>
                  <a:lnTo>
                    <a:pt x="2051" y="876"/>
                  </a:lnTo>
                  <a:lnTo>
                    <a:pt x="2066" y="841"/>
                  </a:lnTo>
                  <a:lnTo>
                    <a:pt x="2086" y="805"/>
                  </a:lnTo>
                  <a:lnTo>
                    <a:pt x="2114" y="771"/>
                  </a:lnTo>
                  <a:close/>
                </a:path>
              </a:pathLst>
            </a:custGeom>
            <a:solidFill>
              <a:srgbClr val="7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635" name="Freeform 59"/>
            <p:cNvSpPr>
              <a:spLocks/>
            </p:cNvSpPr>
            <p:nvPr/>
          </p:nvSpPr>
          <p:spPr bwMode="auto">
            <a:xfrm>
              <a:off x="4592" y="2128"/>
              <a:ext cx="724" cy="607"/>
            </a:xfrm>
            <a:custGeom>
              <a:avLst/>
              <a:gdLst>
                <a:gd name="T0" fmla="*/ 2046 w 2172"/>
                <a:gd name="T1" fmla="*/ 636 h 1216"/>
                <a:gd name="T2" fmla="*/ 2082 w 2172"/>
                <a:gd name="T3" fmla="*/ 459 h 1216"/>
                <a:gd name="T4" fmla="*/ 2123 w 2172"/>
                <a:gd name="T5" fmla="*/ 282 h 1216"/>
                <a:gd name="T6" fmla="*/ 2159 w 2172"/>
                <a:gd name="T7" fmla="*/ 106 h 1216"/>
                <a:gd name="T8" fmla="*/ 2135 w 2172"/>
                <a:gd name="T9" fmla="*/ 5 h 1216"/>
                <a:gd name="T10" fmla="*/ 2048 w 2172"/>
                <a:gd name="T11" fmla="*/ 0 h 1216"/>
                <a:gd name="T12" fmla="*/ 1950 w 2172"/>
                <a:gd name="T13" fmla="*/ 7 h 1216"/>
                <a:gd name="T14" fmla="*/ 1864 w 2172"/>
                <a:gd name="T15" fmla="*/ 8 h 1216"/>
                <a:gd name="T16" fmla="*/ 1645 w 2172"/>
                <a:gd name="T17" fmla="*/ 15 h 1216"/>
                <a:gd name="T18" fmla="*/ 1278 w 2172"/>
                <a:gd name="T19" fmla="*/ 38 h 1216"/>
                <a:gd name="T20" fmla="*/ 914 w 2172"/>
                <a:gd name="T21" fmla="*/ 62 h 1216"/>
                <a:gd name="T22" fmla="*/ 550 w 2172"/>
                <a:gd name="T23" fmla="*/ 85 h 1216"/>
                <a:gd name="T24" fmla="*/ 324 w 2172"/>
                <a:gd name="T25" fmla="*/ 107 h 1216"/>
                <a:gd name="T26" fmla="*/ 232 w 2172"/>
                <a:gd name="T27" fmla="*/ 137 h 1216"/>
                <a:gd name="T28" fmla="*/ 139 w 2172"/>
                <a:gd name="T29" fmla="*/ 171 h 1216"/>
                <a:gd name="T30" fmla="*/ 45 w 2172"/>
                <a:gd name="T31" fmla="*/ 197 h 1216"/>
                <a:gd name="T32" fmla="*/ 24 w 2172"/>
                <a:gd name="T33" fmla="*/ 252 h 1216"/>
                <a:gd name="T34" fmla="*/ 73 w 2172"/>
                <a:gd name="T35" fmla="*/ 350 h 1216"/>
                <a:gd name="T36" fmla="*/ 122 w 2172"/>
                <a:gd name="T37" fmla="*/ 448 h 1216"/>
                <a:gd name="T38" fmla="*/ 173 w 2172"/>
                <a:gd name="T39" fmla="*/ 546 h 1216"/>
                <a:gd name="T40" fmla="*/ 169 w 2172"/>
                <a:gd name="T41" fmla="*/ 679 h 1216"/>
                <a:gd name="T42" fmla="*/ 169 w 2172"/>
                <a:gd name="T43" fmla="*/ 823 h 1216"/>
                <a:gd name="T44" fmla="*/ 223 w 2172"/>
                <a:gd name="T45" fmla="*/ 947 h 1216"/>
                <a:gd name="T46" fmla="*/ 302 w 2172"/>
                <a:gd name="T47" fmla="*/ 1059 h 1216"/>
                <a:gd name="T48" fmla="*/ 434 w 2172"/>
                <a:gd name="T49" fmla="*/ 1123 h 1216"/>
                <a:gd name="T50" fmla="*/ 618 w 2172"/>
                <a:gd name="T51" fmla="*/ 1160 h 1216"/>
                <a:gd name="T52" fmla="*/ 803 w 2172"/>
                <a:gd name="T53" fmla="*/ 1198 h 1216"/>
                <a:gd name="T54" fmla="*/ 993 w 2172"/>
                <a:gd name="T55" fmla="*/ 1216 h 1216"/>
                <a:gd name="T56" fmla="*/ 1247 w 2172"/>
                <a:gd name="T57" fmla="*/ 1122 h 1216"/>
                <a:gd name="T58" fmla="*/ 1492 w 2172"/>
                <a:gd name="T59" fmla="*/ 1032 h 1216"/>
                <a:gd name="T60" fmla="*/ 1675 w 2172"/>
                <a:gd name="T61" fmla="*/ 1016 h 1216"/>
                <a:gd name="T62" fmla="*/ 1839 w 2172"/>
                <a:gd name="T63" fmla="*/ 1012 h 1216"/>
                <a:gd name="T64" fmla="*/ 1936 w 2172"/>
                <a:gd name="T65" fmla="*/ 961 h 1216"/>
                <a:gd name="T66" fmla="*/ 1953 w 2172"/>
                <a:gd name="T67" fmla="*/ 893 h 1216"/>
                <a:gd name="T68" fmla="*/ 1973 w 2172"/>
                <a:gd name="T69" fmla="*/ 825 h 1216"/>
                <a:gd name="T70" fmla="*/ 2008 w 2172"/>
                <a:gd name="T71" fmla="*/ 759 h 12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72"/>
                <a:gd name="T109" fmla="*/ 0 h 1216"/>
                <a:gd name="T110" fmla="*/ 2172 w 2172"/>
                <a:gd name="T111" fmla="*/ 1216 h 121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72" h="1216">
                  <a:moveTo>
                    <a:pt x="2035" y="726"/>
                  </a:moveTo>
                  <a:lnTo>
                    <a:pt x="2046" y="636"/>
                  </a:lnTo>
                  <a:lnTo>
                    <a:pt x="2062" y="547"/>
                  </a:lnTo>
                  <a:lnTo>
                    <a:pt x="2082" y="459"/>
                  </a:lnTo>
                  <a:lnTo>
                    <a:pt x="2103" y="371"/>
                  </a:lnTo>
                  <a:lnTo>
                    <a:pt x="2123" y="282"/>
                  </a:lnTo>
                  <a:lnTo>
                    <a:pt x="2144" y="195"/>
                  </a:lnTo>
                  <a:lnTo>
                    <a:pt x="2159" y="106"/>
                  </a:lnTo>
                  <a:lnTo>
                    <a:pt x="2172" y="17"/>
                  </a:lnTo>
                  <a:lnTo>
                    <a:pt x="2135" y="5"/>
                  </a:lnTo>
                  <a:lnTo>
                    <a:pt x="2094" y="2"/>
                  </a:lnTo>
                  <a:lnTo>
                    <a:pt x="2048" y="0"/>
                  </a:lnTo>
                  <a:lnTo>
                    <a:pt x="2000" y="4"/>
                  </a:lnTo>
                  <a:lnTo>
                    <a:pt x="1950" y="7"/>
                  </a:lnTo>
                  <a:lnTo>
                    <a:pt x="1905" y="9"/>
                  </a:lnTo>
                  <a:lnTo>
                    <a:pt x="1864" y="8"/>
                  </a:lnTo>
                  <a:lnTo>
                    <a:pt x="1829" y="3"/>
                  </a:lnTo>
                  <a:lnTo>
                    <a:pt x="1645" y="15"/>
                  </a:lnTo>
                  <a:lnTo>
                    <a:pt x="1462" y="26"/>
                  </a:lnTo>
                  <a:lnTo>
                    <a:pt x="1278" y="38"/>
                  </a:lnTo>
                  <a:lnTo>
                    <a:pt x="1096" y="50"/>
                  </a:lnTo>
                  <a:lnTo>
                    <a:pt x="914" y="62"/>
                  </a:lnTo>
                  <a:lnTo>
                    <a:pt x="732" y="73"/>
                  </a:lnTo>
                  <a:lnTo>
                    <a:pt x="550" y="85"/>
                  </a:lnTo>
                  <a:lnTo>
                    <a:pt x="368" y="98"/>
                  </a:lnTo>
                  <a:lnTo>
                    <a:pt x="324" y="107"/>
                  </a:lnTo>
                  <a:lnTo>
                    <a:pt x="279" y="120"/>
                  </a:lnTo>
                  <a:lnTo>
                    <a:pt x="232" y="137"/>
                  </a:lnTo>
                  <a:lnTo>
                    <a:pt x="187" y="156"/>
                  </a:lnTo>
                  <a:lnTo>
                    <a:pt x="139" y="171"/>
                  </a:lnTo>
                  <a:lnTo>
                    <a:pt x="93" y="187"/>
                  </a:lnTo>
                  <a:lnTo>
                    <a:pt x="45" y="197"/>
                  </a:lnTo>
                  <a:lnTo>
                    <a:pt x="0" y="204"/>
                  </a:lnTo>
                  <a:lnTo>
                    <a:pt x="24" y="252"/>
                  </a:lnTo>
                  <a:lnTo>
                    <a:pt x="49" y="302"/>
                  </a:lnTo>
                  <a:lnTo>
                    <a:pt x="73" y="350"/>
                  </a:lnTo>
                  <a:lnTo>
                    <a:pt x="98" y="400"/>
                  </a:lnTo>
                  <a:lnTo>
                    <a:pt x="122" y="448"/>
                  </a:lnTo>
                  <a:lnTo>
                    <a:pt x="148" y="498"/>
                  </a:lnTo>
                  <a:lnTo>
                    <a:pt x="173" y="546"/>
                  </a:lnTo>
                  <a:lnTo>
                    <a:pt x="199" y="597"/>
                  </a:lnTo>
                  <a:lnTo>
                    <a:pt x="169" y="679"/>
                  </a:lnTo>
                  <a:lnTo>
                    <a:pt x="160" y="755"/>
                  </a:lnTo>
                  <a:lnTo>
                    <a:pt x="169" y="823"/>
                  </a:lnTo>
                  <a:lnTo>
                    <a:pt x="192" y="888"/>
                  </a:lnTo>
                  <a:lnTo>
                    <a:pt x="223" y="947"/>
                  </a:lnTo>
                  <a:lnTo>
                    <a:pt x="261" y="1004"/>
                  </a:lnTo>
                  <a:lnTo>
                    <a:pt x="302" y="1059"/>
                  </a:lnTo>
                  <a:lnTo>
                    <a:pt x="343" y="1114"/>
                  </a:lnTo>
                  <a:lnTo>
                    <a:pt x="434" y="1123"/>
                  </a:lnTo>
                  <a:lnTo>
                    <a:pt x="526" y="1140"/>
                  </a:lnTo>
                  <a:lnTo>
                    <a:pt x="618" y="1160"/>
                  </a:lnTo>
                  <a:lnTo>
                    <a:pt x="711" y="1181"/>
                  </a:lnTo>
                  <a:lnTo>
                    <a:pt x="803" y="1198"/>
                  </a:lnTo>
                  <a:lnTo>
                    <a:pt x="897" y="1211"/>
                  </a:lnTo>
                  <a:lnTo>
                    <a:pt x="993" y="1216"/>
                  </a:lnTo>
                  <a:lnTo>
                    <a:pt x="1092" y="1213"/>
                  </a:lnTo>
                  <a:lnTo>
                    <a:pt x="1247" y="1122"/>
                  </a:lnTo>
                  <a:lnTo>
                    <a:pt x="1380" y="1064"/>
                  </a:lnTo>
                  <a:lnTo>
                    <a:pt x="1492" y="1032"/>
                  </a:lnTo>
                  <a:lnTo>
                    <a:pt x="1589" y="1020"/>
                  </a:lnTo>
                  <a:lnTo>
                    <a:pt x="1675" y="1016"/>
                  </a:lnTo>
                  <a:lnTo>
                    <a:pt x="1758" y="1016"/>
                  </a:lnTo>
                  <a:lnTo>
                    <a:pt x="1839" y="1012"/>
                  </a:lnTo>
                  <a:lnTo>
                    <a:pt x="1926" y="996"/>
                  </a:lnTo>
                  <a:lnTo>
                    <a:pt x="1936" y="961"/>
                  </a:lnTo>
                  <a:lnTo>
                    <a:pt x="1946" y="927"/>
                  </a:lnTo>
                  <a:lnTo>
                    <a:pt x="1953" y="893"/>
                  </a:lnTo>
                  <a:lnTo>
                    <a:pt x="1963" y="861"/>
                  </a:lnTo>
                  <a:lnTo>
                    <a:pt x="1973" y="825"/>
                  </a:lnTo>
                  <a:lnTo>
                    <a:pt x="1988" y="793"/>
                  </a:lnTo>
                  <a:lnTo>
                    <a:pt x="2008" y="759"/>
                  </a:lnTo>
                  <a:lnTo>
                    <a:pt x="2035" y="726"/>
                  </a:lnTo>
                  <a:close/>
                </a:path>
              </a:pathLst>
            </a:custGeom>
            <a:solidFill>
              <a:srgbClr val="8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636" name="Freeform 60"/>
            <p:cNvSpPr>
              <a:spLocks/>
            </p:cNvSpPr>
            <p:nvPr/>
          </p:nvSpPr>
          <p:spPr bwMode="auto">
            <a:xfrm>
              <a:off x="4600" y="2133"/>
              <a:ext cx="708" cy="593"/>
            </a:xfrm>
            <a:custGeom>
              <a:avLst/>
              <a:gdLst>
                <a:gd name="T0" fmla="*/ 1967 w 2124"/>
                <a:gd name="T1" fmla="*/ 596 h 1187"/>
                <a:gd name="T2" fmla="*/ 2011 w 2124"/>
                <a:gd name="T3" fmla="*/ 432 h 1187"/>
                <a:gd name="T4" fmla="*/ 2066 w 2124"/>
                <a:gd name="T5" fmla="*/ 266 h 1187"/>
                <a:gd name="T6" fmla="*/ 2110 w 2124"/>
                <a:gd name="T7" fmla="*/ 100 h 1187"/>
                <a:gd name="T8" fmla="*/ 2089 w 2124"/>
                <a:gd name="T9" fmla="*/ 8 h 1187"/>
                <a:gd name="T10" fmla="*/ 1995 w 2124"/>
                <a:gd name="T11" fmla="*/ 2 h 1187"/>
                <a:gd name="T12" fmla="*/ 1890 w 2124"/>
                <a:gd name="T13" fmla="*/ 6 h 1187"/>
                <a:gd name="T14" fmla="*/ 1796 w 2124"/>
                <a:gd name="T15" fmla="*/ 5 h 1187"/>
                <a:gd name="T16" fmla="*/ 1589 w 2124"/>
                <a:gd name="T17" fmla="*/ 10 h 1187"/>
                <a:gd name="T18" fmla="*/ 1245 w 2124"/>
                <a:gd name="T19" fmla="*/ 32 h 1187"/>
                <a:gd name="T20" fmla="*/ 900 w 2124"/>
                <a:gd name="T21" fmla="*/ 55 h 1187"/>
                <a:gd name="T22" fmla="*/ 556 w 2124"/>
                <a:gd name="T23" fmla="*/ 78 h 1187"/>
                <a:gd name="T24" fmla="*/ 341 w 2124"/>
                <a:gd name="T25" fmla="*/ 99 h 1187"/>
                <a:gd name="T26" fmla="*/ 245 w 2124"/>
                <a:gd name="T27" fmla="*/ 129 h 1187"/>
                <a:gd name="T28" fmla="*/ 144 w 2124"/>
                <a:gd name="T29" fmla="*/ 166 h 1187"/>
                <a:gd name="T30" fmla="*/ 43 w 2124"/>
                <a:gd name="T31" fmla="*/ 192 h 1187"/>
                <a:gd name="T32" fmla="*/ 22 w 2124"/>
                <a:gd name="T33" fmla="*/ 245 h 1187"/>
                <a:gd name="T34" fmla="*/ 69 w 2124"/>
                <a:gd name="T35" fmla="*/ 337 h 1187"/>
                <a:gd name="T36" fmla="*/ 115 w 2124"/>
                <a:gd name="T37" fmla="*/ 429 h 1187"/>
                <a:gd name="T38" fmla="*/ 163 w 2124"/>
                <a:gd name="T39" fmla="*/ 522 h 1187"/>
                <a:gd name="T40" fmla="*/ 160 w 2124"/>
                <a:gd name="T41" fmla="*/ 646 h 1187"/>
                <a:gd name="T42" fmla="*/ 170 w 2124"/>
                <a:gd name="T43" fmla="*/ 779 h 1187"/>
                <a:gd name="T44" fmla="*/ 234 w 2124"/>
                <a:gd name="T45" fmla="*/ 893 h 1187"/>
                <a:gd name="T46" fmla="*/ 320 w 2124"/>
                <a:gd name="T47" fmla="*/ 996 h 1187"/>
                <a:gd name="T48" fmla="*/ 447 w 2124"/>
                <a:gd name="T49" fmla="*/ 1057 h 1187"/>
                <a:gd name="T50" fmla="*/ 619 w 2124"/>
                <a:gd name="T51" fmla="*/ 1103 h 1187"/>
                <a:gd name="T52" fmla="*/ 791 w 2124"/>
                <a:gd name="T53" fmla="*/ 1155 h 1187"/>
                <a:gd name="T54" fmla="*/ 969 w 2124"/>
                <a:gd name="T55" fmla="*/ 1187 h 1187"/>
                <a:gd name="T56" fmla="*/ 1209 w 2124"/>
                <a:gd name="T57" fmla="*/ 1096 h 1187"/>
                <a:gd name="T58" fmla="*/ 1441 w 2124"/>
                <a:gd name="T59" fmla="*/ 1001 h 1187"/>
                <a:gd name="T60" fmla="*/ 1616 w 2124"/>
                <a:gd name="T61" fmla="*/ 969 h 1187"/>
                <a:gd name="T62" fmla="*/ 1771 w 2124"/>
                <a:gd name="T63" fmla="*/ 953 h 1187"/>
                <a:gd name="T64" fmla="*/ 1863 w 2124"/>
                <a:gd name="T65" fmla="*/ 903 h 1187"/>
                <a:gd name="T66" fmla="*/ 1880 w 2124"/>
                <a:gd name="T67" fmla="*/ 839 h 1187"/>
                <a:gd name="T68" fmla="*/ 1898 w 2124"/>
                <a:gd name="T69" fmla="*/ 775 h 1187"/>
                <a:gd name="T70" fmla="*/ 1929 w 2124"/>
                <a:gd name="T71" fmla="*/ 713 h 11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24"/>
                <a:gd name="T109" fmla="*/ 0 h 1187"/>
                <a:gd name="T110" fmla="*/ 2124 w 2124"/>
                <a:gd name="T111" fmla="*/ 1187 h 118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24" h="1187">
                  <a:moveTo>
                    <a:pt x="1956" y="681"/>
                  </a:moveTo>
                  <a:lnTo>
                    <a:pt x="1967" y="596"/>
                  </a:lnTo>
                  <a:lnTo>
                    <a:pt x="1987" y="514"/>
                  </a:lnTo>
                  <a:lnTo>
                    <a:pt x="2011" y="432"/>
                  </a:lnTo>
                  <a:lnTo>
                    <a:pt x="2039" y="350"/>
                  </a:lnTo>
                  <a:lnTo>
                    <a:pt x="2066" y="266"/>
                  </a:lnTo>
                  <a:lnTo>
                    <a:pt x="2090" y="184"/>
                  </a:lnTo>
                  <a:lnTo>
                    <a:pt x="2110" y="100"/>
                  </a:lnTo>
                  <a:lnTo>
                    <a:pt x="2124" y="18"/>
                  </a:lnTo>
                  <a:lnTo>
                    <a:pt x="2089" y="8"/>
                  </a:lnTo>
                  <a:lnTo>
                    <a:pt x="2045" y="4"/>
                  </a:lnTo>
                  <a:lnTo>
                    <a:pt x="1995" y="2"/>
                  </a:lnTo>
                  <a:lnTo>
                    <a:pt x="1943" y="5"/>
                  </a:lnTo>
                  <a:lnTo>
                    <a:pt x="1890" y="6"/>
                  </a:lnTo>
                  <a:lnTo>
                    <a:pt x="1840" y="8"/>
                  </a:lnTo>
                  <a:lnTo>
                    <a:pt x="1796" y="5"/>
                  </a:lnTo>
                  <a:lnTo>
                    <a:pt x="1763" y="0"/>
                  </a:lnTo>
                  <a:lnTo>
                    <a:pt x="1589" y="10"/>
                  </a:lnTo>
                  <a:lnTo>
                    <a:pt x="1417" y="22"/>
                  </a:lnTo>
                  <a:lnTo>
                    <a:pt x="1245" y="32"/>
                  </a:lnTo>
                  <a:lnTo>
                    <a:pt x="1072" y="44"/>
                  </a:lnTo>
                  <a:lnTo>
                    <a:pt x="900" y="55"/>
                  </a:lnTo>
                  <a:lnTo>
                    <a:pt x="728" y="66"/>
                  </a:lnTo>
                  <a:lnTo>
                    <a:pt x="556" y="78"/>
                  </a:lnTo>
                  <a:lnTo>
                    <a:pt x="385" y="90"/>
                  </a:lnTo>
                  <a:lnTo>
                    <a:pt x="341" y="99"/>
                  </a:lnTo>
                  <a:lnTo>
                    <a:pt x="296" y="113"/>
                  </a:lnTo>
                  <a:lnTo>
                    <a:pt x="245" y="129"/>
                  </a:lnTo>
                  <a:lnTo>
                    <a:pt x="196" y="149"/>
                  </a:lnTo>
                  <a:lnTo>
                    <a:pt x="144" y="166"/>
                  </a:lnTo>
                  <a:lnTo>
                    <a:pt x="93" y="181"/>
                  </a:lnTo>
                  <a:lnTo>
                    <a:pt x="43" y="192"/>
                  </a:lnTo>
                  <a:lnTo>
                    <a:pt x="0" y="199"/>
                  </a:lnTo>
                  <a:lnTo>
                    <a:pt x="22" y="245"/>
                  </a:lnTo>
                  <a:lnTo>
                    <a:pt x="46" y="291"/>
                  </a:lnTo>
                  <a:lnTo>
                    <a:pt x="69" y="337"/>
                  </a:lnTo>
                  <a:lnTo>
                    <a:pt x="93" y="384"/>
                  </a:lnTo>
                  <a:lnTo>
                    <a:pt x="115" y="429"/>
                  </a:lnTo>
                  <a:lnTo>
                    <a:pt x="139" y="475"/>
                  </a:lnTo>
                  <a:lnTo>
                    <a:pt x="163" y="522"/>
                  </a:lnTo>
                  <a:lnTo>
                    <a:pt x="187" y="569"/>
                  </a:lnTo>
                  <a:lnTo>
                    <a:pt x="160" y="646"/>
                  </a:lnTo>
                  <a:lnTo>
                    <a:pt x="156" y="717"/>
                  </a:lnTo>
                  <a:lnTo>
                    <a:pt x="170" y="779"/>
                  </a:lnTo>
                  <a:lnTo>
                    <a:pt x="199" y="839"/>
                  </a:lnTo>
                  <a:lnTo>
                    <a:pt x="234" y="893"/>
                  </a:lnTo>
                  <a:lnTo>
                    <a:pt x="278" y="945"/>
                  </a:lnTo>
                  <a:lnTo>
                    <a:pt x="320" y="996"/>
                  </a:lnTo>
                  <a:lnTo>
                    <a:pt x="361" y="1047"/>
                  </a:lnTo>
                  <a:lnTo>
                    <a:pt x="447" y="1057"/>
                  </a:lnTo>
                  <a:lnTo>
                    <a:pt x="533" y="1078"/>
                  </a:lnTo>
                  <a:lnTo>
                    <a:pt x="619" y="1103"/>
                  </a:lnTo>
                  <a:lnTo>
                    <a:pt x="705" y="1132"/>
                  </a:lnTo>
                  <a:lnTo>
                    <a:pt x="791" y="1155"/>
                  </a:lnTo>
                  <a:lnTo>
                    <a:pt x="880" y="1176"/>
                  </a:lnTo>
                  <a:lnTo>
                    <a:pt x="969" y="1187"/>
                  </a:lnTo>
                  <a:lnTo>
                    <a:pt x="1062" y="1185"/>
                  </a:lnTo>
                  <a:lnTo>
                    <a:pt x="1209" y="1096"/>
                  </a:lnTo>
                  <a:lnTo>
                    <a:pt x="1335" y="1038"/>
                  </a:lnTo>
                  <a:lnTo>
                    <a:pt x="1441" y="1001"/>
                  </a:lnTo>
                  <a:lnTo>
                    <a:pt x="1534" y="980"/>
                  </a:lnTo>
                  <a:lnTo>
                    <a:pt x="1616" y="969"/>
                  </a:lnTo>
                  <a:lnTo>
                    <a:pt x="1693" y="962"/>
                  </a:lnTo>
                  <a:lnTo>
                    <a:pt x="1771" y="953"/>
                  </a:lnTo>
                  <a:lnTo>
                    <a:pt x="1853" y="936"/>
                  </a:lnTo>
                  <a:lnTo>
                    <a:pt x="1863" y="903"/>
                  </a:lnTo>
                  <a:lnTo>
                    <a:pt x="1873" y="872"/>
                  </a:lnTo>
                  <a:lnTo>
                    <a:pt x="1880" y="839"/>
                  </a:lnTo>
                  <a:lnTo>
                    <a:pt x="1888" y="808"/>
                  </a:lnTo>
                  <a:lnTo>
                    <a:pt x="1898" y="775"/>
                  </a:lnTo>
                  <a:lnTo>
                    <a:pt x="1912" y="744"/>
                  </a:lnTo>
                  <a:lnTo>
                    <a:pt x="1929" y="713"/>
                  </a:lnTo>
                  <a:lnTo>
                    <a:pt x="1956" y="681"/>
                  </a:lnTo>
                  <a:close/>
                </a:path>
              </a:pathLst>
            </a:custGeom>
            <a:solidFill>
              <a:srgbClr val="9E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637" name="Freeform 61"/>
            <p:cNvSpPr>
              <a:spLocks/>
            </p:cNvSpPr>
            <p:nvPr/>
          </p:nvSpPr>
          <p:spPr bwMode="auto">
            <a:xfrm>
              <a:off x="4600" y="2199"/>
              <a:ext cx="125" cy="191"/>
            </a:xfrm>
            <a:custGeom>
              <a:avLst/>
              <a:gdLst>
                <a:gd name="T0" fmla="*/ 374 w 374"/>
                <a:gd name="T1" fmla="*/ 64 h 381"/>
                <a:gd name="T2" fmla="*/ 371 w 374"/>
                <a:gd name="T3" fmla="*/ 70 h 381"/>
                <a:gd name="T4" fmla="*/ 364 w 374"/>
                <a:gd name="T5" fmla="*/ 91 h 381"/>
                <a:gd name="T6" fmla="*/ 351 w 374"/>
                <a:gd name="T7" fmla="*/ 120 h 381"/>
                <a:gd name="T8" fmla="*/ 337 w 374"/>
                <a:gd name="T9" fmla="*/ 158 h 381"/>
                <a:gd name="T10" fmla="*/ 316 w 374"/>
                <a:gd name="T11" fmla="*/ 197 h 381"/>
                <a:gd name="T12" fmla="*/ 295 w 374"/>
                <a:gd name="T13" fmla="*/ 238 h 381"/>
                <a:gd name="T14" fmla="*/ 269 w 374"/>
                <a:gd name="T15" fmla="*/ 274 h 381"/>
                <a:gd name="T16" fmla="*/ 242 w 374"/>
                <a:gd name="T17" fmla="*/ 307 h 381"/>
                <a:gd name="T18" fmla="*/ 214 w 374"/>
                <a:gd name="T19" fmla="*/ 330 h 381"/>
                <a:gd name="T20" fmla="*/ 194 w 374"/>
                <a:gd name="T21" fmla="*/ 348 h 381"/>
                <a:gd name="T22" fmla="*/ 180 w 374"/>
                <a:gd name="T23" fmla="*/ 362 h 381"/>
                <a:gd name="T24" fmla="*/ 172 w 374"/>
                <a:gd name="T25" fmla="*/ 371 h 381"/>
                <a:gd name="T26" fmla="*/ 165 w 374"/>
                <a:gd name="T27" fmla="*/ 376 h 381"/>
                <a:gd name="T28" fmla="*/ 162 w 374"/>
                <a:gd name="T29" fmla="*/ 380 h 381"/>
                <a:gd name="T30" fmla="*/ 162 w 374"/>
                <a:gd name="T31" fmla="*/ 381 h 381"/>
                <a:gd name="T32" fmla="*/ 0 w 374"/>
                <a:gd name="T33" fmla="*/ 124 h 381"/>
                <a:gd name="T34" fmla="*/ 12 w 374"/>
                <a:gd name="T35" fmla="*/ 113 h 381"/>
                <a:gd name="T36" fmla="*/ 48 w 374"/>
                <a:gd name="T37" fmla="*/ 90 h 381"/>
                <a:gd name="T38" fmla="*/ 97 w 374"/>
                <a:gd name="T39" fmla="*/ 59 h 381"/>
                <a:gd name="T40" fmla="*/ 159 w 374"/>
                <a:gd name="T41" fmla="*/ 29 h 381"/>
                <a:gd name="T42" fmla="*/ 223 w 374"/>
                <a:gd name="T43" fmla="*/ 6 h 381"/>
                <a:gd name="T44" fmla="*/ 283 w 374"/>
                <a:gd name="T45" fmla="*/ 0 h 381"/>
                <a:gd name="T46" fmla="*/ 336 w 374"/>
                <a:gd name="T47" fmla="*/ 16 h 381"/>
                <a:gd name="T48" fmla="*/ 374 w 374"/>
                <a:gd name="T49" fmla="*/ 64 h 3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4"/>
                <a:gd name="T76" fmla="*/ 0 h 381"/>
                <a:gd name="T77" fmla="*/ 374 w 374"/>
                <a:gd name="T78" fmla="*/ 381 h 3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4" h="381">
                  <a:moveTo>
                    <a:pt x="374" y="64"/>
                  </a:moveTo>
                  <a:lnTo>
                    <a:pt x="371" y="70"/>
                  </a:lnTo>
                  <a:lnTo>
                    <a:pt x="364" y="91"/>
                  </a:lnTo>
                  <a:lnTo>
                    <a:pt x="351" y="120"/>
                  </a:lnTo>
                  <a:lnTo>
                    <a:pt x="337" y="158"/>
                  </a:lnTo>
                  <a:lnTo>
                    <a:pt x="316" y="197"/>
                  </a:lnTo>
                  <a:lnTo>
                    <a:pt x="295" y="238"/>
                  </a:lnTo>
                  <a:lnTo>
                    <a:pt x="269" y="274"/>
                  </a:lnTo>
                  <a:lnTo>
                    <a:pt x="242" y="307"/>
                  </a:lnTo>
                  <a:lnTo>
                    <a:pt x="214" y="330"/>
                  </a:lnTo>
                  <a:lnTo>
                    <a:pt x="194" y="348"/>
                  </a:lnTo>
                  <a:lnTo>
                    <a:pt x="180" y="362"/>
                  </a:lnTo>
                  <a:lnTo>
                    <a:pt x="172" y="371"/>
                  </a:lnTo>
                  <a:lnTo>
                    <a:pt x="165" y="376"/>
                  </a:lnTo>
                  <a:lnTo>
                    <a:pt x="162" y="380"/>
                  </a:lnTo>
                  <a:lnTo>
                    <a:pt x="162" y="381"/>
                  </a:lnTo>
                  <a:lnTo>
                    <a:pt x="0" y="124"/>
                  </a:lnTo>
                  <a:lnTo>
                    <a:pt x="12" y="113"/>
                  </a:lnTo>
                  <a:lnTo>
                    <a:pt x="48" y="90"/>
                  </a:lnTo>
                  <a:lnTo>
                    <a:pt x="97" y="59"/>
                  </a:lnTo>
                  <a:lnTo>
                    <a:pt x="159" y="29"/>
                  </a:lnTo>
                  <a:lnTo>
                    <a:pt x="223" y="6"/>
                  </a:lnTo>
                  <a:lnTo>
                    <a:pt x="283" y="0"/>
                  </a:lnTo>
                  <a:lnTo>
                    <a:pt x="336" y="16"/>
                  </a:lnTo>
                  <a:lnTo>
                    <a:pt x="374" y="64"/>
                  </a:lnTo>
                  <a:close/>
                </a:path>
              </a:pathLst>
            </a:custGeom>
            <a:solidFill>
              <a:srgbClr val="C93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638" name="Freeform 62"/>
            <p:cNvSpPr>
              <a:spLocks/>
            </p:cNvSpPr>
            <p:nvPr/>
          </p:nvSpPr>
          <p:spPr bwMode="auto">
            <a:xfrm>
              <a:off x="4639" y="2329"/>
              <a:ext cx="292" cy="237"/>
            </a:xfrm>
            <a:custGeom>
              <a:avLst/>
              <a:gdLst>
                <a:gd name="T0" fmla="*/ 395 w 875"/>
                <a:gd name="T1" fmla="*/ 0 h 474"/>
                <a:gd name="T2" fmla="*/ 385 w 875"/>
                <a:gd name="T3" fmla="*/ 8 h 474"/>
                <a:gd name="T4" fmla="*/ 358 w 875"/>
                <a:gd name="T5" fmla="*/ 32 h 474"/>
                <a:gd name="T6" fmla="*/ 319 w 875"/>
                <a:gd name="T7" fmla="*/ 66 h 474"/>
                <a:gd name="T8" fmla="*/ 272 w 875"/>
                <a:gd name="T9" fmla="*/ 106 h 474"/>
                <a:gd name="T10" fmla="*/ 220 w 875"/>
                <a:gd name="T11" fmla="*/ 147 h 474"/>
                <a:gd name="T12" fmla="*/ 169 w 875"/>
                <a:gd name="T13" fmla="*/ 184 h 474"/>
                <a:gd name="T14" fmla="*/ 123 w 875"/>
                <a:gd name="T15" fmla="*/ 213 h 474"/>
                <a:gd name="T16" fmla="*/ 86 w 875"/>
                <a:gd name="T17" fmla="*/ 232 h 474"/>
                <a:gd name="T18" fmla="*/ 56 w 875"/>
                <a:gd name="T19" fmla="*/ 242 h 474"/>
                <a:gd name="T20" fmla="*/ 35 w 875"/>
                <a:gd name="T21" fmla="*/ 258 h 474"/>
                <a:gd name="T22" fmla="*/ 19 w 875"/>
                <a:gd name="T23" fmla="*/ 276 h 474"/>
                <a:gd name="T24" fmla="*/ 10 w 875"/>
                <a:gd name="T25" fmla="*/ 294 h 474"/>
                <a:gd name="T26" fmla="*/ 3 w 875"/>
                <a:gd name="T27" fmla="*/ 311 h 474"/>
                <a:gd name="T28" fmla="*/ 0 w 875"/>
                <a:gd name="T29" fmla="*/ 327 h 474"/>
                <a:gd name="T30" fmla="*/ 0 w 875"/>
                <a:gd name="T31" fmla="*/ 336 h 474"/>
                <a:gd name="T32" fmla="*/ 0 w 875"/>
                <a:gd name="T33" fmla="*/ 341 h 474"/>
                <a:gd name="T34" fmla="*/ 519 w 875"/>
                <a:gd name="T35" fmla="*/ 391 h 474"/>
                <a:gd name="T36" fmla="*/ 875 w 875"/>
                <a:gd name="T37" fmla="*/ 474 h 474"/>
                <a:gd name="T38" fmla="*/ 852 w 875"/>
                <a:gd name="T39" fmla="*/ 465 h 474"/>
                <a:gd name="T40" fmla="*/ 794 w 875"/>
                <a:gd name="T41" fmla="*/ 440 h 474"/>
                <a:gd name="T42" fmla="*/ 713 w 875"/>
                <a:gd name="T43" fmla="*/ 399 h 474"/>
                <a:gd name="T44" fmla="*/ 622 w 875"/>
                <a:gd name="T45" fmla="*/ 344 h 474"/>
                <a:gd name="T46" fmla="*/ 530 w 875"/>
                <a:gd name="T47" fmla="*/ 275 h 474"/>
                <a:gd name="T48" fmla="*/ 456 w 875"/>
                <a:gd name="T49" fmla="*/ 194 h 474"/>
                <a:gd name="T50" fmla="*/ 405 w 875"/>
                <a:gd name="T51" fmla="*/ 101 h 474"/>
                <a:gd name="T52" fmla="*/ 395 w 875"/>
                <a:gd name="T53" fmla="*/ 0 h 47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75"/>
                <a:gd name="T82" fmla="*/ 0 h 474"/>
                <a:gd name="T83" fmla="*/ 875 w 875"/>
                <a:gd name="T84" fmla="*/ 474 h 47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75" h="474">
                  <a:moveTo>
                    <a:pt x="395" y="0"/>
                  </a:moveTo>
                  <a:lnTo>
                    <a:pt x="385" y="8"/>
                  </a:lnTo>
                  <a:lnTo>
                    <a:pt x="358" y="32"/>
                  </a:lnTo>
                  <a:lnTo>
                    <a:pt x="319" y="66"/>
                  </a:lnTo>
                  <a:lnTo>
                    <a:pt x="272" y="106"/>
                  </a:lnTo>
                  <a:lnTo>
                    <a:pt x="220" y="147"/>
                  </a:lnTo>
                  <a:lnTo>
                    <a:pt x="169" y="184"/>
                  </a:lnTo>
                  <a:lnTo>
                    <a:pt x="123" y="213"/>
                  </a:lnTo>
                  <a:lnTo>
                    <a:pt x="86" y="232"/>
                  </a:lnTo>
                  <a:lnTo>
                    <a:pt x="56" y="242"/>
                  </a:lnTo>
                  <a:lnTo>
                    <a:pt x="35" y="258"/>
                  </a:lnTo>
                  <a:lnTo>
                    <a:pt x="19" y="276"/>
                  </a:lnTo>
                  <a:lnTo>
                    <a:pt x="10" y="294"/>
                  </a:lnTo>
                  <a:lnTo>
                    <a:pt x="3" y="311"/>
                  </a:lnTo>
                  <a:lnTo>
                    <a:pt x="0" y="327"/>
                  </a:lnTo>
                  <a:lnTo>
                    <a:pt x="0" y="336"/>
                  </a:lnTo>
                  <a:lnTo>
                    <a:pt x="0" y="341"/>
                  </a:lnTo>
                  <a:lnTo>
                    <a:pt x="519" y="391"/>
                  </a:lnTo>
                  <a:lnTo>
                    <a:pt x="875" y="474"/>
                  </a:lnTo>
                  <a:lnTo>
                    <a:pt x="852" y="465"/>
                  </a:lnTo>
                  <a:lnTo>
                    <a:pt x="794" y="440"/>
                  </a:lnTo>
                  <a:lnTo>
                    <a:pt x="713" y="399"/>
                  </a:lnTo>
                  <a:lnTo>
                    <a:pt x="622" y="344"/>
                  </a:lnTo>
                  <a:lnTo>
                    <a:pt x="530" y="275"/>
                  </a:lnTo>
                  <a:lnTo>
                    <a:pt x="456" y="194"/>
                  </a:lnTo>
                  <a:lnTo>
                    <a:pt x="405" y="101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8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639" name="Freeform 63"/>
            <p:cNvSpPr>
              <a:spLocks/>
            </p:cNvSpPr>
            <p:nvPr/>
          </p:nvSpPr>
          <p:spPr bwMode="auto">
            <a:xfrm>
              <a:off x="5025" y="2253"/>
              <a:ext cx="235" cy="285"/>
            </a:xfrm>
            <a:custGeom>
              <a:avLst/>
              <a:gdLst>
                <a:gd name="T0" fmla="*/ 0 w 705"/>
                <a:gd name="T1" fmla="*/ 571 h 571"/>
                <a:gd name="T2" fmla="*/ 705 w 705"/>
                <a:gd name="T3" fmla="*/ 261 h 571"/>
                <a:gd name="T4" fmla="*/ 673 w 705"/>
                <a:gd name="T5" fmla="*/ 0 h 571"/>
                <a:gd name="T6" fmla="*/ 330 w 705"/>
                <a:gd name="T7" fmla="*/ 10 h 571"/>
                <a:gd name="T8" fmla="*/ 325 w 705"/>
                <a:gd name="T9" fmla="*/ 27 h 571"/>
                <a:gd name="T10" fmla="*/ 309 w 705"/>
                <a:gd name="T11" fmla="*/ 77 h 571"/>
                <a:gd name="T12" fmla="*/ 282 w 705"/>
                <a:gd name="T13" fmla="*/ 149 h 571"/>
                <a:gd name="T14" fmla="*/ 247 w 705"/>
                <a:gd name="T15" fmla="*/ 238 h 571"/>
                <a:gd name="T16" fmla="*/ 199 w 705"/>
                <a:gd name="T17" fmla="*/ 330 h 571"/>
                <a:gd name="T18" fmla="*/ 143 w 705"/>
                <a:gd name="T19" fmla="*/ 423 h 571"/>
                <a:gd name="T20" fmla="*/ 75 w 705"/>
                <a:gd name="T21" fmla="*/ 505 h 571"/>
                <a:gd name="T22" fmla="*/ 0 w 705"/>
                <a:gd name="T23" fmla="*/ 571 h 57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05"/>
                <a:gd name="T37" fmla="*/ 0 h 571"/>
                <a:gd name="T38" fmla="*/ 705 w 705"/>
                <a:gd name="T39" fmla="*/ 571 h 57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05" h="571">
                  <a:moveTo>
                    <a:pt x="0" y="571"/>
                  </a:moveTo>
                  <a:lnTo>
                    <a:pt x="705" y="261"/>
                  </a:lnTo>
                  <a:lnTo>
                    <a:pt x="673" y="0"/>
                  </a:lnTo>
                  <a:lnTo>
                    <a:pt x="330" y="10"/>
                  </a:lnTo>
                  <a:lnTo>
                    <a:pt x="325" y="27"/>
                  </a:lnTo>
                  <a:lnTo>
                    <a:pt x="309" y="77"/>
                  </a:lnTo>
                  <a:lnTo>
                    <a:pt x="282" y="149"/>
                  </a:lnTo>
                  <a:lnTo>
                    <a:pt x="247" y="238"/>
                  </a:lnTo>
                  <a:lnTo>
                    <a:pt x="199" y="330"/>
                  </a:lnTo>
                  <a:lnTo>
                    <a:pt x="143" y="423"/>
                  </a:lnTo>
                  <a:lnTo>
                    <a:pt x="75" y="505"/>
                  </a:lnTo>
                  <a:lnTo>
                    <a:pt x="0" y="571"/>
                  </a:lnTo>
                  <a:close/>
                </a:path>
              </a:pathLst>
            </a:custGeom>
            <a:solidFill>
              <a:srgbClr val="8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640" name="Freeform 64"/>
            <p:cNvSpPr>
              <a:spLocks/>
            </p:cNvSpPr>
            <p:nvPr/>
          </p:nvSpPr>
          <p:spPr bwMode="auto">
            <a:xfrm>
              <a:off x="4653" y="2481"/>
              <a:ext cx="612" cy="203"/>
            </a:xfrm>
            <a:custGeom>
              <a:avLst/>
              <a:gdLst>
                <a:gd name="T0" fmla="*/ 1756 w 1835"/>
                <a:gd name="T1" fmla="*/ 256 h 407"/>
                <a:gd name="T2" fmla="*/ 1764 w 1835"/>
                <a:gd name="T3" fmla="*/ 237 h 407"/>
                <a:gd name="T4" fmla="*/ 1774 w 1835"/>
                <a:gd name="T5" fmla="*/ 220 h 407"/>
                <a:gd name="T6" fmla="*/ 1784 w 1835"/>
                <a:gd name="T7" fmla="*/ 203 h 407"/>
                <a:gd name="T8" fmla="*/ 1795 w 1835"/>
                <a:gd name="T9" fmla="*/ 188 h 407"/>
                <a:gd name="T10" fmla="*/ 1804 w 1835"/>
                <a:gd name="T11" fmla="*/ 171 h 407"/>
                <a:gd name="T12" fmla="*/ 1813 w 1835"/>
                <a:gd name="T13" fmla="*/ 154 h 407"/>
                <a:gd name="T14" fmla="*/ 1823 w 1835"/>
                <a:gd name="T15" fmla="*/ 137 h 407"/>
                <a:gd name="T16" fmla="*/ 1835 w 1835"/>
                <a:gd name="T17" fmla="*/ 121 h 407"/>
                <a:gd name="T18" fmla="*/ 1832 w 1835"/>
                <a:gd name="T19" fmla="*/ 115 h 407"/>
                <a:gd name="T20" fmla="*/ 1823 w 1835"/>
                <a:gd name="T21" fmla="*/ 100 h 407"/>
                <a:gd name="T22" fmla="*/ 1809 w 1835"/>
                <a:gd name="T23" fmla="*/ 79 h 407"/>
                <a:gd name="T24" fmla="*/ 1787 w 1835"/>
                <a:gd name="T25" fmla="*/ 57 h 407"/>
                <a:gd name="T26" fmla="*/ 1753 w 1835"/>
                <a:gd name="T27" fmla="*/ 34 h 407"/>
                <a:gd name="T28" fmla="*/ 1712 w 1835"/>
                <a:gd name="T29" fmla="*/ 14 h 407"/>
                <a:gd name="T30" fmla="*/ 1657 w 1835"/>
                <a:gd name="T31" fmla="*/ 1 h 407"/>
                <a:gd name="T32" fmla="*/ 1590 w 1835"/>
                <a:gd name="T33" fmla="*/ 0 h 407"/>
                <a:gd name="T34" fmla="*/ 1485 w 1835"/>
                <a:gd name="T35" fmla="*/ 9 h 407"/>
                <a:gd name="T36" fmla="*/ 1380 w 1835"/>
                <a:gd name="T37" fmla="*/ 34 h 407"/>
                <a:gd name="T38" fmla="*/ 1277 w 1835"/>
                <a:gd name="T39" fmla="*/ 69 h 407"/>
                <a:gd name="T40" fmla="*/ 1177 w 1835"/>
                <a:gd name="T41" fmla="*/ 115 h 407"/>
                <a:gd name="T42" fmla="*/ 1077 w 1835"/>
                <a:gd name="T43" fmla="*/ 164 h 407"/>
                <a:gd name="T44" fmla="*/ 981 w 1835"/>
                <a:gd name="T45" fmla="*/ 219 h 407"/>
                <a:gd name="T46" fmla="*/ 889 w 1835"/>
                <a:gd name="T47" fmla="*/ 274 h 407"/>
                <a:gd name="T48" fmla="*/ 801 w 1835"/>
                <a:gd name="T49" fmla="*/ 329 h 407"/>
                <a:gd name="T50" fmla="*/ 705 w 1835"/>
                <a:gd name="T51" fmla="*/ 293 h 407"/>
                <a:gd name="T52" fmla="*/ 612 w 1835"/>
                <a:gd name="T53" fmla="*/ 261 h 407"/>
                <a:gd name="T54" fmla="*/ 516 w 1835"/>
                <a:gd name="T55" fmla="*/ 227 h 407"/>
                <a:gd name="T56" fmla="*/ 423 w 1835"/>
                <a:gd name="T57" fmla="*/ 194 h 407"/>
                <a:gd name="T58" fmla="*/ 327 w 1835"/>
                <a:gd name="T59" fmla="*/ 160 h 407"/>
                <a:gd name="T60" fmla="*/ 234 w 1835"/>
                <a:gd name="T61" fmla="*/ 128 h 407"/>
                <a:gd name="T62" fmla="*/ 138 w 1835"/>
                <a:gd name="T63" fmla="*/ 94 h 407"/>
                <a:gd name="T64" fmla="*/ 45 w 1835"/>
                <a:gd name="T65" fmla="*/ 61 h 407"/>
                <a:gd name="T66" fmla="*/ 38 w 1835"/>
                <a:gd name="T67" fmla="*/ 84 h 407"/>
                <a:gd name="T68" fmla="*/ 32 w 1835"/>
                <a:gd name="T69" fmla="*/ 108 h 407"/>
                <a:gd name="T70" fmla="*/ 26 w 1835"/>
                <a:gd name="T71" fmla="*/ 133 h 407"/>
                <a:gd name="T72" fmla="*/ 21 w 1835"/>
                <a:gd name="T73" fmla="*/ 158 h 407"/>
                <a:gd name="T74" fmla="*/ 15 w 1835"/>
                <a:gd name="T75" fmla="*/ 181 h 407"/>
                <a:gd name="T76" fmla="*/ 10 w 1835"/>
                <a:gd name="T77" fmla="*/ 206 h 407"/>
                <a:gd name="T78" fmla="*/ 4 w 1835"/>
                <a:gd name="T79" fmla="*/ 231 h 407"/>
                <a:gd name="T80" fmla="*/ 0 w 1835"/>
                <a:gd name="T81" fmla="*/ 256 h 407"/>
                <a:gd name="T82" fmla="*/ 97 w 1835"/>
                <a:gd name="T83" fmla="*/ 274 h 407"/>
                <a:gd name="T84" fmla="*/ 196 w 1835"/>
                <a:gd name="T85" fmla="*/ 292 h 407"/>
                <a:gd name="T86" fmla="*/ 295 w 1835"/>
                <a:gd name="T87" fmla="*/ 310 h 407"/>
                <a:gd name="T88" fmla="*/ 393 w 1835"/>
                <a:gd name="T89" fmla="*/ 330 h 407"/>
                <a:gd name="T90" fmla="*/ 491 w 1835"/>
                <a:gd name="T91" fmla="*/ 348 h 407"/>
                <a:gd name="T92" fmla="*/ 590 w 1835"/>
                <a:gd name="T93" fmla="*/ 368 h 407"/>
                <a:gd name="T94" fmla="*/ 688 w 1835"/>
                <a:gd name="T95" fmla="*/ 387 h 407"/>
                <a:gd name="T96" fmla="*/ 789 w 1835"/>
                <a:gd name="T97" fmla="*/ 407 h 407"/>
                <a:gd name="T98" fmla="*/ 824 w 1835"/>
                <a:gd name="T99" fmla="*/ 391 h 407"/>
                <a:gd name="T100" fmla="*/ 921 w 1835"/>
                <a:gd name="T101" fmla="*/ 356 h 407"/>
                <a:gd name="T102" fmla="*/ 1060 w 1835"/>
                <a:gd name="T103" fmla="*/ 308 h 407"/>
                <a:gd name="T104" fmla="*/ 1225 w 1835"/>
                <a:gd name="T105" fmla="*/ 259 h 407"/>
                <a:gd name="T106" fmla="*/ 1394 w 1835"/>
                <a:gd name="T107" fmla="*/ 219 h 407"/>
                <a:gd name="T108" fmla="*/ 1551 w 1835"/>
                <a:gd name="T109" fmla="*/ 198 h 407"/>
                <a:gd name="T110" fmla="*/ 1678 w 1835"/>
                <a:gd name="T111" fmla="*/ 206 h 407"/>
                <a:gd name="T112" fmla="*/ 1756 w 1835"/>
                <a:gd name="T113" fmla="*/ 256 h 40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35"/>
                <a:gd name="T172" fmla="*/ 0 h 407"/>
                <a:gd name="T173" fmla="*/ 1835 w 1835"/>
                <a:gd name="T174" fmla="*/ 407 h 40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35" h="407">
                  <a:moveTo>
                    <a:pt x="1756" y="256"/>
                  </a:moveTo>
                  <a:lnTo>
                    <a:pt x="1764" y="237"/>
                  </a:lnTo>
                  <a:lnTo>
                    <a:pt x="1774" y="220"/>
                  </a:lnTo>
                  <a:lnTo>
                    <a:pt x="1784" y="203"/>
                  </a:lnTo>
                  <a:lnTo>
                    <a:pt x="1795" y="188"/>
                  </a:lnTo>
                  <a:lnTo>
                    <a:pt x="1804" y="171"/>
                  </a:lnTo>
                  <a:lnTo>
                    <a:pt x="1813" y="154"/>
                  </a:lnTo>
                  <a:lnTo>
                    <a:pt x="1823" y="137"/>
                  </a:lnTo>
                  <a:lnTo>
                    <a:pt x="1835" y="121"/>
                  </a:lnTo>
                  <a:lnTo>
                    <a:pt x="1832" y="115"/>
                  </a:lnTo>
                  <a:lnTo>
                    <a:pt x="1823" y="100"/>
                  </a:lnTo>
                  <a:lnTo>
                    <a:pt x="1809" y="79"/>
                  </a:lnTo>
                  <a:lnTo>
                    <a:pt x="1787" y="57"/>
                  </a:lnTo>
                  <a:lnTo>
                    <a:pt x="1753" y="34"/>
                  </a:lnTo>
                  <a:lnTo>
                    <a:pt x="1712" y="14"/>
                  </a:lnTo>
                  <a:lnTo>
                    <a:pt x="1657" y="1"/>
                  </a:lnTo>
                  <a:lnTo>
                    <a:pt x="1590" y="0"/>
                  </a:lnTo>
                  <a:lnTo>
                    <a:pt x="1485" y="9"/>
                  </a:lnTo>
                  <a:lnTo>
                    <a:pt x="1380" y="34"/>
                  </a:lnTo>
                  <a:lnTo>
                    <a:pt x="1277" y="69"/>
                  </a:lnTo>
                  <a:lnTo>
                    <a:pt x="1177" y="115"/>
                  </a:lnTo>
                  <a:lnTo>
                    <a:pt x="1077" y="164"/>
                  </a:lnTo>
                  <a:lnTo>
                    <a:pt x="981" y="219"/>
                  </a:lnTo>
                  <a:lnTo>
                    <a:pt x="889" y="274"/>
                  </a:lnTo>
                  <a:lnTo>
                    <a:pt x="801" y="329"/>
                  </a:lnTo>
                  <a:lnTo>
                    <a:pt x="705" y="293"/>
                  </a:lnTo>
                  <a:lnTo>
                    <a:pt x="612" y="261"/>
                  </a:lnTo>
                  <a:lnTo>
                    <a:pt x="516" y="227"/>
                  </a:lnTo>
                  <a:lnTo>
                    <a:pt x="423" y="194"/>
                  </a:lnTo>
                  <a:lnTo>
                    <a:pt x="327" y="160"/>
                  </a:lnTo>
                  <a:lnTo>
                    <a:pt x="234" y="128"/>
                  </a:lnTo>
                  <a:lnTo>
                    <a:pt x="138" y="94"/>
                  </a:lnTo>
                  <a:lnTo>
                    <a:pt x="45" y="61"/>
                  </a:lnTo>
                  <a:lnTo>
                    <a:pt x="38" y="84"/>
                  </a:lnTo>
                  <a:lnTo>
                    <a:pt x="32" y="108"/>
                  </a:lnTo>
                  <a:lnTo>
                    <a:pt x="26" y="133"/>
                  </a:lnTo>
                  <a:lnTo>
                    <a:pt x="21" y="158"/>
                  </a:lnTo>
                  <a:lnTo>
                    <a:pt x="15" y="181"/>
                  </a:lnTo>
                  <a:lnTo>
                    <a:pt x="10" y="206"/>
                  </a:lnTo>
                  <a:lnTo>
                    <a:pt x="4" y="231"/>
                  </a:lnTo>
                  <a:lnTo>
                    <a:pt x="0" y="256"/>
                  </a:lnTo>
                  <a:lnTo>
                    <a:pt x="97" y="274"/>
                  </a:lnTo>
                  <a:lnTo>
                    <a:pt x="196" y="292"/>
                  </a:lnTo>
                  <a:lnTo>
                    <a:pt x="295" y="310"/>
                  </a:lnTo>
                  <a:lnTo>
                    <a:pt x="393" y="330"/>
                  </a:lnTo>
                  <a:lnTo>
                    <a:pt x="491" y="348"/>
                  </a:lnTo>
                  <a:lnTo>
                    <a:pt x="590" y="368"/>
                  </a:lnTo>
                  <a:lnTo>
                    <a:pt x="688" y="387"/>
                  </a:lnTo>
                  <a:lnTo>
                    <a:pt x="789" y="407"/>
                  </a:lnTo>
                  <a:lnTo>
                    <a:pt x="824" y="391"/>
                  </a:lnTo>
                  <a:lnTo>
                    <a:pt x="921" y="356"/>
                  </a:lnTo>
                  <a:lnTo>
                    <a:pt x="1060" y="308"/>
                  </a:lnTo>
                  <a:lnTo>
                    <a:pt x="1225" y="259"/>
                  </a:lnTo>
                  <a:lnTo>
                    <a:pt x="1394" y="219"/>
                  </a:lnTo>
                  <a:lnTo>
                    <a:pt x="1551" y="198"/>
                  </a:lnTo>
                  <a:lnTo>
                    <a:pt x="1678" y="206"/>
                  </a:lnTo>
                  <a:lnTo>
                    <a:pt x="1756" y="256"/>
                  </a:lnTo>
                  <a:close/>
                </a:path>
              </a:pathLst>
            </a:custGeom>
            <a:solidFill>
              <a:srgbClr val="C93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641" name="Freeform 65"/>
            <p:cNvSpPr>
              <a:spLocks/>
            </p:cNvSpPr>
            <p:nvPr/>
          </p:nvSpPr>
          <p:spPr bwMode="auto">
            <a:xfrm>
              <a:off x="4788" y="2205"/>
              <a:ext cx="330" cy="320"/>
            </a:xfrm>
            <a:custGeom>
              <a:avLst/>
              <a:gdLst>
                <a:gd name="T0" fmla="*/ 989 w 989"/>
                <a:gd name="T1" fmla="*/ 221 h 640"/>
                <a:gd name="T2" fmla="*/ 871 w 989"/>
                <a:gd name="T3" fmla="*/ 123 h 640"/>
                <a:gd name="T4" fmla="*/ 752 w 989"/>
                <a:gd name="T5" fmla="*/ 55 h 640"/>
                <a:gd name="T6" fmla="*/ 629 w 989"/>
                <a:gd name="T7" fmla="*/ 13 h 640"/>
                <a:gd name="T8" fmla="*/ 508 w 989"/>
                <a:gd name="T9" fmla="*/ 0 h 640"/>
                <a:gd name="T10" fmla="*/ 382 w 989"/>
                <a:gd name="T11" fmla="*/ 11 h 640"/>
                <a:gd name="T12" fmla="*/ 257 w 989"/>
                <a:gd name="T13" fmla="*/ 46 h 640"/>
                <a:gd name="T14" fmla="*/ 128 w 989"/>
                <a:gd name="T15" fmla="*/ 103 h 640"/>
                <a:gd name="T16" fmla="*/ 1 w 989"/>
                <a:gd name="T17" fmla="*/ 183 h 640"/>
                <a:gd name="T18" fmla="*/ 0 w 989"/>
                <a:gd name="T19" fmla="*/ 263 h 640"/>
                <a:gd name="T20" fmla="*/ 11 w 989"/>
                <a:gd name="T21" fmla="*/ 340 h 640"/>
                <a:gd name="T22" fmla="*/ 32 w 989"/>
                <a:gd name="T23" fmla="*/ 409 h 640"/>
                <a:gd name="T24" fmla="*/ 72 w 989"/>
                <a:gd name="T25" fmla="*/ 474 h 640"/>
                <a:gd name="T26" fmla="*/ 127 w 989"/>
                <a:gd name="T27" fmla="*/ 529 h 640"/>
                <a:gd name="T28" fmla="*/ 203 w 989"/>
                <a:gd name="T29" fmla="*/ 576 h 640"/>
                <a:gd name="T30" fmla="*/ 303 w 989"/>
                <a:gd name="T31" fmla="*/ 614 h 640"/>
                <a:gd name="T32" fmla="*/ 429 w 989"/>
                <a:gd name="T33" fmla="*/ 640 h 640"/>
                <a:gd name="T34" fmla="*/ 550 w 989"/>
                <a:gd name="T35" fmla="*/ 626 h 640"/>
                <a:gd name="T36" fmla="*/ 653 w 989"/>
                <a:gd name="T37" fmla="*/ 598 h 640"/>
                <a:gd name="T38" fmla="*/ 739 w 989"/>
                <a:gd name="T39" fmla="*/ 557 h 640"/>
                <a:gd name="T40" fmla="*/ 810 w 989"/>
                <a:gd name="T41" fmla="*/ 506 h 640"/>
                <a:gd name="T42" fmla="*/ 866 w 989"/>
                <a:gd name="T43" fmla="*/ 444 h 640"/>
                <a:gd name="T44" fmla="*/ 916 w 989"/>
                <a:gd name="T45" fmla="*/ 375 h 640"/>
                <a:gd name="T46" fmla="*/ 954 w 989"/>
                <a:gd name="T47" fmla="*/ 299 h 640"/>
                <a:gd name="T48" fmla="*/ 989 w 989"/>
                <a:gd name="T49" fmla="*/ 221 h 64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89"/>
                <a:gd name="T76" fmla="*/ 0 h 640"/>
                <a:gd name="T77" fmla="*/ 989 w 989"/>
                <a:gd name="T78" fmla="*/ 640 h 64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89" h="640">
                  <a:moveTo>
                    <a:pt x="989" y="221"/>
                  </a:moveTo>
                  <a:lnTo>
                    <a:pt x="871" y="123"/>
                  </a:lnTo>
                  <a:lnTo>
                    <a:pt x="752" y="55"/>
                  </a:lnTo>
                  <a:lnTo>
                    <a:pt x="629" y="13"/>
                  </a:lnTo>
                  <a:lnTo>
                    <a:pt x="508" y="0"/>
                  </a:lnTo>
                  <a:lnTo>
                    <a:pt x="382" y="11"/>
                  </a:lnTo>
                  <a:lnTo>
                    <a:pt x="257" y="46"/>
                  </a:lnTo>
                  <a:lnTo>
                    <a:pt x="128" y="103"/>
                  </a:lnTo>
                  <a:lnTo>
                    <a:pt x="1" y="183"/>
                  </a:lnTo>
                  <a:lnTo>
                    <a:pt x="0" y="263"/>
                  </a:lnTo>
                  <a:lnTo>
                    <a:pt x="11" y="340"/>
                  </a:lnTo>
                  <a:lnTo>
                    <a:pt x="32" y="409"/>
                  </a:lnTo>
                  <a:lnTo>
                    <a:pt x="72" y="474"/>
                  </a:lnTo>
                  <a:lnTo>
                    <a:pt x="127" y="529"/>
                  </a:lnTo>
                  <a:lnTo>
                    <a:pt x="203" y="576"/>
                  </a:lnTo>
                  <a:lnTo>
                    <a:pt x="303" y="614"/>
                  </a:lnTo>
                  <a:lnTo>
                    <a:pt x="429" y="640"/>
                  </a:lnTo>
                  <a:lnTo>
                    <a:pt x="550" y="626"/>
                  </a:lnTo>
                  <a:lnTo>
                    <a:pt x="653" y="598"/>
                  </a:lnTo>
                  <a:lnTo>
                    <a:pt x="739" y="557"/>
                  </a:lnTo>
                  <a:lnTo>
                    <a:pt x="810" y="506"/>
                  </a:lnTo>
                  <a:lnTo>
                    <a:pt x="866" y="444"/>
                  </a:lnTo>
                  <a:lnTo>
                    <a:pt x="916" y="375"/>
                  </a:lnTo>
                  <a:lnTo>
                    <a:pt x="954" y="299"/>
                  </a:lnTo>
                  <a:lnTo>
                    <a:pt x="989" y="221"/>
                  </a:lnTo>
                  <a:close/>
                </a:path>
              </a:pathLst>
            </a:custGeom>
            <a:solidFill>
              <a:srgbClr val="B8696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642" name="Freeform 66"/>
            <p:cNvSpPr>
              <a:spLocks/>
            </p:cNvSpPr>
            <p:nvPr/>
          </p:nvSpPr>
          <p:spPr bwMode="auto">
            <a:xfrm>
              <a:off x="4804" y="2212"/>
              <a:ext cx="286" cy="286"/>
            </a:xfrm>
            <a:custGeom>
              <a:avLst/>
              <a:gdLst>
                <a:gd name="T0" fmla="*/ 847 w 857"/>
                <a:gd name="T1" fmla="*/ 180 h 571"/>
                <a:gd name="T2" fmla="*/ 750 w 857"/>
                <a:gd name="T3" fmla="*/ 101 h 571"/>
                <a:gd name="T4" fmla="*/ 654 w 857"/>
                <a:gd name="T5" fmla="*/ 44 h 571"/>
                <a:gd name="T6" fmla="*/ 555 w 857"/>
                <a:gd name="T7" fmla="*/ 12 h 571"/>
                <a:gd name="T8" fmla="*/ 455 w 857"/>
                <a:gd name="T9" fmla="*/ 0 h 571"/>
                <a:gd name="T10" fmla="*/ 352 w 857"/>
                <a:gd name="T11" fmla="*/ 8 h 571"/>
                <a:gd name="T12" fmla="*/ 250 w 857"/>
                <a:gd name="T13" fmla="*/ 37 h 571"/>
                <a:gd name="T14" fmla="*/ 147 w 857"/>
                <a:gd name="T15" fmla="*/ 84 h 571"/>
                <a:gd name="T16" fmla="*/ 43 w 857"/>
                <a:gd name="T17" fmla="*/ 149 h 571"/>
                <a:gd name="T18" fmla="*/ 23 w 857"/>
                <a:gd name="T19" fmla="*/ 184 h 571"/>
                <a:gd name="T20" fmla="*/ 9 w 857"/>
                <a:gd name="T21" fmla="*/ 217 h 571"/>
                <a:gd name="T22" fmla="*/ 0 w 857"/>
                <a:gd name="T23" fmla="*/ 247 h 571"/>
                <a:gd name="T24" fmla="*/ 2 w 857"/>
                <a:gd name="T25" fmla="*/ 275 h 571"/>
                <a:gd name="T26" fmla="*/ 10 w 857"/>
                <a:gd name="T27" fmla="*/ 302 h 571"/>
                <a:gd name="T28" fmla="*/ 27 w 857"/>
                <a:gd name="T29" fmla="*/ 328 h 571"/>
                <a:gd name="T30" fmla="*/ 55 w 857"/>
                <a:gd name="T31" fmla="*/ 353 h 571"/>
                <a:gd name="T32" fmla="*/ 96 w 857"/>
                <a:gd name="T33" fmla="*/ 379 h 571"/>
                <a:gd name="T34" fmla="*/ 88 w 857"/>
                <a:gd name="T35" fmla="*/ 403 h 571"/>
                <a:gd name="T36" fmla="*/ 93 w 857"/>
                <a:gd name="T37" fmla="*/ 427 h 571"/>
                <a:gd name="T38" fmla="*/ 106 w 857"/>
                <a:gd name="T39" fmla="*/ 447 h 571"/>
                <a:gd name="T40" fmla="*/ 129 w 857"/>
                <a:gd name="T41" fmla="*/ 464 h 571"/>
                <a:gd name="T42" fmla="*/ 155 w 857"/>
                <a:gd name="T43" fmla="*/ 475 h 571"/>
                <a:gd name="T44" fmla="*/ 188 w 857"/>
                <a:gd name="T45" fmla="*/ 484 h 571"/>
                <a:gd name="T46" fmla="*/ 225 w 857"/>
                <a:gd name="T47" fmla="*/ 488 h 571"/>
                <a:gd name="T48" fmla="*/ 263 w 857"/>
                <a:gd name="T49" fmla="*/ 491 h 571"/>
                <a:gd name="T50" fmla="*/ 282 w 857"/>
                <a:gd name="T51" fmla="*/ 524 h 571"/>
                <a:gd name="T52" fmla="*/ 304 w 857"/>
                <a:gd name="T53" fmla="*/ 548 h 571"/>
                <a:gd name="T54" fmla="*/ 326 w 857"/>
                <a:gd name="T55" fmla="*/ 563 h 571"/>
                <a:gd name="T56" fmla="*/ 352 w 857"/>
                <a:gd name="T57" fmla="*/ 571 h 571"/>
                <a:gd name="T58" fmla="*/ 378 w 857"/>
                <a:gd name="T59" fmla="*/ 568 h 571"/>
                <a:gd name="T60" fmla="*/ 410 w 857"/>
                <a:gd name="T61" fmla="*/ 558 h 571"/>
                <a:gd name="T62" fmla="*/ 445 w 857"/>
                <a:gd name="T63" fmla="*/ 538 h 571"/>
                <a:gd name="T64" fmla="*/ 484 w 857"/>
                <a:gd name="T65" fmla="*/ 511 h 571"/>
                <a:gd name="T66" fmla="*/ 531 w 857"/>
                <a:gd name="T67" fmla="*/ 526 h 571"/>
                <a:gd name="T68" fmla="*/ 570 w 857"/>
                <a:gd name="T69" fmla="*/ 534 h 571"/>
                <a:gd name="T70" fmla="*/ 604 w 857"/>
                <a:gd name="T71" fmla="*/ 533 h 571"/>
                <a:gd name="T72" fmla="*/ 633 w 857"/>
                <a:gd name="T73" fmla="*/ 525 h 571"/>
                <a:gd name="T74" fmla="*/ 652 w 857"/>
                <a:gd name="T75" fmla="*/ 509 h 571"/>
                <a:gd name="T76" fmla="*/ 669 w 857"/>
                <a:gd name="T77" fmla="*/ 486 h 571"/>
                <a:gd name="T78" fmla="*/ 681 w 857"/>
                <a:gd name="T79" fmla="*/ 457 h 571"/>
                <a:gd name="T80" fmla="*/ 689 w 857"/>
                <a:gd name="T81" fmla="*/ 423 h 571"/>
                <a:gd name="T82" fmla="*/ 738 w 857"/>
                <a:gd name="T83" fmla="*/ 413 h 571"/>
                <a:gd name="T84" fmla="*/ 779 w 857"/>
                <a:gd name="T85" fmla="*/ 398 h 571"/>
                <a:gd name="T86" fmla="*/ 812 w 857"/>
                <a:gd name="T87" fmla="*/ 376 h 571"/>
                <a:gd name="T88" fmla="*/ 836 w 857"/>
                <a:gd name="T89" fmla="*/ 349 h 571"/>
                <a:gd name="T90" fmla="*/ 850 w 857"/>
                <a:gd name="T91" fmla="*/ 313 h 571"/>
                <a:gd name="T92" fmla="*/ 857 w 857"/>
                <a:gd name="T93" fmla="*/ 274 h 571"/>
                <a:gd name="T94" fmla="*/ 856 w 857"/>
                <a:gd name="T95" fmla="*/ 230 h 571"/>
                <a:gd name="T96" fmla="*/ 847 w 857"/>
                <a:gd name="T97" fmla="*/ 180 h 57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57"/>
                <a:gd name="T148" fmla="*/ 0 h 571"/>
                <a:gd name="T149" fmla="*/ 857 w 857"/>
                <a:gd name="T150" fmla="*/ 571 h 57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57" h="571">
                  <a:moveTo>
                    <a:pt x="847" y="180"/>
                  </a:moveTo>
                  <a:lnTo>
                    <a:pt x="750" y="101"/>
                  </a:lnTo>
                  <a:lnTo>
                    <a:pt x="654" y="44"/>
                  </a:lnTo>
                  <a:lnTo>
                    <a:pt x="555" y="12"/>
                  </a:lnTo>
                  <a:lnTo>
                    <a:pt x="455" y="0"/>
                  </a:lnTo>
                  <a:lnTo>
                    <a:pt x="352" y="8"/>
                  </a:lnTo>
                  <a:lnTo>
                    <a:pt x="250" y="37"/>
                  </a:lnTo>
                  <a:lnTo>
                    <a:pt x="147" y="84"/>
                  </a:lnTo>
                  <a:lnTo>
                    <a:pt x="43" y="149"/>
                  </a:lnTo>
                  <a:lnTo>
                    <a:pt x="23" y="184"/>
                  </a:lnTo>
                  <a:lnTo>
                    <a:pt x="9" y="217"/>
                  </a:lnTo>
                  <a:lnTo>
                    <a:pt x="0" y="247"/>
                  </a:lnTo>
                  <a:lnTo>
                    <a:pt x="2" y="275"/>
                  </a:lnTo>
                  <a:lnTo>
                    <a:pt x="10" y="302"/>
                  </a:lnTo>
                  <a:lnTo>
                    <a:pt x="27" y="328"/>
                  </a:lnTo>
                  <a:lnTo>
                    <a:pt x="55" y="353"/>
                  </a:lnTo>
                  <a:lnTo>
                    <a:pt x="96" y="379"/>
                  </a:lnTo>
                  <a:lnTo>
                    <a:pt x="88" y="403"/>
                  </a:lnTo>
                  <a:lnTo>
                    <a:pt x="93" y="427"/>
                  </a:lnTo>
                  <a:lnTo>
                    <a:pt x="106" y="447"/>
                  </a:lnTo>
                  <a:lnTo>
                    <a:pt x="129" y="464"/>
                  </a:lnTo>
                  <a:lnTo>
                    <a:pt x="155" y="475"/>
                  </a:lnTo>
                  <a:lnTo>
                    <a:pt x="188" y="484"/>
                  </a:lnTo>
                  <a:lnTo>
                    <a:pt x="225" y="488"/>
                  </a:lnTo>
                  <a:lnTo>
                    <a:pt x="263" y="491"/>
                  </a:lnTo>
                  <a:lnTo>
                    <a:pt x="282" y="524"/>
                  </a:lnTo>
                  <a:lnTo>
                    <a:pt x="304" y="548"/>
                  </a:lnTo>
                  <a:lnTo>
                    <a:pt x="326" y="563"/>
                  </a:lnTo>
                  <a:lnTo>
                    <a:pt x="352" y="571"/>
                  </a:lnTo>
                  <a:lnTo>
                    <a:pt x="378" y="568"/>
                  </a:lnTo>
                  <a:lnTo>
                    <a:pt x="410" y="558"/>
                  </a:lnTo>
                  <a:lnTo>
                    <a:pt x="445" y="538"/>
                  </a:lnTo>
                  <a:lnTo>
                    <a:pt x="484" y="511"/>
                  </a:lnTo>
                  <a:lnTo>
                    <a:pt x="531" y="526"/>
                  </a:lnTo>
                  <a:lnTo>
                    <a:pt x="570" y="534"/>
                  </a:lnTo>
                  <a:lnTo>
                    <a:pt x="604" y="533"/>
                  </a:lnTo>
                  <a:lnTo>
                    <a:pt x="633" y="525"/>
                  </a:lnTo>
                  <a:lnTo>
                    <a:pt x="652" y="509"/>
                  </a:lnTo>
                  <a:lnTo>
                    <a:pt x="669" y="486"/>
                  </a:lnTo>
                  <a:lnTo>
                    <a:pt x="681" y="457"/>
                  </a:lnTo>
                  <a:lnTo>
                    <a:pt x="689" y="423"/>
                  </a:lnTo>
                  <a:lnTo>
                    <a:pt x="738" y="413"/>
                  </a:lnTo>
                  <a:lnTo>
                    <a:pt x="779" y="398"/>
                  </a:lnTo>
                  <a:lnTo>
                    <a:pt x="812" y="376"/>
                  </a:lnTo>
                  <a:lnTo>
                    <a:pt x="836" y="349"/>
                  </a:lnTo>
                  <a:lnTo>
                    <a:pt x="850" y="313"/>
                  </a:lnTo>
                  <a:lnTo>
                    <a:pt x="857" y="274"/>
                  </a:lnTo>
                  <a:lnTo>
                    <a:pt x="856" y="230"/>
                  </a:lnTo>
                  <a:lnTo>
                    <a:pt x="847" y="180"/>
                  </a:lnTo>
                  <a:close/>
                </a:path>
              </a:pathLst>
            </a:custGeom>
            <a:solidFill>
              <a:srgbClr val="DE8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643" name="Freeform 67"/>
            <p:cNvSpPr>
              <a:spLocks/>
            </p:cNvSpPr>
            <p:nvPr/>
          </p:nvSpPr>
          <p:spPr bwMode="auto">
            <a:xfrm>
              <a:off x="4824" y="2211"/>
              <a:ext cx="246" cy="247"/>
            </a:xfrm>
            <a:custGeom>
              <a:avLst/>
              <a:gdLst>
                <a:gd name="T0" fmla="*/ 731 w 740"/>
                <a:gd name="T1" fmla="*/ 156 h 494"/>
                <a:gd name="T2" fmla="*/ 648 w 740"/>
                <a:gd name="T3" fmla="*/ 87 h 494"/>
                <a:gd name="T4" fmla="*/ 565 w 740"/>
                <a:gd name="T5" fmla="*/ 38 h 494"/>
                <a:gd name="T6" fmla="*/ 479 w 740"/>
                <a:gd name="T7" fmla="*/ 10 h 494"/>
                <a:gd name="T8" fmla="*/ 394 w 740"/>
                <a:gd name="T9" fmla="*/ 0 h 494"/>
                <a:gd name="T10" fmla="*/ 305 w 740"/>
                <a:gd name="T11" fmla="*/ 7 h 494"/>
                <a:gd name="T12" fmla="*/ 217 w 740"/>
                <a:gd name="T13" fmla="*/ 32 h 494"/>
                <a:gd name="T14" fmla="*/ 127 w 740"/>
                <a:gd name="T15" fmla="*/ 72 h 494"/>
                <a:gd name="T16" fmla="*/ 38 w 740"/>
                <a:gd name="T17" fmla="*/ 130 h 494"/>
                <a:gd name="T18" fmla="*/ 20 w 740"/>
                <a:gd name="T19" fmla="*/ 160 h 494"/>
                <a:gd name="T20" fmla="*/ 9 w 740"/>
                <a:gd name="T21" fmla="*/ 187 h 494"/>
                <a:gd name="T22" fmla="*/ 0 w 740"/>
                <a:gd name="T23" fmla="*/ 213 h 494"/>
                <a:gd name="T24" fmla="*/ 1 w 740"/>
                <a:gd name="T25" fmla="*/ 238 h 494"/>
                <a:gd name="T26" fmla="*/ 7 w 740"/>
                <a:gd name="T27" fmla="*/ 260 h 494"/>
                <a:gd name="T28" fmla="*/ 23 w 740"/>
                <a:gd name="T29" fmla="*/ 284 h 494"/>
                <a:gd name="T30" fmla="*/ 47 w 740"/>
                <a:gd name="T31" fmla="*/ 305 h 494"/>
                <a:gd name="T32" fmla="*/ 82 w 740"/>
                <a:gd name="T33" fmla="*/ 328 h 494"/>
                <a:gd name="T34" fmla="*/ 76 w 740"/>
                <a:gd name="T35" fmla="*/ 349 h 494"/>
                <a:gd name="T36" fmla="*/ 79 w 740"/>
                <a:gd name="T37" fmla="*/ 370 h 494"/>
                <a:gd name="T38" fmla="*/ 90 w 740"/>
                <a:gd name="T39" fmla="*/ 386 h 494"/>
                <a:gd name="T40" fmla="*/ 110 w 740"/>
                <a:gd name="T41" fmla="*/ 401 h 494"/>
                <a:gd name="T42" fmla="*/ 133 w 740"/>
                <a:gd name="T43" fmla="*/ 412 h 494"/>
                <a:gd name="T44" fmla="*/ 161 w 740"/>
                <a:gd name="T45" fmla="*/ 419 h 494"/>
                <a:gd name="T46" fmla="*/ 192 w 740"/>
                <a:gd name="T47" fmla="*/ 423 h 494"/>
                <a:gd name="T48" fmla="*/ 226 w 740"/>
                <a:gd name="T49" fmla="*/ 425 h 494"/>
                <a:gd name="T50" fmla="*/ 243 w 740"/>
                <a:gd name="T51" fmla="*/ 452 h 494"/>
                <a:gd name="T52" fmla="*/ 263 w 740"/>
                <a:gd name="T53" fmla="*/ 474 h 494"/>
                <a:gd name="T54" fmla="*/ 282 w 740"/>
                <a:gd name="T55" fmla="*/ 487 h 494"/>
                <a:gd name="T56" fmla="*/ 305 w 740"/>
                <a:gd name="T57" fmla="*/ 494 h 494"/>
                <a:gd name="T58" fmla="*/ 328 w 740"/>
                <a:gd name="T59" fmla="*/ 493 h 494"/>
                <a:gd name="T60" fmla="*/ 354 w 740"/>
                <a:gd name="T61" fmla="*/ 483 h 494"/>
                <a:gd name="T62" fmla="*/ 384 w 740"/>
                <a:gd name="T63" fmla="*/ 467 h 494"/>
                <a:gd name="T64" fmla="*/ 419 w 740"/>
                <a:gd name="T65" fmla="*/ 443 h 494"/>
                <a:gd name="T66" fmla="*/ 459 w 740"/>
                <a:gd name="T67" fmla="*/ 456 h 494"/>
                <a:gd name="T68" fmla="*/ 494 w 740"/>
                <a:gd name="T69" fmla="*/ 463 h 494"/>
                <a:gd name="T70" fmla="*/ 522 w 740"/>
                <a:gd name="T71" fmla="*/ 461 h 494"/>
                <a:gd name="T72" fmla="*/ 548 w 740"/>
                <a:gd name="T73" fmla="*/ 455 h 494"/>
                <a:gd name="T74" fmla="*/ 566 w 740"/>
                <a:gd name="T75" fmla="*/ 439 h 494"/>
                <a:gd name="T76" fmla="*/ 580 w 740"/>
                <a:gd name="T77" fmla="*/ 421 h 494"/>
                <a:gd name="T78" fmla="*/ 589 w 740"/>
                <a:gd name="T79" fmla="*/ 395 h 494"/>
                <a:gd name="T80" fmla="*/ 596 w 740"/>
                <a:gd name="T81" fmla="*/ 366 h 494"/>
                <a:gd name="T82" fmla="*/ 638 w 740"/>
                <a:gd name="T83" fmla="*/ 357 h 494"/>
                <a:gd name="T84" fmla="*/ 673 w 740"/>
                <a:gd name="T85" fmla="*/ 344 h 494"/>
                <a:gd name="T86" fmla="*/ 702 w 740"/>
                <a:gd name="T87" fmla="*/ 324 h 494"/>
                <a:gd name="T88" fmla="*/ 723 w 740"/>
                <a:gd name="T89" fmla="*/ 302 h 494"/>
                <a:gd name="T90" fmla="*/ 734 w 740"/>
                <a:gd name="T91" fmla="*/ 272 h 494"/>
                <a:gd name="T92" fmla="*/ 740 w 740"/>
                <a:gd name="T93" fmla="*/ 238 h 494"/>
                <a:gd name="T94" fmla="*/ 738 w 740"/>
                <a:gd name="T95" fmla="*/ 199 h 494"/>
                <a:gd name="T96" fmla="*/ 731 w 740"/>
                <a:gd name="T97" fmla="*/ 156 h 49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0"/>
                <a:gd name="T148" fmla="*/ 0 h 494"/>
                <a:gd name="T149" fmla="*/ 740 w 740"/>
                <a:gd name="T150" fmla="*/ 494 h 49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0" h="494">
                  <a:moveTo>
                    <a:pt x="731" y="156"/>
                  </a:moveTo>
                  <a:lnTo>
                    <a:pt x="648" y="87"/>
                  </a:lnTo>
                  <a:lnTo>
                    <a:pt x="565" y="38"/>
                  </a:lnTo>
                  <a:lnTo>
                    <a:pt x="479" y="10"/>
                  </a:lnTo>
                  <a:lnTo>
                    <a:pt x="394" y="0"/>
                  </a:lnTo>
                  <a:lnTo>
                    <a:pt x="305" y="7"/>
                  </a:lnTo>
                  <a:lnTo>
                    <a:pt x="217" y="32"/>
                  </a:lnTo>
                  <a:lnTo>
                    <a:pt x="127" y="72"/>
                  </a:lnTo>
                  <a:lnTo>
                    <a:pt x="38" y="130"/>
                  </a:lnTo>
                  <a:lnTo>
                    <a:pt x="20" y="160"/>
                  </a:lnTo>
                  <a:lnTo>
                    <a:pt x="9" y="187"/>
                  </a:lnTo>
                  <a:lnTo>
                    <a:pt x="0" y="213"/>
                  </a:lnTo>
                  <a:lnTo>
                    <a:pt x="1" y="238"/>
                  </a:lnTo>
                  <a:lnTo>
                    <a:pt x="7" y="260"/>
                  </a:lnTo>
                  <a:lnTo>
                    <a:pt x="23" y="284"/>
                  </a:lnTo>
                  <a:lnTo>
                    <a:pt x="47" y="305"/>
                  </a:lnTo>
                  <a:lnTo>
                    <a:pt x="82" y="328"/>
                  </a:lnTo>
                  <a:lnTo>
                    <a:pt x="76" y="349"/>
                  </a:lnTo>
                  <a:lnTo>
                    <a:pt x="79" y="370"/>
                  </a:lnTo>
                  <a:lnTo>
                    <a:pt x="90" y="386"/>
                  </a:lnTo>
                  <a:lnTo>
                    <a:pt x="110" y="401"/>
                  </a:lnTo>
                  <a:lnTo>
                    <a:pt x="133" y="412"/>
                  </a:lnTo>
                  <a:lnTo>
                    <a:pt x="161" y="419"/>
                  </a:lnTo>
                  <a:lnTo>
                    <a:pt x="192" y="423"/>
                  </a:lnTo>
                  <a:lnTo>
                    <a:pt x="226" y="425"/>
                  </a:lnTo>
                  <a:lnTo>
                    <a:pt x="243" y="452"/>
                  </a:lnTo>
                  <a:lnTo>
                    <a:pt x="263" y="474"/>
                  </a:lnTo>
                  <a:lnTo>
                    <a:pt x="282" y="487"/>
                  </a:lnTo>
                  <a:lnTo>
                    <a:pt x="305" y="494"/>
                  </a:lnTo>
                  <a:lnTo>
                    <a:pt x="328" y="493"/>
                  </a:lnTo>
                  <a:lnTo>
                    <a:pt x="354" y="483"/>
                  </a:lnTo>
                  <a:lnTo>
                    <a:pt x="384" y="467"/>
                  </a:lnTo>
                  <a:lnTo>
                    <a:pt x="419" y="443"/>
                  </a:lnTo>
                  <a:lnTo>
                    <a:pt x="459" y="456"/>
                  </a:lnTo>
                  <a:lnTo>
                    <a:pt x="494" y="463"/>
                  </a:lnTo>
                  <a:lnTo>
                    <a:pt x="522" y="461"/>
                  </a:lnTo>
                  <a:lnTo>
                    <a:pt x="548" y="455"/>
                  </a:lnTo>
                  <a:lnTo>
                    <a:pt x="566" y="439"/>
                  </a:lnTo>
                  <a:lnTo>
                    <a:pt x="580" y="421"/>
                  </a:lnTo>
                  <a:lnTo>
                    <a:pt x="589" y="395"/>
                  </a:lnTo>
                  <a:lnTo>
                    <a:pt x="596" y="366"/>
                  </a:lnTo>
                  <a:lnTo>
                    <a:pt x="638" y="357"/>
                  </a:lnTo>
                  <a:lnTo>
                    <a:pt x="673" y="344"/>
                  </a:lnTo>
                  <a:lnTo>
                    <a:pt x="702" y="324"/>
                  </a:lnTo>
                  <a:lnTo>
                    <a:pt x="723" y="302"/>
                  </a:lnTo>
                  <a:lnTo>
                    <a:pt x="734" y="272"/>
                  </a:lnTo>
                  <a:lnTo>
                    <a:pt x="740" y="238"/>
                  </a:lnTo>
                  <a:lnTo>
                    <a:pt x="738" y="199"/>
                  </a:lnTo>
                  <a:lnTo>
                    <a:pt x="731" y="156"/>
                  </a:lnTo>
                  <a:close/>
                </a:path>
              </a:pathLst>
            </a:custGeom>
            <a:solidFill>
              <a:srgbClr val="C985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644" name="Freeform 68"/>
            <p:cNvSpPr>
              <a:spLocks/>
            </p:cNvSpPr>
            <p:nvPr/>
          </p:nvSpPr>
          <p:spPr bwMode="auto">
            <a:xfrm>
              <a:off x="4843" y="2211"/>
              <a:ext cx="208" cy="207"/>
            </a:xfrm>
            <a:custGeom>
              <a:avLst/>
              <a:gdLst>
                <a:gd name="T0" fmla="*/ 617 w 624"/>
                <a:gd name="T1" fmla="*/ 131 h 415"/>
                <a:gd name="T2" fmla="*/ 546 w 624"/>
                <a:gd name="T3" fmla="*/ 72 h 415"/>
                <a:gd name="T4" fmla="*/ 476 w 624"/>
                <a:gd name="T5" fmla="*/ 31 h 415"/>
                <a:gd name="T6" fmla="*/ 404 w 624"/>
                <a:gd name="T7" fmla="*/ 8 h 415"/>
                <a:gd name="T8" fmla="*/ 332 w 624"/>
                <a:gd name="T9" fmla="*/ 0 h 415"/>
                <a:gd name="T10" fmla="*/ 257 w 624"/>
                <a:gd name="T11" fmla="*/ 5 h 415"/>
                <a:gd name="T12" fmla="*/ 183 w 624"/>
                <a:gd name="T13" fmla="*/ 26 h 415"/>
                <a:gd name="T14" fmla="*/ 107 w 624"/>
                <a:gd name="T15" fmla="*/ 61 h 415"/>
                <a:gd name="T16" fmla="*/ 31 w 624"/>
                <a:gd name="T17" fmla="*/ 108 h 415"/>
                <a:gd name="T18" fmla="*/ 15 w 624"/>
                <a:gd name="T19" fmla="*/ 133 h 415"/>
                <a:gd name="T20" fmla="*/ 6 w 624"/>
                <a:gd name="T21" fmla="*/ 158 h 415"/>
                <a:gd name="T22" fmla="*/ 0 w 624"/>
                <a:gd name="T23" fmla="*/ 179 h 415"/>
                <a:gd name="T24" fmla="*/ 1 w 624"/>
                <a:gd name="T25" fmla="*/ 201 h 415"/>
                <a:gd name="T26" fmla="*/ 6 w 624"/>
                <a:gd name="T27" fmla="*/ 219 h 415"/>
                <a:gd name="T28" fmla="*/ 20 w 624"/>
                <a:gd name="T29" fmla="*/ 238 h 415"/>
                <a:gd name="T30" fmla="*/ 41 w 624"/>
                <a:gd name="T31" fmla="*/ 256 h 415"/>
                <a:gd name="T32" fmla="*/ 71 w 624"/>
                <a:gd name="T33" fmla="*/ 274 h 415"/>
                <a:gd name="T34" fmla="*/ 65 w 624"/>
                <a:gd name="T35" fmla="*/ 293 h 415"/>
                <a:gd name="T36" fmla="*/ 68 w 624"/>
                <a:gd name="T37" fmla="*/ 310 h 415"/>
                <a:gd name="T38" fmla="*/ 76 w 624"/>
                <a:gd name="T39" fmla="*/ 324 h 415"/>
                <a:gd name="T40" fmla="*/ 93 w 624"/>
                <a:gd name="T41" fmla="*/ 337 h 415"/>
                <a:gd name="T42" fmla="*/ 113 w 624"/>
                <a:gd name="T43" fmla="*/ 345 h 415"/>
                <a:gd name="T44" fmla="*/ 137 w 624"/>
                <a:gd name="T45" fmla="*/ 353 h 415"/>
                <a:gd name="T46" fmla="*/ 162 w 624"/>
                <a:gd name="T47" fmla="*/ 355 h 415"/>
                <a:gd name="T48" fmla="*/ 190 w 624"/>
                <a:gd name="T49" fmla="*/ 357 h 415"/>
                <a:gd name="T50" fmla="*/ 205 w 624"/>
                <a:gd name="T51" fmla="*/ 380 h 415"/>
                <a:gd name="T52" fmla="*/ 220 w 624"/>
                <a:gd name="T53" fmla="*/ 398 h 415"/>
                <a:gd name="T54" fmla="*/ 237 w 624"/>
                <a:gd name="T55" fmla="*/ 409 h 415"/>
                <a:gd name="T56" fmla="*/ 257 w 624"/>
                <a:gd name="T57" fmla="*/ 415 h 415"/>
                <a:gd name="T58" fmla="*/ 277 w 624"/>
                <a:gd name="T59" fmla="*/ 413 h 415"/>
                <a:gd name="T60" fmla="*/ 299 w 624"/>
                <a:gd name="T61" fmla="*/ 406 h 415"/>
                <a:gd name="T62" fmla="*/ 325 w 624"/>
                <a:gd name="T63" fmla="*/ 392 h 415"/>
                <a:gd name="T64" fmla="*/ 354 w 624"/>
                <a:gd name="T65" fmla="*/ 372 h 415"/>
                <a:gd name="T66" fmla="*/ 387 w 624"/>
                <a:gd name="T67" fmla="*/ 383 h 415"/>
                <a:gd name="T68" fmla="*/ 416 w 624"/>
                <a:gd name="T69" fmla="*/ 389 h 415"/>
                <a:gd name="T70" fmla="*/ 440 w 624"/>
                <a:gd name="T71" fmla="*/ 388 h 415"/>
                <a:gd name="T72" fmla="*/ 460 w 624"/>
                <a:gd name="T73" fmla="*/ 383 h 415"/>
                <a:gd name="T74" fmla="*/ 476 w 624"/>
                <a:gd name="T75" fmla="*/ 370 h 415"/>
                <a:gd name="T76" fmla="*/ 487 w 624"/>
                <a:gd name="T77" fmla="*/ 354 h 415"/>
                <a:gd name="T78" fmla="*/ 495 w 624"/>
                <a:gd name="T79" fmla="*/ 333 h 415"/>
                <a:gd name="T80" fmla="*/ 501 w 624"/>
                <a:gd name="T81" fmla="*/ 308 h 415"/>
                <a:gd name="T82" fmla="*/ 536 w 624"/>
                <a:gd name="T83" fmla="*/ 300 h 415"/>
                <a:gd name="T84" fmla="*/ 567 w 624"/>
                <a:gd name="T85" fmla="*/ 290 h 415"/>
                <a:gd name="T86" fmla="*/ 590 w 624"/>
                <a:gd name="T87" fmla="*/ 273 h 415"/>
                <a:gd name="T88" fmla="*/ 608 w 624"/>
                <a:gd name="T89" fmla="*/ 253 h 415"/>
                <a:gd name="T90" fmla="*/ 618 w 624"/>
                <a:gd name="T91" fmla="*/ 227 h 415"/>
                <a:gd name="T92" fmla="*/ 624 w 624"/>
                <a:gd name="T93" fmla="*/ 200 h 415"/>
                <a:gd name="T94" fmla="*/ 622 w 624"/>
                <a:gd name="T95" fmla="*/ 166 h 415"/>
                <a:gd name="T96" fmla="*/ 617 w 624"/>
                <a:gd name="T97" fmla="*/ 131 h 41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24"/>
                <a:gd name="T148" fmla="*/ 0 h 415"/>
                <a:gd name="T149" fmla="*/ 624 w 624"/>
                <a:gd name="T150" fmla="*/ 415 h 41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24" h="415">
                  <a:moveTo>
                    <a:pt x="617" y="131"/>
                  </a:moveTo>
                  <a:lnTo>
                    <a:pt x="546" y="72"/>
                  </a:lnTo>
                  <a:lnTo>
                    <a:pt x="476" y="31"/>
                  </a:lnTo>
                  <a:lnTo>
                    <a:pt x="404" y="8"/>
                  </a:lnTo>
                  <a:lnTo>
                    <a:pt x="332" y="0"/>
                  </a:lnTo>
                  <a:lnTo>
                    <a:pt x="257" y="5"/>
                  </a:lnTo>
                  <a:lnTo>
                    <a:pt x="183" y="26"/>
                  </a:lnTo>
                  <a:lnTo>
                    <a:pt x="107" y="61"/>
                  </a:lnTo>
                  <a:lnTo>
                    <a:pt x="31" y="108"/>
                  </a:lnTo>
                  <a:lnTo>
                    <a:pt x="15" y="133"/>
                  </a:lnTo>
                  <a:lnTo>
                    <a:pt x="6" y="158"/>
                  </a:lnTo>
                  <a:lnTo>
                    <a:pt x="0" y="179"/>
                  </a:lnTo>
                  <a:lnTo>
                    <a:pt x="1" y="201"/>
                  </a:lnTo>
                  <a:lnTo>
                    <a:pt x="6" y="219"/>
                  </a:lnTo>
                  <a:lnTo>
                    <a:pt x="20" y="238"/>
                  </a:lnTo>
                  <a:lnTo>
                    <a:pt x="41" y="256"/>
                  </a:lnTo>
                  <a:lnTo>
                    <a:pt x="71" y="274"/>
                  </a:lnTo>
                  <a:lnTo>
                    <a:pt x="65" y="293"/>
                  </a:lnTo>
                  <a:lnTo>
                    <a:pt x="68" y="310"/>
                  </a:lnTo>
                  <a:lnTo>
                    <a:pt x="76" y="324"/>
                  </a:lnTo>
                  <a:lnTo>
                    <a:pt x="93" y="337"/>
                  </a:lnTo>
                  <a:lnTo>
                    <a:pt x="113" y="345"/>
                  </a:lnTo>
                  <a:lnTo>
                    <a:pt x="137" y="353"/>
                  </a:lnTo>
                  <a:lnTo>
                    <a:pt x="162" y="355"/>
                  </a:lnTo>
                  <a:lnTo>
                    <a:pt x="190" y="357"/>
                  </a:lnTo>
                  <a:lnTo>
                    <a:pt x="205" y="380"/>
                  </a:lnTo>
                  <a:lnTo>
                    <a:pt x="220" y="398"/>
                  </a:lnTo>
                  <a:lnTo>
                    <a:pt x="237" y="409"/>
                  </a:lnTo>
                  <a:lnTo>
                    <a:pt x="257" y="415"/>
                  </a:lnTo>
                  <a:lnTo>
                    <a:pt x="277" y="413"/>
                  </a:lnTo>
                  <a:lnTo>
                    <a:pt x="299" y="406"/>
                  </a:lnTo>
                  <a:lnTo>
                    <a:pt x="325" y="392"/>
                  </a:lnTo>
                  <a:lnTo>
                    <a:pt x="354" y="372"/>
                  </a:lnTo>
                  <a:lnTo>
                    <a:pt x="387" y="383"/>
                  </a:lnTo>
                  <a:lnTo>
                    <a:pt x="416" y="389"/>
                  </a:lnTo>
                  <a:lnTo>
                    <a:pt x="440" y="388"/>
                  </a:lnTo>
                  <a:lnTo>
                    <a:pt x="460" y="383"/>
                  </a:lnTo>
                  <a:lnTo>
                    <a:pt x="476" y="370"/>
                  </a:lnTo>
                  <a:lnTo>
                    <a:pt x="487" y="354"/>
                  </a:lnTo>
                  <a:lnTo>
                    <a:pt x="495" y="333"/>
                  </a:lnTo>
                  <a:lnTo>
                    <a:pt x="501" y="308"/>
                  </a:lnTo>
                  <a:lnTo>
                    <a:pt x="536" y="300"/>
                  </a:lnTo>
                  <a:lnTo>
                    <a:pt x="567" y="290"/>
                  </a:lnTo>
                  <a:lnTo>
                    <a:pt x="590" y="273"/>
                  </a:lnTo>
                  <a:lnTo>
                    <a:pt x="608" y="253"/>
                  </a:lnTo>
                  <a:lnTo>
                    <a:pt x="618" y="227"/>
                  </a:lnTo>
                  <a:lnTo>
                    <a:pt x="624" y="200"/>
                  </a:lnTo>
                  <a:lnTo>
                    <a:pt x="622" y="166"/>
                  </a:lnTo>
                  <a:lnTo>
                    <a:pt x="617" y="131"/>
                  </a:lnTo>
                  <a:close/>
                </a:path>
              </a:pathLst>
            </a:custGeom>
            <a:solidFill>
              <a:srgbClr val="B87A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645" name="Freeform 69"/>
            <p:cNvSpPr>
              <a:spLocks/>
            </p:cNvSpPr>
            <p:nvPr/>
          </p:nvSpPr>
          <p:spPr bwMode="auto">
            <a:xfrm>
              <a:off x="4863" y="2209"/>
              <a:ext cx="168" cy="169"/>
            </a:xfrm>
            <a:custGeom>
              <a:avLst/>
              <a:gdLst>
                <a:gd name="T0" fmla="*/ 501 w 506"/>
                <a:gd name="T1" fmla="*/ 108 h 339"/>
                <a:gd name="T2" fmla="*/ 443 w 506"/>
                <a:gd name="T3" fmla="*/ 59 h 339"/>
                <a:gd name="T4" fmla="*/ 387 w 506"/>
                <a:gd name="T5" fmla="*/ 27 h 339"/>
                <a:gd name="T6" fmla="*/ 328 w 506"/>
                <a:gd name="T7" fmla="*/ 7 h 339"/>
                <a:gd name="T8" fmla="*/ 270 w 506"/>
                <a:gd name="T9" fmla="*/ 0 h 339"/>
                <a:gd name="T10" fmla="*/ 209 w 506"/>
                <a:gd name="T11" fmla="*/ 6 h 339"/>
                <a:gd name="T12" fmla="*/ 148 w 506"/>
                <a:gd name="T13" fmla="*/ 23 h 339"/>
                <a:gd name="T14" fmla="*/ 86 w 506"/>
                <a:gd name="T15" fmla="*/ 50 h 339"/>
                <a:gd name="T16" fmla="*/ 26 w 506"/>
                <a:gd name="T17" fmla="*/ 89 h 339"/>
                <a:gd name="T18" fmla="*/ 13 w 506"/>
                <a:gd name="T19" fmla="*/ 109 h 339"/>
                <a:gd name="T20" fmla="*/ 4 w 506"/>
                <a:gd name="T21" fmla="*/ 130 h 339"/>
                <a:gd name="T22" fmla="*/ 0 w 506"/>
                <a:gd name="T23" fmla="*/ 147 h 339"/>
                <a:gd name="T24" fmla="*/ 0 w 506"/>
                <a:gd name="T25" fmla="*/ 164 h 339"/>
                <a:gd name="T26" fmla="*/ 4 w 506"/>
                <a:gd name="T27" fmla="*/ 178 h 339"/>
                <a:gd name="T28" fmla="*/ 14 w 506"/>
                <a:gd name="T29" fmla="*/ 194 h 339"/>
                <a:gd name="T30" fmla="*/ 31 w 506"/>
                <a:gd name="T31" fmla="*/ 209 h 339"/>
                <a:gd name="T32" fmla="*/ 55 w 506"/>
                <a:gd name="T33" fmla="*/ 225 h 339"/>
                <a:gd name="T34" fmla="*/ 50 w 506"/>
                <a:gd name="T35" fmla="*/ 239 h 339"/>
                <a:gd name="T36" fmla="*/ 54 w 506"/>
                <a:gd name="T37" fmla="*/ 254 h 339"/>
                <a:gd name="T38" fmla="*/ 61 w 506"/>
                <a:gd name="T39" fmla="*/ 266 h 339"/>
                <a:gd name="T40" fmla="*/ 75 w 506"/>
                <a:gd name="T41" fmla="*/ 276 h 339"/>
                <a:gd name="T42" fmla="*/ 91 w 506"/>
                <a:gd name="T43" fmla="*/ 282 h 339"/>
                <a:gd name="T44" fmla="*/ 110 w 506"/>
                <a:gd name="T45" fmla="*/ 288 h 339"/>
                <a:gd name="T46" fmla="*/ 131 w 506"/>
                <a:gd name="T47" fmla="*/ 292 h 339"/>
                <a:gd name="T48" fmla="*/ 155 w 506"/>
                <a:gd name="T49" fmla="*/ 293 h 339"/>
                <a:gd name="T50" fmla="*/ 167 w 506"/>
                <a:gd name="T51" fmla="*/ 311 h 339"/>
                <a:gd name="T52" fmla="*/ 179 w 506"/>
                <a:gd name="T53" fmla="*/ 326 h 339"/>
                <a:gd name="T54" fmla="*/ 192 w 506"/>
                <a:gd name="T55" fmla="*/ 333 h 339"/>
                <a:gd name="T56" fmla="*/ 208 w 506"/>
                <a:gd name="T57" fmla="*/ 339 h 339"/>
                <a:gd name="T58" fmla="*/ 223 w 506"/>
                <a:gd name="T59" fmla="*/ 337 h 339"/>
                <a:gd name="T60" fmla="*/ 243 w 506"/>
                <a:gd name="T61" fmla="*/ 331 h 339"/>
                <a:gd name="T62" fmla="*/ 263 w 506"/>
                <a:gd name="T63" fmla="*/ 318 h 339"/>
                <a:gd name="T64" fmla="*/ 287 w 506"/>
                <a:gd name="T65" fmla="*/ 302 h 339"/>
                <a:gd name="T66" fmla="*/ 314 w 506"/>
                <a:gd name="T67" fmla="*/ 311 h 339"/>
                <a:gd name="T68" fmla="*/ 338 w 506"/>
                <a:gd name="T69" fmla="*/ 316 h 339"/>
                <a:gd name="T70" fmla="*/ 356 w 506"/>
                <a:gd name="T71" fmla="*/ 315 h 339"/>
                <a:gd name="T72" fmla="*/ 373 w 506"/>
                <a:gd name="T73" fmla="*/ 311 h 339"/>
                <a:gd name="T74" fmla="*/ 386 w 506"/>
                <a:gd name="T75" fmla="*/ 301 h 339"/>
                <a:gd name="T76" fmla="*/ 395 w 506"/>
                <a:gd name="T77" fmla="*/ 289 h 339"/>
                <a:gd name="T78" fmla="*/ 401 w 506"/>
                <a:gd name="T79" fmla="*/ 271 h 339"/>
                <a:gd name="T80" fmla="*/ 407 w 506"/>
                <a:gd name="T81" fmla="*/ 251 h 339"/>
                <a:gd name="T82" fmla="*/ 435 w 506"/>
                <a:gd name="T83" fmla="*/ 245 h 339"/>
                <a:gd name="T84" fmla="*/ 460 w 506"/>
                <a:gd name="T85" fmla="*/ 237 h 339"/>
                <a:gd name="T86" fmla="*/ 479 w 506"/>
                <a:gd name="T87" fmla="*/ 222 h 339"/>
                <a:gd name="T88" fmla="*/ 494 w 506"/>
                <a:gd name="T89" fmla="*/ 207 h 339"/>
                <a:gd name="T90" fmla="*/ 501 w 506"/>
                <a:gd name="T91" fmla="*/ 187 h 339"/>
                <a:gd name="T92" fmla="*/ 506 w 506"/>
                <a:gd name="T93" fmla="*/ 164 h 339"/>
                <a:gd name="T94" fmla="*/ 506 w 506"/>
                <a:gd name="T95" fmla="*/ 136 h 339"/>
                <a:gd name="T96" fmla="*/ 501 w 506"/>
                <a:gd name="T97" fmla="*/ 108 h 33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06"/>
                <a:gd name="T148" fmla="*/ 0 h 339"/>
                <a:gd name="T149" fmla="*/ 506 w 506"/>
                <a:gd name="T150" fmla="*/ 339 h 33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06" h="339">
                  <a:moveTo>
                    <a:pt x="501" y="108"/>
                  </a:moveTo>
                  <a:lnTo>
                    <a:pt x="443" y="59"/>
                  </a:lnTo>
                  <a:lnTo>
                    <a:pt x="387" y="27"/>
                  </a:lnTo>
                  <a:lnTo>
                    <a:pt x="328" y="7"/>
                  </a:lnTo>
                  <a:lnTo>
                    <a:pt x="270" y="0"/>
                  </a:lnTo>
                  <a:lnTo>
                    <a:pt x="209" y="6"/>
                  </a:lnTo>
                  <a:lnTo>
                    <a:pt x="148" y="23"/>
                  </a:lnTo>
                  <a:lnTo>
                    <a:pt x="86" y="50"/>
                  </a:lnTo>
                  <a:lnTo>
                    <a:pt x="26" y="89"/>
                  </a:lnTo>
                  <a:lnTo>
                    <a:pt x="13" y="109"/>
                  </a:lnTo>
                  <a:lnTo>
                    <a:pt x="4" y="130"/>
                  </a:lnTo>
                  <a:lnTo>
                    <a:pt x="0" y="147"/>
                  </a:lnTo>
                  <a:lnTo>
                    <a:pt x="0" y="164"/>
                  </a:lnTo>
                  <a:lnTo>
                    <a:pt x="4" y="178"/>
                  </a:lnTo>
                  <a:lnTo>
                    <a:pt x="14" y="194"/>
                  </a:lnTo>
                  <a:lnTo>
                    <a:pt x="31" y="209"/>
                  </a:lnTo>
                  <a:lnTo>
                    <a:pt x="55" y="225"/>
                  </a:lnTo>
                  <a:lnTo>
                    <a:pt x="50" y="239"/>
                  </a:lnTo>
                  <a:lnTo>
                    <a:pt x="54" y="254"/>
                  </a:lnTo>
                  <a:lnTo>
                    <a:pt x="61" y="266"/>
                  </a:lnTo>
                  <a:lnTo>
                    <a:pt x="75" y="276"/>
                  </a:lnTo>
                  <a:lnTo>
                    <a:pt x="91" y="282"/>
                  </a:lnTo>
                  <a:lnTo>
                    <a:pt x="110" y="288"/>
                  </a:lnTo>
                  <a:lnTo>
                    <a:pt x="131" y="292"/>
                  </a:lnTo>
                  <a:lnTo>
                    <a:pt x="155" y="293"/>
                  </a:lnTo>
                  <a:lnTo>
                    <a:pt x="167" y="311"/>
                  </a:lnTo>
                  <a:lnTo>
                    <a:pt x="179" y="326"/>
                  </a:lnTo>
                  <a:lnTo>
                    <a:pt x="192" y="333"/>
                  </a:lnTo>
                  <a:lnTo>
                    <a:pt x="208" y="339"/>
                  </a:lnTo>
                  <a:lnTo>
                    <a:pt x="223" y="337"/>
                  </a:lnTo>
                  <a:lnTo>
                    <a:pt x="243" y="331"/>
                  </a:lnTo>
                  <a:lnTo>
                    <a:pt x="263" y="318"/>
                  </a:lnTo>
                  <a:lnTo>
                    <a:pt x="287" y="302"/>
                  </a:lnTo>
                  <a:lnTo>
                    <a:pt x="314" y="311"/>
                  </a:lnTo>
                  <a:lnTo>
                    <a:pt x="338" y="316"/>
                  </a:lnTo>
                  <a:lnTo>
                    <a:pt x="356" y="315"/>
                  </a:lnTo>
                  <a:lnTo>
                    <a:pt x="373" y="311"/>
                  </a:lnTo>
                  <a:lnTo>
                    <a:pt x="386" y="301"/>
                  </a:lnTo>
                  <a:lnTo>
                    <a:pt x="395" y="289"/>
                  </a:lnTo>
                  <a:lnTo>
                    <a:pt x="401" y="271"/>
                  </a:lnTo>
                  <a:lnTo>
                    <a:pt x="407" y="251"/>
                  </a:lnTo>
                  <a:lnTo>
                    <a:pt x="435" y="245"/>
                  </a:lnTo>
                  <a:lnTo>
                    <a:pt x="460" y="237"/>
                  </a:lnTo>
                  <a:lnTo>
                    <a:pt x="479" y="222"/>
                  </a:lnTo>
                  <a:lnTo>
                    <a:pt x="494" y="207"/>
                  </a:lnTo>
                  <a:lnTo>
                    <a:pt x="501" y="187"/>
                  </a:lnTo>
                  <a:lnTo>
                    <a:pt x="506" y="164"/>
                  </a:lnTo>
                  <a:lnTo>
                    <a:pt x="506" y="136"/>
                  </a:lnTo>
                  <a:lnTo>
                    <a:pt x="501" y="108"/>
                  </a:lnTo>
                  <a:close/>
                </a:path>
              </a:pathLst>
            </a:custGeom>
            <a:solidFill>
              <a:srgbClr val="A67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646" name="Freeform 70"/>
            <p:cNvSpPr>
              <a:spLocks/>
            </p:cNvSpPr>
            <p:nvPr/>
          </p:nvSpPr>
          <p:spPr bwMode="auto">
            <a:xfrm>
              <a:off x="4895" y="2222"/>
              <a:ext cx="108" cy="109"/>
            </a:xfrm>
            <a:custGeom>
              <a:avLst/>
              <a:gdLst>
                <a:gd name="T0" fmla="*/ 323 w 326"/>
                <a:gd name="T1" fmla="*/ 69 h 218"/>
                <a:gd name="T2" fmla="*/ 285 w 326"/>
                <a:gd name="T3" fmla="*/ 37 h 218"/>
                <a:gd name="T4" fmla="*/ 249 w 326"/>
                <a:gd name="T5" fmla="*/ 17 h 218"/>
                <a:gd name="T6" fmla="*/ 211 w 326"/>
                <a:gd name="T7" fmla="*/ 3 h 218"/>
                <a:gd name="T8" fmla="*/ 174 w 326"/>
                <a:gd name="T9" fmla="*/ 0 h 218"/>
                <a:gd name="T10" fmla="*/ 134 w 326"/>
                <a:gd name="T11" fmla="*/ 2 h 218"/>
                <a:gd name="T12" fmla="*/ 95 w 326"/>
                <a:gd name="T13" fmla="*/ 14 h 218"/>
                <a:gd name="T14" fmla="*/ 55 w 326"/>
                <a:gd name="T15" fmla="*/ 31 h 218"/>
                <a:gd name="T16" fmla="*/ 16 w 326"/>
                <a:gd name="T17" fmla="*/ 57 h 218"/>
                <a:gd name="T18" fmla="*/ 7 w 326"/>
                <a:gd name="T19" fmla="*/ 69 h 218"/>
                <a:gd name="T20" fmla="*/ 3 w 326"/>
                <a:gd name="T21" fmla="*/ 82 h 218"/>
                <a:gd name="T22" fmla="*/ 0 w 326"/>
                <a:gd name="T23" fmla="*/ 94 h 218"/>
                <a:gd name="T24" fmla="*/ 2 w 326"/>
                <a:gd name="T25" fmla="*/ 105 h 218"/>
                <a:gd name="T26" fmla="*/ 3 w 326"/>
                <a:gd name="T27" fmla="*/ 114 h 218"/>
                <a:gd name="T28" fmla="*/ 11 w 326"/>
                <a:gd name="T29" fmla="*/ 125 h 218"/>
                <a:gd name="T30" fmla="*/ 21 w 326"/>
                <a:gd name="T31" fmla="*/ 134 h 218"/>
                <a:gd name="T32" fmla="*/ 38 w 326"/>
                <a:gd name="T33" fmla="*/ 144 h 218"/>
                <a:gd name="T34" fmla="*/ 34 w 326"/>
                <a:gd name="T35" fmla="*/ 152 h 218"/>
                <a:gd name="T36" fmla="*/ 34 w 326"/>
                <a:gd name="T37" fmla="*/ 161 h 218"/>
                <a:gd name="T38" fmla="*/ 38 w 326"/>
                <a:gd name="T39" fmla="*/ 169 h 218"/>
                <a:gd name="T40" fmla="*/ 48 w 326"/>
                <a:gd name="T41" fmla="*/ 176 h 218"/>
                <a:gd name="T42" fmla="*/ 58 w 326"/>
                <a:gd name="T43" fmla="*/ 180 h 218"/>
                <a:gd name="T44" fmla="*/ 71 w 326"/>
                <a:gd name="T45" fmla="*/ 184 h 218"/>
                <a:gd name="T46" fmla="*/ 85 w 326"/>
                <a:gd name="T47" fmla="*/ 185 h 218"/>
                <a:gd name="T48" fmla="*/ 100 w 326"/>
                <a:gd name="T49" fmla="*/ 186 h 218"/>
                <a:gd name="T50" fmla="*/ 107 w 326"/>
                <a:gd name="T51" fmla="*/ 198 h 218"/>
                <a:gd name="T52" fmla="*/ 116 w 326"/>
                <a:gd name="T53" fmla="*/ 208 h 218"/>
                <a:gd name="T54" fmla="*/ 124 w 326"/>
                <a:gd name="T55" fmla="*/ 214 h 218"/>
                <a:gd name="T56" fmla="*/ 134 w 326"/>
                <a:gd name="T57" fmla="*/ 218 h 218"/>
                <a:gd name="T58" fmla="*/ 143 w 326"/>
                <a:gd name="T59" fmla="*/ 216 h 218"/>
                <a:gd name="T60" fmla="*/ 155 w 326"/>
                <a:gd name="T61" fmla="*/ 212 h 218"/>
                <a:gd name="T62" fmla="*/ 168 w 326"/>
                <a:gd name="T63" fmla="*/ 205 h 218"/>
                <a:gd name="T64" fmla="*/ 185 w 326"/>
                <a:gd name="T65" fmla="*/ 195 h 218"/>
                <a:gd name="T66" fmla="*/ 202 w 326"/>
                <a:gd name="T67" fmla="*/ 201 h 218"/>
                <a:gd name="T68" fmla="*/ 218 w 326"/>
                <a:gd name="T69" fmla="*/ 203 h 218"/>
                <a:gd name="T70" fmla="*/ 229 w 326"/>
                <a:gd name="T71" fmla="*/ 202 h 218"/>
                <a:gd name="T72" fmla="*/ 240 w 326"/>
                <a:gd name="T73" fmla="*/ 199 h 218"/>
                <a:gd name="T74" fmla="*/ 247 w 326"/>
                <a:gd name="T75" fmla="*/ 192 h 218"/>
                <a:gd name="T76" fmla="*/ 254 w 326"/>
                <a:gd name="T77" fmla="*/ 184 h 218"/>
                <a:gd name="T78" fmla="*/ 259 w 326"/>
                <a:gd name="T79" fmla="*/ 172 h 218"/>
                <a:gd name="T80" fmla="*/ 263 w 326"/>
                <a:gd name="T81" fmla="*/ 160 h 218"/>
                <a:gd name="T82" fmla="*/ 280 w 326"/>
                <a:gd name="T83" fmla="*/ 156 h 218"/>
                <a:gd name="T84" fmla="*/ 297 w 326"/>
                <a:gd name="T85" fmla="*/ 150 h 218"/>
                <a:gd name="T86" fmla="*/ 308 w 326"/>
                <a:gd name="T87" fmla="*/ 142 h 218"/>
                <a:gd name="T88" fmla="*/ 318 w 326"/>
                <a:gd name="T89" fmla="*/ 131 h 218"/>
                <a:gd name="T90" fmla="*/ 322 w 326"/>
                <a:gd name="T91" fmla="*/ 118 h 218"/>
                <a:gd name="T92" fmla="*/ 326 w 326"/>
                <a:gd name="T93" fmla="*/ 104 h 218"/>
                <a:gd name="T94" fmla="*/ 325 w 326"/>
                <a:gd name="T95" fmla="*/ 87 h 218"/>
                <a:gd name="T96" fmla="*/ 323 w 326"/>
                <a:gd name="T97" fmla="*/ 69 h 2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6"/>
                <a:gd name="T148" fmla="*/ 0 h 218"/>
                <a:gd name="T149" fmla="*/ 326 w 326"/>
                <a:gd name="T150" fmla="*/ 218 h 2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6" h="218">
                  <a:moveTo>
                    <a:pt x="323" y="69"/>
                  </a:moveTo>
                  <a:lnTo>
                    <a:pt x="285" y="37"/>
                  </a:lnTo>
                  <a:lnTo>
                    <a:pt x="249" y="17"/>
                  </a:lnTo>
                  <a:lnTo>
                    <a:pt x="211" y="3"/>
                  </a:lnTo>
                  <a:lnTo>
                    <a:pt x="174" y="0"/>
                  </a:lnTo>
                  <a:lnTo>
                    <a:pt x="134" y="2"/>
                  </a:lnTo>
                  <a:lnTo>
                    <a:pt x="95" y="14"/>
                  </a:lnTo>
                  <a:lnTo>
                    <a:pt x="55" y="31"/>
                  </a:lnTo>
                  <a:lnTo>
                    <a:pt x="16" y="57"/>
                  </a:lnTo>
                  <a:lnTo>
                    <a:pt x="7" y="69"/>
                  </a:lnTo>
                  <a:lnTo>
                    <a:pt x="3" y="82"/>
                  </a:lnTo>
                  <a:lnTo>
                    <a:pt x="0" y="94"/>
                  </a:lnTo>
                  <a:lnTo>
                    <a:pt x="2" y="105"/>
                  </a:lnTo>
                  <a:lnTo>
                    <a:pt x="3" y="114"/>
                  </a:lnTo>
                  <a:lnTo>
                    <a:pt x="11" y="125"/>
                  </a:lnTo>
                  <a:lnTo>
                    <a:pt x="21" y="134"/>
                  </a:lnTo>
                  <a:lnTo>
                    <a:pt x="38" y="144"/>
                  </a:lnTo>
                  <a:lnTo>
                    <a:pt x="34" y="152"/>
                  </a:lnTo>
                  <a:lnTo>
                    <a:pt x="34" y="161"/>
                  </a:lnTo>
                  <a:lnTo>
                    <a:pt x="38" y="169"/>
                  </a:lnTo>
                  <a:lnTo>
                    <a:pt x="48" y="176"/>
                  </a:lnTo>
                  <a:lnTo>
                    <a:pt x="58" y="180"/>
                  </a:lnTo>
                  <a:lnTo>
                    <a:pt x="71" y="184"/>
                  </a:lnTo>
                  <a:lnTo>
                    <a:pt x="85" y="185"/>
                  </a:lnTo>
                  <a:lnTo>
                    <a:pt x="100" y="186"/>
                  </a:lnTo>
                  <a:lnTo>
                    <a:pt x="107" y="198"/>
                  </a:lnTo>
                  <a:lnTo>
                    <a:pt x="116" y="208"/>
                  </a:lnTo>
                  <a:lnTo>
                    <a:pt x="124" y="214"/>
                  </a:lnTo>
                  <a:lnTo>
                    <a:pt x="134" y="218"/>
                  </a:lnTo>
                  <a:lnTo>
                    <a:pt x="143" y="216"/>
                  </a:lnTo>
                  <a:lnTo>
                    <a:pt x="155" y="212"/>
                  </a:lnTo>
                  <a:lnTo>
                    <a:pt x="168" y="205"/>
                  </a:lnTo>
                  <a:lnTo>
                    <a:pt x="185" y="195"/>
                  </a:lnTo>
                  <a:lnTo>
                    <a:pt x="202" y="201"/>
                  </a:lnTo>
                  <a:lnTo>
                    <a:pt x="218" y="203"/>
                  </a:lnTo>
                  <a:lnTo>
                    <a:pt x="229" y="202"/>
                  </a:lnTo>
                  <a:lnTo>
                    <a:pt x="240" y="199"/>
                  </a:lnTo>
                  <a:lnTo>
                    <a:pt x="247" y="192"/>
                  </a:lnTo>
                  <a:lnTo>
                    <a:pt x="254" y="184"/>
                  </a:lnTo>
                  <a:lnTo>
                    <a:pt x="259" y="172"/>
                  </a:lnTo>
                  <a:lnTo>
                    <a:pt x="263" y="160"/>
                  </a:lnTo>
                  <a:lnTo>
                    <a:pt x="280" y="156"/>
                  </a:lnTo>
                  <a:lnTo>
                    <a:pt x="297" y="150"/>
                  </a:lnTo>
                  <a:lnTo>
                    <a:pt x="308" y="142"/>
                  </a:lnTo>
                  <a:lnTo>
                    <a:pt x="318" y="131"/>
                  </a:lnTo>
                  <a:lnTo>
                    <a:pt x="322" y="118"/>
                  </a:lnTo>
                  <a:lnTo>
                    <a:pt x="326" y="104"/>
                  </a:lnTo>
                  <a:lnTo>
                    <a:pt x="325" y="87"/>
                  </a:lnTo>
                  <a:lnTo>
                    <a:pt x="323" y="69"/>
                  </a:lnTo>
                  <a:close/>
                </a:path>
              </a:pathLst>
            </a:custGeom>
            <a:solidFill>
              <a:srgbClr val="734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647" name="Freeform 71"/>
            <p:cNvSpPr>
              <a:spLocks/>
            </p:cNvSpPr>
            <p:nvPr/>
          </p:nvSpPr>
          <p:spPr bwMode="auto">
            <a:xfrm>
              <a:off x="4692" y="1761"/>
              <a:ext cx="543" cy="569"/>
            </a:xfrm>
            <a:custGeom>
              <a:avLst/>
              <a:gdLst>
                <a:gd name="T0" fmla="*/ 65 w 1629"/>
                <a:gd name="T1" fmla="*/ 491 h 1139"/>
                <a:gd name="T2" fmla="*/ 86 w 1629"/>
                <a:gd name="T3" fmla="*/ 405 h 1139"/>
                <a:gd name="T4" fmla="*/ 113 w 1629"/>
                <a:gd name="T5" fmla="*/ 329 h 1139"/>
                <a:gd name="T6" fmla="*/ 144 w 1629"/>
                <a:gd name="T7" fmla="*/ 260 h 1139"/>
                <a:gd name="T8" fmla="*/ 179 w 1629"/>
                <a:gd name="T9" fmla="*/ 202 h 1139"/>
                <a:gd name="T10" fmla="*/ 219 w 1629"/>
                <a:gd name="T11" fmla="*/ 149 h 1139"/>
                <a:gd name="T12" fmla="*/ 264 w 1629"/>
                <a:gd name="T13" fmla="*/ 105 h 1139"/>
                <a:gd name="T14" fmla="*/ 312 w 1629"/>
                <a:gd name="T15" fmla="*/ 70 h 1139"/>
                <a:gd name="T16" fmla="*/ 366 w 1629"/>
                <a:gd name="T17" fmla="*/ 42 h 1139"/>
                <a:gd name="T18" fmla="*/ 419 w 1629"/>
                <a:gd name="T19" fmla="*/ 20 h 1139"/>
                <a:gd name="T20" fmla="*/ 479 w 1629"/>
                <a:gd name="T21" fmla="*/ 7 h 1139"/>
                <a:gd name="T22" fmla="*/ 541 w 1629"/>
                <a:gd name="T23" fmla="*/ 0 h 1139"/>
                <a:gd name="T24" fmla="*/ 606 w 1629"/>
                <a:gd name="T25" fmla="*/ 2 h 1139"/>
                <a:gd name="T26" fmla="*/ 672 w 1629"/>
                <a:gd name="T27" fmla="*/ 8 h 1139"/>
                <a:gd name="T28" fmla="*/ 741 w 1629"/>
                <a:gd name="T29" fmla="*/ 21 h 1139"/>
                <a:gd name="T30" fmla="*/ 812 w 1629"/>
                <a:gd name="T31" fmla="*/ 40 h 1139"/>
                <a:gd name="T32" fmla="*/ 887 w 1629"/>
                <a:gd name="T33" fmla="*/ 66 h 1139"/>
                <a:gd name="T34" fmla="*/ 971 w 1629"/>
                <a:gd name="T35" fmla="*/ 49 h 1139"/>
                <a:gd name="T36" fmla="*/ 1057 w 1629"/>
                <a:gd name="T37" fmla="*/ 37 h 1139"/>
                <a:gd name="T38" fmla="*/ 1144 w 1629"/>
                <a:gd name="T39" fmla="*/ 30 h 1139"/>
                <a:gd name="T40" fmla="*/ 1230 w 1629"/>
                <a:gd name="T41" fmla="*/ 28 h 1139"/>
                <a:gd name="T42" fmla="*/ 1314 w 1629"/>
                <a:gd name="T43" fmla="*/ 27 h 1139"/>
                <a:gd name="T44" fmla="*/ 1400 w 1629"/>
                <a:gd name="T45" fmla="*/ 30 h 1139"/>
                <a:gd name="T46" fmla="*/ 1487 w 1629"/>
                <a:gd name="T47" fmla="*/ 37 h 1139"/>
                <a:gd name="T48" fmla="*/ 1573 w 1629"/>
                <a:gd name="T49" fmla="*/ 46 h 1139"/>
                <a:gd name="T50" fmla="*/ 1581 w 1629"/>
                <a:gd name="T51" fmla="*/ 102 h 1139"/>
                <a:gd name="T52" fmla="*/ 1590 w 1629"/>
                <a:gd name="T53" fmla="*/ 158 h 1139"/>
                <a:gd name="T54" fmla="*/ 1594 w 1629"/>
                <a:gd name="T55" fmla="*/ 215 h 1139"/>
                <a:gd name="T56" fmla="*/ 1597 w 1629"/>
                <a:gd name="T57" fmla="*/ 272 h 1139"/>
                <a:gd name="T58" fmla="*/ 1595 w 1629"/>
                <a:gd name="T59" fmla="*/ 328 h 1139"/>
                <a:gd name="T60" fmla="*/ 1594 w 1629"/>
                <a:gd name="T61" fmla="*/ 386 h 1139"/>
                <a:gd name="T62" fmla="*/ 1588 w 1629"/>
                <a:gd name="T63" fmla="*/ 442 h 1139"/>
                <a:gd name="T64" fmla="*/ 1583 w 1629"/>
                <a:gd name="T65" fmla="*/ 499 h 1139"/>
                <a:gd name="T66" fmla="*/ 1629 w 1629"/>
                <a:gd name="T67" fmla="*/ 709 h 1139"/>
                <a:gd name="T68" fmla="*/ 1614 w 1629"/>
                <a:gd name="T69" fmla="*/ 880 h 1139"/>
                <a:gd name="T70" fmla="*/ 1544 w 1629"/>
                <a:gd name="T71" fmla="*/ 1010 h 1139"/>
                <a:gd name="T72" fmla="*/ 1437 w 1629"/>
                <a:gd name="T73" fmla="*/ 1097 h 1139"/>
                <a:gd name="T74" fmla="*/ 1303 w 1629"/>
                <a:gd name="T75" fmla="*/ 1139 h 1139"/>
                <a:gd name="T76" fmla="*/ 1158 w 1629"/>
                <a:gd name="T77" fmla="*/ 1135 h 1139"/>
                <a:gd name="T78" fmla="*/ 1014 w 1629"/>
                <a:gd name="T79" fmla="*/ 1083 h 1139"/>
                <a:gd name="T80" fmla="*/ 887 w 1629"/>
                <a:gd name="T81" fmla="*/ 982 h 1139"/>
                <a:gd name="T82" fmla="*/ 861 w 1629"/>
                <a:gd name="T83" fmla="*/ 976 h 1139"/>
                <a:gd name="T84" fmla="*/ 836 w 1629"/>
                <a:gd name="T85" fmla="*/ 971 h 1139"/>
                <a:gd name="T86" fmla="*/ 810 w 1629"/>
                <a:gd name="T87" fmla="*/ 964 h 1139"/>
                <a:gd name="T88" fmla="*/ 785 w 1629"/>
                <a:gd name="T89" fmla="*/ 959 h 1139"/>
                <a:gd name="T90" fmla="*/ 760 w 1629"/>
                <a:gd name="T91" fmla="*/ 952 h 1139"/>
                <a:gd name="T92" fmla="*/ 734 w 1629"/>
                <a:gd name="T93" fmla="*/ 947 h 1139"/>
                <a:gd name="T94" fmla="*/ 709 w 1629"/>
                <a:gd name="T95" fmla="*/ 941 h 1139"/>
                <a:gd name="T96" fmla="*/ 685 w 1629"/>
                <a:gd name="T97" fmla="*/ 937 h 1139"/>
                <a:gd name="T98" fmla="*/ 514 w 1629"/>
                <a:gd name="T99" fmla="*/ 1033 h 1139"/>
                <a:gd name="T100" fmla="*/ 359 w 1629"/>
                <a:gd name="T101" fmla="*/ 1085 h 1139"/>
                <a:gd name="T102" fmla="*/ 223 w 1629"/>
                <a:gd name="T103" fmla="*/ 1092 h 1139"/>
                <a:gd name="T104" fmla="*/ 116 w 1629"/>
                <a:gd name="T105" fmla="*/ 1057 h 1139"/>
                <a:gd name="T106" fmla="*/ 38 w 1629"/>
                <a:gd name="T107" fmla="*/ 976 h 1139"/>
                <a:gd name="T108" fmla="*/ 0 w 1629"/>
                <a:gd name="T109" fmla="*/ 854 h 1139"/>
                <a:gd name="T110" fmla="*/ 7 w 1629"/>
                <a:gd name="T111" fmla="*/ 692 h 1139"/>
                <a:gd name="T112" fmla="*/ 65 w 1629"/>
                <a:gd name="T113" fmla="*/ 491 h 113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629"/>
                <a:gd name="T172" fmla="*/ 0 h 1139"/>
                <a:gd name="T173" fmla="*/ 1629 w 1629"/>
                <a:gd name="T174" fmla="*/ 1139 h 113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629" h="1139">
                  <a:moveTo>
                    <a:pt x="65" y="491"/>
                  </a:moveTo>
                  <a:lnTo>
                    <a:pt x="86" y="405"/>
                  </a:lnTo>
                  <a:lnTo>
                    <a:pt x="113" y="329"/>
                  </a:lnTo>
                  <a:lnTo>
                    <a:pt x="144" y="260"/>
                  </a:lnTo>
                  <a:lnTo>
                    <a:pt x="179" y="202"/>
                  </a:lnTo>
                  <a:lnTo>
                    <a:pt x="219" y="149"/>
                  </a:lnTo>
                  <a:lnTo>
                    <a:pt x="264" y="105"/>
                  </a:lnTo>
                  <a:lnTo>
                    <a:pt x="312" y="70"/>
                  </a:lnTo>
                  <a:lnTo>
                    <a:pt x="366" y="42"/>
                  </a:lnTo>
                  <a:lnTo>
                    <a:pt x="419" y="20"/>
                  </a:lnTo>
                  <a:lnTo>
                    <a:pt x="479" y="7"/>
                  </a:lnTo>
                  <a:lnTo>
                    <a:pt x="541" y="0"/>
                  </a:lnTo>
                  <a:lnTo>
                    <a:pt x="606" y="2"/>
                  </a:lnTo>
                  <a:lnTo>
                    <a:pt x="672" y="8"/>
                  </a:lnTo>
                  <a:lnTo>
                    <a:pt x="741" y="21"/>
                  </a:lnTo>
                  <a:lnTo>
                    <a:pt x="812" y="40"/>
                  </a:lnTo>
                  <a:lnTo>
                    <a:pt x="887" y="66"/>
                  </a:lnTo>
                  <a:lnTo>
                    <a:pt x="971" y="49"/>
                  </a:lnTo>
                  <a:lnTo>
                    <a:pt x="1057" y="37"/>
                  </a:lnTo>
                  <a:lnTo>
                    <a:pt x="1144" y="30"/>
                  </a:lnTo>
                  <a:lnTo>
                    <a:pt x="1230" y="28"/>
                  </a:lnTo>
                  <a:lnTo>
                    <a:pt x="1314" y="27"/>
                  </a:lnTo>
                  <a:lnTo>
                    <a:pt x="1400" y="30"/>
                  </a:lnTo>
                  <a:lnTo>
                    <a:pt x="1487" y="37"/>
                  </a:lnTo>
                  <a:lnTo>
                    <a:pt x="1573" y="46"/>
                  </a:lnTo>
                  <a:lnTo>
                    <a:pt x="1581" y="102"/>
                  </a:lnTo>
                  <a:lnTo>
                    <a:pt x="1590" y="158"/>
                  </a:lnTo>
                  <a:lnTo>
                    <a:pt x="1594" y="215"/>
                  </a:lnTo>
                  <a:lnTo>
                    <a:pt x="1597" y="272"/>
                  </a:lnTo>
                  <a:lnTo>
                    <a:pt x="1595" y="328"/>
                  </a:lnTo>
                  <a:lnTo>
                    <a:pt x="1594" y="386"/>
                  </a:lnTo>
                  <a:lnTo>
                    <a:pt x="1588" y="442"/>
                  </a:lnTo>
                  <a:lnTo>
                    <a:pt x="1583" y="499"/>
                  </a:lnTo>
                  <a:lnTo>
                    <a:pt x="1629" y="709"/>
                  </a:lnTo>
                  <a:lnTo>
                    <a:pt x="1614" y="880"/>
                  </a:lnTo>
                  <a:lnTo>
                    <a:pt x="1544" y="1010"/>
                  </a:lnTo>
                  <a:lnTo>
                    <a:pt x="1437" y="1097"/>
                  </a:lnTo>
                  <a:lnTo>
                    <a:pt x="1303" y="1139"/>
                  </a:lnTo>
                  <a:lnTo>
                    <a:pt x="1158" y="1135"/>
                  </a:lnTo>
                  <a:lnTo>
                    <a:pt x="1014" y="1083"/>
                  </a:lnTo>
                  <a:lnTo>
                    <a:pt x="887" y="982"/>
                  </a:lnTo>
                  <a:lnTo>
                    <a:pt x="861" y="976"/>
                  </a:lnTo>
                  <a:lnTo>
                    <a:pt x="836" y="971"/>
                  </a:lnTo>
                  <a:lnTo>
                    <a:pt x="810" y="964"/>
                  </a:lnTo>
                  <a:lnTo>
                    <a:pt x="785" y="959"/>
                  </a:lnTo>
                  <a:lnTo>
                    <a:pt x="760" y="952"/>
                  </a:lnTo>
                  <a:lnTo>
                    <a:pt x="734" y="947"/>
                  </a:lnTo>
                  <a:lnTo>
                    <a:pt x="709" y="941"/>
                  </a:lnTo>
                  <a:lnTo>
                    <a:pt x="685" y="937"/>
                  </a:lnTo>
                  <a:lnTo>
                    <a:pt x="514" y="1033"/>
                  </a:lnTo>
                  <a:lnTo>
                    <a:pt x="359" y="1085"/>
                  </a:lnTo>
                  <a:lnTo>
                    <a:pt x="223" y="1092"/>
                  </a:lnTo>
                  <a:lnTo>
                    <a:pt x="116" y="1057"/>
                  </a:lnTo>
                  <a:lnTo>
                    <a:pt x="38" y="976"/>
                  </a:lnTo>
                  <a:lnTo>
                    <a:pt x="0" y="854"/>
                  </a:lnTo>
                  <a:lnTo>
                    <a:pt x="7" y="692"/>
                  </a:lnTo>
                  <a:lnTo>
                    <a:pt x="65" y="491"/>
                  </a:lnTo>
                  <a:close/>
                </a:path>
              </a:pathLst>
            </a:custGeom>
            <a:solidFill>
              <a:srgbClr val="C2917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648" name="Freeform 72"/>
            <p:cNvSpPr>
              <a:spLocks/>
            </p:cNvSpPr>
            <p:nvPr/>
          </p:nvSpPr>
          <p:spPr bwMode="auto">
            <a:xfrm>
              <a:off x="4712" y="1784"/>
              <a:ext cx="505" cy="511"/>
            </a:xfrm>
            <a:custGeom>
              <a:avLst/>
              <a:gdLst>
                <a:gd name="T0" fmla="*/ 59 w 1513"/>
                <a:gd name="T1" fmla="*/ 440 h 1024"/>
                <a:gd name="T2" fmla="*/ 79 w 1513"/>
                <a:gd name="T3" fmla="*/ 363 h 1024"/>
                <a:gd name="T4" fmla="*/ 103 w 1513"/>
                <a:gd name="T5" fmla="*/ 295 h 1024"/>
                <a:gd name="T6" fmla="*/ 131 w 1513"/>
                <a:gd name="T7" fmla="*/ 234 h 1024"/>
                <a:gd name="T8" fmla="*/ 165 w 1513"/>
                <a:gd name="T9" fmla="*/ 180 h 1024"/>
                <a:gd name="T10" fmla="*/ 201 w 1513"/>
                <a:gd name="T11" fmla="*/ 132 h 1024"/>
                <a:gd name="T12" fmla="*/ 242 w 1513"/>
                <a:gd name="T13" fmla="*/ 93 h 1024"/>
                <a:gd name="T14" fmla="*/ 287 w 1513"/>
                <a:gd name="T15" fmla="*/ 60 h 1024"/>
                <a:gd name="T16" fmla="*/ 338 w 1513"/>
                <a:gd name="T17" fmla="*/ 37 h 1024"/>
                <a:gd name="T18" fmla="*/ 388 w 1513"/>
                <a:gd name="T19" fmla="*/ 17 h 1024"/>
                <a:gd name="T20" fmla="*/ 443 w 1513"/>
                <a:gd name="T21" fmla="*/ 5 h 1024"/>
                <a:gd name="T22" fmla="*/ 501 w 1513"/>
                <a:gd name="T23" fmla="*/ 0 h 1024"/>
                <a:gd name="T24" fmla="*/ 561 w 1513"/>
                <a:gd name="T25" fmla="*/ 1 h 1024"/>
                <a:gd name="T26" fmla="*/ 622 w 1513"/>
                <a:gd name="T27" fmla="*/ 7 h 1024"/>
                <a:gd name="T28" fmla="*/ 687 w 1513"/>
                <a:gd name="T29" fmla="*/ 18 h 1024"/>
                <a:gd name="T30" fmla="*/ 753 w 1513"/>
                <a:gd name="T31" fmla="*/ 34 h 1024"/>
                <a:gd name="T32" fmla="*/ 822 w 1513"/>
                <a:gd name="T33" fmla="*/ 58 h 1024"/>
                <a:gd name="T34" fmla="*/ 901 w 1513"/>
                <a:gd name="T35" fmla="*/ 43 h 1024"/>
                <a:gd name="T36" fmla="*/ 981 w 1513"/>
                <a:gd name="T37" fmla="*/ 33 h 1024"/>
                <a:gd name="T38" fmla="*/ 1060 w 1513"/>
                <a:gd name="T39" fmla="*/ 26 h 1024"/>
                <a:gd name="T40" fmla="*/ 1140 w 1513"/>
                <a:gd name="T41" fmla="*/ 24 h 1024"/>
                <a:gd name="T42" fmla="*/ 1219 w 1513"/>
                <a:gd name="T43" fmla="*/ 22 h 1024"/>
                <a:gd name="T44" fmla="*/ 1300 w 1513"/>
                <a:gd name="T45" fmla="*/ 26 h 1024"/>
                <a:gd name="T46" fmla="*/ 1380 w 1513"/>
                <a:gd name="T47" fmla="*/ 33 h 1024"/>
                <a:gd name="T48" fmla="*/ 1460 w 1513"/>
                <a:gd name="T49" fmla="*/ 42 h 1024"/>
                <a:gd name="T50" fmla="*/ 1468 w 1513"/>
                <a:gd name="T51" fmla="*/ 93 h 1024"/>
                <a:gd name="T52" fmla="*/ 1475 w 1513"/>
                <a:gd name="T53" fmla="*/ 144 h 1024"/>
                <a:gd name="T54" fmla="*/ 1479 w 1513"/>
                <a:gd name="T55" fmla="*/ 195 h 1024"/>
                <a:gd name="T56" fmla="*/ 1482 w 1513"/>
                <a:gd name="T57" fmla="*/ 246 h 1024"/>
                <a:gd name="T58" fmla="*/ 1480 w 1513"/>
                <a:gd name="T59" fmla="*/ 297 h 1024"/>
                <a:gd name="T60" fmla="*/ 1479 w 1513"/>
                <a:gd name="T61" fmla="*/ 347 h 1024"/>
                <a:gd name="T62" fmla="*/ 1475 w 1513"/>
                <a:gd name="T63" fmla="*/ 398 h 1024"/>
                <a:gd name="T64" fmla="*/ 1469 w 1513"/>
                <a:gd name="T65" fmla="*/ 449 h 1024"/>
                <a:gd name="T66" fmla="*/ 1513 w 1513"/>
                <a:gd name="T67" fmla="*/ 637 h 1024"/>
                <a:gd name="T68" fmla="*/ 1497 w 1513"/>
                <a:gd name="T69" fmla="*/ 791 h 1024"/>
                <a:gd name="T70" fmla="*/ 1432 w 1513"/>
                <a:gd name="T71" fmla="*/ 908 h 1024"/>
                <a:gd name="T72" fmla="*/ 1333 w 1513"/>
                <a:gd name="T73" fmla="*/ 986 h 1024"/>
                <a:gd name="T74" fmla="*/ 1209 w 1513"/>
                <a:gd name="T75" fmla="*/ 1024 h 1024"/>
                <a:gd name="T76" fmla="*/ 1074 w 1513"/>
                <a:gd name="T77" fmla="*/ 1020 h 1024"/>
                <a:gd name="T78" fmla="*/ 941 w 1513"/>
                <a:gd name="T79" fmla="*/ 973 h 1024"/>
                <a:gd name="T80" fmla="*/ 822 w 1513"/>
                <a:gd name="T81" fmla="*/ 883 h 1024"/>
                <a:gd name="T82" fmla="*/ 798 w 1513"/>
                <a:gd name="T83" fmla="*/ 876 h 1024"/>
                <a:gd name="T84" fmla="*/ 776 w 1513"/>
                <a:gd name="T85" fmla="*/ 872 h 1024"/>
                <a:gd name="T86" fmla="*/ 752 w 1513"/>
                <a:gd name="T87" fmla="*/ 866 h 1024"/>
                <a:gd name="T88" fmla="*/ 729 w 1513"/>
                <a:gd name="T89" fmla="*/ 862 h 1024"/>
                <a:gd name="T90" fmla="*/ 705 w 1513"/>
                <a:gd name="T91" fmla="*/ 855 h 1024"/>
                <a:gd name="T92" fmla="*/ 683 w 1513"/>
                <a:gd name="T93" fmla="*/ 850 h 1024"/>
                <a:gd name="T94" fmla="*/ 659 w 1513"/>
                <a:gd name="T95" fmla="*/ 845 h 1024"/>
                <a:gd name="T96" fmla="*/ 636 w 1513"/>
                <a:gd name="T97" fmla="*/ 841 h 1024"/>
                <a:gd name="T98" fmla="*/ 477 w 1513"/>
                <a:gd name="T99" fmla="*/ 927 h 1024"/>
                <a:gd name="T100" fmla="*/ 333 w 1513"/>
                <a:gd name="T101" fmla="*/ 975 h 1024"/>
                <a:gd name="T102" fmla="*/ 206 w 1513"/>
                <a:gd name="T103" fmla="*/ 981 h 1024"/>
                <a:gd name="T104" fmla="*/ 105 w 1513"/>
                <a:gd name="T105" fmla="*/ 949 h 1024"/>
                <a:gd name="T106" fmla="*/ 33 w 1513"/>
                <a:gd name="T107" fmla="*/ 876 h 1024"/>
                <a:gd name="T108" fmla="*/ 0 w 1513"/>
                <a:gd name="T109" fmla="*/ 768 h 1024"/>
                <a:gd name="T110" fmla="*/ 5 w 1513"/>
                <a:gd name="T111" fmla="*/ 622 h 1024"/>
                <a:gd name="T112" fmla="*/ 59 w 1513"/>
                <a:gd name="T113" fmla="*/ 440 h 102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513"/>
                <a:gd name="T172" fmla="*/ 0 h 1024"/>
                <a:gd name="T173" fmla="*/ 1513 w 1513"/>
                <a:gd name="T174" fmla="*/ 1024 h 102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513" h="1024">
                  <a:moveTo>
                    <a:pt x="59" y="440"/>
                  </a:moveTo>
                  <a:lnTo>
                    <a:pt x="79" y="363"/>
                  </a:lnTo>
                  <a:lnTo>
                    <a:pt x="103" y="295"/>
                  </a:lnTo>
                  <a:lnTo>
                    <a:pt x="131" y="234"/>
                  </a:lnTo>
                  <a:lnTo>
                    <a:pt x="165" y="180"/>
                  </a:lnTo>
                  <a:lnTo>
                    <a:pt x="201" y="132"/>
                  </a:lnTo>
                  <a:lnTo>
                    <a:pt x="242" y="93"/>
                  </a:lnTo>
                  <a:lnTo>
                    <a:pt x="287" y="60"/>
                  </a:lnTo>
                  <a:lnTo>
                    <a:pt x="338" y="37"/>
                  </a:lnTo>
                  <a:lnTo>
                    <a:pt x="388" y="17"/>
                  </a:lnTo>
                  <a:lnTo>
                    <a:pt x="443" y="5"/>
                  </a:lnTo>
                  <a:lnTo>
                    <a:pt x="501" y="0"/>
                  </a:lnTo>
                  <a:lnTo>
                    <a:pt x="561" y="1"/>
                  </a:lnTo>
                  <a:lnTo>
                    <a:pt x="622" y="7"/>
                  </a:lnTo>
                  <a:lnTo>
                    <a:pt x="687" y="18"/>
                  </a:lnTo>
                  <a:lnTo>
                    <a:pt x="753" y="34"/>
                  </a:lnTo>
                  <a:lnTo>
                    <a:pt x="822" y="58"/>
                  </a:lnTo>
                  <a:lnTo>
                    <a:pt x="901" y="43"/>
                  </a:lnTo>
                  <a:lnTo>
                    <a:pt x="981" y="33"/>
                  </a:lnTo>
                  <a:lnTo>
                    <a:pt x="1060" y="26"/>
                  </a:lnTo>
                  <a:lnTo>
                    <a:pt x="1140" y="24"/>
                  </a:lnTo>
                  <a:lnTo>
                    <a:pt x="1219" y="22"/>
                  </a:lnTo>
                  <a:lnTo>
                    <a:pt x="1300" y="26"/>
                  </a:lnTo>
                  <a:lnTo>
                    <a:pt x="1380" y="33"/>
                  </a:lnTo>
                  <a:lnTo>
                    <a:pt x="1460" y="42"/>
                  </a:lnTo>
                  <a:lnTo>
                    <a:pt x="1468" y="93"/>
                  </a:lnTo>
                  <a:lnTo>
                    <a:pt x="1475" y="144"/>
                  </a:lnTo>
                  <a:lnTo>
                    <a:pt x="1479" y="195"/>
                  </a:lnTo>
                  <a:lnTo>
                    <a:pt x="1482" y="246"/>
                  </a:lnTo>
                  <a:lnTo>
                    <a:pt x="1480" y="297"/>
                  </a:lnTo>
                  <a:lnTo>
                    <a:pt x="1479" y="347"/>
                  </a:lnTo>
                  <a:lnTo>
                    <a:pt x="1475" y="398"/>
                  </a:lnTo>
                  <a:lnTo>
                    <a:pt x="1469" y="449"/>
                  </a:lnTo>
                  <a:lnTo>
                    <a:pt x="1513" y="637"/>
                  </a:lnTo>
                  <a:lnTo>
                    <a:pt x="1497" y="791"/>
                  </a:lnTo>
                  <a:lnTo>
                    <a:pt x="1432" y="908"/>
                  </a:lnTo>
                  <a:lnTo>
                    <a:pt x="1333" y="986"/>
                  </a:lnTo>
                  <a:lnTo>
                    <a:pt x="1209" y="1024"/>
                  </a:lnTo>
                  <a:lnTo>
                    <a:pt x="1074" y="1020"/>
                  </a:lnTo>
                  <a:lnTo>
                    <a:pt x="941" y="973"/>
                  </a:lnTo>
                  <a:lnTo>
                    <a:pt x="822" y="883"/>
                  </a:lnTo>
                  <a:lnTo>
                    <a:pt x="798" y="876"/>
                  </a:lnTo>
                  <a:lnTo>
                    <a:pt x="776" y="872"/>
                  </a:lnTo>
                  <a:lnTo>
                    <a:pt x="752" y="866"/>
                  </a:lnTo>
                  <a:lnTo>
                    <a:pt x="729" y="862"/>
                  </a:lnTo>
                  <a:lnTo>
                    <a:pt x="705" y="855"/>
                  </a:lnTo>
                  <a:lnTo>
                    <a:pt x="683" y="850"/>
                  </a:lnTo>
                  <a:lnTo>
                    <a:pt x="659" y="845"/>
                  </a:lnTo>
                  <a:lnTo>
                    <a:pt x="636" y="841"/>
                  </a:lnTo>
                  <a:lnTo>
                    <a:pt x="477" y="927"/>
                  </a:lnTo>
                  <a:lnTo>
                    <a:pt x="333" y="975"/>
                  </a:lnTo>
                  <a:lnTo>
                    <a:pt x="206" y="981"/>
                  </a:lnTo>
                  <a:lnTo>
                    <a:pt x="105" y="949"/>
                  </a:lnTo>
                  <a:lnTo>
                    <a:pt x="33" y="876"/>
                  </a:lnTo>
                  <a:lnTo>
                    <a:pt x="0" y="768"/>
                  </a:lnTo>
                  <a:lnTo>
                    <a:pt x="5" y="622"/>
                  </a:lnTo>
                  <a:lnTo>
                    <a:pt x="59" y="440"/>
                  </a:lnTo>
                  <a:close/>
                </a:path>
              </a:pathLst>
            </a:custGeom>
            <a:solidFill>
              <a:srgbClr val="F2C2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649" name="Freeform 73"/>
            <p:cNvSpPr>
              <a:spLocks/>
            </p:cNvSpPr>
            <p:nvPr/>
          </p:nvSpPr>
          <p:spPr bwMode="auto">
            <a:xfrm>
              <a:off x="4774" y="1793"/>
              <a:ext cx="93" cy="246"/>
            </a:xfrm>
            <a:custGeom>
              <a:avLst/>
              <a:gdLst>
                <a:gd name="T0" fmla="*/ 281 w 281"/>
                <a:gd name="T1" fmla="*/ 117 h 493"/>
                <a:gd name="T2" fmla="*/ 281 w 281"/>
                <a:gd name="T3" fmla="*/ 110 h 493"/>
                <a:gd name="T4" fmla="*/ 281 w 281"/>
                <a:gd name="T5" fmla="*/ 97 h 493"/>
                <a:gd name="T6" fmla="*/ 280 w 281"/>
                <a:gd name="T7" fmla="*/ 76 h 493"/>
                <a:gd name="T8" fmla="*/ 276 w 281"/>
                <a:gd name="T9" fmla="*/ 55 h 493"/>
                <a:gd name="T10" fmla="*/ 266 w 281"/>
                <a:gd name="T11" fmla="*/ 33 h 493"/>
                <a:gd name="T12" fmla="*/ 252 w 281"/>
                <a:gd name="T13" fmla="*/ 15 h 493"/>
                <a:gd name="T14" fmla="*/ 231 w 281"/>
                <a:gd name="T15" fmla="*/ 2 h 493"/>
                <a:gd name="T16" fmla="*/ 202 w 281"/>
                <a:gd name="T17" fmla="*/ 0 h 493"/>
                <a:gd name="T18" fmla="*/ 168 w 281"/>
                <a:gd name="T19" fmla="*/ 4 h 493"/>
                <a:gd name="T20" fmla="*/ 139 w 281"/>
                <a:gd name="T21" fmla="*/ 16 h 493"/>
                <a:gd name="T22" fmla="*/ 112 w 281"/>
                <a:gd name="T23" fmla="*/ 34 h 493"/>
                <a:gd name="T24" fmla="*/ 88 w 281"/>
                <a:gd name="T25" fmla="*/ 62 h 493"/>
                <a:gd name="T26" fmla="*/ 64 w 281"/>
                <a:gd name="T27" fmla="*/ 96 h 493"/>
                <a:gd name="T28" fmla="*/ 44 w 281"/>
                <a:gd name="T29" fmla="*/ 139 h 493"/>
                <a:gd name="T30" fmla="*/ 26 w 281"/>
                <a:gd name="T31" fmla="*/ 192 h 493"/>
                <a:gd name="T32" fmla="*/ 12 w 281"/>
                <a:gd name="T33" fmla="*/ 256 h 493"/>
                <a:gd name="T34" fmla="*/ 2 w 281"/>
                <a:gd name="T35" fmla="*/ 318 h 493"/>
                <a:gd name="T36" fmla="*/ 0 w 281"/>
                <a:gd name="T37" fmla="*/ 370 h 493"/>
                <a:gd name="T38" fmla="*/ 6 w 281"/>
                <a:gd name="T39" fmla="*/ 410 h 493"/>
                <a:gd name="T40" fmla="*/ 16 w 281"/>
                <a:gd name="T41" fmla="*/ 443 h 493"/>
                <a:gd name="T42" fmla="*/ 27 w 281"/>
                <a:gd name="T43" fmla="*/ 465 h 493"/>
                <a:gd name="T44" fmla="*/ 39 w 281"/>
                <a:gd name="T45" fmla="*/ 481 h 493"/>
                <a:gd name="T46" fmla="*/ 47 w 281"/>
                <a:gd name="T47" fmla="*/ 489 h 493"/>
                <a:gd name="T48" fmla="*/ 51 w 281"/>
                <a:gd name="T49" fmla="*/ 493 h 493"/>
                <a:gd name="T50" fmla="*/ 281 w 281"/>
                <a:gd name="T51" fmla="*/ 117 h 49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81"/>
                <a:gd name="T79" fmla="*/ 0 h 493"/>
                <a:gd name="T80" fmla="*/ 281 w 281"/>
                <a:gd name="T81" fmla="*/ 493 h 49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81" h="493">
                  <a:moveTo>
                    <a:pt x="281" y="117"/>
                  </a:moveTo>
                  <a:lnTo>
                    <a:pt x="281" y="110"/>
                  </a:lnTo>
                  <a:lnTo>
                    <a:pt x="281" y="97"/>
                  </a:lnTo>
                  <a:lnTo>
                    <a:pt x="280" y="76"/>
                  </a:lnTo>
                  <a:lnTo>
                    <a:pt x="276" y="55"/>
                  </a:lnTo>
                  <a:lnTo>
                    <a:pt x="266" y="33"/>
                  </a:lnTo>
                  <a:lnTo>
                    <a:pt x="252" y="15"/>
                  </a:lnTo>
                  <a:lnTo>
                    <a:pt x="231" y="2"/>
                  </a:lnTo>
                  <a:lnTo>
                    <a:pt x="202" y="0"/>
                  </a:lnTo>
                  <a:lnTo>
                    <a:pt x="168" y="4"/>
                  </a:lnTo>
                  <a:lnTo>
                    <a:pt x="139" y="16"/>
                  </a:lnTo>
                  <a:lnTo>
                    <a:pt x="112" y="34"/>
                  </a:lnTo>
                  <a:lnTo>
                    <a:pt x="88" y="62"/>
                  </a:lnTo>
                  <a:lnTo>
                    <a:pt x="64" y="96"/>
                  </a:lnTo>
                  <a:lnTo>
                    <a:pt x="44" y="139"/>
                  </a:lnTo>
                  <a:lnTo>
                    <a:pt x="26" y="192"/>
                  </a:lnTo>
                  <a:lnTo>
                    <a:pt x="12" y="256"/>
                  </a:lnTo>
                  <a:lnTo>
                    <a:pt x="2" y="318"/>
                  </a:lnTo>
                  <a:lnTo>
                    <a:pt x="0" y="370"/>
                  </a:lnTo>
                  <a:lnTo>
                    <a:pt x="6" y="410"/>
                  </a:lnTo>
                  <a:lnTo>
                    <a:pt x="16" y="443"/>
                  </a:lnTo>
                  <a:lnTo>
                    <a:pt x="27" y="465"/>
                  </a:lnTo>
                  <a:lnTo>
                    <a:pt x="39" y="481"/>
                  </a:lnTo>
                  <a:lnTo>
                    <a:pt x="47" y="489"/>
                  </a:lnTo>
                  <a:lnTo>
                    <a:pt x="51" y="493"/>
                  </a:lnTo>
                  <a:lnTo>
                    <a:pt x="281" y="117"/>
                  </a:lnTo>
                  <a:close/>
                </a:path>
              </a:pathLst>
            </a:custGeom>
            <a:solidFill>
              <a:srgbClr val="5221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650" name="Freeform 74"/>
            <p:cNvSpPr>
              <a:spLocks/>
            </p:cNvSpPr>
            <p:nvPr/>
          </p:nvSpPr>
          <p:spPr bwMode="auto">
            <a:xfrm>
              <a:off x="5085" y="1841"/>
              <a:ext cx="75" cy="217"/>
            </a:xfrm>
            <a:custGeom>
              <a:avLst/>
              <a:gdLst>
                <a:gd name="T0" fmla="*/ 72 w 226"/>
                <a:gd name="T1" fmla="*/ 434 h 434"/>
                <a:gd name="T2" fmla="*/ 0 w 226"/>
                <a:gd name="T3" fmla="*/ 74 h 434"/>
                <a:gd name="T4" fmla="*/ 3 w 226"/>
                <a:gd name="T5" fmla="*/ 71 h 434"/>
                <a:gd name="T6" fmla="*/ 12 w 226"/>
                <a:gd name="T7" fmla="*/ 61 h 434"/>
                <a:gd name="T8" fmla="*/ 24 w 226"/>
                <a:gd name="T9" fmla="*/ 50 h 434"/>
                <a:gd name="T10" fmla="*/ 44 w 226"/>
                <a:gd name="T11" fmla="*/ 37 h 434"/>
                <a:gd name="T12" fmla="*/ 64 w 226"/>
                <a:gd name="T13" fmla="*/ 22 h 434"/>
                <a:gd name="T14" fmla="*/ 88 w 226"/>
                <a:gd name="T15" fmla="*/ 10 h 434"/>
                <a:gd name="T16" fmla="*/ 112 w 226"/>
                <a:gd name="T17" fmla="*/ 3 h 434"/>
                <a:gd name="T18" fmla="*/ 137 w 226"/>
                <a:gd name="T19" fmla="*/ 0 h 434"/>
                <a:gd name="T20" fmla="*/ 164 w 226"/>
                <a:gd name="T21" fmla="*/ 3 h 434"/>
                <a:gd name="T22" fmla="*/ 191 w 226"/>
                <a:gd name="T23" fmla="*/ 17 h 434"/>
                <a:gd name="T24" fmla="*/ 212 w 226"/>
                <a:gd name="T25" fmla="*/ 42 h 434"/>
                <a:gd name="T26" fmla="*/ 226 w 226"/>
                <a:gd name="T27" fmla="*/ 84 h 434"/>
                <a:gd name="T28" fmla="*/ 222 w 226"/>
                <a:gd name="T29" fmla="*/ 140 h 434"/>
                <a:gd name="T30" fmla="*/ 199 w 226"/>
                <a:gd name="T31" fmla="*/ 217 h 434"/>
                <a:gd name="T32" fmla="*/ 150 w 226"/>
                <a:gd name="T33" fmla="*/ 313 h 434"/>
                <a:gd name="T34" fmla="*/ 72 w 226"/>
                <a:gd name="T35" fmla="*/ 434 h 43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6"/>
                <a:gd name="T55" fmla="*/ 0 h 434"/>
                <a:gd name="T56" fmla="*/ 226 w 226"/>
                <a:gd name="T57" fmla="*/ 434 h 43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6" h="434">
                  <a:moveTo>
                    <a:pt x="72" y="434"/>
                  </a:moveTo>
                  <a:lnTo>
                    <a:pt x="0" y="74"/>
                  </a:lnTo>
                  <a:lnTo>
                    <a:pt x="3" y="71"/>
                  </a:lnTo>
                  <a:lnTo>
                    <a:pt x="12" y="61"/>
                  </a:lnTo>
                  <a:lnTo>
                    <a:pt x="24" y="50"/>
                  </a:lnTo>
                  <a:lnTo>
                    <a:pt x="44" y="37"/>
                  </a:lnTo>
                  <a:lnTo>
                    <a:pt x="64" y="22"/>
                  </a:lnTo>
                  <a:lnTo>
                    <a:pt x="88" y="10"/>
                  </a:lnTo>
                  <a:lnTo>
                    <a:pt x="112" y="3"/>
                  </a:lnTo>
                  <a:lnTo>
                    <a:pt x="137" y="0"/>
                  </a:lnTo>
                  <a:lnTo>
                    <a:pt x="164" y="3"/>
                  </a:lnTo>
                  <a:lnTo>
                    <a:pt x="191" y="17"/>
                  </a:lnTo>
                  <a:lnTo>
                    <a:pt x="212" y="42"/>
                  </a:lnTo>
                  <a:lnTo>
                    <a:pt x="226" y="84"/>
                  </a:lnTo>
                  <a:lnTo>
                    <a:pt x="222" y="140"/>
                  </a:lnTo>
                  <a:lnTo>
                    <a:pt x="199" y="217"/>
                  </a:lnTo>
                  <a:lnTo>
                    <a:pt x="150" y="313"/>
                  </a:lnTo>
                  <a:lnTo>
                    <a:pt x="72" y="434"/>
                  </a:lnTo>
                  <a:close/>
                </a:path>
              </a:pathLst>
            </a:custGeom>
            <a:solidFill>
              <a:srgbClr val="5221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651" name="Freeform 75"/>
            <p:cNvSpPr>
              <a:spLocks/>
            </p:cNvSpPr>
            <p:nvPr/>
          </p:nvSpPr>
          <p:spPr bwMode="auto">
            <a:xfrm>
              <a:off x="4890" y="1805"/>
              <a:ext cx="227" cy="118"/>
            </a:xfrm>
            <a:custGeom>
              <a:avLst/>
              <a:gdLst>
                <a:gd name="T0" fmla="*/ 0 w 683"/>
                <a:gd name="T1" fmla="*/ 0 h 235"/>
                <a:gd name="T2" fmla="*/ 0 w 683"/>
                <a:gd name="T3" fmla="*/ 5 h 235"/>
                <a:gd name="T4" fmla="*/ 0 w 683"/>
                <a:gd name="T5" fmla="*/ 21 h 235"/>
                <a:gd name="T6" fmla="*/ 2 w 683"/>
                <a:gd name="T7" fmla="*/ 43 h 235"/>
                <a:gd name="T8" fmla="*/ 10 w 683"/>
                <a:gd name="T9" fmla="*/ 72 h 235"/>
                <a:gd name="T10" fmla="*/ 18 w 683"/>
                <a:gd name="T11" fmla="*/ 101 h 235"/>
                <a:gd name="T12" fmla="*/ 32 w 683"/>
                <a:gd name="T13" fmla="*/ 129 h 235"/>
                <a:gd name="T14" fmla="*/ 52 w 683"/>
                <a:gd name="T15" fmla="*/ 154 h 235"/>
                <a:gd name="T16" fmla="*/ 79 w 683"/>
                <a:gd name="T17" fmla="*/ 177 h 235"/>
                <a:gd name="T18" fmla="*/ 108 w 683"/>
                <a:gd name="T19" fmla="*/ 191 h 235"/>
                <a:gd name="T20" fmla="*/ 144 w 683"/>
                <a:gd name="T21" fmla="*/ 207 h 235"/>
                <a:gd name="T22" fmla="*/ 180 w 683"/>
                <a:gd name="T23" fmla="*/ 220 h 235"/>
                <a:gd name="T24" fmla="*/ 218 w 683"/>
                <a:gd name="T25" fmla="*/ 230 h 235"/>
                <a:gd name="T26" fmla="*/ 257 w 683"/>
                <a:gd name="T27" fmla="*/ 235 h 235"/>
                <a:gd name="T28" fmla="*/ 295 w 683"/>
                <a:gd name="T29" fmla="*/ 235 h 235"/>
                <a:gd name="T30" fmla="*/ 331 w 683"/>
                <a:gd name="T31" fmla="*/ 229 h 235"/>
                <a:gd name="T32" fmla="*/ 368 w 683"/>
                <a:gd name="T33" fmla="*/ 214 h 235"/>
                <a:gd name="T34" fmla="*/ 406 w 683"/>
                <a:gd name="T35" fmla="*/ 190 h 235"/>
                <a:gd name="T36" fmla="*/ 454 w 683"/>
                <a:gd name="T37" fmla="*/ 162 h 235"/>
                <a:gd name="T38" fmla="*/ 506 w 683"/>
                <a:gd name="T39" fmla="*/ 132 h 235"/>
                <a:gd name="T40" fmla="*/ 559 w 683"/>
                <a:gd name="T41" fmla="*/ 103 h 235"/>
                <a:gd name="T42" fmla="*/ 607 w 683"/>
                <a:gd name="T43" fmla="*/ 77 h 235"/>
                <a:gd name="T44" fmla="*/ 646 w 683"/>
                <a:gd name="T45" fmla="*/ 56 h 235"/>
                <a:gd name="T46" fmla="*/ 673 w 683"/>
                <a:gd name="T47" fmla="*/ 41 h 235"/>
                <a:gd name="T48" fmla="*/ 683 w 683"/>
                <a:gd name="T49" fmla="*/ 37 h 235"/>
                <a:gd name="T50" fmla="*/ 670 w 683"/>
                <a:gd name="T51" fmla="*/ 37 h 235"/>
                <a:gd name="T52" fmla="*/ 638 w 683"/>
                <a:gd name="T53" fmla="*/ 37 h 235"/>
                <a:gd name="T54" fmla="*/ 590 w 683"/>
                <a:gd name="T55" fmla="*/ 37 h 235"/>
                <a:gd name="T56" fmla="*/ 530 w 683"/>
                <a:gd name="T57" fmla="*/ 39 h 235"/>
                <a:gd name="T58" fmla="*/ 464 w 683"/>
                <a:gd name="T59" fmla="*/ 41 h 235"/>
                <a:gd name="T60" fmla="*/ 399 w 683"/>
                <a:gd name="T61" fmla="*/ 46 h 235"/>
                <a:gd name="T62" fmla="*/ 336 w 683"/>
                <a:gd name="T63" fmla="*/ 52 h 235"/>
                <a:gd name="T64" fmla="*/ 282 w 683"/>
                <a:gd name="T65" fmla="*/ 62 h 235"/>
                <a:gd name="T66" fmla="*/ 234 w 683"/>
                <a:gd name="T67" fmla="*/ 69 h 235"/>
                <a:gd name="T68" fmla="*/ 193 w 683"/>
                <a:gd name="T69" fmla="*/ 77 h 235"/>
                <a:gd name="T70" fmla="*/ 155 w 683"/>
                <a:gd name="T71" fmla="*/ 81 h 235"/>
                <a:gd name="T72" fmla="*/ 122 w 683"/>
                <a:gd name="T73" fmla="*/ 82 h 235"/>
                <a:gd name="T74" fmla="*/ 90 w 683"/>
                <a:gd name="T75" fmla="*/ 75 h 235"/>
                <a:gd name="T76" fmla="*/ 60 w 683"/>
                <a:gd name="T77" fmla="*/ 60 h 235"/>
                <a:gd name="T78" fmla="*/ 29 w 683"/>
                <a:gd name="T79" fmla="*/ 35 h 235"/>
                <a:gd name="T80" fmla="*/ 0 w 683"/>
                <a:gd name="T81" fmla="*/ 0 h 23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83"/>
                <a:gd name="T124" fmla="*/ 0 h 235"/>
                <a:gd name="T125" fmla="*/ 683 w 683"/>
                <a:gd name="T126" fmla="*/ 235 h 23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83" h="235">
                  <a:moveTo>
                    <a:pt x="0" y="0"/>
                  </a:moveTo>
                  <a:lnTo>
                    <a:pt x="0" y="5"/>
                  </a:lnTo>
                  <a:lnTo>
                    <a:pt x="0" y="21"/>
                  </a:lnTo>
                  <a:lnTo>
                    <a:pt x="2" y="43"/>
                  </a:lnTo>
                  <a:lnTo>
                    <a:pt x="10" y="72"/>
                  </a:lnTo>
                  <a:lnTo>
                    <a:pt x="18" y="101"/>
                  </a:lnTo>
                  <a:lnTo>
                    <a:pt x="32" y="129"/>
                  </a:lnTo>
                  <a:lnTo>
                    <a:pt x="52" y="154"/>
                  </a:lnTo>
                  <a:lnTo>
                    <a:pt x="79" y="177"/>
                  </a:lnTo>
                  <a:lnTo>
                    <a:pt x="108" y="191"/>
                  </a:lnTo>
                  <a:lnTo>
                    <a:pt x="144" y="207"/>
                  </a:lnTo>
                  <a:lnTo>
                    <a:pt x="180" y="220"/>
                  </a:lnTo>
                  <a:lnTo>
                    <a:pt x="218" y="230"/>
                  </a:lnTo>
                  <a:lnTo>
                    <a:pt x="257" y="235"/>
                  </a:lnTo>
                  <a:lnTo>
                    <a:pt x="295" y="235"/>
                  </a:lnTo>
                  <a:lnTo>
                    <a:pt x="331" y="229"/>
                  </a:lnTo>
                  <a:lnTo>
                    <a:pt x="368" y="214"/>
                  </a:lnTo>
                  <a:lnTo>
                    <a:pt x="406" y="190"/>
                  </a:lnTo>
                  <a:lnTo>
                    <a:pt x="454" y="162"/>
                  </a:lnTo>
                  <a:lnTo>
                    <a:pt x="506" y="132"/>
                  </a:lnTo>
                  <a:lnTo>
                    <a:pt x="559" y="103"/>
                  </a:lnTo>
                  <a:lnTo>
                    <a:pt x="607" y="77"/>
                  </a:lnTo>
                  <a:lnTo>
                    <a:pt x="646" y="56"/>
                  </a:lnTo>
                  <a:lnTo>
                    <a:pt x="673" y="41"/>
                  </a:lnTo>
                  <a:lnTo>
                    <a:pt x="683" y="37"/>
                  </a:lnTo>
                  <a:lnTo>
                    <a:pt x="670" y="37"/>
                  </a:lnTo>
                  <a:lnTo>
                    <a:pt x="638" y="37"/>
                  </a:lnTo>
                  <a:lnTo>
                    <a:pt x="590" y="37"/>
                  </a:lnTo>
                  <a:lnTo>
                    <a:pt x="530" y="39"/>
                  </a:lnTo>
                  <a:lnTo>
                    <a:pt x="464" y="41"/>
                  </a:lnTo>
                  <a:lnTo>
                    <a:pt x="399" y="46"/>
                  </a:lnTo>
                  <a:lnTo>
                    <a:pt x="336" y="52"/>
                  </a:lnTo>
                  <a:lnTo>
                    <a:pt x="282" y="62"/>
                  </a:lnTo>
                  <a:lnTo>
                    <a:pt x="234" y="69"/>
                  </a:lnTo>
                  <a:lnTo>
                    <a:pt x="193" y="77"/>
                  </a:lnTo>
                  <a:lnTo>
                    <a:pt x="155" y="81"/>
                  </a:lnTo>
                  <a:lnTo>
                    <a:pt x="122" y="82"/>
                  </a:lnTo>
                  <a:lnTo>
                    <a:pt x="90" y="75"/>
                  </a:lnTo>
                  <a:lnTo>
                    <a:pt x="60" y="60"/>
                  </a:lnTo>
                  <a:lnTo>
                    <a:pt x="2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9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652" name="Freeform 76"/>
            <p:cNvSpPr>
              <a:spLocks/>
            </p:cNvSpPr>
            <p:nvPr/>
          </p:nvSpPr>
          <p:spPr bwMode="auto">
            <a:xfrm>
              <a:off x="4898" y="1824"/>
              <a:ext cx="192" cy="99"/>
            </a:xfrm>
            <a:custGeom>
              <a:avLst/>
              <a:gdLst>
                <a:gd name="T0" fmla="*/ 0 w 574"/>
                <a:gd name="T1" fmla="*/ 0 h 197"/>
                <a:gd name="T2" fmla="*/ 0 w 574"/>
                <a:gd name="T3" fmla="*/ 4 h 197"/>
                <a:gd name="T4" fmla="*/ 0 w 574"/>
                <a:gd name="T5" fmla="*/ 17 h 197"/>
                <a:gd name="T6" fmla="*/ 2 w 574"/>
                <a:gd name="T7" fmla="*/ 37 h 197"/>
                <a:gd name="T8" fmla="*/ 8 w 574"/>
                <a:gd name="T9" fmla="*/ 60 h 197"/>
                <a:gd name="T10" fmla="*/ 15 w 574"/>
                <a:gd name="T11" fmla="*/ 84 h 197"/>
                <a:gd name="T12" fmla="*/ 27 w 574"/>
                <a:gd name="T13" fmla="*/ 108 h 197"/>
                <a:gd name="T14" fmla="*/ 43 w 574"/>
                <a:gd name="T15" fmla="*/ 129 h 197"/>
                <a:gd name="T16" fmla="*/ 65 w 574"/>
                <a:gd name="T17" fmla="*/ 148 h 197"/>
                <a:gd name="T18" fmla="*/ 89 w 574"/>
                <a:gd name="T19" fmla="*/ 161 h 197"/>
                <a:gd name="T20" fmla="*/ 119 w 574"/>
                <a:gd name="T21" fmla="*/ 174 h 197"/>
                <a:gd name="T22" fmla="*/ 150 w 574"/>
                <a:gd name="T23" fmla="*/ 184 h 197"/>
                <a:gd name="T24" fmla="*/ 183 w 574"/>
                <a:gd name="T25" fmla="*/ 193 h 197"/>
                <a:gd name="T26" fmla="*/ 215 w 574"/>
                <a:gd name="T27" fmla="*/ 197 h 197"/>
                <a:gd name="T28" fmla="*/ 248 w 574"/>
                <a:gd name="T29" fmla="*/ 197 h 197"/>
                <a:gd name="T30" fmla="*/ 279 w 574"/>
                <a:gd name="T31" fmla="*/ 191 h 197"/>
                <a:gd name="T32" fmla="*/ 310 w 574"/>
                <a:gd name="T33" fmla="*/ 179 h 197"/>
                <a:gd name="T34" fmla="*/ 341 w 574"/>
                <a:gd name="T35" fmla="*/ 158 h 197"/>
                <a:gd name="T36" fmla="*/ 382 w 574"/>
                <a:gd name="T37" fmla="*/ 136 h 197"/>
                <a:gd name="T38" fmla="*/ 425 w 574"/>
                <a:gd name="T39" fmla="*/ 110 h 197"/>
                <a:gd name="T40" fmla="*/ 469 w 574"/>
                <a:gd name="T41" fmla="*/ 86 h 197"/>
                <a:gd name="T42" fmla="*/ 509 w 574"/>
                <a:gd name="T43" fmla="*/ 64 h 197"/>
                <a:gd name="T44" fmla="*/ 543 w 574"/>
                <a:gd name="T45" fmla="*/ 46 h 197"/>
                <a:gd name="T46" fmla="*/ 564 w 574"/>
                <a:gd name="T47" fmla="*/ 34 h 197"/>
                <a:gd name="T48" fmla="*/ 574 w 574"/>
                <a:gd name="T49" fmla="*/ 30 h 197"/>
                <a:gd name="T50" fmla="*/ 562 w 574"/>
                <a:gd name="T51" fmla="*/ 30 h 197"/>
                <a:gd name="T52" fmla="*/ 535 w 574"/>
                <a:gd name="T53" fmla="*/ 30 h 197"/>
                <a:gd name="T54" fmla="*/ 495 w 574"/>
                <a:gd name="T55" fmla="*/ 30 h 197"/>
                <a:gd name="T56" fmla="*/ 447 w 574"/>
                <a:gd name="T57" fmla="*/ 33 h 197"/>
                <a:gd name="T58" fmla="*/ 390 w 574"/>
                <a:gd name="T59" fmla="*/ 34 h 197"/>
                <a:gd name="T60" fmla="*/ 335 w 574"/>
                <a:gd name="T61" fmla="*/ 38 h 197"/>
                <a:gd name="T62" fmla="*/ 283 w 574"/>
                <a:gd name="T63" fmla="*/ 43 h 197"/>
                <a:gd name="T64" fmla="*/ 238 w 574"/>
                <a:gd name="T65" fmla="*/ 51 h 197"/>
                <a:gd name="T66" fmla="*/ 197 w 574"/>
                <a:gd name="T67" fmla="*/ 58 h 197"/>
                <a:gd name="T68" fmla="*/ 163 w 574"/>
                <a:gd name="T69" fmla="*/ 64 h 197"/>
                <a:gd name="T70" fmla="*/ 130 w 574"/>
                <a:gd name="T71" fmla="*/ 68 h 197"/>
                <a:gd name="T72" fmla="*/ 104 w 574"/>
                <a:gd name="T73" fmla="*/ 68 h 197"/>
                <a:gd name="T74" fmla="*/ 77 w 574"/>
                <a:gd name="T75" fmla="*/ 63 h 197"/>
                <a:gd name="T76" fmla="*/ 51 w 574"/>
                <a:gd name="T77" fmla="*/ 51 h 197"/>
                <a:gd name="T78" fmla="*/ 26 w 574"/>
                <a:gd name="T79" fmla="*/ 30 h 197"/>
                <a:gd name="T80" fmla="*/ 0 w 574"/>
                <a:gd name="T81" fmla="*/ 0 h 19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74"/>
                <a:gd name="T124" fmla="*/ 0 h 197"/>
                <a:gd name="T125" fmla="*/ 574 w 574"/>
                <a:gd name="T126" fmla="*/ 197 h 19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74" h="197">
                  <a:moveTo>
                    <a:pt x="0" y="0"/>
                  </a:moveTo>
                  <a:lnTo>
                    <a:pt x="0" y="4"/>
                  </a:lnTo>
                  <a:lnTo>
                    <a:pt x="0" y="17"/>
                  </a:lnTo>
                  <a:lnTo>
                    <a:pt x="2" y="37"/>
                  </a:lnTo>
                  <a:lnTo>
                    <a:pt x="8" y="60"/>
                  </a:lnTo>
                  <a:lnTo>
                    <a:pt x="15" y="84"/>
                  </a:lnTo>
                  <a:lnTo>
                    <a:pt x="27" y="108"/>
                  </a:lnTo>
                  <a:lnTo>
                    <a:pt x="43" y="129"/>
                  </a:lnTo>
                  <a:lnTo>
                    <a:pt x="65" y="148"/>
                  </a:lnTo>
                  <a:lnTo>
                    <a:pt x="89" y="161"/>
                  </a:lnTo>
                  <a:lnTo>
                    <a:pt x="119" y="174"/>
                  </a:lnTo>
                  <a:lnTo>
                    <a:pt x="150" y="184"/>
                  </a:lnTo>
                  <a:lnTo>
                    <a:pt x="183" y="193"/>
                  </a:lnTo>
                  <a:lnTo>
                    <a:pt x="215" y="197"/>
                  </a:lnTo>
                  <a:lnTo>
                    <a:pt x="248" y="197"/>
                  </a:lnTo>
                  <a:lnTo>
                    <a:pt x="279" y="191"/>
                  </a:lnTo>
                  <a:lnTo>
                    <a:pt x="310" y="179"/>
                  </a:lnTo>
                  <a:lnTo>
                    <a:pt x="341" y="158"/>
                  </a:lnTo>
                  <a:lnTo>
                    <a:pt x="382" y="136"/>
                  </a:lnTo>
                  <a:lnTo>
                    <a:pt x="425" y="110"/>
                  </a:lnTo>
                  <a:lnTo>
                    <a:pt x="469" y="86"/>
                  </a:lnTo>
                  <a:lnTo>
                    <a:pt x="509" y="64"/>
                  </a:lnTo>
                  <a:lnTo>
                    <a:pt x="543" y="46"/>
                  </a:lnTo>
                  <a:lnTo>
                    <a:pt x="564" y="34"/>
                  </a:lnTo>
                  <a:lnTo>
                    <a:pt x="574" y="30"/>
                  </a:lnTo>
                  <a:lnTo>
                    <a:pt x="562" y="30"/>
                  </a:lnTo>
                  <a:lnTo>
                    <a:pt x="535" y="30"/>
                  </a:lnTo>
                  <a:lnTo>
                    <a:pt x="495" y="30"/>
                  </a:lnTo>
                  <a:lnTo>
                    <a:pt x="447" y="33"/>
                  </a:lnTo>
                  <a:lnTo>
                    <a:pt x="390" y="34"/>
                  </a:lnTo>
                  <a:lnTo>
                    <a:pt x="335" y="38"/>
                  </a:lnTo>
                  <a:lnTo>
                    <a:pt x="283" y="43"/>
                  </a:lnTo>
                  <a:lnTo>
                    <a:pt x="238" y="51"/>
                  </a:lnTo>
                  <a:lnTo>
                    <a:pt x="197" y="58"/>
                  </a:lnTo>
                  <a:lnTo>
                    <a:pt x="163" y="64"/>
                  </a:lnTo>
                  <a:lnTo>
                    <a:pt x="130" y="68"/>
                  </a:lnTo>
                  <a:lnTo>
                    <a:pt x="104" y="68"/>
                  </a:lnTo>
                  <a:lnTo>
                    <a:pt x="77" y="63"/>
                  </a:lnTo>
                  <a:lnTo>
                    <a:pt x="51" y="51"/>
                  </a:lnTo>
                  <a:lnTo>
                    <a:pt x="26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D1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653" name="Freeform 77"/>
            <p:cNvSpPr>
              <a:spLocks/>
            </p:cNvSpPr>
            <p:nvPr/>
          </p:nvSpPr>
          <p:spPr bwMode="auto">
            <a:xfrm>
              <a:off x="4907" y="1843"/>
              <a:ext cx="155" cy="80"/>
            </a:xfrm>
            <a:custGeom>
              <a:avLst/>
              <a:gdLst>
                <a:gd name="T0" fmla="*/ 0 w 463"/>
                <a:gd name="T1" fmla="*/ 0 h 159"/>
                <a:gd name="T2" fmla="*/ 0 w 463"/>
                <a:gd name="T3" fmla="*/ 3 h 159"/>
                <a:gd name="T4" fmla="*/ 0 w 463"/>
                <a:gd name="T5" fmla="*/ 14 h 159"/>
                <a:gd name="T6" fmla="*/ 2 w 463"/>
                <a:gd name="T7" fmla="*/ 29 h 159"/>
                <a:gd name="T8" fmla="*/ 6 w 463"/>
                <a:gd name="T9" fmla="*/ 48 h 159"/>
                <a:gd name="T10" fmla="*/ 12 w 463"/>
                <a:gd name="T11" fmla="*/ 68 h 159"/>
                <a:gd name="T12" fmla="*/ 21 w 463"/>
                <a:gd name="T13" fmla="*/ 87 h 159"/>
                <a:gd name="T14" fmla="*/ 34 w 463"/>
                <a:gd name="T15" fmla="*/ 106 h 159"/>
                <a:gd name="T16" fmla="*/ 53 w 463"/>
                <a:gd name="T17" fmla="*/ 120 h 159"/>
                <a:gd name="T18" fmla="*/ 72 w 463"/>
                <a:gd name="T19" fmla="*/ 129 h 159"/>
                <a:gd name="T20" fmla="*/ 96 w 463"/>
                <a:gd name="T21" fmla="*/ 140 h 159"/>
                <a:gd name="T22" fmla="*/ 122 w 463"/>
                <a:gd name="T23" fmla="*/ 148 h 159"/>
                <a:gd name="T24" fmla="*/ 147 w 463"/>
                <a:gd name="T25" fmla="*/ 155 h 159"/>
                <a:gd name="T26" fmla="*/ 173 w 463"/>
                <a:gd name="T27" fmla="*/ 159 h 159"/>
                <a:gd name="T28" fmla="*/ 199 w 463"/>
                <a:gd name="T29" fmla="*/ 159 h 159"/>
                <a:gd name="T30" fmla="*/ 225 w 463"/>
                <a:gd name="T31" fmla="*/ 154 h 159"/>
                <a:gd name="T32" fmla="*/ 250 w 463"/>
                <a:gd name="T33" fmla="*/ 145 h 159"/>
                <a:gd name="T34" fmla="*/ 276 w 463"/>
                <a:gd name="T35" fmla="*/ 128 h 159"/>
                <a:gd name="T36" fmla="*/ 308 w 463"/>
                <a:gd name="T37" fmla="*/ 110 h 159"/>
                <a:gd name="T38" fmla="*/ 343 w 463"/>
                <a:gd name="T39" fmla="*/ 89 h 159"/>
                <a:gd name="T40" fmla="*/ 380 w 463"/>
                <a:gd name="T41" fmla="*/ 70 h 159"/>
                <a:gd name="T42" fmla="*/ 411 w 463"/>
                <a:gd name="T43" fmla="*/ 52 h 159"/>
                <a:gd name="T44" fmla="*/ 438 w 463"/>
                <a:gd name="T45" fmla="*/ 38 h 159"/>
                <a:gd name="T46" fmla="*/ 456 w 463"/>
                <a:gd name="T47" fmla="*/ 27 h 159"/>
                <a:gd name="T48" fmla="*/ 463 w 463"/>
                <a:gd name="T49" fmla="*/ 25 h 159"/>
                <a:gd name="T50" fmla="*/ 453 w 463"/>
                <a:gd name="T51" fmla="*/ 25 h 159"/>
                <a:gd name="T52" fmla="*/ 432 w 463"/>
                <a:gd name="T53" fmla="*/ 25 h 159"/>
                <a:gd name="T54" fmla="*/ 400 w 463"/>
                <a:gd name="T55" fmla="*/ 25 h 159"/>
                <a:gd name="T56" fmla="*/ 360 w 463"/>
                <a:gd name="T57" fmla="*/ 26 h 159"/>
                <a:gd name="T58" fmla="*/ 315 w 463"/>
                <a:gd name="T59" fmla="*/ 27 h 159"/>
                <a:gd name="T60" fmla="*/ 270 w 463"/>
                <a:gd name="T61" fmla="*/ 31 h 159"/>
                <a:gd name="T62" fmla="*/ 226 w 463"/>
                <a:gd name="T63" fmla="*/ 34 h 159"/>
                <a:gd name="T64" fmla="*/ 191 w 463"/>
                <a:gd name="T65" fmla="*/ 40 h 159"/>
                <a:gd name="T66" fmla="*/ 158 w 463"/>
                <a:gd name="T67" fmla="*/ 46 h 159"/>
                <a:gd name="T68" fmla="*/ 130 w 463"/>
                <a:gd name="T69" fmla="*/ 51 h 159"/>
                <a:gd name="T70" fmla="*/ 103 w 463"/>
                <a:gd name="T71" fmla="*/ 53 h 159"/>
                <a:gd name="T72" fmla="*/ 82 w 463"/>
                <a:gd name="T73" fmla="*/ 55 h 159"/>
                <a:gd name="T74" fmla="*/ 60 w 463"/>
                <a:gd name="T75" fmla="*/ 50 h 159"/>
                <a:gd name="T76" fmla="*/ 40 w 463"/>
                <a:gd name="T77" fmla="*/ 40 h 159"/>
                <a:gd name="T78" fmla="*/ 20 w 463"/>
                <a:gd name="T79" fmla="*/ 23 h 159"/>
                <a:gd name="T80" fmla="*/ 0 w 463"/>
                <a:gd name="T81" fmla="*/ 0 h 15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3"/>
                <a:gd name="T124" fmla="*/ 0 h 159"/>
                <a:gd name="T125" fmla="*/ 463 w 463"/>
                <a:gd name="T126" fmla="*/ 159 h 15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3" h="159">
                  <a:moveTo>
                    <a:pt x="0" y="0"/>
                  </a:moveTo>
                  <a:lnTo>
                    <a:pt x="0" y="3"/>
                  </a:lnTo>
                  <a:lnTo>
                    <a:pt x="0" y="14"/>
                  </a:lnTo>
                  <a:lnTo>
                    <a:pt x="2" y="29"/>
                  </a:lnTo>
                  <a:lnTo>
                    <a:pt x="6" y="48"/>
                  </a:lnTo>
                  <a:lnTo>
                    <a:pt x="12" y="68"/>
                  </a:lnTo>
                  <a:lnTo>
                    <a:pt x="21" y="87"/>
                  </a:lnTo>
                  <a:lnTo>
                    <a:pt x="34" y="106"/>
                  </a:lnTo>
                  <a:lnTo>
                    <a:pt x="53" y="120"/>
                  </a:lnTo>
                  <a:lnTo>
                    <a:pt x="72" y="129"/>
                  </a:lnTo>
                  <a:lnTo>
                    <a:pt x="96" y="140"/>
                  </a:lnTo>
                  <a:lnTo>
                    <a:pt x="122" y="148"/>
                  </a:lnTo>
                  <a:lnTo>
                    <a:pt x="147" y="155"/>
                  </a:lnTo>
                  <a:lnTo>
                    <a:pt x="173" y="159"/>
                  </a:lnTo>
                  <a:lnTo>
                    <a:pt x="199" y="159"/>
                  </a:lnTo>
                  <a:lnTo>
                    <a:pt x="225" y="154"/>
                  </a:lnTo>
                  <a:lnTo>
                    <a:pt x="250" y="145"/>
                  </a:lnTo>
                  <a:lnTo>
                    <a:pt x="276" y="128"/>
                  </a:lnTo>
                  <a:lnTo>
                    <a:pt x="308" y="110"/>
                  </a:lnTo>
                  <a:lnTo>
                    <a:pt x="343" y="89"/>
                  </a:lnTo>
                  <a:lnTo>
                    <a:pt x="380" y="70"/>
                  </a:lnTo>
                  <a:lnTo>
                    <a:pt x="411" y="52"/>
                  </a:lnTo>
                  <a:lnTo>
                    <a:pt x="438" y="38"/>
                  </a:lnTo>
                  <a:lnTo>
                    <a:pt x="456" y="27"/>
                  </a:lnTo>
                  <a:lnTo>
                    <a:pt x="463" y="25"/>
                  </a:lnTo>
                  <a:lnTo>
                    <a:pt x="453" y="25"/>
                  </a:lnTo>
                  <a:lnTo>
                    <a:pt x="432" y="25"/>
                  </a:lnTo>
                  <a:lnTo>
                    <a:pt x="400" y="25"/>
                  </a:lnTo>
                  <a:lnTo>
                    <a:pt x="360" y="26"/>
                  </a:lnTo>
                  <a:lnTo>
                    <a:pt x="315" y="27"/>
                  </a:lnTo>
                  <a:lnTo>
                    <a:pt x="270" y="31"/>
                  </a:lnTo>
                  <a:lnTo>
                    <a:pt x="226" y="34"/>
                  </a:lnTo>
                  <a:lnTo>
                    <a:pt x="191" y="40"/>
                  </a:lnTo>
                  <a:lnTo>
                    <a:pt x="158" y="46"/>
                  </a:lnTo>
                  <a:lnTo>
                    <a:pt x="130" y="51"/>
                  </a:lnTo>
                  <a:lnTo>
                    <a:pt x="103" y="53"/>
                  </a:lnTo>
                  <a:lnTo>
                    <a:pt x="82" y="55"/>
                  </a:lnTo>
                  <a:lnTo>
                    <a:pt x="60" y="50"/>
                  </a:lnTo>
                  <a:lnTo>
                    <a:pt x="40" y="40"/>
                  </a:lnTo>
                  <a:lnTo>
                    <a:pt x="2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D9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654" name="Freeform 78"/>
            <p:cNvSpPr>
              <a:spLocks/>
            </p:cNvSpPr>
            <p:nvPr/>
          </p:nvSpPr>
          <p:spPr bwMode="auto">
            <a:xfrm>
              <a:off x="4916" y="1862"/>
              <a:ext cx="118" cy="60"/>
            </a:xfrm>
            <a:custGeom>
              <a:avLst/>
              <a:gdLst>
                <a:gd name="T0" fmla="*/ 0 w 354"/>
                <a:gd name="T1" fmla="*/ 0 h 120"/>
                <a:gd name="T2" fmla="*/ 0 w 354"/>
                <a:gd name="T3" fmla="*/ 2 h 120"/>
                <a:gd name="T4" fmla="*/ 0 w 354"/>
                <a:gd name="T5" fmla="*/ 10 h 120"/>
                <a:gd name="T6" fmla="*/ 0 w 354"/>
                <a:gd name="T7" fmla="*/ 21 h 120"/>
                <a:gd name="T8" fmla="*/ 4 w 354"/>
                <a:gd name="T9" fmla="*/ 36 h 120"/>
                <a:gd name="T10" fmla="*/ 8 w 354"/>
                <a:gd name="T11" fmla="*/ 51 h 120"/>
                <a:gd name="T12" fmla="*/ 15 w 354"/>
                <a:gd name="T13" fmla="*/ 66 h 120"/>
                <a:gd name="T14" fmla="*/ 25 w 354"/>
                <a:gd name="T15" fmla="*/ 79 h 120"/>
                <a:gd name="T16" fmla="*/ 41 w 354"/>
                <a:gd name="T17" fmla="*/ 91 h 120"/>
                <a:gd name="T18" fmla="*/ 56 w 354"/>
                <a:gd name="T19" fmla="*/ 99 h 120"/>
                <a:gd name="T20" fmla="*/ 73 w 354"/>
                <a:gd name="T21" fmla="*/ 107 h 120"/>
                <a:gd name="T22" fmla="*/ 91 w 354"/>
                <a:gd name="T23" fmla="*/ 112 h 120"/>
                <a:gd name="T24" fmla="*/ 113 w 354"/>
                <a:gd name="T25" fmla="*/ 119 h 120"/>
                <a:gd name="T26" fmla="*/ 131 w 354"/>
                <a:gd name="T27" fmla="*/ 120 h 120"/>
                <a:gd name="T28" fmla="*/ 151 w 354"/>
                <a:gd name="T29" fmla="*/ 120 h 120"/>
                <a:gd name="T30" fmla="*/ 171 w 354"/>
                <a:gd name="T31" fmla="*/ 116 h 120"/>
                <a:gd name="T32" fmla="*/ 190 w 354"/>
                <a:gd name="T33" fmla="*/ 110 h 120"/>
                <a:gd name="T34" fmla="*/ 210 w 354"/>
                <a:gd name="T35" fmla="*/ 96 h 120"/>
                <a:gd name="T36" fmla="*/ 235 w 354"/>
                <a:gd name="T37" fmla="*/ 83 h 120"/>
                <a:gd name="T38" fmla="*/ 262 w 354"/>
                <a:gd name="T39" fmla="*/ 68 h 120"/>
                <a:gd name="T40" fmla="*/ 289 w 354"/>
                <a:gd name="T41" fmla="*/ 53 h 120"/>
                <a:gd name="T42" fmla="*/ 313 w 354"/>
                <a:gd name="T43" fmla="*/ 38 h 120"/>
                <a:gd name="T44" fmla="*/ 334 w 354"/>
                <a:gd name="T45" fmla="*/ 27 h 120"/>
                <a:gd name="T46" fmla="*/ 348 w 354"/>
                <a:gd name="T47" fmla="*/ 21 h 120"/>
                <a:gd name="T48" fmla="*/ 354 w 354"/>
                <a:gd name="T49" fmla="*/ 18 h 120"/>
                <a:gd name="T50" fmla="*/ 347 w 354"/>
                <a:gd name="T51" fmla="*/ 18 h 120"/>
                <a:gd name="T52" fmla="*/ 330 w 354"/>
                <a:gd name="T53" fmla="*/ 18 h 120"/>
                <a:gd name="T54" fmla="*/ 305 w 354"/>
                <a:gd name="T55" fmla="*/ 18 h 120"/>
                <a:gd name="T56" fmla="*/ 275 w 354"/>
                <a:gd name="T57" fmla="*/ 19 h 120"/>
                <a:gd name="T58" fmla="*/ 241 w 354"/>
                <a:gd name="T59" fmla="*/ 19 h 120"/>
                <a:gd name="T60" fmla="*/ 207 w 354"/>
                <a:gd name="T61" fmla="*/ 23 h 120"/>
                <a:gd name="T62" fmla="*/ 175 w 354"/>
                <a:gd name="T63" fmla="*/ 26 h 120"/>
                <a:gd name="T64" fmla="*/ 147 w 354"/>
                <a:gd name="T65" fmla="*/ 31 h 120"/>
                <a:gd name="T66" fmla="*/ 121 w 354"/>
                <a:gd name="T67" fmla="*/ 35 h 120"/>
                <a:gd name="T68" fmla="*/ 101 w 354"/>
                <a:gd name="T69" fmla="*/ 39 h 120"/>
                <a:gd name="T70" fmla="*/ 82 w 354"/>
                <a:gd name="T71" fmla="*/ 42 h 120"/>
                <a:gd name="T72" fmla="*/ 65 w 354"/>
                <a:gd name="T73" fmla="*/ 42 h 120"/>
                <a:gd name="T74" fmla="*/ 48 w 354"/>
                <a:gd name="T75" fmla="*/ 38 h 120"/>
                <a:gd name="T76" fmla="*/ 32 w 354"/>
                <a:gd name="T77" fmla="*/ 30 h 120"/>
                <a:gd name="T78" fmla="*/ 15 w 354"/>
                <a:gd name="T79" fmla="*/ 17 h 120"/>
                <a:gd name="T80" fmla="*/ 0 w 354"/>
                <a:gd name="T81" fmla="*/ 0 h 1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54"/>
                <a:gd name="T124" fmla="*/ 0 h 120"/>
                <a:gd name="T125" fmla="*/ 354 w 354"/>
                <a:gd name="T126" fmla="*/ 120 h 12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54" h="120">
                  <a:moveTo>
                    <a:pt x="0" y="0"/>
                  </a:moveTo>
                  <a:lnTo>
                    <a:pt x="0" y="2"/>
                  </a:lnTo>
                  <a:lnTo>
                    <a:pt x="0" y="10"/>
                  </a:lnTo>
                  <a:lnTo>
                    <a:pt x="0" y="21"/>
                  </a:lnTo>
                  <a:lnTo>
                    <a:pt x="4" y="36"/>
                  </a:lnTo>
                  <a:lnTo>
                    <a:pt x="8" y="51"/>
                  </a:lnTo>
                  <a:lnTo>
                    <a:pt x="15" y="66"/>
                  </a:lnTo>
                  <a:lnTo>
                    <a:pt x="25" y="79"/>
                  </a:lnTo>
                  <a:lnTo>
                    <a:pt x="41" y="91"/>
                  </a:lnTo>
                  <a:lnTo>
                    <a:pt x="56" y="99"/>
                  </a:lnTo>
                  <a:lnTo>
                    <a:pt x="73" y="107"/>
                  </a:lnTo>
                  <a:lnTo>
                    <a:pt x="91" y="112"/>
                  </a:lnTo>
                  <a:lnTo>
                    <a:pt x="113" y="119"/>
                  </a:lnTo>
                  <a:lnTo>
                    <a:pt x="131" y="120"/>
                  </a:lnTo>
                  <a:lnTo>
                    <a:pt x="151" y="120"/>
                  </a:lnTo>
                  <a:lnTo>
                    <a:pt x="171" y="116"/>
                  </a:lnTo>
                  <a:lnTo>
                    <a:pt x="190" y="110"/>
                  </a:lnTo>
                  <a:lnTo>
                    <a:pt x="210" y="96"/>
                  </a:lnTo>
                  <a:lnTo>
                    <a:pt x="235" y="83"/>
                  </a:lnTo>
                  <a:lnTo>
                    <a:pt x="262" y="68"/>
                  </a:lnTo>
                  <a:lnTo>
                    <a:pt x="289" y="53"/>
                  </a:lnTo>
                  <a:lnTo>
                    <a:pt x="313" y="38"/>
                  </a:lnTo>
                  <a:lnTo>
                    <a:pt x="334" y="27"/>
                  </a:lnTo>
                  <a:lnTo>
                    <a:pt x="348" y="21"/>
                  </a:lnTo>
                  <a:lnTo>
                    <a:pt x="354" y="18"/>
                  </a:lnTo>
                  <a:lnTo>
                    <a:pt x="347" y="18"/>
                  </a:lnTo>
                  <a:lnTo>
                    <a:pt x="330" y="18"/>
                  </a:lnTo>
                  <a:lnTo>
                    <a:pt x="305" y="18"/>
                  </a:lnTo>
                  <a:lnTo>
                    <a:pt x="275" y="19"/>
                  </a:lnTo>
                  <a:lnTo>
                    <a:pt x="241" y="19"/>
                  </a:lnTo>
                  <a:lnTo>
                    <a:pt x="207" y="23"/>
                  </a:lnTo>
                  <a:lnTo>
                    <a:pt x="175" y="26"/>
                  </a:lnTo>
                  <a:lnTo>
                    <a:pt x="147" y="31"/>
                  </a:lnTo>
                  <a:lnTo>
                    <a:pt x="121" y="35"/>
                  </a:lnTo>
                  <a:lnTo>
                    <a:pt x="101" y="39"/>
                  </a:lnTo>
                  <a:lnTo>
                    <a:pt x="82" y="42"/>
                  </a:lnTo>
                  <a:lnTo>
                    <a:pt x="65" y="42"/>
                  </a:lnTo>
                  <a:lnTo>
                    <a:pt x="48" y="38"/>
                  </a:lnTo>
                  <a:lnTo>
                    <a:pt x="32" y="30"/>
                  </a:lnTo>
                  <a:lnTo>
                    <a:pt x="15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655" name="Freeform 79"/>
            <p:cNvSpPr>
              <a:spLocks/>
            </p:cNvSpPr>
            <p:nvPr/>
          </p:nvSpPr>
          <p:spPr bwMode="auto">
            <a:xfrm>
              <a:off x="4912" y="2079"/>
              <a:ext cx="95" cy="160"/>
            </a:xfrm>
            <a:custGeom>
              <a:avLst/>
              <a:gdLst>
                <a:gd name="T0" fmla="*/ 271 w 286"/>
                <a:gd name="T1" fmla="*/ 89 h 322"/>
                <a:gd name="T2" fmla="*/ 238 w 286"/>
                <a:gd name="T3" fmla="*/ 47 h 322"/>
                <a:gd name="T4" fmla="*/ 204 w 286"/>
                <a:gd name="T5" fmla="*/ 20 h 322"/>
                <a:gd name="T6" fmla="*/ 170 w 286"/>
                <a:gd name="T7" fmla="*/ 4 h 322"/>
                <a:gd name="T8" fmla="*/ 136 w 286"/>
                <a:gd name="T9" fmla="*/ 0 h 322"/>
                <a:gd name="T10" fmla="*/ 102 w 286"/>
                <a:gd name="T11" fmla="*/ 7 h 322"/>
                <a:gd name="T12" fmla="*/ 68 w 286"/>
                <a:gd name="T13" fmla="*/ 23 h 322"/>
                <a:gd name="T14" fmla="*/ 34 w 286"/>
                <a:gd name="T15" fmla="*/ 46 h 322"/>
                <a:gd name="T16" fmla="*/ 2 w 286"/>
                <a:gd name="T17" fmla="*/ 77 h 322"/>
                <a:gd name="T18" fmla="*/ 0 w 286"/>
                <a:gd name="T19" fmla="*/ 94 h 322"/>
                <a:gd name="T20" fmla="*/ 0 w 286"/>
                <a:gd name="T21" fmla="*/ 114 h 322"/>
                <a:gd name="T22" fmla="*/ 2 w 286"/>
                <a:gd name="T23" fmla="*/ 131 h 322"/>
                <a:gd name="T24" fmla="*/ 5 w 286"/>
                <a:gd name="T25" fmla="*/ 150 h 322"/>
                <a:gd name="T26" fmla="*/ 6 w 286"/>
                <a:gd name="T27" fmla="*/ 167 h 322"/>
                <a:gd name="T28" fmla="*/ 9 w 286"/>
                <a:gd name="T29" fmla="*/ 186 h 322"/>
                <a:gd name="T30" fmla="*/ 12 w 286"/>
                <a:gd name="T31" fmla="*/ 204 h 322"/>
                <a:gd name="T32" fmla="*/ 16 w 286"/>
                <a:gd name="T33" fmla="*/ 224 h 322"/>
                <a:gd name="T34" fmla="*/ 70 w 286"/>
                <a:gd name="T35" fmla="*/ 293 h 322"/>
                <a:gd name="T36" fmla="*/ 115 w 286"/>
                <a:gd name="T37" fmla="*/ 322 h 322"/>
                <a:gd name="T38" fmla="*/ 149 w 286"/>
                <a:gd name="T39" fmla="*/ 316 h 322"/>
                <a:gd name="T40" fmla="*/ 180 w 286"/>
                <a:gd name="T41" fmla="*/ 288 h 322"/>
                <a:gd name="T42" fmla="*/ 204 w 286"/>
                <a:gd name="T43" fmla="*/ 243 h 322"/>
                <a:gd name="T44" fmla="*/ 229 w 286"/>
                <a:gd name="T45" fmla="*/ 196 h 322"/>
                <a:gd name="T46" fmla="*/ 253 w 286"/>
                <a:gd name="T47" fmla="*/ 154 h 322"/>
                <a:gd name="T48" fmla="*/ 283 w 286"/>
                <a:gd name="T49" fmla="*/ 130 h 322"/>
                <a:gd name="T50" fmla="*/ 286 w 286"/>
                <a:gd name="T51" fmla="*/ 119 h 322"/>
                <a:gd name="T52" fmla="*/ 284 w 286"/>
                <a:gd name="T53" fmla="*/ 110 h 322"/>
                <a:gd name="T54" fmla="*/ 280 w 286"/>
                <a:gd name="T55" fmla="*/ 100 h 322"/>
                <a:gd name="T56" fmla="*/ 271 w 286"/>
                <a:gd name="T57" fmla="*/ 89 h 32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6"/>
                <a:gd name="T88" fmla="*/ 0 h 322"/>
                <a:gd name="T89" fmla="*/ 286 w 286"/>
                <a:gd name="T90" fmla="*/ 322 h 32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6" h="322">
                  <a:moveTo>
                    <a:pt x="271" y="89"/>
                  </a:moveTo>
                  <a:lnTo>
                    <a:pt x="238" y="47"/>
                  </a:lnTo>
                  <a:lnTo>
                    <a:pt x="204" y="20"/>
                  </a:lnTo>
                  <a:lnTo>
                    <a:pt x="170" y="4"/>
                  </a:lnTo>
                  <a:lnTo>
                    <a:pt x="136" y="0"/>
                  </a:lnTo>
                  <a:lnTo>
                    <a:pt x="102" y="7"/>
                  </a:lnTo>
                  <a:lnTo>
                    <a:pt x="68" y="23"/>
                  </a:lnTo>
                  <a:lnTo>
                    <a:pt x="34" y="46"/>
                  </a:lnTo>
                  <a:lnTo>
                    <a:pt x="2" y="77"/>
                  </a:lnTo>
                  <a:lnTo>
                    <a:pt x="0" y="94"/>
                  </a:lnTo>
                  <a:lnTo>
                    <a:pt x="0" y="114"/>
                  </a:lnTo>
                  <a:lnTo>
                    <a:pt x="2" y="131"/>
                  </a:lnTo>
                  <a:lnTo>
                    <a:pt x="5" y="150"/>
                  </a:lnTo>
                  <a:lnTo>
                    <a:pt x="6" y="167"/>
                  </a:lnTo>
                  <a:lnTo>
                    <a:pt x="9" y="186"/>
                  </a:lnTo>
                  <a:lnTo>
                    <a:pt x="12" y="204"/>
                  </a:lnTo>
                  <a:lnTo>
                    <a:pt x="16" y="224"/>
                  </a:lnTo>
                  <a:lnTo>
                    <a:pt x="70" y="293"/>
                  </a:lnTo>
                  <a:lnTo>
                    <a:pt x="115" y="322"/>
                  </a:lnTo>
                  <a:lnTo>
                    <a:pt x="149" y="316"/>
                  </a:lnTo>
                  <a:lnTo>
                    <a:pt x="180" y="288"/>
                  </a:lnTo>
                  <a:lnTo>
                    <a:pt x="204" y="243"/>
                  </a:lnTo>
                  <a:lnTo>
                    <a:pt x="229" y="196"/>
                  </a:lnTo>
                  <a:lnTo>
                    <a:pt x="253" y="154"/>
                  </a:lnTo>
                  <a:lnTo>
                    <a:pt x="283" y="130"/>
                  </a:lnTo>
                  <a:lnTo>
                    <a:pt x="286" y="119"/>
                  </a:lnTo>
                  <a:lnTo>
                    <a:pt x="284" y="110"/>
                  </a:lnTo>
                  <a:lnTo>
                    <a:pt x="280" y="100"/>
                  </a:lnTo>
                  <a:lnTo>
                    <a:pt x="271" y="89"/>
                  </a:lnTo>
                  <a:close/>
                </a:path>
              </a:pathLst>
            </a:custGeom>
            <a:solidFill>
              <a:srgbClr val="59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656" name="Freeform 80"/>
            <p:cNvSpPr>
              <a:spLocks/>
            </p:cNvSpPr>
            <p:nvPr/>
          </p:nvSpPr>
          <p:spPr bwMode="auto">
            <a:xfrm>
              <a:off x="4941" y="2135"/>
              <a:ext cx="49" cy="81"/>
            </a:xfrm>
            <a:custGeom>
              <a:avLst/>
              <a:gdLst>
                <a:gd name="T0" fmla="*/ 141 w 146"/>
                <a:gd name="T1" fmla="*/ 45 h 163"/>
                <a:gd name="T2" fmla="*/ 122 w 146"/>
                <a:gd name="T3" fmla="*/ 23 h 163"/>
                <a:gd name="T4" fmla="*/ 104 w 146"/>
                <a:gd name="T5" fmla="*/ 10 h 163"/>
                <a:gd name="T6" fmla="*/ 87 w 146"/>
                <a:gd name="T7" fmla="*/ 1 h 163"/>
                <a:gd name="T8" fmla="*/ 70 w 146"/>
                <a:gd name="T9" fmla="*/ 0 h 163"/>
                <a:gd name="T10" fmla="*/ 52 w 146"/>
                <a:gd name="T11" fmla="*/ 2 h 163"/>
                <a:gd name="T12" fmla="*/ 33 w 146"/>
                <a:gd name="T13" fmla="*/ 10 h 163"/>
                <a:gd name="T14" fmla="*/ 16 w 146"/>
                <a:gd name="T15" fmla="*/ 23 h 163"/>
                <a:gd name="T16" fmla="*/ 0 w 146"/>
                <a:gd name="T17" fmla="*/ 40 h 163"/>
                <a:gd name="T18" fmla="*/ 0 w 146"/>
                <a:gd name="T19" fmla="*/ 48 h 163"/>
                <a:gd name="T20" fmla="*/ 0 w 146"/>
                <a:gd name="T21" fmla="*/ 58 h 163"/>
                <a:gd name="T22" fmla="*/ 0 w 146"/>
                <a:gd name="T23" fmla="*/ 66 h 163"/>
                <a:gd name="T24" fmla="*/ 2 w 146"/>
                <a:gd name="T25" fmla="*/ 77 h 163"/>
                <a:gd name="T26" fmla="*/ 2 w 146"/>
                <a:gd name="T27" fmla="*/ 84 h 163"/>
                <a:gd name="T28" fmla="*/ 5 w 146"/>
                <a:gd name="T29" fmla="*/ 95 h 163"/>
                <a:gd name="T30" fmla="*/ 7 w 146"/>
                <a:gd name="T31" fmla="*/ 103 h 163"/>
                <a:gd name="T32" fmla="*/ 9 w 146"/>
                <a:gd name="T33" fmla="*/ 113 h 163"/>
                <a:gd name="T34" fmla="*/ 36 w 146"/>
                <a:gd name="T35" fmla="*/ 148 h 163"/>
                <a:gd name="T36" fmla="*/ 59 w 146"/>
                <a:gd name="T37" fmla="*/ 163 h 163"/>
                <a:gd name="T38" fmla="*/ 76 w 146"/>
                <a:gd name="T39" fmla="*/ 160 h 163"/>
                <a:gd name="T40" fmla="*/ 91 w 146"/>
                <a:gd name="T41" fmla="*/ 146 h 163"/>
                <a:gd name="T42" fmla="*/ 103 w 146"/>
                <a:gd name="T43" fmla="*/ 124 h 163"/>
                <a:gd name="T44" fmla="*/ 115 w 146"/>
                <a:gd name="T45" fmla="*/ 100 h 163"/>
                <a:gd name="T46" fmla="*/ 128 w 146"/>
                <a:gd name="T47" fmla="*/ 79 h 163"/>
                <a:gd name="T48" fmla="*/ 143 w 146"/>
                <a:gd name="T49" fmla="*/ 66 h 163"/>
                <a:gd name="T50" fmla="*/ 146 w 146"/>
                <a:gd name="T51" fmla="*/ 56 h 163"/>
                <a:gd name="T52" fmla="*/ 141 w 146"/>
                <a:gd name="T53" fmla="*/ 45 h 16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46"/>
                <a:gd name="T82" fmla="*/ 0 h 163"/>
                <a:gd name="T83" fmla="*/ 146 w 146"/>
                <a:gd name="T84" fmla="*/ 163 h 16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46" h="163">
                  <a:moveTo>
                    <a:pt x="141" y="45"/>
                  </a:moveTo>
                  <a:lnTo>
                    <a:pt x="122" y="23"/>
                  </a:lnTo>
                  <a:lnTo>
                    <a:pt x="104" y="10"/>
                  </a:lnTo>
                  <a:lnTo>
                    <a:pt x="87" y="1"/>
                  </a:lnTo>
                  <a:lnTo>
                    <a:pt x="70" y="0"/>
                  </a:lnTo>
                  <a:lnTo>
                    <a:pt x="52" y="2"/>
                  </a:lnTo>
                  <a:lnTo>
                    <a:pt x="33" y="10"/>
                  </a:lnTo>
                  <a:lnTo>
                    <a:pt x="16" y="23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0" y="58"/>
                  </a:lnTo>
                  <a:lnTo>
                    <a:pt x="0" y="66"/>
                  </a:lnTo>
                  <a:lnTo>
                    <a:pt x="2" y="77"/>
                  </a:lnTo>
                  <a:lnTo>
                    <a:pt x="2" y="84"/>
                  </a:lnTo>
                  <a:lnTo>
                    <a:pt x="5" y="95"/>
                  </a:lnTo>
                  <a:lnTo>
                    <a:pt x="7" y="103"/>
                  </a:lnTo>
                  <a:lnTo>
                    <a:pt x="9" y="113"/>
                  </a:lnTo>
                  <a:lnTo>
                    <a:pt x="36" y="148"/>
                  </a:lnTo>
                  <a:lnTo>
                    <a:pt x="59" y="163"/>
                  </a:lnTo>
                  <a:lnTo>
                    <a:pt x="76" y="160"/>
                  </a:lnTo>
                  <a:lnTo>
                    <a:pt x="91" y="146"/>
                  </a:lnTo>
                  <a:lnTo>
                    <a:pt x="103" y="124"/>
                  </a:lnTo>
                  <a:lnTo>
                    <a:pt x="115" y="100"/>
                  </a:lnTo>
                  <a:lnTo>
                    <a:pt x="128" y="79"/>
                  </a:lnTo>
                  <a:lnTo>
                    <a:pt x="143" y="66"/>
                  </a:lnTo>
                  <a:lnTo>
                    <a:pt x="146" y="56"/>
                  </a:lnTo>
                  <a:lnTo>
                    <a:pt x="141" y="45"/>
                  </a:lnTo>
                  <a:close/>
                </a:path>
              </a:pathLst>
            </a:custGeom>
            <a:solidFill>
              <a:srgbClr val="DE0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657" name="Freeform 81"/>
            <p:cNvSpPr>
              <a:spLocks/>
            </p:cNvSpPr>
            <p:nvPr/>
          </p:nvSpPr>
          <p:spPr bwMode="auto">
            <a:xfrm>
              <a:off x="4697" y="1611"/>
              <a:ext cx="131" cy="318"/>
            </a:xfrm>
            <a:custGeom>
              <a:avLst/>
              <a:gdLst>
                <a:gd name="T0" fmla="*/ 395 w 395"/>
                <a:gd name="T1" fmla="*/ 320 h 636"/>
                <a:gd name="T2" fmla="*/ 347 w 395"/>
                <a:gd name="T3" fmla="*/ 350 h 636"/>
                <a:gd name="T4" fmla="*/ 303 w 395"/>
                <a:gd name="T5" fmla="*/ 384 h 636"/>
                <a:gd name="T6" fmla="*/ 261 w 395"/>
                <a:gd name="T7" fmla="*/ 418 h 636"/>
                <a:gd name="T8" fmla="*/ 222 w 395"/>
                <a:gd name="T9" fmla="*/ 457 h 636"/>
                <a:gd name="T10" fmla="*/ 183 w 395"/>
                <a:gd name="T11" fmla="*/ 497 h 636"/>
                <a:gd name="T12" fmla="*/ 151 w 395"/>
                <a:gd name="T13" fmla="*/ 541 h 636"/>
                <a:gd name="T14" fmla="*/ 120 w 395"/>
                <a:gd name="T15" fmla="*/ 587 h 636"/>
                <a:gd name="T16" fmla="*/ 93 w 395"/>
                <a:gd name="T17" fmla="*/ 636 h 636"/>
                <a:gd name="T18" fmla="*/ 44 w 395"/>
                <a:gd name="T19" fmla="*/ 585 h 636"/>
                <a:gd name="T20" fmla="*/ 14 w 395"/>
                <a:gd name="T21" fmla="*/ 524 h 636"/>
                <a:gd name="T22" fmla="*/ 0 w 395"/>
                <a:gd name="T23" fmla="*/ 452 h 636"/>
                <a:gd name="T24" fmla="*/ 1 w 395"/>
                <a:gd name="T25" fmla="*/ 374 h 636"/>
                <a:gd name="T26" fmla="*/ 13 w 395"/>
                <a:gd name="T27" fmla="*/ 286 h 636"/>
                <a:gd name="T28" fmla="*/ 35 w 395"/>
                <a:gd name="T29" fmla="*/ 195 h 636"/>
                <a:gd name="T30" fmla="*/ 63 w 395"/>
                <a:gd name="T31" fmla="*/ 98 h 636"/>
                <a:gd name="T32" fmla="*/ 99 w 395"/>
                <a:gd name="T33" fmla="*/ 0 h 636"/>
                <a:gd name="T34" fmla="*/ 97 w 395"/>
                <a:gd name="T35" fmla="*/ 80 h 636"/>
                <a:gd name="T36" fmla="*/ 111 w 395"/>
                <a:gd name="T37" fmla="*/ 144 h 636"/>
                <a:gd name="T38" fmla="*/ 137 w 395"/>
                <a:gd name="T39" fmla="*/ 196 h 636"/>
                <a:gd name="T40" fmla="*/ 175 w 395"/>
                <a:gd name="T41" fmla="*/ 237 h 636"/>
                <a:gd name="T42" fmla="*/ 219 w 395"/>
                <a:gd name="T43" fmla="*/ 267 h 636"/>
                <a:gd name="T44" fmla="*/ 272 w 395"/>
                <a:gd name="T45" fmla="*/ 290 h 636"/>
                <a:gd name="T46" fmla="*/ 332 w 395"/>
                <a:gd name="T47" fmla="*/ 307 h 636"/>
                <a:gd name="T48" fmla="*/ 395 w 395"/>
                <a:gd name="T49" fmla="*/ 320 h 6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95"/>
                <a:gd name="T76" fmla="*/ 0 h 636"/>
                <a:gd name="T77" fmla="*/ 395 w 395"/>
                <a:gd name="T78" fmla="*/ 636 h 6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95" h="636">
                  <a:moveTo>
                    <a:pt x="395" y="320"/>
                  </a:moveTo>
                  <a:lnTo>
                    <a:pt x="347" y="350"/>
                  </a:lnTo>
                  <a:lnTo>
                    <a:pt x="303" y="384"/>
                  </a:lnTo>
                  <a:lnTo>
                    <a:pt x="261" y="418"/>
                  </a:lnTo>
                  <a:lnTo>
                    <a:pt x="222" y="457"/>
                  </a:lnTo>
                  <a:lnTo>
                    <a:pt x="183" y="497"/>
                  </a:lnTo>
                  <a:lnTo>
                    <a:pt x="151" y="541"/>
                  </a:lnTo>
                  <a:lnTo>
                    <a:pt x="120" y="587"/>
                  </a:lnTo>
                  <a:lnTo>
                    <a:pt x="93" y="636"/>
                  </a:lnTo>
                  <a:lnTo>
                    <a:pt x="44" y="585"/>
                  </a:lnTo>
                  <a:lnTo>
                    <a:pt x="14" y="524"/>
                  </a:lnTo>
                  <a:lnTo>
                    <a:pt x="0" y="452"/>
                  </a:lnTo>
                  <a:lnTo>
                    <a:pt x="1" y="374"/>
                  </a:lnTo>
                  <a:lnTo>
                    <a:pt x="13" y="286"/>
                  </a:lnTo>
                  <a:lnTo>
                    <a:pt x="35" y="195"/>
                  </a:lnTo>
                  <a:lnTo>
                    <a:pt x="63" y="98"/>
                  </a:lnTo>
                  <a:lnTo>
                    <a:pt x="99" y="0"/>
                  </a:lnTo>
                  <a:lnTo>
                    <a:pt x="97" y="80"/>
                  </a:lnTo>
                  <a:lnTo>
                    <a:pt x="111" y="144"/>
                  </a:lnTo>
                  <a:lnTo>
                    <a:pt x="137" y="196"/>
                  </a:lnTo>
                  <a:lnTo>
                    <a:pt x="175" y="237"/>
                  </a:lnTo>
                  <a:lnTo>
                    <a:pt x="219" y="267"/>
                  </a:lnTo>
                  <a:lnTo>
                    <a:pt x="272" y="290"/>
                  </a:lnTo>
                  <a:lnTo>
                    <a:pt x="332" y="307"/>
                  </a:lnTo>
                  <a:lnTo>
                    <a:pt x="395" y="320"/>
                  </a:lnTo>
                  <a:close/>
                </a:path>
              </a:pathLst>
            </a:custGeom>
            <a:solidFill>
              <a:srgbClr val="9969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658" name="Freeform 82"/>
            <p:cNvSpPr>
              <a:spLocks/>
            </p:cNvSpPr>
            <p:nvPr/>
          </p:nvSpPr>
          <p:spPr bwMode="auto">
            <a:xfrm>
              <a:off x="4717" y="1674"/>
              <a:ext cx="102" cy="210"/>
            </a:xfrm>
            <a:custGeom>
              <a:avLst/>
              <a:gdLst>
                <a:gd name="T0" fmla="*/ 305 w 305"/>
                <a:gd name="T1" fmla="*/ 218 h 420"/>
                <a:gd name="T2" fmla="*/ 271 w 305"/>
                <a:gd name="T3" fmla="*/ 239 h 420"/>
                <a:gd name="T4" fmla="*/ 240 w 305"/>
                <a:gd name="T5" fmla="*/ 260 h 420"/>
                <a:gd name="T6" fmla="*/ 209 w 305"/>
                <a:gd name="T7" fmla="*/ 281 h 420"/>
                <a:gd name="T8" fmla="*/ 182 w 305"/>
                <a:gd name="T9" fmla="*/ 305 h 420"/>
                <a:gd name="T10" fmla="*/ 155 w 305"/>
                <a:gd name="T11" fmla="*/ 329 h 420"/>
                <a:gd name="T12" fmla="*/ 133 w 305"/>
                <a:gd name="T13" fmla="*/ 356 h 420"/>
                <a:gd name="T14" fmla="*/ 110 w 305"/>
                <a:gd name="T15" fmla="*/ 386 h 420"/>
                <a:gd name="T16" fmla="*/ 92 w 305"/>
                <a:gd name="T17" fmla="*/ 420 h 420"/>
                <a:gd name="T18" fmla="*/ 55 w 305"/>
                <a:gd name="T19" fmla="*/ 385 h 420"/>
                <a:gd name="T20" fmla="*/ 30 w 305"/>
                <a:gd name="T21" fmla="*/ 346 h 420"/>
                <a:gd name="T22" fmla="*/ 11 w 305"/>
                <a:gd name="T23" fmla="*/ 299 h 420"/>
                <a:gd name="T24" fmla="*/ 1 w 305"/>
                <a:gd name="T25" fmla="*/ 249 h 420"/>
                <a:gd name="T26" fmla="*/ 0 w 305"/>
                <a:gd name="T27" fmla="*/ 192 h 420"/>
                <a:gd name="T28" fmla="*/ 7 w 305"/>
                <a:gd name="T29" fmla="*/ 132 h 420"/>
                <a:gd name="T30" fmla="*/ 21 w 305"/>
                <a:gd name="T31" fmla="*/ 68 h 420"/>
                <a:gd name="T32" fmla="*/ 44 w 305"/>
                <a:gd name="T33" fmla="*/ 0 h 420"/>
                <a:gd name="T34" fmla="*/ 45 w 305"/>
                <a:gd name="T35" fmla="*/ 55 h 420"/>
                <a:gd name="T36" fmla="*/ 61 w 305"/>
                <a:gd name="T37" fmla="*/ 99 h 420"/>
                <a:gd name="T38" fmla="*/ 88 w 305"/>
                <a:gd name="T39" fmla="*/ 134 h 420"/>
                <a:gd name="T40" fmla="*/ 123 w 305"/>
                <a:gd name="T41" fmla="*/ 162 h 420"/>
                <a:gd name="T42" fmla="*/ 164 w 305"/>
                <a:gd name="T43" fmla="*/ 181 h 420"/>
                <a:gd name="T44" fmla="*/ 210 w 305"/>
                <a:gd name="T45" fmla="*/ 197 h 420"/>
                <a:gd name="T46" fmla="*/ 257 w 305"/>
                <a:gd name="T47" fmla="*/ 209 h 420"/>
                <a:gd name="T48" fmla="*/ 305 w 305"/>
                <a:gd name="T49" fmla="*/ 218 h 4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5"/>
                <a:gd name="T76" fmla="*/ 0 h 420"/>
                <a:gd name="T77" fmla="*/ 305 w 305"/>
                <a:gd name="T78" fmla="*/ 420 h 4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5" h="420">
                  <a:moveTo>
                    <a:pt x="305" y="218"/>
                  </a:moveTo>
                  <a:lnTo>
                    <a:pt x="271" y="239"/>
                  </a:lnTo>
                  <a:lnTo>
                    <a:pt x="240" y="260"/>
                  </a:lnTo>
                  <a:lnTo>
                    <a:pt x="209" y="281"/>
                  </a:lnTo>
                  <a:lnTo>
                    <a:pt x="182" y="305"/>
                  </a:lnTo>
                  <a:lnTo>
                    <a:pt x="155" y="329"/>
                  </a:lnTo>
                  <a:lnTo>
                    <a:pt x="133" y="356"/>
                  </a:lnTo>
                  <a:lnTo>
                    <a:pt x="110" y="386"/>
                  </a:lnTo>
                  <a:lnTo>
                    <a:pt x="92" y="420"/>
                  </a:lnTo>
                  <a:lnTo>
                    <a:pt x="55" y="385"/>
                  </a:lnTo>
                  <a:lnTo>
                    <a:pt x="30" y="346"/>
                  </a:lnTo>
                  <a:lnTo>
                    <a:pt x="11" y="299"/>
                  </a:lnTo>
                  <a:lnTo>
                    <a:pt x="1" y="249"/>
                  </a:lnTo>
                  <a:lnTo>
                    <a:pt x="0" y="192"/>
                  </a:lnTo>
                  <a:lnTo>
                    <a:pt x="7" y="132"/>
                  </a:lnTo>
                  <a:lnTo>
                    <a:pt x="21" y="68"/>
                  </a:lnTo>
                  <a:lnTo>
                    <a:pt x="44" y="0"/>
                  </a:lnTo>
                  <a:lnTo>
                    <a:pt x="45" y="55"/>
                  </a:lnTo>
                  <a:lnTo>
                    <a:pt x="61" y="99"/>
                  </a:lnTo>
                  <a:lnTo>
                    <a:pt x="88" y="134"/>
                  </a:lnTo>
                  <a:lnTo>
                    <a:pt x="123" y="162"/>
                  </a:lnTo>
                  <a:lnTo>
                    <a:pt x="164" y="181"/>
                  </a:lnTo>
                  <a:lnTo>
                    <a:pt x="210" y="197"/>
                  </a:lnTo>
                  <a:lnTo>
                    <a:pt x="257" y="209"/>
                  </a:lnTo>
                  <a:lnTo>
                    <a:pt x="305" y="218"/>
                  </a:lnTo>
                  <a:close/>
                </a:path>
              </a:pathLst>
            </a:custGeom>
            <a:solidFill>
              <a:srgbClr val="5221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659" name="Freeform 83"/>
            <p:cNvSpPr>
              <a:spLocks/>
            </p:cNvSpPr>
            <p:nvPr/>
          </p:nvSpPr>
          <p:spPr bwMode="auto">
            <a:xfrm>
              <a:off x="4728" y="1695"/>
              <a:ext cx="85" cy="177"/>
            </a:xfrm>
            <a:custGeom>
              <a:avLst/>
              <a:gdLst>
                <a:gd name="T0" fmla="*/ 255 w 255"/>
                <a:gd name="T1" fmla="*/ 182 h 353"/>
                <a:gd name="T2" fmla="*/ 225 w 255"/>
                <a:gd name="T3" fmla="*/ 199 h 353"/>
                <a:gd name="T4" fmla="*/ 200 w 255"/>
                <a:gd name="T5" fmla="*/ 218 h 353"/>
                <a:gd name="T6" fmla="*/ 175 w 255"/>
                <a:gd name="T7" fmla="*/ 236 h 353"/>
                <a:gd name="T8" fmla="*/ 152 w 255"/>
                <a:gd name="T9" fmla="*/ 255 h 353"/>
                <a:gd name="T10" fmla="*/ 129 w 255"/>
                <a:gd name="T11" fmla="*/ 275 h 353"/>
                <a:gd name="T12" fmla="*/ 110 w 255"/>
                <a:gd name="T13" fmla="*/ 299 h 353"/>
                <a:gd name="T14" fmla="*/ 91 w 255"/>
                <a:gd name="T15" fmla="*/ 323 h 353"/>
                <a:gd name="T16" fmla="*/ 77 w 255"/>
                <a:gd name="T17" fmla="*/ 353 h 353"/>
                <a:gd name="T18" fmla="*/ 46 w 255"/>
                <a:gd name="T19" fmla="*/ 323 h 353"/>
                <a:gd name="T20" fmla="*/ 24 w 255"/>
                <a:gd name="T21" fmla="*/ 291 h 353"/>
                <a:gd name="T22" fmla="*/ 8 w 255"/>
                <a:gd name="T23" fmla="*/ 252 h 353"/>
                <a:gd name="T24" fmla="*/ 1 w 255"/>
                <a:gd name="T25" fmla="*/ 210 h 353"/>
                <a:gd name="T26" fmla="*/ 0 w 255"/>
                <a:gd name="T27" fmla="*/ 161 h 353"/>
                <a:gd name="T28" fmla="*/ 5 w 255"/>
                <a:gd name="T29" fmla="*/ 111 h 353"/>
                <a:gd name="T30" fmla="*/ 16 w 255"/>
                <a:gd name="T31" fmla="*/ 56 h 353"/>
                <a:gd name="T32" fmla="*/ 36 w 255"/>
                <a:gd name="T33" fmla="*/ 0 h 353"/>
                <a:gd name="T34" fmla="*/ 36 w 255"/>
                <a:gd name="T35" fmla="*/ 45 h 353"/>
                <a:gd name="T36" fmla="*/ 50 w 255"/>
                <a:gd name="T37" fmla="*/ 83 h 353"/>
                <a:gd name="T38" fmla="*/ 71 w 255"/>
                <a:gd name="T39" fmla="*/ 112 h 353"/>
                <a:gd name="T40" fmla="*/ 103 w 255"/>
                <a:gd name="T41" fmla="*/ 135 h 353"/>
                <a:gd name="T42" fmla="*/ 136 w 255"/>
                <a:gd name="T43" fmla="*/ 152 h 353"/>
                <a:gd name="T44" fmla="*/ 176 w 255"/>
                <a:gd name="T45" fmla="*/ 165 h 353"/>
                <a:gd name="T46" fmla="*/ 215 w 255"/>
                <a:gd name="T47" fmla="*/ 173 h 353"/>
                <a:gd name="T48" fmla="*/ 255 w 255"/>
                <a:gd name="T49" fmla="*/ 182 h 35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55"/>
                <a:gd name="T76" fmla="*/ 0 h 353"/>
                <a:gd name="T77" fmla="*/ 255 w 255"/>
                <a:gd name="T78" fmla="*/ 353 h 35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55" h="353">
                  <a:moveTo>
                    <a:pt x="255" y="182"/>
                  </a:moveTo>
                  <a:lnTo>
                    <a:pt x="225" y="199"/>
                  </a:lnTo>
                  <a:lnTo>
                    <a:pt x="200" y="218"/>
                  </a:lnTo>
                  <a:lnTo>
                    <a:pt x="175" y="236"/>
                  </a:lnTo>
                  <a:lnTo>
                    <a:pt x="152" y="255"/>
                  </a:lnTo>
                  <a:lnTo>
                    <a:pt x="129" y="275"/>
                  </a:lnTo>
                  <a:lnTo>
                    <a:pt x="110" y="299"/>
                  </a:lnTo>
                  <a:lnTo>
                    <a:pt x="91" y="323"/>
                  </a:lnTo>
                  <a:lnTo>
                    <a:pt x="77" y="353"/>
                  </a:lnTo>
                  <a:lnTo>
                    <a:pt x="46" y="323"/>
                  </a:lnTo>
                  <a:lnTo>
                    <a:pt x="24" y="291"/>
                  </a:lnTo>
                  <a:lnTo>
                    <a:pt x="8" y="252"/>
                  </a:lnTo>
                  <a:lnTo>
                    <a:pt x="1" y="210"/>
                  </a:lnTo>
                  <a:lnTo>
                    <a:pt x="0" y="161"/>
                  </a:lnTo>
                  <a:lnTo>
                    <a:pt x="5" y="111"/>
                  </a:lnTo>
                  <a:lnTo>
                    <a:pt x="16" y="56"/>
                  </a:lnTo>
                  <a:lnTo>
                    <a:pt x="36" y="0"/>
                  </a:lnTo>
                  <a:lnTo>
                    <a:pt x="36" y="45"/>
                  </a:lnTo>
                  <a:lnTo>
                    <a:pt x="50" y="83"/>
                  </a:lnTo>
                  <a:lnTo>
                    <a:pt x="71" y="112"/>
                  </a:lnTo>
                  <a:lnTo>
                    <a:pt x="103" y="135"/>
                  </a:lnTo>
                  <a:lnTo>
                    <a:pt x="136" y="152"/>
                  </a:lnTo>
                  <a:lnTo>
                    <a:pt x="176" y="165"/>
                  </a:lnTo>
                  <a:lnTo>
                    <a:pt x="215" y="173"/>
                  </a:lnTo>
                  <a:lnTo>
                    <a:pt x="255" y="182"/>
                  </a:lnTo>
                  <a:close/>
                </a:path>
              </a:pathLst>
            </a:custGeom>
            <a:solidFill>
              <a:srgbClr val="400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660" name="Freeform 84"/>
            <p:cNvSpPr>
              <a:spLocks/>
            </p:cNvSpPr>
            <p:nvPr/>
          </p:nvSpPr>
          <p:spPr bwMode="auto">
            <a:xfrm>
              <a:off x="4738" y="1716"/>
              <a:ext cx="69" cy="143"/>
            </a:xfrm>
            <a:custGeom>
              <a:avLst/>
              <a:gdLst>
                <a:gd name="T0" fmla="*/ 208 w 208"/>
                <a:gd name="T1" fmla="*/ 149 h 286"/>
                <a:gd name="T2" fmla="*/ 184 w 208"/>
                <a:gd name="T3" fmla="*/ 162 h 286"/>
                <a:gd name="T4" fmla="*/ 162 w 208"/>
                <a:gd name="T5" fmla="*/ 177 h 286"/>
                <a:gd name="T6" fmla="*/ 141 w 208"/>
                <a:gd name="T7" fmla="*/ 191 h 286"/>
                <a:gd name="T8" fmla="*/ 124 w 208"/>
                <a:gd name="T9" fmla="*/ 208 h 286"/>
                <a:gd name="T10" fmla="*/ 106 w 208"/>
                <a:gd name="T11" fmla="*/ 224 h 286"/>
                <a:gd name="T12" fmla="*/ 90 w 208"/>
                <a:gd name="T13" fmla="*/ 242 h 286"/>
                <a:gd name="T14" fmla="*/ 75 w 208"/>
                <a:gd name="T15" fmla="*/ 261 h 286"/>
                <a:gd name="T16" fmla="*/ 64 w 208"/>
                <a:gd name="T17" fmla="*/ 286 h 286"/>
                <a:gd name="T18" fmla="*/ 38 w 208"/>
                <a:gd name="T19" fmla="*/ 263 h 286"/>
                <a:gd name="T20" fmla="*/ 20 w 208"/>
                <a:gd name="T21" fmla="*/ 235 h 286"/>
                <a:gd name="T22" fmla="*/ 7 w 208"/>
                <a:gd name="T23" fmla="*/ 204 h 286"/>
                <a:gd name="T24" fmla="*/ 3 w 208"/>
                <a:gd name="T25" fmla="*/ 170 h 286"/>
                <a:gd name="T26" fmla="*/ 0 w 208"/>
                <a:gd name="T27" fmla="*/ 131 h 286"/>
                <a:gd name="T28" fmla="*/ 6 w 208"/>
                <a:gd name="T29" fmla="*/ 90 h 286"/>
                <a:gd name="T30" fmla="*/ 14 w 208"/>
                <a:gd name="T31" fmla="*/ 46 h 286"/>
                <a:gd name="T32" fmla="*/ 30 w 208"/>
                <a:gd name="T33" fmla="*/ 0 h 286"/>
                <a:gd name="T34" fmla="*/ 31 w 208"/>
                <a:gd name="T35" fmla="*/ 37 h 286"/>
                <a:gd name="T36" fmla="*/ 42 w 208"/>
                <a:gd name="T37" fmla="*/ 67 h 286"/>
                <a:gd name="T38" fmla="*/ 59 w 208"/>
                <a:gd name="T39" fmla="*/ 90 h 286"/>
                <a:gd name="T40" fmla="*/ 85 w 208"/>
                <a:gd name="T41" fmla="*/ 110 h 286"/>
                <a:gd name="T42" fmla="*/ 112 w 208"/>
                <a:gd name="T43" fmla="*/ 123 h 286"/>
                <a:gd name="T44" fmla="*/ 144 w 208"/>
                <a:gd name="T45" fmla="*/ 135 h 286"/>
                <a:gd name="T46" fmla="*/ 175 w 208"/>
                <a:gd name="T47" fmla="*/ 141 h 286"/>
                <a:gd name="T48" fmla="*/ 208 w 208"/>
                <a:gd name="T49" fmla="*/ 149 h 28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8"/>
                <a:gd name="T76" fmla="*/ 0 h 286"/>
                <a:gd name="T77" fmla="*/ 208 w 208"/>
                <a:gd name="T78" fmla="*/ 286 h 28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8" h="286">
                  <a:moveTo>
                    <a:pt x="208" y="149"/>
                  </a:moveTo>
                  <a:lnTo>
                    <a:pt x="184" y="162"/>
                  </a:lnTo>
                  <a:lnTo>
                    <a:pt x="162" y="177"/>
                  </a:lnTo>
                  <a:lnTo>
                    <a:pt x="141" y="191"/>
                  </a:lnTo>
                  <a:lnTo>
                    <a:pt x="124" y="208"/>
                  </a:lnTo>
                  <a:lnTo>
                    <a:pt x="106" y="224"/>
                  </a:lnTo>
                  <a:lnTo>
                    <a:pt x="90" y="242"/>
                  </a:lnTo>
                  <a:lnTo>
                    <a:pt x="75" y="261"/>
                  </a:lnTo>
                  <a:lnTo>
                    <a:pt x="64" y="286"/>
                  </a:lnTo>
                  <a:lnTo>
                    <a:pt x="38" y="263"/>
                  </a:lnTo>
                  <a:lnTo>
                    <a:pt x="20" y="235"/>
                  </a:lnTo>
                  <a:lnTo>
                    <a:pt x="7" y="204"/>
                  </a:lnTo>
                  <a:lnTo>
                    <a:pt x="3" y="170"/>
                  </a:lnTo>
                  <a:lnTo>
                    <a:pt x="0" y="131"/>
                  </a:lnTo>
                  <a:lnTo>
                    <a:pt x="6" y="90"/>
                  </a:lnTo>
                  <a:lnTo>
                    <a:pt x="14" y="46"/>
                  </a:lnTo>
                  <a:lnTo>
                    <a:pt x="30" y="0"/>
                  </a:lnTo>
                  <a:lnTo>
                    <a:pt x="31" y="37"/>
                  </a:lnTo>
                  <a:lnTo>
                    <a:pt x="42" y="67"/>
                  </a:lnTo>
                  <a:lnTo>
                    <a:pt x="59" y="90"/>
                  </a:lnTo>
                  <a:lnTo>
                    <a:pt x="85" y="110"/>
                  </a:lnTo>
                  <a:lnTo>
                    <a:pt x="112" y="123"/>
                  </a:lnTo>
                  <a:lnTo>
                    <a:pt x="144" y="135"/>
                  </a:lnTo>
                  <a:lnTo>
                    <a:pt x="175" y="141"/>
                  </a:lnTo>
                  <a:lnTo>
                    <a:pt x="208" y="149"/>
                  </a:lnTo>
                  <a:close/>
                </a:path>
              </a:pathLst>
            </a:custGeom>
            <a:solidFill>
              <a:srgbClr val="3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661" name="Freeform 85"/>
            <p:cNvSpPr>
              <a:spLocks/>
            </p:cNvSpPr>
            <p:nvPr/>
          </p:nvSpPr>
          <p:spPr bwMode="auto">
            <a:xfrm>
              <a:off x="4748" y="1736"/>
              <a:ext cx="53" cy="110"/>
            </a:xfrm>
            <a:custGeom>
              <a:avLst/>
              <a:gdLst>
                <a:gd name="T0" fmla="*/ 158 w 158"/>
                <a:gd name="T1" fmla="*/ 115 h 220"/>
                <a:gd name="T2" fmla="*/ 141 w 158"/>
                <a:gd name="T3" fmla="*/ 125 h 220"/>
                <a:gd name="T4" fmla="*/ 124 w 158"/>
                <a:gd name="T5" fmla="*/ 136 h 220"/>
                <a:gd name="T6" fmla="*/ 109 w 158"/>
                <a:gd name="T7" fmla="*/ 147 h 220"/>
                <a:gd name="T8" fmla="*/ 95 w 158"/>
                <a:gd name="T9" fmla="*/ 159 h 220"/>
                <a:gd name="T10" fmla="*/ 81 w 158"/>
                <a:gd name="T11" fmla="*/ 171 h 220"/>
                <a:gd name="T12" fmla="*/ 69 w 158"/>
                <a:gd name="T13" fmla="*/ 187 h 220"/>
                <a:gd name="T14" fmla="*/ 57 w 158"/>
                <a:gd name="T15" fmla="*/ 202 h 220"/>
                <a:gd name="T16" fmla="*/ 48 w 158"/>
                <a:gd name="T17" fmla="*/ 220 h 220"/>
                <a:gd name="T18" fmla="*/ 28 w 158"/>
                <a:gd name="T19" fmla="*/ 201 h 220"/>
                <a:gd name="T20" fmla="*/ 14 w 158"/>
                <a:gd name="T21" fmla="*/ 181 h 220"/>
                <a:gd name="T22" fmla="*/ 6 w 158"/>
                <a:gd name="T23" fmla="*/ 157 h 220"/>
                <a:gd name="T24" fmla="*/ 2 w 158"/>
                <a:gd name="T25" fmla="*/ 130 h 220"/>
                <a:gd name="T26" fmla="*/ 0 w 158"/>
                <a:gd name="T27" fmla="*/ 100 h 220"/>
                <a:gd name="T28" fmla="*/ 4 w 158"/>
                <a:gd name="T29" fmla="*/ 69 h 220"/>
                <a:gd name="T30" fmla="*/ 11 w 158"/>
                <a:gd name="T31" fmla="*/ 35 h 220"/>
                <a:gd name="T32" fmla="*/ 24 w 158"/>
                <a:gd name="T33" fmla="*/ 0 h 220"/>
                <a:gd name="T34" fmla="*/ 24 w 158"/>
                <a:gd name="T35" fmla="*/ 27 h 220"/>
                <a:gd name="T36" fmla="*/ 33 w 158"/>
                <a:gd name="T37" fmla="*/ 52 h 220"/>
                <a:gd name="T38" fmla="*/ 45 w 158"/>
                <a:gd name="T39" fmla="*/ 70 h 220"/>
                <a:gd name="T40" fmla="*/ 65 w 158"/>
                <a:gd name="T41" fmla="*/ 86 h 220"/>
                <a:gd name="T42" fmla="*/ 85 w 158"/>
                <a:gd name="T43" fmla="*/ 95 h 220"/>
                <a:gd name="T44" fmla="*/ 109 w 158"/>
                <a:gd name="T45" fmla="*/ 104 h 220"/>
                <a:gd name="T46" fmla="*/ 133 w 158"/>
                <a:gd name="T47" fmla="*/ 110 h 220"/>
                <a:gd name="T48" fmla="*/ 158 w 158"/>
                <a:gd name="T49" fmla="*/ 115 h 2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8"/>
                <a:gd name="T76" fmla="*/ 0 h 220"/>
                <a:gd name="T77" fmla="*/ 158 w 158"/>
                <a:gd name="T78" fmla="*/ 220 h 2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8" h="220">
                  <a:moveTo>
                    <a:pt x="158" y="115"/>
                  </a:moveTo>
                  <a:lnTo>
                    <a:pt x="141" y="125"/>
                  </a:lnTo>
                  <a:lnTo>
                    <a:pt x="124" y="136"/>
                  </a:lnTo>
                  <a:lnTo>
                    <a:pt x="109" y="147"/>
                  </a:lnTo>
                  <a:lnTo>
                    <a:pt x="95" y="159"/>
                  </a:lnTo>
                  <a:lnTo>
                    <a:pt x="81" y="171"/>
                  </a:lnTo>
                  <a:lnTo>
                    <a:pt x="69" y="187"/>
                  </a:lnTo>
                  <a:lnTo>
                    <a:pt x="57" y="202"/>
                  </a:lnTo>
                  <a:lnTo>
                    <a:pt x="48" y="220"/>
                  </a:lnTo>
                  <a:lnTo>
                    <a:pt x="28" y="201"/>
                  </a:lnTo>
                  <a:lnTo>
                    <a:pt x="14" y="181"/>
                  </a:lnTo>
                  <a:lnTo>
                    <a:pt x="6" y="157"/>
                  </a:lnTo>
                  <a:lnTo>
                    <a:pt x="2" y="130"/>
                  </a:lnTo>
                  <a:lnTo>
                    <a:pt x="0" y="100"/>
                  </a:lnTo>
                  <a:lnTo>
                    <a:pt x="4" y="69"/>
                  </a:lnTo>
                  <a:lnTo>
                    <a:pt x="11" y="35"/>
                  </a:lnTo>
                  <a:lnTo>
                    <a:pt x="24" y="0"/>
                  </a:lnTo>
                  <a:lnTo>
                    <a:pt x="24" y="27"/>
                  </a:lnTo>
                  <a:lnTo>
                    <a:pt x="33" y="52"/>
                  </a:lnTo>
                  <a:lnTo>
                    <a:pt x="45" y="70"/>
                  </a:lnTo>
                  <a:lnTo>
                    <a:pt x="65" y="86"/>
                  </a:lnTo>
                  <a:lnTo>
                    <a:pt x="85" y="95"/>
                  </a:lnTo>
                  <a:lnTo>
                    <a:pt x="109" y="104"/>
                  </a:lnTo>
                  <a:lnTo>
                    <a:pt x="133" y="110"/>
                  </a:lnTo>
                  <a:lnTo>
                    <a:pt x="158" y="115"/>
                  </a:lnTo>
                  <a:close/>
                </a:path>
              </a:pathLst>
            </a:custGeom>
            <a:solidFill>
              <a:srgbClr val="21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662" name="Freeform 86"/>
            <p:cNvSpPr>
              <a:spLocks/>
            </p:cNvSpPr>
            <p:nvPr/>
          </p:nvSpPr>
          <p:spPr bwMode="auto">
            <a:xfrm>
              <a:off x="4726" y="1614"/>
              <a:ext cx="104" cy="181"/>
            </a:xfrm>
            <a:custGeom>
              <a:avLst/>
              <a:gdLst>
                <a:gd name="T0" fmla="*/ 312 w 312"/>
                <a:gd name="T1" fmla="*/ 314 h 361"/>
                <a:gd name="T2" fmla="*/ 244 w 312"/>
                <a:gd name="T3" fmla="*/ 301 h 361"/>
                <a:gd name="T4" fmla="*/ 185 w 312"/>
                <a:gd name="T5" fmla="*/ 282 h 361"/>
                <a:gd name="T6" fmla="*/ 133 w 312"/>
                <a:gd name="T7" fmla="*/ 256 h 361"/>
                <a:gd name="T8" fmla="*/ 90 w 312"/>
                <a:gd name="T9" fmla="*/ 222 h 361"/>
                <a:gd name="T10" fmla="*/ 55 w 312"/>
                <a:gd name="T11" fmla="*/ 179 h 361"/>
                <a:gd name="T12" fmla="*/ 30 w 312"/>
                <a:gd name="T13" fmla="*/ 128 h 361"/>
                <a:gd name="T14" fmla="*/ 13 w 312"/>
                <a:gd name="T15" fmla="*/ 68 h 361"/>
                <a:gd name="T16" fmla="*/ 8 w 312"/>
                <a:gd name="T17" fmla="*/ 0 h 361"/>
                <a:gd name="T18" fmla="*/ 0 w 312"/>
                <a:gd name="T19" fmla="*/ 65 h 361"/>
                <a:gd name="T20" fmla="*/ 1 w 312"/>
                <a:gd name="T21" fmla="*/ 126 h 361"/>
                <a:gd name="T22" fmla="*/ 14 w 312"/>
                <a:gd name="T23" fmla="*/ 181 h 361"/>
                <a:gd name="T24" fmla="*/ 37 w 312"/>
                <a:gd name="T25" fmla="*/ 231 h 361"/>
                <a:gd name="T26" fmla="*/ 69 w 312"/>
                <a:gd name="T27" fmla="*/ 273 h 361"/>
                <a:gd name="T28" fmla="*/ 113 w 312"/>
                <a:gd name="T29" fmla="*/ 308 h 361"/>
                <a:gd name="T30" fmla="*/ 168 w 312"/>
                <a:gd name="T31" fmla="*/ 338 h 361"/>
                <a:gd name="T32" fmla="*/ 236 w 312"/>
                <a:gd name="T33" fmla="*/ 361 h 361"/>
                <a:gd name="T34" fmla="*/ 251 w 312"/>
                <a:gd name="T35" fmla="*/ 359 h 361"/>
                <a:gd name="T36" fmla="*/ 267 w 312"/>
                <a:gd name="T37" fmla="*/ 356 h 361"/>
                <a:gd name="T38" fmla="*/ 279 w 312"/>
                <a:gd name="T39" fmla="*/ 351 h 361"/>
                <a:gd name="T40" fmla="*/ 291 w 312"/>
                <a:gd name="T41" fmla="*/ 347 h 361"/>
                <a:gd name="T42" fmla="*/ 298 w 312"/>
                <a:gd name="T43" fmla="*/ 339 h 361"/>
                <a:gd name="T44" fmla="*/ 305 w 312"/>
                <a:gd name="T45" fmla="*/ 333 h 361"/>
                <a:gd name="T46" fmla="*/ 309 w 312"/>
                <a:gd name="T47" fmla="*/ 323 h 361"/>
                <a:gd name="T48" fmla="*/ 312 w 312"/>
                <a:gd name="T49" fmla="*/ 314 h 3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12"/>
                <a:gd name="T76" fmla="*/ 0 h 361"/>
                <a:gd name="T77" fmla="*/ 312 w 312"/>
                <a:gd name="T78" fmla="*/ 361 h 3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12" h="361">
                  <a:moveTo>
                    <a:pt x="312" y="314"/>
                  </a:moveTo>
                  <a:lnTo>
                    <a:pt x="244" y="301"/>
                  </a:lnTo>
                  <a:lnTo>
                    <a:pt x="185" y="282"/>
                  </a:lnTo>
                  <a:lnTo>
                    <a:pt x="133" y="256"/>
                  </a:lnTo>
                  <a:lnTo>
                    <a:pt x="90" y="222"/>
                  </a:lnTo>
                  <a:lnTo>
                    <a:pt x="55" y="179"/>
                  </a:lnTo>
                  <a:lnTo>
                    <a:pt x="30" y="128"/>
                  </a:lnTo>
                  <a:lnTo>
                    <a:pt x="13" y="68"/>
                  </a:lnTo>
                  <a:lnTo>
                    <a:pt x="8" y="0"/>
                  </a:lnTo>
                  <a:lnTo>
                    <a:pt x="0" y="65"/>
                  </a:lnTo>
                  <a:lnTo>
                    <a:pt x="1" y="126"/>
                  </a:lnTo>
                  <a:lnTo>
                    <a:pt x="14" y="181"/>
                  </a:lnTo>
                  <a:lnTo>
                    <a:pt x="37" y="231"/>
                  </a:lnTo>
                  <a:lnTo>
                    <a:pt x="69" y="273"/>
                  </a:lnTo>
                  <a:lnTo>
                    <a:pt x="113" y="308"/>
                  </a:lnTo>
                  <a:lnTo>
                    <a:pt x="168" y="338"/>
                  </a:lnTo>
                  <a:lnTo>
                    <a:pt x="236" y="361"/>
                  </a:lnTo>
                  <a:lnTo>
                    <a:pt x="251" y="359"/>
                  </a:lnTo>
                  <a:lnTo>
                    <a:pt x="267" y="356"/>
                  </a:lnTo>
                  <a:lnTo>
                    <a:pt x="279" y="351"/>
                  </a:lnTo>
                  <a:lnTo>
                    <a:pt x="291" y="347"/>
                  </a:lnTo>
                  <a:lnTo>
                    <a:pt x="298" y="339"/>
                  </a:lnTo>
                  <a:lnTo>
                    <a:pt x="305" y="333"/>
                  </a:lnTo>
                  <a:lnTo>
                    <a:pt x="309" y="323"/>
                  </a:lnTo>
                  <a:lnTo>
                    <a:pt x="312" y="314"/>
                  </a:lnTo>
                  <a:close/>
                </a:path>
              </a:pathLst>
            </a:custGeom>
            <a:solidFill>
              <a:srgbClr val="E0B09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663" name="Freeform 87"/>
            <p:cNvSpPr>
              <a:spLocks/>
            </p:cNvSpPr>
            <p:nvPr/>
          </p:nvSpPr>
          <p:spPr bwMode="auto">
            <a:xfrm>
              <a:off x="4783" y="1837"/>
              <a:ext cx="116" cy="265"/>
            </a:xfrm>
            <a:custGeom>
              <a:avLst/>
              <a:gdLst>
                <a:gd name="T0" fmla="*/ 349 w 349"/>
                <a:gd name="T1" fmla="*/ 160 h 529"/>
                <a:gd name="T2" fmla="*/ 332 w 349"/>
                <a:gd name="T3" fmla="*/ 139 h 529"/>
                <a:gd name="T4" fmla="*/ 318 w 349"/>
                <a:gd name="T5" fmla="*/ 119 h 529"/>
                <a:gd name="T6" fmla="*/ 301 w 349"/>
                <a:gd name="T7" fmla="*/ 99 h 529"/>
                <a:gd name="T8" fmla="*/ 287 w 349"/>
                <a:gd name="T9" fmla="*/ 80 h 529"/>
                <a:gd name="T10" fmla="*/ 271 w 349"/>
                <a:gd name="T11" fmla="*/ 59 h 529"/>
                <a:gd name="T12" fmla="*/ 256 w 349"/>
                <a:gd name="T13" fmla="*/ 39 h 529"/>
                <a:gd name="T14" fmla="*/ 240 w 349"/>
                <a:gd name="T15" fmla="*/ 20 h 529"/>
                <a:gd name="T16" fmla="*/ 226 w 349"/>
                <a:gd name="T17" fmla="*/ 0 h 529"/>
                <a:gd name="T18" fmla="*/ 151 w 349"/>
                <a:gd name="T19" fmla="*/ 21 h 529"/>
                <a:gd name="T20" fmla="*/ 88 w 349"/>
                <a:gd name="T21" fmla="*/ 69 h 529"/>
                <a:gd name="T22" fmla="*/ 38 w 349"/>
                <a:gd name="T23" fmla="*/ 136 h 529"/>
                <a:gd name="T24" fmla="*/ 9 w 349"/>
                <a:gd name="T25" fmla="*/ 217 h 529"/>
                <a:gd name="T26" fmla="*/ 0 w 349"/>
                <a:gd name="T27" fmla="*/ 302 h 529"/>
                <a:gd name="T28" fmla="*/ 20 w 349"/>
                <a:gd name="T29" fmla="*/ 388 h 529"/>
                <a:gd name="T30" fmla="*/ 72 w 349"/>
                <a:gd name="T31" fmla="*/ 465 h 529"/>
                <a:gd name="T32" fmla="*/ 161 w 349"/>
                <a:gd name="T33" fmla="*/ 529 h 529"/>
                <a:gd name="T34" fmla="*/ 243 w 349"/>
                <a:gd name="T35" fmla="*/ 529 h 529"/>
                <a:gd name="T36" fmla="*/ 295 w 349"/>
                <a:gd name="T37" fmla="*/ 506 h 529"/>
                <a:gd name="T38" fmla="*/ 322 w 349"/>
                <a:gd name="T39" fmla="*/ 461 h 529"/>
                <a:gd name="T40" fmla="*/ 333 w 349"/>
                <a:gd name="T41" fmla="*/ 405 h 529"/>
                <a:gd name="T42" fmla="*/ 332 w 349"/>
                <a:gd name="T43" fmla="*/ 340 h 529"/>
                <a:gd name="T44" fmla="*/ 331 w 349"/>
                <a:gd name="T45" fmla="*/ 274 h 529"/>
                <a:gd name="T46" fmla="*/ 333 w 349"/>
                <a:gd name="T47" fmla="*/ 210 h 529"/>
                <a:gd name="T48" fmla="*/ 349 w 349"/>
                <a:gd name="T49" fmla="*/ 160 h 5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9"/>
                <a:gd name="T76" fmla="*/ 0 h 529"/>
                <a:gd name="T77" fmla="*/ 349 w 349"/>
                <a:gd name="T78" fmla="*/ 529 h 5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9" h="529">
                  <a:moveTo>
                    <a:pt x="349" y="160"/>
                  </a:moveTo>
                  <a:lnTo>
                    <a:pt x="332" y="139"/>
                  </a:lnTo>
                  <a:lnTo>
                    <a:pt x="318" y="119"/>
                  </a:lnTo>
                  <a:lnTo>
                    <a:pt x="301" y="99"/>
                  </a:lnTo>
                  <a:lnTo>
                    <a:pt x="287" y="80"/>
                  </a:lnTo>
                  <a:lnTo>
                    <a:pt x="271" y="59"/>
                  </a:lnTo>
                  <a:lnTo>
                    <a:pt x="256" y="39"/>
                  </a:lnTo>
                  <a:lnTo>
                    <a:pt x="240" y="20"/>
                  </a:lnTo>
                  <a:lnTo>
                    <a:pt x="226" y="0"/>
                  </a:lnTo>
                  <a:lnTo>
                    <a:pt x="151" y="21"/>
                  </a:lnTo>
                  <a:lnTo>
                    <a:pt x="88" y="69"/>
                  </a:lnTo>
                  <a:lnTo>
                    <a:pt x="38" y="136"/>
                  </a:lnTo>
                  <a:lnTo>
                    <a:pt x="9" y="217"/>
                  </a:lnTo>
                  <a:lnTo>
                    <a:pt x="0" y="302"/>
                  </a:lnTo>
                  <a:lnTo>
                    <a:pt x="20" y="388"/>
                  </a:lnTo>
                  <a:lnTo>
                    <a:pt x="72" y="465"/>
                  </a:lnTo>
                  <a:lnTo>
                    <a:pt x="161" y="529"/>
                  </a:lnTo>
                  <a:lnTo>
                    <a:pt x="243" y="529"/>
                  </a:lnTo>
                  <a:lnTo>
                    <a:pt x="295" y="506"/>
                  </a:lnTo>
                  <a:lnTo>
                    <a:pt x="322" y="461"/>
                  </a:lnTo>
                  <a:lnTo>
                    <a:pt x="333" y="405"/>
                  </a:lnTo>
                  <a:lnTo>
                    <a:pt x="332" y="340"/>
                  </a:lnTo>
                  <a:lnTo>
                    <a:pt x="331" y="274"/>
                  </a:lnTo>
                  <a:lnTo>
                    <a:pt x="333" y="210"/>
                  </a:lnTo>
                  <a:lnTo>
                    <a:pt x="349" y="160"/>
                  </a:lnTo>
                  <a:close/>
                </a:path>
              </a:pathLst>
            </a:custGeom>
            <a:solidFill>
              <a:srgbClr val="8F8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664" name="Freeform 88"/>
            <p:cNvSpPr>
              <a:spLocks/>
            </p:cNvSpPr>
            <p:nvPr/>
          </p:nvSpPr>
          <p:spPr bwMode="auto">
            <a:xfrm>
              <a:off x="4795" y="1844"/>
              <a:ext cx="103" cy="235"/>
            </a:xfrm>
            <a:custGeom>
              <a:avLst/>
              <a:gdLst>
                <a:gd name="T0" fmla="*/ 309 w 309"/>
                <a:gd name="T1" fmla="*/ 144 h 470"/>
                <a:gd name="T2" fmla="*/ 295 w 309"/>
                <a:gd name="T3" fmla="*/ 124 h 470"/>
                <a:gd name="T4" fmla="*/ 280 w 309"/>
                <a:gd name="T5" fmla="*/ 107 h 470"/>
                <a:gd name="T6" fmla="*/ 266 w 309"/>
                <a:gd name="T7" fmla="*/ 89 h 470"/>
                <a:gd name="T8" fmla="*/ 254 w 309"/>
                <a:gd name="T9" fmla="*/ 72 h 470"/>
                <a:gd name="T10" fmla="*/ 239 w 309"/>
                <a:gd name="T11" fmla="*/ 52 h 470"/>
                <a:gd name="T12" fmla="*/ 225 w 309"/>
                <a:gd name="T13" fmla="*/ 36 h 470"/>
                <a:gd name="T14" fmla="*/ 211 w 309"/>
                <a:gd name="T15" fmla="*/ 17 h 470"/>
                <a:gd name="T16" fmla="*/ 199 w 309"/>
                <a:gd name="T17" fmla="*/ 0 h 470"/>
                <a:gd name="T18" fmla="*/ 134 w 309"/>
                <a:gd name="T19" fmla="*/ 19 h 470"/>
                <a:gd name="T20" fmla="*/ 77 w 309"/>
                <a:gd name="T21" fmla="*/ 60 h 470"/>
                <a:gd name="T22" fmla="*/ 33 w 309"/>
                <a:gd name="T23" fmla="*/ 120 h 470"/>
                <a:gd name="T24" fmla="*/ 7 w 309"/>
                <a:gd name="T25" fmla="*/ 192 h 470"/>
                <a:gd name="T26" fmla="*/ 0 w 309"/>
                <a:gd name="T27" fmla="*/ 268 h 470"/>
                <a:gd name="T28" fmla="*/ 18 w 309"/>
                <a:gd name="T29" fmla="*/ 345 h 470"/>
                <a:gd name="T30" fmla="*/ 63 w 309"/>
                <a:gd name="T31" fmla="*/ 413 h 470"/>
                <a:gd name="T32" fmla="*/ 142 w 309"/>
                <a:gd name="T33" fmla="*/ 470 h 470"/>
                <a:gd name="T34" fmla="*/ 214 w 309"/>
                <a:gd name="T35" fmla="*/ 470 h 470"/>
                <a:gd name="T36" fmla="*/ 261 w 309"/>
                <a:gd name="T37" fmla="*/ 449 h 470"/>
                <a:gd name="T38" fmla="*/ 285 w 309"/>
                <a:gd name="T39" fmla="*/ 410 h 470"/>
                <a:gd name="T40" fmla="*/ 295 w 309"/>
                <a:gd name="T41" fmla="*/ 361 h 470"/>
                <a:gd name="T42" fmla="*/ 293 w 309"/>
                <a:gd name="T43" fmla="*/ 303 h 470"/>
                <a:gd name="T44" fmla="*/ 292 w 309"/>
                <a:gd name="T45" fmla="*/ 244 h 470"/>
                <a:gd name="T46" fmla="*/ 295 w 309"/>
                <a:gd name="T47" fmla="*/ 190 h 470"/>
                <a:gd name="T48" fmla="*/ 309 w 309"/>
                <a:gd name="T49" fmla="*/ 144 h 4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9"/>
                <a:gd name="T76" fmla="*/ 0 h 470"/>
                <a:gd name="T77" fmla="*/ 309 w 309"/>
                <a:gd name="T78" fmla="*/ 470 h 4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9" h="470">
                  <a:moveTo>
                    <a:pt x="309" y="144"/>
                  </a:moveTo>
                  <a:lnTo>
                    <a:pt x="295" y="124"/>
                  </a:lnTo>
                  <a:lnTo>
                    <a:pt x="280" y="107"/>
                  </a:lnTo>
                  <a:lnTo>
                    <a:pt x="266" y="89"/>
                  </a:lnTo>
                  <a:lnTo>
                    <a:pt x="254" y="72"/>
                  </a:lnTo>
                  <a:lnTo>
                    <a:pt x="239" y="52"/>
                  </a:lnTo>
                  <a:lnTo>
                    <a:pt x="225" y="36"/>
                  </a:lnTo>
                  <a:lnTo>
                    <a:pt x="211" y="17"/>
                  </a:lnTo>
                  <a:lnTo>
                    <a:pt x="199" y="0"/>
                  </a:lnTo>
                  <a:lnTo>
                    <a:pt x="134" y="19"/>
                  </a:lnTo>
                  <a:lnTo>
                    <a:pt x="77" y="60"/>
                  </a:lnTo>
                  <a:lnTo>
                    <a:pt x="33" y="120"/>
                  </a:lnTo>
                  <a:lnTo>
                    <a:pt x="7" y="192"/>
                  </a:lnTo>
                  <a:lnTo>
                    <a:pt x="0" y="268"/>
                  </a:lnTo>
                  <a:lnTo>
                    <a:pt x="18" y="345"/>
                  </a:lnTo>
                  <a:lnTo>
                    <a:pt x="63" y="413"/>
                  </a:lnTo>
                  <a:lnTo>
                    <a:pt x="142" y="470"/>
                  </a:lnTo>
                  <a:lnTo>
                    <a:pt x="214" y="470"/>
                  </a:lnTo>
                  <a:lnTo>
                    <a:pt x="261" y="449"/>
                  </a:lnTo>
                  <a:lnTo>
                    <a:pt x="285" y="410"/>
                  </a:lnTo>
                  <a:lnTo>
                    <a:pt x="295" y="361"/>
                  </a:lnTo>
                  <a:lnTo>
                    <a:pt x="293" y="303"/>
                  </a:lnTo>
                  <a:lnTo>
                    <a:pt x="292" y="244"/>
                  </a:lnTo>
                  <a:lnTo>
                    <a:pt x="295" y="190"/>
                  </a:lnTo>
                  <a:lnTo>
                    <a:pt x="309" y="144"/>
                  </a:lnTo>
                  <a:close/>
                </a:path>
              </a:pathLst>
            </a:custGeom>
            <a:solidFill>
              <a:srgbClr val="A8A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665" name="Freeform 89"/>
            <p:cNvSpPr>
              <a:spLocks/>
            </p:cNvSpPr>
            <p:nvPr/>
          </p:nvSpPr>
          <p:spPr bwMode="auto">
            <a:xfrm>
              <a:off x="4807" y="1851"/>
              <a:ext cx="90" cy="205"/>
            </a:xfrm>
            <a:custGeom>
              <a:avLst/>
              <a:gdLst>
                <a:gd name="T0" fmla="*/ 270 w 270"/>
                <a:gd name="T1" fmla="*/ 124 h 410"/>
                <a:gd name="T2" fmla="*/ 257 w 270"/>
                <a:gd name="T3" fmla="*/ 108 h 410"/>
                <a:gd name="T4" fmla="*/ 244 w 270"/>
                <a:gd name="T5" fmla="*/ 92 h 410"/>
                <a:gd name="T6" fmla="*/ 233 w 270"/>
                <a:gd name="T7" fmla="*/ 77 h 410"/>
                <a:gd name="T8" fmla="*/ 222 w 270"/>
                <a:gd name="T9" fmla="*/ 61 h 410"/>
                <a:gd name="T10" fmla="*/ 209 w 270"/>
                <a:gd name="T11" fmla="*/ 45 h 410"/>
                <a:gd name="T12" fmla="*/ 196 w 270"/>
                <a:gd name="T13" fmla="*/ 30 h 410"/>
                <a:gd name="T14" fmla="*/ 185 w 270"/>
                <a:gd name="T15" fmla="*/ 14 h 410"/>
                <a:gd name="T16" fmla="*/ 174 w 270"/>
                <a:gd name="T17" fmla="*/ 0 h 410"/>
                <a:gd name="T18" fmla="*/ 116 w 270"/>
                <a:gd name="T19" fmla="*/ 15 h 410"/>
                <a:gd name="T20" fmla="*/ 68 w 270"/>
                <a:gd name="T21" fmla="*/ 52 h 410"/>
                <a:gd name="T22" fmla="*/ 28 w 270"/>
                <a:gd name="T23" fmla="*/ 103 h 410"/>
                <a:gd name="T24" fmla="*/ 6 w 270"/>
                <a:gd name="T25" fmla="*/ 167 h 410"/>
                <a:gd name="T26" fmla="*/ 0 w 270"/>
                <a:gd name="T27" fmla="*/ 233 h 410"/>
                <a:gd name="T28" fmla="*/ 16 w 270"/>
                <a:gd name="T29" fmla="*/ 300 h 410"/>
                <a:gd name="T30" fmla="*/ 55 w 270"/>
                <a:gd name="T31" fmla="*/ 359 h 410"/>
                <a:gd name="T32" fmla="*/ 124 w 270"/>
                <a:gd name="T33" fmla="*/ 410 h 410"/>
                <a:gd name="T34" fmla="*/ 188 w 270"/>
                <a:gd name="T35" fmla="*/ 410 h 410"/>
                <a:gd name="T36" fmla="*/ 227 w 270"/>
                <a:gd name="T37" fmla="*/ 390 h 410"/>
                <a:gd name="T38" fmla="*/ 249 w 270"/>
                <a:gd name="T39" fmla="*/ 356 h 410"/>
                <a:gd name="T40" fmla="*/ 257 w 270"/>
                <a:gd name="T41" fmla="*/ 313 h 410"/>
                <a:gd name="T42" fmla="*/ 256 w 270"/>
                <a:gd name="T43" fmla="*/ 262 h 410"/>
                <a:gd name="T44" fmla="*/ 256 w 270"/>
                <a:gd name="T45" fmla="*/ 212 h 410"/>
                <a:gd name="T46" fmla="*/ 257 w 270"/>
                <a:gd name="T47" fmla="*/ 164 h 410"/>
                <a:gd name="T48" fmla="*/ 270 w 270"/>
                <a:gd name="T49" fmla="*/ 124 h 41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70"/>
                <a:gd name="T76" fmla="*/ 0 h 410"/>
                <a:gd name="T77" fmla="*/ 270 w 270"/>
                <a:gd name="T78" fmla="*/ 410 h 41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70" h="410">
                  <a:moveTo>
                    <a:pt x="270" y="124"/>
                  </a:moveTo>
                  <a:lnTo>
                    <a:pt x="257" y="108"/>
                  </a:lnTo>
                  <a:lnTo>
                    <a:pt x="244" y="92"/>
                  </a:lnTo>
                  <a:lnTo>
                    <a:pt x="233" y="77"/>
                  </a:lnTo>
                  <a:lnTo>
                    <a:pt x="222" y="61"/>
                  </a:lnTo>
                  <a:lnTo>
                    <a:pt x="209" y="45"/>
                  </a:lnTo>
                  <a:lnTo>
                    <a:pt x="196" y="30"/>
                  </a:lnTo>
                  <a:lnTo>
                    <a:pt x="185" y="14"/>
                  </a:lnTo>
                  <a:lnTo>
                    <a:pt x="174" y="0"/>
                  </a:lnTo>
                  <a:lnTo>
                    <a:pt x="116" y="15"/>
                  </a:lnTo>
                  <a:lnTo>
                    <a:pt x="68" y="52"/>
                  </a:lnTo>
                  <a:lnTo>
                    <a:pt x="28" y="103"/>
                  </a:lnTo>
                  <a:lnTo>
                    <a:pt x="6" y="167"/>
                  </a:lnTo>
                  <a:lnTo>
                    <a:pt x="0" y="233"/>
                  </a:lnTo>
                  <a:lnTo>
                    <a:pt x="16" y="300"/>
                  </a:lnTo>
                  <a:lnTo>
                    <a:pt x="55" y="359"/>
                  </a:lnTo>
                  <a:lnTo>
                    <a:pt x="124" y="410"/>
                  </a:lnTo>
                  <a:lnTo>
                    <a:pt x="188" y="410"/>
                  </a:lnTo>
                  <a:lnTo>
                    <a:pt x="227" y="390"/>
                  </a:lnTo>
                  <a:lnTo>
                    <a:pt x="249" y="356"/>
                  </a:lnTo>
                  <a:lnTo>
                    <a:pt x="257" y="313"/>
                  </a:lnTo>
                  <a:lnTo>
                    <a:pt x="256" y="262"/>
                  </a:lnTo>
                  <a:lnTo>
                    <a:pt x="256" y="212"/>
                  </a:lnTo>
                  <a:lnTo>
                    <a:pt x="257" y="164"/>
                  </a:lnTo>
                  <a:lnTo>
                    <a:pt x="270" y="124"/>
                  </a:lnTo>
                  <a:close/>
                </a:path>
              </a:pathLst>
            </a:custGeom>
            <a:solidFill>
              <a:srgbClr val="C2C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666" name="Freeform 90"/>
            <p:cNvSpPr>
              <a:spLocks/>
            </p:cNvSpPr>
            <p:nvPr/>
          </p:nvSpPr>
          <p:spPr bwMode="auto">
            <a:xfrm>
              <a:off x="4818" y="1858"/>
              <a:ext cx="77" cy="174"/>
            </a:xfrm>
            <a:custGeom>
              <a:avLst/>
              <a:gdLst>
                <a:gd name="T0" fmla="*/ 232 w 232"/>
                <a:gd name="T1" fmla="*/ 104 h 347"/>
                <a:gd name="T2" fmla="*/ 220 w 232"/>
                <a:gd name="T3" fmla="*/ 90 h 347"/>
                <a:gd name="T4" fmla="*/ 210 w 232"/>
                <a:gd name="T5" fmla="*/ 77 h 347"/>
                <a:gd name="T6" fmla="*/ 199 w 232"/>
                <a:gd name="T7" fmla="*/ 63 h 347"/>
                <a:gd name="T8" fmla="*/ 189 w 232"/>
                <a:gd name="T9" fmla="*/ 51 h 347"/>
                <a:gd name="T10" fmla="*/ 179 w 232"/>
                <a:gd name="T11" fmla="*/ 38 h 347"/>
                <a:gd name="T12" fmla="*/ 169 w 232"/>
                <a:gd name="T13" fmla="*/ 25 h 347"/>
                <a:gd name="T14" fmla="*/ 160 w 232"/>
                <a:gd name="T15" fmla="*/ 12 h 347"/>
                <a:gd name="T16" fmla="*/ 151 w 232"/>
                <a:gd name="T17" fmla="*/ 0 h 347"/>
                <a:gd name="T18" fmla="*/ 102 w 232"/>
                <a:gd name="T19" fmla="*/ 12 h 347"/>
                <a:gd name="T20" fmla="*/ 59 w 232"/>
                <a:gd name="T21" fmla="*/ 44 h 347"/>
                <a:gd name="T22" fmla="*/ 27 w 232"/>
                <a:gd name="T23" fmla="*/ 87 h 347"/>
                <a:gd name="T24" fmla="*/ 7 w 232"/>
                <a:gd name="T25" fmla="*/ 141 h 347"/>
                <a:gd name="T26" fmla="*/ 0 w 232"/>
                <a:gd name="T27" fmla="*/ 197 h 347"/>
                <a:gd name="T28" fmla="*/ 14 w 232"/>
                <a:gd name="T29" fmla="*/ 253 h 347"/>
                <a:gd name="T30" fmla="*/ 48 w 232"/>
                <a:gd name="T31" fmla="*/ 304 h 347"/>
                <a:gd name="T32" fmla="*/ 107 w 232"/>
                <a:gd name="T33" fmla="*/ 347 h 347"/>
                <a:gd name="T34" fmla="*/ 161 w 232"/>
                <a:gd name="T35" fmla="*/ 347 h 347"/>
                <a:gd name="T36" fmla="*/ 195 w 232"/>
                <a:gd name="T37" fmla="*/ 332 h 347"/>
                <a:gd name="T38" fmla="*/ 213 w 232"/>
                <a:gd name="T39" fmla="*/ 303 h 347"/>
                <a:gd name="T40" fmla="*/ 220 w 232"/>
                <a:gd name="T41" fmla="*/ 266 h 347"/>
                <a:gd name="T42" fmla="*/ 219 w 232"/>
                <a:gd name="T43" fmla="*/ 223 h 347"/>
                <a:gd name="T44" fmla="*/ 219 w 232"/>
                <a:gd name="T45" fmla="*/ 180 h 347"/>
                <a:gd name="T46" fmla="*/ 220 w 232"/>
                <a:gd name="T47" fmla="*/ 138 h 347"/>
                <a:gd name="T48" fmla="*/ 232 w 232"/>
                <a:gd name="T49" fmla="*/ 104 h 3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32"/>
                <a:gd name="T76" fmla="*/ 0 h 347"/>
                <a:gd name="T77" fmla="*/ 232 w 232"/>
                <a:gd name="T78" fmla="*/ 347 h 3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32" h="347">
                  <a:moveTo>
                    <a:pt x="232" y="104"/>
                  </a:moveTo>
                  <a:lnTo>
                    <a:pt x="220" y="90"/>
                  </a:lnTo>
                  <a:lnTo>
                    <a:pt x="210" y="77"/>
                  </a:lnTo>
                  <a:lnTo>
                    <a:pt x="199" y="63"/>
                  </a:lnTo>
                  <a:lnTo>
                    <a:pt x="189" y="51"/>
                  </a:lnTo>
                  <a:lnTo>
                    <a:pt x="179" y="38"/>
                  </a:lnTo>
                  <a:lnTo>
                    <a:pt x="169" y="25"/>
                  </a:lnTo>
                  <a:lnTo>
                    <a:pt x="160" y="12"/>
                  </a:lnTo>
                  <a:lnTo>
                    <a:pt x="151" y="0"/>
                  </a:lnTo>
                  <a:lnTo>
                    <a:pt x="102" y="12"/>
                  </a:lnTo>
                  <a:lnTo>
                    <a:pt x="59" y="44"/>
                  </a:lnTo>
                  <a:lnTo>
                    <a:pt x="27" y="87"/>
                  </a:lnTo>
                  <a:lnTo>
                    <a:pt x="7" y="141"/>
                  </a:lnTo>
                  <a:lnTo>
                    <a:pt x="0" y="197"/>
                  </a:lnTo>
                  <a:lnTo>
                    <a:pt x="14" y="253"/>
                  </a:lnTo>
                  <a:lnTo>
                    <a:pt x="48" y="304"/>
                  </a:lnTo>
                  <a:lnTo>
                    <a:pt x="107" y="347"/>
                  </a:lnTo>
                  <a:lnTo>
                    <a:pt x="161" y="347"/>
                  </a:lnTo>
                  <a:lnTo>
                    <a:pt x="195" y="332"/>
                  </a:lnTo>
                  <a:lnTo>
                    <a:pt x="213" y="303"/>
                  </a:lnTo>
                  <a:lnTo>
                    <a:pt x="220" y="266"/>
                  </a:lnTo>
                  <a:lnTo>
                    <a:pt x="219" y="223"/>
                  </a:lnTo>
                  <a:lnTo>
                    <a:pt x="219" y="180"/>
                  </a:lnTo>
                  <a:lnTo>
                    <a:pt x="220" y="138"/>
                  </a:lnTo>
                  <a:lnTo>
                    <a:pt x="232" y="104"/>
                  </a:lnTo>
                  <a:close/>
                </a:path>
              </a:pathLst>
            </a:custGeom>
            <a:solidFill>
              <a:srgbClr val="DE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667" name="Freeform 91"/>
            <p:cNvSpPr>
              <a:spLocks/>
            </p:cNvSpPr>
            <p:nvPr/>
          </p:nvSpPr>
          <p:spPr bwMode="auto">
            <a:xfrm>
              <a:off x="4858" y="1887"/>
              <a:ext cx="41" cy="90"/>
            </a:xfrm>
            <a:custGeom>
              <a:avLst/>
              <a:gdLst>
                <a:gd name="T0" fmla="*/ 123 w 123"/>
                <a:gd name="T1" fmla="*/ 64 h 179"/>
                <a:gd name="T2" fmla="*/ 114 w 123"/>
                <a:gd name="T3" fmla="*/ 55 h 179"/>
                <a:gd name="T4" fmla="*/ 107 w 123"/>
                <a:gd name="T5" fmla="*/ 47 h 179"/>
                <a:gd name="T6" fmla="*/ 99 w 123"/>
                <a:gd name="T7" fmla="*/ 39 h 179"/>
                <a:gd name="T8" fmla="*/ 92 w 123"/>
                <a:gd name="T9" fmla="*/ 31 h 179"/>
                <a:gd name="T10" fmla="*/ 83 w 123"/>
                <a:gd name="T11" fmla="*/ 23 h 179"/>
                <a:gd name="T12" fmla="*/ 76 w 123"/>
                <a:gd name="T13" fmla="*/ 15 h 179"/>
                <a:gd name="T14" fmla="*/ 68 w 123"/>
                <a:gd name="T15" fmla="*/ 8 h 179"/>
                <a:gd name="T16" fmla="*/ 61 w 123"/>
                <a:gd name="T17" fmla="*/ 0 h 179"/>
                <a:gd name="T18" fmla="*/ 40 w 123"/>
                <a:gd name="T19" fmla="*/ 9 h 179"/>
                <a:gd name="T20" fmla="*/ 24 w 123"/>
                <a:gd name="T21" fmla="*/ 22 h 179"/>
                <a:gd name="T22" fmla="*/ 11 w 123"/>
                <a:gd name="T23" fmla="*/ 39 h 179"/>
                <a:gd name="T24" fmla="*/ 4 w 123"/>
                <a:gd name="T25" fmla="*/ 60 h 179"/>
                <a:gd name="T26" fmla="*/ 0 w 123"/>
                <a:gd name="T27" fmla="*/ 83 h 179"/>
                <a:gd name="T28" fmla="*/ 0 w 123"/>
                <a:gd name="T29" fmla="*/ 111 h 179"/>
                <a:gd name="T30" fmla="*/ 4 w 123"/>
                <a:gd name="T31" fmla="*/ 142 h 179"/>
                <a:gd name="T32" fmla="*/ 14 w 123"/>
                <a:gd name="T33" fmla="*/ 179 h 179"/>
                <a:gd name="T34" fmla="*/ 37 w 123"/>
                <a:gd name="T35" fmla="*/ 175 h 179"/>
                <a:gd name="T36" fmla="*/ 57 w 123"/>
                <a:gd name="T37" fmla="*/ 166 h 179"/>
                <a:gd name="T38" fmla="*/ 71 w 123"/>
                <a:gd name="T39" fmla="*/ 151 h 179"/>
                <a:gd name="T40" fmla="*/ 83 w 123"/>
                <a:gd name="T41" fmla="*/ 136 h 179"/>
                <a:gd name="T42" fmla="*/ 92 w 123"/>
                <a:gd name="T43" fmla="*/ 116 h 179"/>
                <a:gd name="T44" fmla="*/ 100 w 123"/>
                <a:gd name="T45" fmla="*/ 96 h 179"/>
                <a:gd name="T46" fmla="*/ 109 w 123"/>
                <a:gd name="T47" fmla="*/ 78 h 179"/>
                <a:gd name="T48" fmla="*/ 123 w 123"/>
                <a:gd name="T49" fmla="*/ 64 h 17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3"/>
                <a:gd name="T76" fmla="*/ 0 h 179"/>
                <a:gd name="T77" fmla="*/ 123 w 123"/>
                <a:gd name="T78" fmla="*/ 179 h 17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3" h="179">
                  <a:moveTo>
                    <a:pt x="123" y="64"/>
                  </a:moveTo>
                  <a:lnTo>
                    <a:pt x="114" y="55"/>
                  </a:lnTo>
                  <a:lnTo>
                    <a:pt x="107" y="47"/>
                  </a:lnTo>
                  <a:lnTo>
                    <a:pt x="99" y="39"/>
                  </a:lnTo>
                  <a:lnTo>
                    <a:pt x="92" y="31"/>
                  </a:lnTo>
                  <a:lnTo>
                    <a:pt x="83" y="23"/>
                  </a:lnTo>
                  <a:lnTo>
                    <a:pt x="76" y="15"/>
                  </a:lnTo>
                  <a:lnTo>
                    <a:pt x="68" y="8"/>
                  </a:lnTo>
                  <a:lnTo>
                    <a:pt x="61" y="0"/>
                  </a:lnTo>
                  <a:lnTo>
                    <a:pt x="40" y="9"/>
                  </a:lnTo>
                  <a:lnTo>
                    <a:pt x="24" y="22"/>
                  </a:lnTo>
                  <a:lnTo>
                    <a:pt x="11" y="39"/>
                  </a:lnTo>
                  <a:lnTo>
                    <a:pt x="4" y="60"/>
                  </a:lnTo>
                  <a:lnTo>
                    <a:pt x="0" y="83"/>
                  </a:lnTo>
                  <a:lnTo>
                    <a:pt x="0" y="111"/>
                  </a:lnTo>
                  <a:lnTo>
                    <a:pt x="4" y="142"/>
                  </a:lnTo>
                  <a:lnTo>
                    <a:pt x="14" y="179"/>
                  </a:lnTo>
                  <a:lnTo>
                    <a:pt x="37" y="175"/>
                  </a:lnTo>
                  <a:lnTo>
                    <a:pt x="57" y="166"/>
                  </a:lnTo>
                  <a:lnTo>
                    <a:pt x="71" y="151"/>
                  </a:lnTo>
                  <a:lnTo>
                    <a:pt x="83" y="136"/>
                  </a:lnTo>
                  <a:lnTo>
                    <a:pt x="92" y="116"/>
                  </a:lnTo>
                  <a:lnTo>
                    <a:pt x="100" y="96"/>
                  </a:lnTo>
                  <a:lnTo>
                    <a:pt x="109" y="78"/>
                  </a:lnTo>
                  <a:lnTo>
                    <a:pt x="123" y="64"/>
                  </a:lnTo>
                  <a:close/>
                </a:path>
              </a:pathLst>
            </a:custGeom>
            <a:solidFill>
              <a:srgbClr val="0000B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668" name="Freeform 92"/>
            <p:cNvSpPr>
              <a:spLocks/>
            </p:cNvSpPr>
            <p:nvPr/>
          </p:nvSpPr>
          <p:spPr bwMode="auto">
            <a:xfrm>
              <a:off x="4852" y="1796"/>
              <a:ext cx="108" cy="142"/>
            </a:xfrm>
            <a:custGeom>
              <a:avLst/>
              <a:gdLst>
                <a:gd name="T0" fmla="*/ 322 w 322"/>
                <a:gd name="T1" fmla="*/ 283 h 283"/>
                <a:gd name="T2" fmla="*/ 230 w 322"/>
                <a:gd name="T3" fmla="*/ 272 h 283"/>
                <a:gd name="T4" fmla="*/ 161 w 322"/>
                <a:gd name="T5" fmla="*/ 251 h 283"/>
                <a:gd name="T6" fmla="*/ 109 w 322"/>
                <a:gd name="T7" fmla="*/ 221 h 283"/>
                <a:gd name="T8" fmla="*/ 74 w 322"/>
                <a:gd name="T9" fmla="*/ 183 h 283"/>
                <a:gd name="T10" fmla="*/ 48 w 322"/>
                <a:gd name="T11" fmla="*/ 140 h 283"/>
                <a:gd name="T12" fmla="*/ 30 w 322"/>
                <a:gd name="T13" fmla="*/ 94 h 283"/>
                <a:gd name="T14" fmla="*/ 14 w 322"/>
                <a:gd name="T15" fmla="*/ 46 h 283"/>
                <a:gd name="T16" fmla="*/ 0 w 322"/>
                <a:gd name="T17" fmla="*/ 0 h 283"/>
                <a:gd name="T18" fmla="*/ 7 w 322"/>
                <a:gd name="T19" fmla="*/ 5 h 283"/>
                <a:gd name="T20" fmla="*/ 16 w 322"/>
                <a:gd name="T21" fmla="*/ 12 h 283"/>
                <a:gd name="T22" fmla="*/ 24 w 322"/>
                <a:gd name="T23" fmla="*/ 18 h 283"/>
                <a:gd name="T24" fmla="*/ 34 w 322"/>
                <a:gd name="T25" fmla="*/ 25 h 283"/>
                <a:gd name="T26" fmla="*/ 43 w 322"/>
                <a:gd name="T27" fmla="*/ 30 h 283"/>
                <a:gd name="T28" fmla="*/ 54 w 322"/>
                <a:gd name="T29" fmla="*/ 35 h 283"/>
                <a:gd name="T30" fmla="*/ 66 w 322"/>
                <a:gd name="T31" fmla="*/ 39 h 283"/>
                <a:gd name="T32" fmla="*/ 81 w 322"/>
                <a:gd name="T33" fmla="*/ 43 h 283"/>
                <a:gd name="T34" fmla="*/ 89 w 322"/>
                <a:gd name="T35" fmla="*/ 81 h 283"/>
                <a:gd name="T36" fmla="*/ 103 w 322"/>
                <a:gd name="T37" fmla="*/ 119 h 283"/>
                <a:gd name="T38" fmla="*/ 122 w 322"/>
                <a:gd name="T39" fmla="*/ 154 h 283"/>
                <a:gd name="T40" fmla="*/ 147 w 322"/>
                <a:gd name="T41" fmla="*/ 188 h 283"/>
                <a:gd name="T42" fmla="*/ 177 w 322"/>
                <a:gd name="T43" fmla="*/ 217 h 283"/>
                <a:gd name="T44" fmla="*/ 216 w 322"/>
                <a:gd name="T45" fmla="*/ 243 h 283"/>
                <a:gd name="T46" fmla="*/ 264 w 322"/>
                <a:gd name="T47" fmla="*/ 265 h 283"/>
                <a:gd name="T48" fmla="*/ 322 w 322"/>
                <a:gd name="T49" fmla="*/ 283 h 2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22"/>
                <a:gd name="T76" fmla="*/ 0 h 283"/>
                <a:gd name="T77" fmla="*/ 322 w 322"/>
                <a:gd name="T78" fmla="*/ 283 h 2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22" h="283">
                  <a:moveTo>
                    <a:pt x="322" y="283"/>
                  </a:moveTo>
                  <a:lnTo>
                    <a:pt x="230" y="272"/>
                  </a:lnTo>
                  <a:lnTo>
                    <a:pt x="161" y="251"/>
                  </a:lnTo>
                  <a:lnTo>
                    <a:pt x="109" y="221"/>
                  </a:lnTo>
                  <a:lnTo>
                    <a:pt x="74" y="183"/>
                  </a:lnTo>
                  <a:lnTo>
                    <a:pt x="48" y="140"/>
                  </a:lnTo>
                  <a:lnTo>
                    <a:pt x="30" y="94"/>
                  </a:lnTo>
                  <a:lnTo>
                    <a:pt x="14" y="46"/>
                  </a:lnTo>
                  <a:lnTo>
                    <a:pt x="0" y="0"/>
                  </a:lnTo>
                  <a:lnTo>
                    <a:pt x="7" y="5"/>
                  </a:lnTo>
                  <a:lnTo>
                    <a:pt x="16" y="12"/>
                  </a:lnTo>
                  <a:lnTo>
                    <a:pt x="24" y="18"/>
                  </a:lnTo>
                  <a:lnTo>
                    <a:pt x="34" y="25"/>
                  </a:lnTo>
                  <a:lnTo>
                    <a:pt x="43" y="30"/>
                  </a:lnTo>
                  <a:lnTo>
                    <a:pt x="54" y="35"/>
                  </a:lnTo>
                  <a:lnTo>
                    <a:pt x="66" y="39"/>
                  </a:lnTo>
                  <a:lnTo>
                    <a:pt x="81" y="43"/>
                  </a:lnTo>
                  <a:lnTo>
                    <a:pt x="89" y="81"/>
                  </a:lnTo>
                  <a:lnTo>
                    <a:pt x="103" y="119"/>
                  </a:lnTo>
                  <a:lnTo>
                    <a:pt x="122" y="154"/>
                  </a:lnTo>
                  <a:lnTo>
                    <a:pt x="147" y="188"/>
                  </a:lnTo>
                  <a:lnTo>
                    <a:pt x="177" y="217"/>
                  </a:lnTo>
                  <a:lnTo>
                    <a:pt x="216" y="243"/>
                  </a:lnTo>
                  <a:lnTo>
                    <a:pt x="264" y="265"/>
                  </a:lnTo>
                  <a:lnTo>
                    <a:pt x="322" y="28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669" name="Freeform 93"/>
            <p:cNvSpPr>
              <a:spLocks/>
            </p:cNvSpPr>
            <p:nvPr/>
          </p:nvSpPr>
          <p:spPr bwMode="auto">
            <a:xfrm>
              <a:off x="4987" y="1877"/>
              <a:ext cx="140" cy="238"/>
            </a:xfrm>
            <a:custGeom>
              <a:avLst/>
              <a:gdLst>
                <a:gd name="T0" fmla="*/ 293 w 419"/>
                <a:gd name="T1" fmla="*/ 4 h 476"/>
                <a:gd name="T2" fmla="*/ 261 w 419"/>
                <a:gd name="T3" fmla="*/ 30 h 476"/>
                <a:gd name="T4" fmla="*/ 229 w 419"/>
                <a:gd name="T5" fmla="*/ 53 h 476"/>
                <a:gd name="T6" fmla="*/ 193 w 419"/>
                <a:gd name="T7" fmla="*/ 74 h 476"/>
                <a:gd name="T8" fmla="*/ 159 w 419"/>
                <a:gd name="T9" fmla="*/ 93 h 476"/>
                <a:gd name="T10" fmla="*/ 121 w 419"/>
                <a:gd name="T11" fmla="*/ 107 h 476"/>
                <a:gd name="T12" fmla="*/ 85 w 419"/>
                <a:gd name="T13" fmla="*/ 119 h 476"/>
                <a:gd name="T14" fmla="*/ 45 w 419"/>
                <a:gd name="T15" fmla="*/ 127 h 476"/>
                <a:gd name="T16" fmla="*/ 7 w 419"/>
                <a:gd name="T17" fmla="*/ 132 h 476"/>
                <a:gd name="T18" fmla="*/ 4 w 419"/>
                <a:gd name="T19" fmla="*/ 146 h 476"/>
                <a:gd name="T20" fmla="*/ 4 w 419"/>
                <a:gd name="T21" fmla="*/ 160 h 476"/>
                <a:gd name="T22" fmla="*/ 1 w 419"/>
                <a:gd name="T23" fmla="*/ 175 h 476"/>
                <a:gd name="T24" fmla="*/ 1 w 419"/>
                <a:gd name="T25" fmla="*/ 190 h 476"/>
                <a:gd name="T26" fmla="*/ 0 w 419"/>
                <a:gd name="T27" fmla="*/ 204 h 476"/>
                <a:gd name="T28" fmla="*/ 1 w 419"/>
                <a:gd name="T29" fmla="*/ 218 h 476"/>
                <a:gd name="T30" fmla="*/ 3 w 419"/>
                <a:gd name="T31" fmla="*/ 234 h 476"/>
                <a:gd name="T32" fmla="*/ 7 w 419"/>
                <a:gd name="T33" fmla="*/ 249 h 476"/>
                <a:gd name="T34" fmla="*/ 25 w 419"/>
                <a:gd name="T35" fmla="*/ 279 h 476"/>
                <a:gd name="T36" fmla="*/ 39 w 419"/>
                <a:gd name="T37" fmla="*/ 315 h 476"/>
                <a:gd name="T38" fmla="*/ 51 w 419"/>
                <a:gd name="T39" fmla="*/ 351 h 476"/>
                <a:gd name="T40" fmla="*/ 63 w 419"/>
                <a:gd name="T41" fmla="*/ 389 h 476"/>
                <a:gd name="T42" fmla="*/ 80 w 419"/>
                <a:gd name="T43" fmla="*/ 422 h 476"/>
                <a:gd name="T44" fmla="*/ 106 w 419"/>
                <a:gd name="T45" fmla="*/ 449 h 476"/>
                <a:gd name="T46" fmla="*/ 142 w 419"/>
                <a:gd name="T47" fmla="*/ 467 h 476"/>
                <a:gd name="T48" fmla="*/ 197 w 419"/>
                <a:gd name="T49" fmla="*/ 476 h 476"/>
                <a:gd name="T50" fmla="*/ 245 w 419"/>
                <a:gd name="T51" fmla="*/ 461 h 476"/>
                <a:gd name="T52" fmla="*/ 288 w 419"/>
                <a:gd name="T53" fmla="*/ 435 h 476"/>
                <a:gd name="T54" fmla="*/ 322 w 419"/>
                <a:gd name="T55" fmla="*/ 397 h 476"/>
                <a:gd name="T56" fmla="*/ 353 w 419"/>
                <a:gd name="T57" fmla="*/ 352 h 476"/>
                <a:gd name="T58" fmla="*/ 375 w 419"/>
                <a:gd name="T59" fmla="*/ 298 h 476"/>
                <a:gd name="T60" fmla="*/ 394 w 419"/>
                <a:gd name="T61" fmla="*/ 236 h 476"/>
                <a:gd name="T62" fmla="*/ 406 w 419"/>
                <a:gd name="T63" fmla="*/ 170 h 476"/>
                <a:gd name="T64" fmla="*/ 419 w 419"/>
                <a:gd name="T65" fmla="*/ 98 h 476"/>
                <a:gd name="T66" fmla="*/ 411 w 419"/>
                <a:gd name="T67" fmla="*/ 74 h 476"/>
                <a:gd name="T68" fmla="*/ 404 w 419"/>
                <a:gd name="T69" fmla="*/ 53 h 476"/>
                <a:gd name="T70" fmla="*/ 392 w 419"/>
                <a:gd name="T71" fmla="*/ 35 h 476"/>
                <a:gd name="T72" fmla="*/ 381 w 419"/>
                <a:gd name="T73" fmla="*/ 21 h 476"/>
                <a:gd name="T74" fmla="*/ 364 w 419"/>
                <a:gd name="T75" fmla="*/ 9 h 476"/>
                <a:gd name="T76" fmla="*/ 344 w 419"/>
                <a:gd name="T77" fmla="*/ 2 h 476"/>
                <a:gd name="T78" fmla="*/ 320 w 419"/>
                <a:gd name="T79" fmla="*/ 0 h 476"/>
                <a:gd name="T80" fmla="*/ 293 w 419"/>
                <a:gd name="T81" fmla="*/ 4 h 47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19"/>
                <a:gd name="T124" fmla="*/ 0 h 476"/>
                <a:gd name="T125" fmla="*/ 419 w 419"/>
                <a:gd name="T126" fmla="*/ 476 h 47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19" h="476">
                  <a:moveTo>
                    <a:pt x="293" y="4"/>
                  </a:moveTo>
                  <a:lnTo>
                    <a:pt x="261" y="30"/>
                  </a:lnTo>
                  <a:lnTo>
                    <a:pt x="229" y="53"/>
                  </a:lnTo>
                  <a:lnTo>
                    <a:pt x="193" y="74"/>
                  </a:lnTo>
                  <a:lnTo>
                    <a:pt x="159" y="93"/>
                  </a:lnTo>
                  <a:lnTo>
                    <a:pt x="121" y="107"/>
                  </a:lnTo>
                  <a:lnTo>
                    <a:pt x="85" y="119"/>
                  </a:lnTo>
                  <a:lnTo>
                    <a:pt x="45" y="127"/>
                  </a:lnTo>
                  <a:lnTo>
                    <a:pt x="7" y="132"/>
                  </a:lnTo>
                  <a:lnTo>
                    <a:pt x="4" y="146"/>
                  </a:lnTo>
                  <a:lnTo>
                    <a:pt x="4" y="160"/>
                  </a:lnTo>
                  <a:lnTo>
                    <a:pt x="1" y="175"/>
                  </a:lnTo>
                  <a:lnTo>
                    <a:pt x="1" y="190"/>
                  </a:lnTo>
                  <a:lnTo>
                    <a:pt x="0" y="204"/>
                  </a:lnTo>
                  <a:lnTo>
                    <a:pt x="1" y="218"/>
                  </a:lnTo>
                  <a:lnTo>
                    <a:pt x="3" y="234"/>
                  </a:lnTo>
                  <a:lnTo>
                    <a:pt x="7" y="249"/>
                  </a:lnTo>
                  <a:lnTo>
                    <a:pt x="25" y="279"/>
                  </a:lnTo>
                  <a:lnTo>
                    <a:pt x="39" y="315"/>
                  </a:lnTo>
                  <a:lnTo>
                    <a:pt x="51" y="351"/>
                  </a:lnTo>
                  <a:lnTo>
                    <a:pt x="63" y="389"/>
                  </a:lnTo>
                  <a:lnTo>
                    <a:pt x="80" y="422"/>
                  </a:lnTo>
                  <a:lnTo>
                    <a:pt x="106" y="449"/>
                  </a:lnTo>
                  <a:lnTo>
                    <a:pt x="142" y="467"/>
                  </a:lnTo>
                  <a:lnTo>
                    <a:pt x="197" y="476"/>
                  </a:lnTo>
                  <a:lnTo>
                    <a:pt x="245" y="461"/>
                  </a:lnTo>
                  <a:lnTo>
                    <a:pt x="288" y="435"/>
                  </a:lnTo>
                  <a:lnTo>
                    <a:pt x="322" y="397"/>
                  </a:lnTo>
                  <a:lnTo>
                    <a:pt x="353" y="352"/>
                  </a:lnTo>
                  <a:lnTo>
                    <a:pt x="375" y="298"/>
                  </a:lnTo>
                  <a:lnTo>
                    <a:pt x="394" y="236"/>
                  </a:lnTo>
                  <a:lnTo>
                    <a:pt x="406" y="170"/>
                  </a:lnTo>
                  <a:lnTo>
                    <a:pt x="419" y="98"/>
                  </a:lnTo>
                  <a:lnTo>
                    <a:pt x="411" y="74"/>
                  </a:lnTo>
                  <a:lnTo>
                    <a:pt x="404" y="53"/>
                  </a:lnTo>
                  <a:lnTo>
                    <a:pt x="392" y="35"/>
                  </a:lnTo>
                  <a:lnTo>
                    <a:pt x="381" y="21"/>
                  </a:lnTo>
                  <a:lnTo>
                    <a:pt x="364" y="9"/>
                  </a:lnTo>
                  <a:lnTo>
                    <a:pt x="344" y="2"/>
                  </a:lnTo>
                  <a:lnTo>
                    <a:pt x="320" y="0"/>
                  </a:lnTo>
                  <a:lnTo>
                    <a:pt x="293" y="4"/>
                  </a:lnTo>
                  <a:close/>
                </a:path>
              </a:pathLst>
            </a:custGeom>
            <a:solidFill>
              <a:srgbClr val="8F8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670" name="Freeform 94"/>
            <p:cNvSpPr>
              <a:spLocks/>
            </p:cNvSpPr>
            <p:nvPr/>
          </p:nvSpPr>
          <p:spPr bwMode="auto">
            <a:xfrm>
              <a:off x="4989" y="1880"/>
              <a:ext cx="126" cy="217"/>
            </a:xfrm>
            <a:custGeom>
              <a:avLst/>
              <a:gdLst>
                <a:gd name="T0" fmla="*/ 265 w 378"/>
                <a:gd name="T1" fmla="*/ 4 h 434"/>
                <a:gd name="T2" fmla="*/ 236 w 378"/>
                <a:gd name="T3" fmla="*/ 28 h 434"/>
                <a:gd name="T4" fmla="*/ 206 w 378"/>
                <a:gd name="T5" fmla="*/ 50 h 434"/>
                <a:gd name="T6" fmla="*/ 175 w 378"/>
                <a:gd name="T7" fmla="*/ 68 h 434"/>
                <a:gd name="T8" fmla="*/ 144 w 378"/>
                <a:gd name="T9" fmla="*/ 85 h 434"/>
                <a:gd name="T10" fmla="*/ 110 w 378"/>
                <a:gd name="T11" fmla="*/ 97 h 434"/>
                <a:gd name="T12" fmla="*/ 76 w 378"/>
                <a:gd name="T13" fmla="*/ 109 h 434"/>
                <a:gd name="T14" fmla="*/ 41 w 378"/>
                <a:gd name="T15" fmla="*/ 115 h 434"/>
                <a:gd name="T16" fmla="*/ 6 w 378"/>
                <a:gd name="T17" fmla="*/ 122 h 434"/>
                <a:gd name="T18" fmla="*/ 3 w 378"/>
                <a:gd name="T19" fmla="*/ 134 h 434"/>
                <a:gd name="T20" fmla="*/ 3 w 378"/>
                <a:gd name="T21" fmla="*/ 147 h 434"/>
                <a:gd name="T22" fmla="*/ 1 w 378"/>
                <a:gd name="T23" fmla="*/ 160 h 434"/>
                <a:gd name="T24" fmla="*/ 1 w 378"/>
                <a:gd name="T25" fmla="*/ 174 h 434"/>
                <a:gd name="T26" fmla="*/ 0 w 378"/>
                <a:gd name="T27" fmla="*/ 186 h 434"/>
                <a:gd name="T28" fmla="*/ 0 w 378"/>
                <a:gd name="T29" fmla="*/ 200 h 434"/>
                <a:gd name="T30" fmla="*/ 1 w 378"/>
                <a:gd name="T31" fmla="*/ 212 h 434"/>
                <a:gd name="T32" fmla="*/ 6 w 378"/>
                <a:gd name="T33" fmla="*/ 226 h 434"/>
                <a:gd name="T34" fmla="*/ 22 w 378"/>
                <a:gd name="T35" fmla="*/ 254 h 434"/>
                <a:gd name="T36" fmla="*/ 35 w 378"/>
                <a:gd name="T37" fmla="*/ 286 h 434"/>
                <a:gd name="T38" fmla="*/ 46 w 378"/>
                <a:gd name="T39" fmla="*/ 320 h 434"/>
                <a:gd name="T40" fmla="*/ 58 w 378"/>
                <a:gd name="T41" fmla="*/ 354 h 434"/>
                <a:gd name="T42" fmla="*/ 72 w 378"/>
                <a:gd name="T43" fmla="*/ 383 h 434"/>
                <a:gd name="T44" fmla="*/ 96 w 378"/>
                <a:gd name="T45" fmla="*/ 409 h 434"/>
                <a:gd name="T46" fmla="*/ 128 w 378"/>
                <a:gd name="T47" fmla="*/ 426 h 434"/>
                <a:gd name="T48" fmla="*/ 178 w 378"/>
                <a:gd name="T49" fmla="*/ 434 h 434"/>
                <a:gd name="T50" fmla="*/ 220 w 378"/>
                <a:gd name="T51" fmla="*/ 418 h 434"/>
                <a:gd name="T52" fmla="*/ 260 w 378"/>
                <a:gd name="T53" fmla="*/ 395 h 434"/>
                <a:gd name="T54" fmla="*/ 291 w 378"/>
                <a:gd name="T55" fmla="*/ 361 h 434"/>
                <a:gd name="T56" fmla="*/ 318 w 378"/>
                <a:gd name="T57" fmla="*/ 320 h 434"/>
                <a:gd name="T58" fmla="*/ 337 w 378"/>
                <a:gd name="T59" fmla="*/ 271 h 434"/>
                <a:gd name="T60" fmla="*/ 354 w 378"/>
                <a:gd name="T61" fmla="*/ 216 h 434"/>
                <a:gd name="T62" fmla="*/ 367 w 378"/>
                <a:gd name="T63" fmla="*/ 153 h 434"/>
                <a:gd name="T64" fmla="*/ 378 w 378"/>
                <a:gd name="T65" fmla="*/ 88 h 434"/>
                <a:gd name="T66" fmla="*/ 371 w 378"/>
                <a:gd name="T67" fmla="*/ 67 h 434"/>
                <a:gd name="T68" fmla="*/ 364 w 378"/>
                <a:gd name="T69" fmla="*/ 49 h 434"/>
                <a:gd name="T70" fmla="*/ 354 w 378"/>
                <a:gd name="T71" fmla="*/ 32 h 434"/>
                <a:gd name="T72" fmla="*/ 344 w 378"/>
                <a:gd name="T73" fmla="*/ 20 h 434"/>
                <a:gd name="T74" fmla="*/ 329 w 378"/>
                <a:gd name="T75" fmla="*/ 10 h 434"/>
                <a:gd name="T76" fmla="*/ 312 w 378"/>
                <a:gd name="T77" fmla="*/ 3 h 434"/>
                <a:gd name="T78" fmla="*/ 291 w 378"/>
                <a:gd name="T79" fmla="*/ 0 h 434"/>
                <a:gd name="T80" fmla="*/ 265 w 378"/>
                <a:gd name="T81" fmla="*/ 4 h 43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78"/>
                <a:gd name="T124" fmla="*/ 0 h 434"/>
                <a:gd name="T125" fmla="*/ 378 w 378"/>
                <a:gd name="T126" fmla="*/ 434 h 43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78" h="434">
                  <a:moveTo>
                    <a:pt x="265" y="4"/>
                  </a:moveTo>
                  <a:lnTo>
                    <a:pt x="236" y="28"/>
                  </a:lnTo>
                  <a:lnTo>
                    <a:pt x="206" y="50"/>
                  </a:lnTo>
                  <a:lnTo>
                    <a:pt x="175" y="68"/>
                  </a:lnTo>
                  <a:lnTo>
                    <a:pt x="144" y="85"/>
                  </a:lnTo>
                  <a:lnTo>
                    <a:pt x="110" y="97"/>
                  </a:lnTo>
                  <a:lnTo>
                    <a:pt x="76" y="109"/>
                  </a:lnTo>
                  <a:lnTo>
                    <a:pt x="41" y="115"/>
                  </a:lnTo>
                  <a:lnTo>
                    <a:pt x="6" y="122"/>
                  </a:lnTo>
                  <a:lnTo>
                    <a:pt x="3" y="134"/>
                  </a:lnTo>
                  <a:lnTo>
                    <a:pt x="3" y="147"/>
                  </a:lnTo>
                  <a:lnTo>
                    <a:pt x="1" y="160"/>
                  </a:lnTo>
                  <a:lnTo>
                    <a:pt x="1" y="174"/>
                  </a:lnTo>
                  <a:lnTo>
                    <a:pt x="0" y="186"/>
                  </a:lnTo>
                  <a:lnTo>
                    <a:pt x="0" y="200"/>
                  </a:lnTo>
                  <a:lnTo>
                    <a:pt x="1" y="212"/>
                  </a:lnTo>
                  <a:lnTo>
                    <a:pt x="6" y="226"/>
                  </a:lnTo>
                  <a:lnTo>
                    <a:pt x="22" y="254"/>
                  </a:lnTo>
                  <a:lnTo>
                    <a:pt x="35" y="286"/>
                  </a:lnTo>
                  <a:lnTo>
                    <a:pt x="46" y="320"/>
                  </a:lnTo>
                  <a:lnTo>
                    <a:pt x="58" y="354"/>
                  </a:lnTo>
                  <a:lnTo>
                    <a:pt x="72" y="383"/>
                  </a:lnTo>
                  <a:lnTo>
                    <a:pt x="96" y="409"/>
                  </a:lnTo>
                  <a:lnTo>
                    <a:pt x="128" y="426"/>
                  </a:lnTo>
                  <a:lnTo>
                    <a:pt x="178" y="434"/>
                  </a:lnTo>
                  <a:lnTo>
                    <a:pt x="220" y="418"/>
                  </a:lnTo>
                  <a:lnTo>
                    <a:pt x="260" y="395"/>
                  </a:lnTo>
                  <a:lnTo>
                    <a:pt x="291" y="361"/>
                  </a:lnTo>
                  <a:lnTo>
                    <a:pt x="318" y="320"/>
                  </a:lnTo>
                  <a:lnTo>
                    <a:pt x="337" y="271"/>
                  </a:lnTo>
                  <a:lnTo>
                    <a:pt x="354" y="216"/>
                  </a:lnTo>
                  <a:lnTo>
                    <a:pt x="367" y="153"/>
                  </a:lnTo>
                  <a:lnTo>
                    <a:pt x="378" y="88"/>
                  </a:lnTo>
                  <a:lnTo>
                    <a:pt x="371" y="67"/>
                  </a:lnTo>
                  <a:lnTo>
                    <a:pt x="364" y="49"/>
                  </a:lnTo>
                  <a:lnTo>
                    <a:pt x="354" y="32"/>
                  </a:lnTo>
                  <a:lnTo>
                    <a:pt x="344" y="20"/>
                  </a:lnTo>
                  <a:lnTo>
                    <a:pt x="329" y="10"/>
                  </a:lnTo>
                  <a:lnTo>
                    <a:pt x="312" y="3"/>
                  </a:lnTo>
                  <a:lnTo>
                    <a:pt x="291" y="0"/>
                  </a:lnTo>
                  <a:lnTo>
                    <a:pt x="265" y="4"/>
                  </a:lnTo>
                  <a:close/>
                </a:path>
              </a:pathLst>
            </a:custGeom>
            <a:solidFill>
              <a:srgbClr val="A8A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671" name="Freeform 95"/>
            <p:cNvSpPr>
              <a:spLocks/>
            </p:cNvSpPr>
            <p:nvPr/>
          </p:nvSpPr>
          <p:spPr bwMode="auto">
            <a:xfrm>
              <a:off x="4992" y="1883"/>
              <a:ext cx="112" cy="194"/>
            </a:xfrm>
            <a:custGeom>
              <a:avLst/>
              <a:gdLst>
                <a:gd name="T0" fmla="*/ 237 w 337"/>
                <a:gd name="T1" fmla="*/ 4 h 386"/>
                <a:gd name="T2" fmla="*/ 210 w 337"/>
                <a:gd name="T3" fmla="*/ 25 h 386"/>
                <a:gd name="T4" fmla="*/ 183 w 337"/>
                <a:gd name="T5" fmla="*/ 44 h 386"/>
                <a:gd name="T6" fmla="*/ 155 w 337"/>
                <a:gd name="T7" fmla="*/ 60 h 386"/>
                <a:gd name="T8" fmla="*/ 128 w 337"/>
                <a:gd name="T9" fmla="*/ 76 h 386"/>
                <a:gd name="T10" fmla="*/ 99 w 337"/>
                <a:gd name="T11" fmla="*/ 87 h 386"/>
                <a:gd name="T12" fmla="*/ 69 w 337"/>
                <a:gd name="T13" fmla="*/ 97 h 386"/>
                <a:gd name="T14" fmla="*/ 37 w 337"/>
                <a:gd name="T15" fmla="*/ 103 h 386"/>
                <a:gd name="T16" fmla="*/ 6 w 337"/>
                <a:gd name="T17" fmla="*/ 108 h 386"/>
                <a:gd name="T18" fmla="*/ 3 w 337"/>
                <a:gd name="T19" fmla="*/ 120 h 386"/>
                <a:gd name="T20" fmla="*/ 3 w 337"/>
                <a:gd name="T21" fmla="*/ 132 h 386"/>
                <a:gd name="T22" fmla="*/ 0 w 337"/>
                <a:gd name="T23" fmla="*/ 144 h 386"/>
                <a:gd name="T24" fmla="*/ 0 w 337"/>
                <a:gd name="T25" fmla="*/ 155 h 386"/>
                <a:gd name="T26" fmla="*/ 0 w 337"/>
                <a:gd name="T27" fmla="*/ 167 h 386"/>
                <a:gd name="T28" fmla="*/ 0 w 337"/>
                <a:gd name="T29" fmla="*/ 179 h 386"/>
                <a:gd name="T30" fmla="*/ 1 w 337"/>
                <a:gd name="T31" fmla="*/ 191 h 386"/>
                <a:gd name="T32" fmla="*/ 6 w 337"/>
                <a:gd name="T33" fmla="*/ 202 h 386"/>
                <a:gd name="T34" fmla="*/ 21 w 337"/>
                <a:gd name="T35" fmla="*/ 227 h 386"/>
                <a:gd name="T36" fmla="*/ 32 w 337"/>
                <a:gd name="T37" fmla="*/ 256 h 386"/>
                <a:gd name="T38" fmla="*/ 41 w 337"/>
                <a:gd name="T39" fmla="*/ 286 h 386"/>
                <a:gd name="T40" fmla="*/ 51 w 337"/>
                <a:gd name="T41" fmla="*/ 316 h 386"/>
                <a:gd name="T42" fmla="*/ 63 w 337"/>
                <a:gd name="T43" fmla="*/ 342 h 386"/>
                <a:gd name="T44" fmla="*/ 85 w 337"/>
                <a:gd name="T45" fmla="*/ 364 h 386"/>
                <a:gd name="T46" fmla="*/ 114 w 337"/>
                <a:gd name="T47" fmla="*/ 379 h 386"/>
                <a:gd name="T48" fmla="*/ 158 w 337"/>
                <a:gd name="T49" fmla="*/ 386 h 386"/>
                <a:gd name="T50" fmla="*/ 196 w 337"/>
                <a:gd name="T51" fmla="*/ 373 h 386"/>
                <a:gd name="T52" fmla="*/ 231 w 337"/>
                <a:gd name="T53" fmla="*/ 354 h 386"/>
                <a:gd name="T54" fmla="*/ 260 w 337"/>
                <a:gd name="T55" fmla="*/ 324 h 386"/>
                <a:gd name="T56" fmla="*/ 284 w 337"/>
                <a:gd name="T57" fmla="*/ 287 h 386"/>
                <a:gd name="T58" fmla="*/ 302 w 337"/>
                <a:gd name="T59" fmla="*/ 243 h 386"/>
                <a:gd name="T60" fmla="*/ 316 w 337"/>
                <a:gd name="T61" fmla="*/ 193 h 386"/>
                <a:gd name="T62" fmla="*/ 327 w 337"/>
                <a:gd name="T63" fmla="*/ 138 h 386"/>
                <a:gd name="T64" fmla="*/ 337 w 337"/>
                <a:gd name="T65" fmla="*/ 80 h 386"/>
                <a:gd name="T66" fmla="*/ 332 w 337"/>
                <a:gd name="T67" fmla="*/ 60 h 386"/>
                <a:gd name="T68" fmla="*/ 326 w 337"/>
                <a:gd name="T69" fmla="*/ 43 h 386"/>
                <a:gd name="T70" fmla="*/ 316 w 337"/>
                <a:gd name="T71" fmla="*/ 29 h 386"/>
                <a:gd name="T72" fmla="*/ 308 w 337"/>
                <a:gd name="T73" fmla="*/ 18 h 386"/>
                <a:gd name="T74" fmla="*/ 294 w 337"/>
                <a:gd name="T75" fmla="*/ 8 h 386"/>
                <a:gd name="T76" fmla="*/ 278 w 337"/>
                <a:gd name="T77" fmla="*/ 3 h 386"/>
                <a:gd name="T78" fmla="*/ 258 w 337"/>
                <a:gd name="T79" fmla="*/ 0 h 386"/>
                <a:gd name="T80" fmla="*/ 237 w 337"/>
                <a:gd name="T81" fmla="*/ 4 h 38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37"/>
                <a:gd name="T124" fmla="*/ 0 h 386"/>
                <a:gd name="T125" fmla="*/ 337 w 337"/>
                <a:gd name="T126" fmla="*/ 386 h 38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37" h="386">
                  <a:moveTo>
                    <a:pt x="237" y="4"/>
                  </a:moveTo>
                  <a:lnTo>
                    <a:pt x="210" y="25"/>
                  </a:lnTo>
                  <a:lnTo>
                    <a:pt x="183" y="44"/>
                  </a:lnTo>
                  <a:lnTo>
                    <a:pt x="155" y="60"/>
                  </a:lnTo>
                  <a:lnTo>
                    <a:pt x="128" y="76"/>
                  </a:lnTo>
                  <a:lnTo>
                    <a:pt x="99" y="87"/>
                  </a:lnTo>
                  <a:lnTo>
                    <a:pt x="69" y="97"/>
                  </a:lnTo>
                  <a:lnTo>
                    <a:pt x="37" y="103"/>
                  </a:lnTo>
                  <a:lnTo>
                    <a:pt x="6" y="108"/>
                  </a:lnTo>
                  <a:lnTo>
                    <a:pt x="3" y="120"/>
                  </a:lnTo>
                  <a:lnTo>
                    <a:pt x="3" y="132"/>
                  </a:lnTo>
                  <a:lnTo>
                    <a:pt x="0" y="144"/>
                  </a:lnTo>
                  <a:lnTo>
                    <a:pt x="0" y="155"/>
                  </a:lnTo>
                  <a:lnTo>
                    <a:pt x="0" y="167"/>
                  </a:lnTo>
                  <a:lnTo>
                    <a:pt x="0" y="179"/>
                  </a:lnTo>
                  <a:lnTo>
                    <a:pt x="1" y="191"/>
                  </a:lnTo>
                  <a:lnTo>
                    <a:pt x="6" y="202"/>
                  </a:lnTo>
                  <a:lnTo>
                    <a:pt x="21" y="227"/>
                  </a:lnTo>
                  <a:lnTo>
                    <a:pt x="32" y="256"/>
                  </a:lnTo>
                  <a:lnTo>
                    <a:pt x="41" y="286"/>
                  </a:lnTo>
                  <a:lnTo>
                    <a:pt x="51" y="316"/>
                  </a:lnTo>
                  <a:lnTo>
                    <a:pt x="63" y="342"/>
                  </a:lnTo>
                  <a:lnTo>
                    <a:pt x="85" y="364"/>
                  </a:lnTo>
                  <a:lnTo>
                    <a:pt x="114" y="379"/>
                  </a:lnTo>
                  <a:lnTo>
                    <a:pt x="158" y="386"/>
                  </a:lnTo>
                  <a:lnTo>
                    <a:pt x="196" y="373"/>
                  </a:lnTo>
                  <a:lnTo>
                    <a:pt x="231" y="354"/>
                  </a:lnTo>
                  <a:lnTo>
                    <a:pt x="260" y="324"/>
                  </a:lnTo>
                  <a:lnTo>
                    <a:pt x="284" y="287"/>
                  </a:lnTo>
                  <a:lnTo>
                    <a:pt x="302" y="243"/>
                  </a:lnTo>
                  <a:lnTo>
                    <a:pt x="316" y="193"/>
                  </a:lnTo>
                  <a:lnTo>
                    <a:pt x="327" y="138"/>
                  </a:lnTo>
                  <a:lnTo>
                    <a:pt x="337" y="80"/>
                  </a:lnTo>
                  <a:lnTo>
                    <a:pt x="332" y="60"/>
                  </a:lnTo>
                  <a:lnTo>
                    <a:pt x="326" y="43"/>
                  </a:lnTo>
                  <a:lnTo>
                    <a:pt x="316" y="29"/>
                  </a:lnTo>
                  <a:lnTo>
                    <a:pt x="308" y="18"/>
                  </a:lnTo>
                  <a:lnTo>
                    <a:pt x="294" y="8"/>
                  </a:lnTo>
                  <a:lnTo>
                    <a:pt x="278" y="3"/>
                  </a:lnTo>
                  <a:lnTo>
                    <a:pt x="258" y="0"/>
                  </a:lnTo>
                  <a:lnTo>
                    <a:pt x="237" y="4"/>
                  </a:lnTo>
                  <a:close/>
                </a:path>
              </a:pathLst>
            </a:custGeom>
            <a:solidFill>
              <a:srgbClr val="C2C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672" name="Freeform 96"/>
            <p:cNvSpPr>
              <a:spLocks/>
            </p:cNvSpPr>
            <p:nvPr/>
          </p:nvSpPr>
          <p:spPr bwMode="auto">
            <a:xfrm>
              <a:off x="4993" y="1887"/>
              <a:ext cx="101" cy="171"/>
            </a:xfrm>
            <a:custGeom>
              <a:avLst/>
              <a:gdLst>
                <a:gd name="T0" fmla="*/ 212 w 302"/>
                <a:gd name="T1" fmla="*/ 2 h 341"/>
                <a:gd name="T2" fmla="*/ 188 w 302"/>
                <a:gd name="T3" fmla="*/ 21 h 341"/>
                <a:gd name="T4" fmla="*/ 165 w 302"/>
                <a:gd name="T5" fmla="*/ 39 h 341"/>
                <a:gd name="T6" fmla="*/ 140 w 302"/>
                <a:gd name="T7" fmla="*/ 53 h 341"/>
                <a:gd name="T8" fmla="*/ 116 w 302"/>
                <a:gd name="T9" fmla="*/ 66 h 341"/>
                <a:gd name="T10" fmla="*/ 89 w 302"/>
                <a:gd name="T11" fmla="*/ 75 h 341"/>
                <a:gd name="T12" fmla="*/ 62 w 302"/>
                <a:gd name="T13" fmla="*/ 85 h 341"/>
                <a:gd name="T14" fmla="*/ 34 w 302"/>
                <a:gd name="T15" fmla="*/ 90 h 341"/>
                <a:gd name="T16" fmla="*/ 7 w 302"/>
                <a:gd name="T17" fmla="*/ 95 h 341"/>
                <a:gd name="T18" fmla="*/ 4 w 302"/>
                <a:gd name="T19" fmla="*/ 104 h 341"/>
                <a:gd name="T20" fmla="*/ 4 w 302"/>
                <a:gd name="T21" fmla="*/ 115 h 341"/>
                <a:gd name="T22" fmla="*/ 2 w 302"/>
                <a:gd name="T23" fmla="*/ 125 h 341"/>
                <a:gd name="T24" fmla="*/ 2 w 302"/>
                <a:gd name="T25" fmla="*/ 137 h 341"/>
                <a:gd name="T26" fmla="*/ 0 w 302"/>
                <a:gd name="T27" fmla="*/ 146 h 341"/>
                <a:gd name="T28" fmla="*/ 2 w 302"/>
                <a:gd name="T29" fmla="*/ 156 h 341"/>
                <a:gd name="T30" fmla="*/ 3 w 302"/>
                <a:gd name="T31" fmla="*/ 167 h 341"/>
                <a:gd name="T32" fmla="*/ 7 w 302"/>
                <a:gd name="T33" fmla="*/ 179 h 341"/>
                <a:gd name="T34" fmla="*/ 20 w 302"/>
                <a:gd name="T35" fmla="*/ 200 h 341"/>
                <a:gd name="T36" fmla="*/ 28 w 302"/>
                <a:gd name="T37" fmla="*/ 226 h 341"/>
                <a:gd name="T38" fmla="*/ 35 w 302"/>
                <a:gd name="T39" fmla="*/ 252 h 341"/>
                <a:gd name="T40" fmla="*/ 45 w 302"/>
                <a:gd name="T41" fmla="*/ 279 h 341"/>
                <a:gd name="T42" fmla="*/ 57 w 302"/>
                <a:gd name="T43" fmla="*/ 301 h 341"/>
                <a:gd name="T44" fmla="*/ 76 w 302"/>
                <a:gd name="T45" fmla="*/ 321 h 341"/>
                <a:gd name="T46" fmla="*/ 103 w 302"/>
                <a:gd name="T47" fmla="*/ 334 h 341"/>
                <a:gd name="T48" fmla="*/ 143 w 302"/>
                <a:gd name="T49" fmla="*/ 341 h 341"/>
                <a:gd name="T50" fmla="*/ 177 w 302"/>
                <a:gd name="T51" fmla="*/ 329 h 341"/>
                <a:gd name="T52" fmla="*/ 206 w 302"/>
                <a:gd name="T53" fmla="*/ 311 h 341"/>
                <a:gd name="T54" fmla="*/ 232 w 302"/>
                <a:gd name="T55" fmla="*/ 284 h 341"/>
                <a:gd name="T56" fmla="*/ 253 w 302"/>
                <a:gd name="T57" fmla="*/ 252 h 341"/>
                <a:gd name="T58" fmla="*/ 270 w 302"/>
                <a:gd name="T59" fmla="*/ 213 h 341"/>
                <a:gd name="T60" fmla="*/ 283 w 302"/>
                <a:gd name="T61" fmla="*/ 169 h 341"/>
                <a:gd name="T62" fmla="*/ 292 w 302"/>
                <a:gd name="T63" fmla="*/ 120 h 341"/>
                <a:gd name="T64" fmla="*/ 302 w 302"/>
                <a:gd name="T65" fmla="*/ 69 h 341"/>
                <a:gd name="T66" fmla="*/ 297 w 302"/>
                <a:gd name="T67" fmla="*/ 52 h 341"/>
                <a:gd name="T68" fmla="*/ 291 w 302"/>
                <a:gd name="T69" fmla="*/ 38 h 341"/>
                <a:gd name="T70" fmla="*/ 283 w 302"/>
                <a:gd name="T71" fmla="*/ 25 h 341"/>
                <a:gd name="T72" fmla="*/ 274 w 302"/>
                <a:gd name="T73" fmla="*/ 15 h 341"/>
                <a:gd name="T74" fmla="*/ 261 w 302"/>
                <a:gd name="T75" fmla="*/ 6 h 341"/>
                <a:gd name="T76" fmla="*/ 247 w 302"/>
                <a:gd name="T77" fmla="*/ 1 h 341"/>
                <a:gd name="T78" fmla="*/ 230 w 302"/>
                <a:gd name="T79" fmla="*/ 0 h 341"/>
                <a:gd name="T80" fmla="*/ 212 w 302"/>
                <a:gd name="T81" fmla="*/ 2 h 34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2"/>
                <a:gd name="T124" fmla="*/ 0 h 341"/>
                <a:gd name="T125" fmla="*/ 302 w 302"/>
                <a:gd name="T126" fmla="*/ 341 h 34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2" h="341">
                  <a:moveTo>
                    <a:pt x="212" y="2"/>
                  </a:moveTo>
                  <a:lnTo>
                    <a:pt x="188" y="21"/>
                  </a:lnTo>
                  <a:lnTo>
                    <a:pt x="165" y="39"/>
                  </a:lnTo>
                  <a:lnTo>
                    <a:pt x="140" y="53"/>
                  </a:lnTo>
                  <a:lnTo>
                    <a:pt x="116" y="66"/>
                  </a:lnTo>
                  <a:lnTo>
                    <a:pt x="89" y="75"/>
                  </a:lnTo>
                  <a:lnTo>
                    <a:pt x="62" y="85"/>
                  </a:lnTo>
                  <a:lnTo>
                    <a:pt x="34" y="90"/>
                  </a:lnTo>
                  <a:lnTo>
                    <a:pt x="7" y="95"/>
                  </a:lnTo>
                  <a:lnTo>
                    <a:pt x="4" y="104"/>
                  </a:lnTo>
                  <a:lnTo>
                    <a:pt x="4" y="115"/>
                  </a:lnTo>
                  <a:lnTo>
                    <a:pt x="2" y="125"/>
                  </a:lnTo>
                  <a:lnTo>
                    <a:pt x="2" y="137"/>
                  </a:lnTo>
                  <a:lnTo>
                    <a:pt x="0" y="146"/>
                  </a:lnTo>
                  <a:lnTo>
                    <a:pt x="2" y="156"/>
                  </a:lnTo>
                  <a:lnTo>
                    <a:pt x="3" y="167"/>
                  </a:lnTo>
                  <a:lnTo>
                    <a:pt x="7" y="179"/>
                  </a:lnTo>
                  <a:lnTo>
                    <a:pt x="20" y="200"/>
                  </a:lnTo>
                  <a:lnTo>
                    <a:pt x="28" y="226"/>
                  </a:lnTo>
                  <a:lnTo>
                    <a:pt x="35" y="252"/>
                  </a:lnTo>
                  <a:lnTo>
                    <a:pt x="45" y="279"/>
                  </a:lnTo>
                  <a:lnTo>
                    <a:pt x="57" y="301"/>
                  </a:lnTo>
                  <a:lnTo>
                    <a:pt x="76" y="321"/>
                  </a:lnTo>
                  <a:lnTo>
                    <a:pt x="103" y="334"/>
                  </a:lnTo>
                  <a:lnTo>
                    <a:pt x="143" y="341"/>
                  </a:lnTo>
                  <a:lnTo>
                    <a:pt x="177" y="329"/>
                  </a:lnTo>
                  <a:lnTo>
                    <a:pt x="206" y="311"/>
                  </a:lnTo>
                  <a:lnTo>
                    <a:pt x="232" y="284"/>
                  </a:lnTo>
                  <a:lnTo>
                    <a:pt x="253" y="252"/>
                  </a:lnTo>
                  <a:lnTo>
                    <a:pt x="270" y="213"/>
                  </a:lnTo>
                  <a:lnTo>
                    <a:pt x="283" y="169"/>
                  </a:lnTo>
                  <a:lnTo>
                    <a:pt x="292" y="120"/>
                  </a:lnTo>
                  <a:lnTo>
                    <a:pt x="302" y="69"/>
                  </a:lnTo>
                  <a:lnTo>
                    <a:pt x="297" y="52"/>
                  </a:lnTo>
                  <a:lnTo>
                    <a:pt x="291" y="38"/>
                  </a:lnTo>
                  <a:lnTo>
                    <a:pt x="283" y="25"/>
                  </a:lnTo>
                  <a:lnTo>
                    <a:pt x="274" y="15"/>
                  </a:lnTo>
                  <a:lnTo>
                    <a:pt x="261" y="6"/>
                  </a:lnTo>
                  <a:lnTo>
                    <a:pt x="247" y="1"/>
                  </a:lnTo>
                  <a:lnTo>
                    <a:pt x="230" y="0"/>
                  </a:lnTo>
                  <a:lnTo>
                    <a:pt x="212" y="2"/>
                  </a:lnTo>
                  <a:close/>
                </a:path>
              </a:pathLst>
            </a:custGeom>
            <a:solidFill>
              <a:srgbClr val="DE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673" name="Freeform 97"/>
            <p:cNvSpPr>
              <a:spLocks/>
            </p:cNvSpPr>
            <p:nvPr/>
          </p:nvSpPr>
          <p:spPr bwMode="auto">
            <a:xfrm>
              <a:off x="4984" y="1863"/>
              <a:ext cx="108" cy="82"/>
            </a:xfrm>
            <a:custGeom>
              <a:avLst/>
              <a:gdLst>
                <a:gd name="T0" fmla="*/ 292 w 326"/>
                <a:gd name="T1" fmla="*/ 0 h 165"/>
                <a:gd name="T2" fmla="*/ 260 w 326"/>
                <a:gd name="T3" fmla="*/ 29 h 165"/>
                <a:gd name="T4" fmla="*/ 229 w 326"/>
                <a:gd name="T5" fmla="*/ 57 h 165"/>
                <a:gd name="T6" fmla="*/ 195 w 326"/>
                <a:gd name="T7" fmla="*/ 81 h 165"/>
                <a:gd name="T8" fmla="*/ 161 w 326"/>
                <a:gd name="T9" fmla="*/ 105 h 165"/>
                <a:gd name="T10" fmla="*/ 123 w 326"/>
                <a:gd name="T11" fmla="*/ 123 h 165"/>
                <a:gd name="T12" fmla="*/ 85 w 326"/>
                <a:gd name="T13" fmla="*/ 139 h 165"/>
                <a:gd name="T14" fmla="*/ 42 w 326"/>
                <a:gd name="T15" fmla="*/ 151 h 165"/>
                <a:gd name="T16" fmla="*/ 0 w 326"/>
                <a:gd name="T17" fmla="*/ 158 h 165"/>
                <a:gd name="T18" fmla="*/ 51 w 326"/>
                <a:gd name="T19" fmla="*/ 165 h 165"/>
                <a:gd name="T20" fmla="*/ 99 w 326"/>
                <a:gd name="T21" fmla="*/ 164 h 165"/>
                <a:gd name="T22" fmla="*/ 141 w 326"/>
                <a:gd name="T23" fmla="*/ 153 h 165"/>
                <a:gd name="T24" fmla="*/ 183 w 326"/>
                <a:gd name="T25" fmla="*/ 138 h 165"/>
                <a:gd name="T26" fmla="*/ 220 w 326"/>
                <a:gd name="T27" fmla="*/ 114 h 165"/>
                <a:gd name="T28" fmla="*/ 257 w 326"/>
                <a:gd name="T29" fmla="*/ 87 h 165"/>
                <a:gd name="T30" fmla="*/ 291 w 326"/>
                <a:gd name="T31" fmla="*/ 55 h 165"/>
                <a:gd name="T32" fmla="*/ 326 w 326"/>
                <a:gd name="T33" fmla="*/ 23 h 165"/>
                <a:gd name="T34" fmla="*/ 316 w 326"/>
                <a:gd name="T35" fmla="*/ 17 h 165"/>
                <a:gd name="T36" fmla="*/ 308 w 326"/>
                <a:gd name="T37" fmla="*/ 12 h 165"/>
                <a:gd name="T38" fmla="*/ 299 w 326"/>
                <a:gd name="T39" fmla="*/ 6 h 165"/>
                <a:gd name="T40" fmla="*/ 292 w 326"/>
                <a:gd name="T41" fmla="*/ 0 h 16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26"/>
                <a:gd name="T64" fmla="*/ 0 h 165"/>
                <a:gd name="T65" fmla="*/ 326 w 326"/>
                <a:gd name="T66" fmla="*/ 165 h 16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26" h="165">
                  <a:moveTo>
                    <a:pt x="292" y="0"/>
                  </a:moveTo>
                  <a:lnTo>
                    <a:pt x="260" y="29"/>
                  </a:lnTo>
                  <a:lnTo>
                    <a:pt x="229" y="57"/>
                  </a:lnTo>
                  <a:lnTo>
                    <a:pt x="195" y="81"/>
                  </a:lnTo>
                  <a:lnTo>
                    <a:pt x="161" y="105"/>
                  </a:lnTo>
                  <a:lnTo>
                    <a:pt x="123" y="123"/>
                  </a:lnTo>
                  <a:lnTo>
                    <a:pt x="85" y="139"/>
                  </a:lnTo>
                  <a:lnTo>
                    <a:pt x="42" y="151"/>
                  </a:lnTo>
                  <a:lnTo>
                    <a:pt x="0" y="158"/>
                  </a:lnTo>
                  <a:lnTo>
                    <a:pt x="51" y="165"/>
                  </a:lnTo>
                  <a:lnTo>
                    <a:pt x="99" y="164"/>
                  </a:lnTo>
                  <a:lnTo>
                    <a:pt x="141" y="153"/>
                  </a:lnTo>
                  <a:lnTo>
                    <a:pt x="183" y="138"/>
                  </a:lnTo>
                  <a:lnTo>
                    <a:pt x="220" y="114"/>
                  </a:lnTo>
                  <a:lnTo>
                    <a:pt x="257" y="87"/>
                  </a:lnTo>
                  <a:lnTo>
                    <a:pt x="291" y="55"/>
                  </a:lnTo>
                  <a:lnTo>
                    <a:pt x="326" y="23"/>
                  </a:lnTo>
                  <a:lnTo>
                    <a:pt x="316" y="17"/>
                  </a:lnTo>
                  <a:lnTo>
                    <a:pt x="308" y="12"/>
                  </a:lnTo>
                  <a:lnTo>
                    <a:pt x="299" y="6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674" name="Freeform 98"/>
            <p:cNvSpPr>
              <a:spLocks/>
            </p:cNvSpPr>
            <p:nvPr/>
          </p:nvSpPr>
          <p:spPr bwMode="auto">
            <a:xfrm>
              <a:off x="5046" y="1900"/>
              <a:ext cx="28" cy="100"/>
            </a:xfrm>
            <a:custGeom>
              <a:avLst/>
              <a:gdLst>
                <a:gd name="T0" fmla="*/ 84 w 86"/>
                <a:gd name="T1" fmla="*/ 0 h 201"/>
                <a:gd name="T2" fmla="*/ 74 w 86"/>
                <a:gd name="T3" fmla="*/ 3 h 201"/>
                <a:gd name="T4" fmla="*/ 64 w 86"/>
                <a:gd name="T5" fmla="*/ 9 h 201"/>
                <a:gd name="T6" fmla="*/ 54 w 86"/>
                <a:gd name="T7" fmla="*/ 14 h 201"/>
                <a:gd name="T8" fmla="*/ 45 w 86"/>
                <a:gd name="T9" fmla="*/ 19 h 201"/>
                <a:gd name="T10" fmla="*/ 36 w 86"/>
                <a:gd name="T11" fmla="*/ 24 h 201"/>
                <a:gd name="T12" fmla="*/ 27 w 86"/>
                <a:gd name="T13" fmla="*/ 30 h 201"/>
                <a:gd name="T14" fmla="*/ 17 w 86"/>
                <a:gd name="T15" fmla="*/ 35 h 201"/>
                <a:gd name="T16" fmla="*/ 9 w 86"/>
                <a:gd name="T17" fmla="*/ 41 h 201"/>
                <a:gd name="T18" fmla="*/ 5 w 86"/>
                <a:gd name="T19" fmla="*/ 67 h 201"/>
                <a:gd name="T20" fmla="*/ 3 w 86"/>
                <a:gd name="T21" fmla="*/ 95 h 201"/>
                <a:gd name="T22" fmla="*/ 0 w 86"/>
                <a:gd name="T23" fmla="*/ 120 h 201"/>
                <a:gd name="T24" fmla="*/ 2 w 86"/>
                <a:gd name="T25" fmla="*/ 144 h 201"/>
                <a:gd name="T26" fmla="*/ 3 w 86"/>
                <a:gd name="T27" fmla="*/ 164 h 201"/>
                <a:gd name="T28" fmla="*/ 10 w 86"/>
                <a:gd name="T29" fmla="*/ 181 h 201"/>
                <a:gd name="T30" fmla="*/ 19 w 86"/>
                <a:gd name="T31" fmla="*/ 193 h 201"/>
                <a:gd name="T32" fmla="*/ 33 w 86"/>
                <a:gd name="T33" fmla="*/ 201 h 201"/>
                <a:gd name="T34" fmla="*/ 54 w 86"/>
                <a:gd name="T35" fmla="*/ 190 h 201"/>
                <a:gd name="T36" fmla="*/ 69 w 86"/>
                <a:gd name="T37" fmla="*/ 175 h 201"/>
                <a:gd name="T38" fmla="*/ 79 w 86"/>
                <a:gd name="T39" fmla="*/ 152 h 201"/>
                <a:gd name="T40" fmla="*/ 86 w 86"/>
                <a:gd name="T41" fmla="*/ 128 h 201"/>
                <a:gd name="T42" fmla="*/ 86 w 86"/>
                <a:gd name="T43" fmla="*/ 97 h 201"/>
                <a:gd name="T44" fmla="*/ 86 w 86"/>
                <a:gd name="T45" fmla="*/ 66 h 201"/>
                <a:gd name="T46" fmla="*/ 85 w 86"/>
                <a:gd name="T47" fmla="*/ 32 h 201"/>
                <a:gd name="T48" fmla="*/ 84 w 86"/>
                <a:gd name="T49" fmla="*/ 0 h 20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6"/>
                <a:gd name="T76" fmla="*/ 0 h 201"/>
                <a:gd name="T77" fmla="*/ 86 w 86"/>
                <a:gd name="T78" fmla="*/ 201 h 20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6" h="201">
                  <a:moveTo>
                    <a:pt x="84" y="0"/>
                  </a:moveTo>
                  <a:lnTo>
                    <a:pt x="74" y="3"/>
                  </a:lnTo>
                  <a:lnTo>
                    <a:pt x="64" y="9"/>
                  </a:lnTo>
                  <a:lnTo>
                    <a:pt x="54" y="14"/>
                  </a:lnTo>
                  <a:lnTo>
                    <a:pt x="45" y="19"/>
                  </a:lnTo>
                  <a:lnTo>
                    <a:pt x="36" y="24"/>
                  </a:lnTo>
                  <a:lnTo>
                    <a:pt x="27" y="30"/>
                  </a:lnTo>
                  <a:lnTo>
                    <a:pt x="17" y="35"/>
                  </a:lnTo>
                  <a:lnTo>
                    <a:pt x="9" y="41"/>
                  </a:lnTo>
                  <a:lnTo>
                    <a:pt x="5" y="67"/>
                  </a:lnTo>
                  <a:lnTo>
                    <a:pt x="3" y="95"/>
                  </a:lnTo>
                  <a:lnTo>
                    <a:pt x="0" y="120"/>
                  </a:lnTo>
                  <a:lnTo>
                    <a:pt x="2" y="144"/>
                  </a:lnTo>
                  <a:lnTo>
                    <a:pt x="3" y="164"/>
                  </a:lnTo>
                  <a:lnTo>
                    <a:pt x="10" y="181"/>
                  </a:lnTo>
                  <a:lnTo>
                    <a:pt x="19" y="193"/>
                  </a:lnTo>
                  <a:lnTo>
                    <a:pt x="33" y="201"/>
                  </a:lnTo>
                  <a:lnTo>
                    <a:pt x="54" y="190"/>
                  </a:lnTo>
                  <a:lnTo>
                    <a:pt x="69" y="175"/>
                  </a:lnTo>
                  <a:lnTo>
                    <a:pt x="79" y="152"/>
                  </a:lnTo>
                  <a:lnTo>
                    <a:pt x="86" y="128"/>
                  </a:lnTo>
                  <a:lnTo>
                    <a:pt x="86" y="97"/>
                  </a:lnTo>
                  <a:lnTo>
                    <a:pt x="86" y="66"/>
                  </a:lnTo>
                  <a:lnTo>
                    <a:pt x="85" y="32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B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675" name="Freeform 99"/>
            <p:cNvSpPr>
              <a:spLocks/>
            </p:cNvSpPr>
            <p:nvPr/>
          </p:nvSpPr>
          <p:spPr bwMode="auto">
            <a:xfrm>
              <a:off x="5254" y="2021"/>
              <a:ext cx="368" cy="508"/>
            </a:xfrm>
            <a:custGeom>
              <a:avLst/>
              <a:gdLst>
                <a:gd name="T0" fmla="*/ 1102 w 1102"/>
                <a:gd name="T1" fmla="*/ 118 h 1016"/>
                <a:gd name="T2" fmla="*/ 1057 w 1102"/>
                <a:gd name="T3" fmla="*/ 225 h 1016"/>
                <a:gd name="T4" fmla="*/ 1012 w 1102"/>
                <a:gd name="T5" fmla="*/ 327 h 1016"/>
                <a:gd name="T6" fmla="*/ 957 w 1102"/>
                <a:gd name="T7" fmla="*/ 426 h 1016"/>
                <a:gd name="T8" fmla="*/ 882 w 1102"/>
                <a:gd name="T9" fmla="*/ 529 h 1016"/>
                <a:gd name="T10" fmla="*/ 773 w 1102"/>
                <a:gd name="T11" fmla="*/ 634 h 1016"/>
                <a:gd name="T12" fmla="*/ 625 w 1102"/>
                <a:gd name="T13" fmla="*/ 749 h 1016"/>
                <a:gd name="T14" fmla="*/ 423 w 1102"/>
                <a:gd name="T15" fmla="*/ 874 h 1016"/>
                <a:gd name="T16" fmla="*/ 162 w 1102"/>
                <a:gd name="T17" fmla="*/ 1016 h 1016"/>
                <a:gd name="T18" fmla="*/ 100 w 1102"/>
                <a:gd name="T19" fmla="*/ 909 h 1016"/>
                <a:gd name="T20" fmla="*/ 50 w 1102"/>
                <a:gd name="T21" fmla="*/ 805 h 1016"/>
                <a:gd name="T22" fmla="*/ 15 w 1102"/>
                <a:gd name="T23" fmla="*/ 703 h 1016"/>
                <a:gd name="T24" fmla="*/ 0 w 1102"/>
                <a:gd name="T25" fmla="*/ 604 h 1016"/>
                <a:gd name="T26" fmla="*/ 1 w 1102"/>
                <a:gd name="T27" fmla="*/ 504 h 1016"/>
                <a:gd name="T28" fmla="*/ 28 w 1102"/>
                <a:gd name="T29" fmla="*/ 408 h 1016"/>
                <a:gd name="T30" fmla="*/ 80 w 1102"/>
                <a:gd name="T31" fmla="*/ 311 h 1016"/>
                <a:gd name="T32" fmla="*/ 162 w 1102"/>
                <a:gd name="T33" fmla="*/ 217 h 1016"/>
                <a:gd name="T34" fmla="*/ 180 w 1102"/>
                <a:gd name="T35" fmla="*/ 217 h 1016"/>
                <a:gd name="T36" fmla="*/ 199 w 1102"/>
                <a:gd name="T37" fmla="*/ 218 h 1016"/>
                <a:gd name="T38" fmla="*/ 217 w 1102"/>
                <a:gd name="T39" fmla="*/ 220 h 1016"/>
                <a:gd name="T40" fmla="*/ 235 w 1102"/>
                <a:gd name="T41" fmla="*/ 222 h 1016"/>
                <a:gd name="T42" fmla="*/ 254 w 1102"/>
                <a:gd name="T43" fmla="*/ 222 h 1016"/>
                <a:gd name="T44" fmla="*/ 272 w 1102"/>
                <a:gd name="T45" fmla="*/ 225 h 1016"/>
                <a:gd name="T46" fmla="*/ 290 w 1102"/>
                <a:gd name="T47" fmla="*/ 226 h 1016"/>
                <a:gd name="T48" fmla="*/ 310 w 1102"/>
                <a:gd name="T49" fmla="*/ 229 h 1016"/>
                <a:gd name="T50" fmla="*/ 347 w 1102"/>
                <a:gd name="T51" fmla="*/ 200 h 1016"/>
                <a:gd name="T52" fmla="*/ 385 w 1102"/>
                <a:gd name="T53" fmla="*/ 171 h 1016"/>
                <a:gd name="T54" fmla="*/ 422 w 1102"/>
                <a:gd name="T55" fmla="*/ 143 h 1016"/>
                <a:gd name="T56" fmla="*/ 460 w 1102"/>
                <a:gd name="T57" fmla="*/ 114 h 1016"/>
                <a:gd name="T58" fmla="*/ 498 w 1102"/>
                <a:gd name="T59" fmla="*/ 85 h 1016"/>
                <a:gd name="T60" fmla="*/ 536 w 1102"/>
                <a:gd name="T61" fmla="*/ 57 h 1016"/>
                <a:gd name="T62" fmla="*/ 574 w 1102"/>
                <a:gd name="T63" fmla="*/ 28 h 1016"/>
                <a:gd name="T64" fmla="*/ 612 w 1102"/>
                <a:gd name="T65" fmla="*/ 0 h 1016"/>
                <a:gd name="T66" fmla="*/ 652 w 1102"/>
                <a:gd name="T67" fmla="*/ 27 h 1016"/>
                <a:gd name="T68" fmla="*/ 703 w 1102"/>
                <a:gd name="T69" fmla="*/ 54 h 1016"/>
                <a:gd name="T70" fmla="*/ 760 w 1102"/>
                <a:gd name="T71" fmla="*/ 80 h 1016"/>
                <a:gd name="T72" fmla="*/ 825 w 1102"/>
                <a:gd name="T73" fmla="*/ 102 h 1016"/>
                <a:gd name="T74" fmla="*/ 892 w 1102"/>
                <a:gd name="T75" fmla="*/ 118 h 1016"/>
                <a:gd name="T76" fmla="*/ 964 w 1102"/>
                <a:gd name="T77" fmla="*/ 127 h 1016"/>
                <a:gd name="T78" fmla="*/ 1033 w 1102"/>
                <a:gd name="T79" fmla="*/ 127 h 1016"/>
                <a:gd name="T80" fmla="*/ 1102 w 1102"/>
                <a:gd name="T81" fmla="*/ 118 h 101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02"/>
                <a:gd name="T124" fmla="*/ 0 h 1016"/>
                <a:gd name="T125" fmla="*/ 1102 w 1102"/>
                <a:gd name="T126" fmla="*/ 1016 h 101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02" h="1016">
                  <a:moveTo>
                    <a:pt x="1102" y="118"/>
                  </a:moveTo>
                  <a:lnTo>
                    <a:pt x="1057" y="225"/>
                  </a:lnTo>
                  <a:lnTo>
                    <a:pt x="1012" y="327"/>
                  </a:lnTo>
                  <a:lnTo>
                    <a:pt x="957" y="426"/>
                  </a:lnTo>
                  <a:lnTo>
                    <a:pt x="882" y="529"/>
                  </a:lnTo>
                  <a:lnTo>
                    <a:pt x="773" y="634"/>
                  </a:lnTo>
                  <a:lnTo>
                    <a:pt x="625" y="749"/>
                  </a:lnTo>
                  <a:lnTo>
                    <a:pt x="423" y="874"/>
                  </a:lnTo>
                  <a:lnTo>
                    <a:pt x="162" y="1016"/>
                  </a:lnTo>
                  <a:lnTo>
                    <a:pt x="100" y="909"/>
                  </a:lnTo>
                  <a:lnTo>
                    <a:pt x="50" y="805"/>
                  </a:lnTo>
                  <a:lnTo>
                    <a:pt x="15" y="703"/>
                  </a:lnTo>
                  <a:lnTo>
                    <a:pt x="0" y="604"/>
                  </a:lnTo>
                  <a:lnTo>
                    <a:pt x="1" y="504"/>
                  </a:lnTo>
                  <a:lnTo>
                    <a:pt x="28" y="408"/>
                  </a:lnTo>
                  <a:lnTo>
                    <a:pt x="80" y="311"/>
                  </a:lnTo>
                  <a:lnTo>
                    <a:pt x="162" y="217"/>
                  </a:lnTo>
                  <a:lnTo>
                    <a:pt x="180" y="217"/>
                  </a:lnTo>
                  <a:lnTo>
                    <a:pt x="199" y="218"/>
                  </a:lnTo>
                  <a:lnTo>
                    <a:pt x="217" y="220"/>
                  </a:lnTo>
                  <a:lnTo>
                    <a:pt x="235" y="222"/>
                  </a:lnTo>
                  <a:lnTo>
                    <a:pt x="254" y="222"/>
                  </a:lnTo>
                  <a:lnTo>
                    <a:pt x="272" y="225"/>
                  </a:lnTo>
                  <a:lnTo>
                    <a:pt x="290" y="226"/>
                  </a:lnTo>
                  <a:lnTo>
                    <a:pt x="310" y="229"/>
                  </a:lnTo>
                  <a:lnTo>
                    <a:pt x="347" y="200"/>
                  </a:lnTo>
                  <a:lnTo>
                    <a:pt x="385" y="171"/>
                  </a:lnTo>
                  <a:lnTo>
                    <a:pt x="422" y="143"/>
                  </a:lnTo>
                  <a:lnTo>
                    <a:pt x="460" y="114"/>
                  </a:lnTo>
                  <a:lnTo>
                    <a:pt x="498" y="85"/>
                  </a:lnTo>
                  <a:lnTo>
                    <a:pt x="536" y="57"/>
                  </a:lnTo>
                  <a:lnTo>
                    <a:pt x="574" y="28"/>
                  </a:lnTo>
                  <a:lnTo>
                    <a:pt x="612" y="0"/>
                  </a:lnTo>
                  <a:lnTo>
                    <a:pt x="652" y="27"/>
                  </a:lnTo>
                  <a:lnTo>
                    <a:pt x="703" y="54"/>
                  </a:lnTo>
                  <a:lnTo>
                    <a:pt x="760" y="80"/>
                  </a:lnTo>
                  <a:lnTo>
                    <a:pt x="825" y="102"/>
                  </a:lnTo>
                  <a:lnTo>
                    <a:pt x="892" y="118"/>
                  </a:lnTo>
                  <a:lnTo>
                    <a:pt x="964" y="127"/>
                  </a:lnTo>
                  <a:lnTo>
                    <a:pt x="1033" y="127"/>
                  </a:lnTo>
                  <a:lnTo>
                    <a:pt x="1102" y="118"/>
                  </a:lnTo>
                  <a:close/>
                </a:path>
              </a:pathLst>
            </a:custGeom>
            <a:solidFill>
              <a:srgbClr val="B86B0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676" name="Freeform 100"/>
            <p:cNvSpPr>
              <a:spLocks/>
            </p:cNvSpPr>
            <p:nvPr/>
          </p:nvSpPr>
          <p:spPr bwMode="auto">
            <a:xfrm>
              <a:off x="5269" y="2038"/>
              <a:ext cx="331" cy="458"/>
            </a:xfrm>
            <a:custGeom>
              <a:avLst/>
              <a:gdLst>
                <a:gd name="T0" fmla="*/ 994 w 994"/>
                <a:gd name="T1" fmla="*/ 107 h 916"/>
                <a:gd name="T2" fmla="*/ 953 w 994"/>
                <a:gd name="T3" fmla="*/ 203 h 916"/>
                <a:gd name="T4" fmla="*/ 914 w 994"/>
                <a:gd name="T5" fmla="*/ 295 h 916"/>
                <a:gd name="T6" fmla="*/ 864 w 994"/>
                <a:gd name="T7" fmla="*/ 384 h 916"/>
                <a:gd name="T8" fmla="*/ 796 w 994"/>
                <a:gd name="T9" fmla="*/ 476 h 916"/>
                <a:gd name="T10" fmla="*/ 699 w 994"/>
                <a:gd name="T11" fmla="*/ 571 h 916"/>
                <a:gd name="T12" fmla="*/ 565 w 994"/>
                <a:gd name="T13" fmla="*/ 674 h 916"/>
                <a:gd name="T14" fmla="*/ 384 w 994"/>
                <a:gd name="T15" fmla="*/ 788 h 916"/>
                <a:gd name="T16" fmla="*/ 147 w 994"/>
                <a:gd name="T17" fmla="*/ 916 h 916"/>
                <a:gd name="T18" fmla="*/ 91 w 994"/>
                <a:gd name="T19" fmla="*/ 819 h 916"/>
                <a:gd name="T20" fmla="*/ 47 w 994"/>
                <a:gd name="T21" fmla="*/ 725 h 916"/>
                <a:gd name="T22" fmla="*/ 14 w 994"/>
                <a:gd name="T23" fmla="*/ 632 h 916"/>
                <a:gd name="T24" fmla="*/ 0 w 994"/>
                <a:gd name="T25" fmla="*/ 544 h 916"/>
                <a:gd name="T26" fmla="*/ 3 w 994"/>
                <a:gd name="T27" fmla="*/ 453 h 916"/>
                <a:gd name="T28" fmla="*/ 27 w 994"/>
                <a:gd name="T29" fmla="*/ 366 h 916"/>
                <a:gd name="T30" fmla="*/ 74 w 994"/>
                <a:gd name="T31" fmla="*/ 280 h 916"/>
                <a:gd name="T32" fmla="*/ 147 w 994"/>
                <a:gd name="T33" fmla="*/ 196 h 916"/>
                <a:gd name="T34" fmla="*/ 163 w 994"/>
                <a:gd name="T35" fmla="*/ 196 h 916"/>
                <a:gd name="T36" fmla="*/ 180 w 994"/>
                <a:gd name="T37" fmla="*/ 198 h 916"/>
                <a:gd name="T38" fmla="*/ 197 w 994"/>
                <a:gd name="T39" fmla="*/ 199 h 916"/>
                <a:gd name="T40" fmla="*/ 214 w 994"/>
                <a:gd name="T41" fmla="*/ 200 h 916"/>
                <a:gd name="T42" fmla="*/ 230 w 994"/>
                <a:gd name="T43" fmla="*/ 200 h 916"/>
                <a:gd name="T44" fmla="*/ 247 w 994"/>
                <a:gd name="T45" fmla="*/ 203 h 916"/>
                <a:gd name="T46" fmla="*/ 264 w 994"/>
                <a:gd name="T47" fmla="*/ 203 h 916"/>
                <a:gd name="T48" fmla="*/ 281 w 994"/>
                <a:gd name="T49" fmla="*/ 205 h 916"/>
                <a:gd name="T50" fmla="*/ 315 w 994"/>
                <a:gd name="T51" fmla="*/ 179 h 916"/>
                <a:gd name="T52" fmla="*/ 349 w 994"/>
                <a:gd name="T53" fmla="*/ 153 h 916"/>
                <a:gd name="T54" fmla="*/ 383 w 994"/>
                <a:gd name="T55" fmla="*/ 127 h 916"/>
                <a:gd name="T56" fmla="*/ 417 w 994"/>
                <a:gd name="T57" fmla="*/ 102 h 916"/>
                <a:gd name="T58" fmla="*/ 451 w 994"/>
                <a:gd name="T59" fmla="*/ 76 h 916"/>
                <a:gd name="T60" fmla="*/ 485 w 994"/>
                <a:gd name="T61" fmla="*/ 51 h 916"/>
                <a:gd name="T62" fmla="*/ 518 w 994"/>
                <a:gd name="T63" fmla="*/ 25 h 916"/>
                <a:gd name="T64" fmla="*/ 552 w 994"/>
                <a:gd name="T65" fmla="*/ 0 h 916"/>
                <a:gd name="T66" fmla="*/ 592 w 994"/>
                <a:gd name="T67" fmla="*/ 13 h 916"/>
                <a:gd name="T68" fmla="*/ 641 w 994"/>
                <a:gd name="T69" fmla="*/ 32 h 916"/>
                <a:gd name="T70" fmla="*/ 695 w 994"/>
                <a:gd name="T71" fmla="*/ 50 h 916"/>
                <a:gd name="T72" fmla="*/ 754 w 994"/>
                <a:gd name="T73" fmla="*/ 70 h 916"/>
                <a:gd name="T74" fmla="*/ 815 w 994"/>
                <a:gd name="T75" fmla="*/ 85 h 916"/>
                <a:gd name="T76" fmla="*/ 876 w 994"/>
                <a:gd name="T77" fmla="*/ 98 h 916"/>
                <a:gd name="T78" fmla="*/ 936 w 994"/>
                <a:gd name="T79" fmla="*/ 105 h 916"/>
                <a:gd name="T80" fmla="*/ 994 w 994"/>
                <a:gd name="T81" fmla="*/ 107 h 91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94"/>
                <a:gd name="T124" fmla="*/ 0 h 916"/>
                <a:gd name="T125" fmla="*/ 994 w 994"/>
                <a:gd name="T126" fmla="*/ 916 h 91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94" h="916">
                  <a:moveTo>
                    <a:pt x="994" y="107"/>
                  </a:moveTo>
                  <a:lnTo>
                    <a:pt x="953" y="203"/>
                  </a:lnTo>
                  <a:lnTo>
                    <a:pt x="914" y="295"/>
                  </a:lnTo>
                  <a:lnTo>
                    <a:pt x="864" y="384"/>
                  </a:lnTo>
                  <a:lnTo>
                    <a:pt x="796" y="476"/>
                  </a:lnTo>
                  <a:lnTo>
                    <a:pt x="699" y="571"/>
                  </a:lnTo>
                  <a:lnTo>
                    <a:pt x="565" y="674"/>
                  </a:lnTo>
                  <a:lnTo>
                    <a:pt x="384" y="788"/>
                  </a:lnTo>
                  <a:lnTo>
                    <a:pt x="147" y="916"/>
                  </a:lnTo>
                  <a:lnTo>
                    <a:pt x="91" y="819"/>
                  </a:lnTo>
                  <a:lnTo>
                    <a:pt x="47" y="725"/>
                  </a:lnTo>
                  <a:lnTo>
                    <a:pt x="14" y="632"/>
                  </a:lnTo>
                  <a:lnTo>
                    <a:pt x="0" y="544"/>
                  </a:lnTo>
                  <a:lnTo>
                    <a:pt x="3" y="453"/>
                  </a:lnTo>
                  <a:lnTo>
                    <a:pt x="27" y="366"/>
                  </a:lnTo>
                  <a:lnTo>
                    <a:pt x="74" y="280"/>
                  </a:lnTo>
                  <a:lnTo>
                    <a:pt x="147" y="196"/>
                  </a:lnTo>
                  <a:lnTo>
                    <a:pt x="163" y="196"/>
                  </a:lnTo>
                  <a:lnTo>
                    <a:pt x="180" y="198"/>
                  </a:lnTo>
                  <a:lnTo>
                    <a:pt x="197" y="199"/>
                  </a:lnTo>
                  <a:lnTo>
                    <a:pt x="214" y="200"/>
                  </a:lnTo>
                  <a:lnTo>
                    <a:pt x="230" y="200"/>
                  </a:lnTo>
                  <a:lnTo>
                    <a:pt x="247" y="203"/>
                  </a:lnTo>
                  <a:lnTo>
                    <a:pt x="264" y="203"/>
                  </a:lnTo>
                  <a:lnTo>
                    <a:pt x="281" y="205"/>
                  </a:lnTo>
                  <a:lnTo>
                    <a:pt x="315" y="179"/>
                  </a:lnTo>
                  <a:lnTo>
                    <a:pt x="349" y="153"/>
                  </a:lnTo>
                  <a:lnTo>
                    <a:pt x="383" y="127"/>
                  </a:lnTo>
                  <a:lnTo>
                    <a:pt x="417" y="102"/>
                  </a:lnTo>
                  <a:lnTo>
                    <a:pt x="451" y="76"/>
                  </a:lnTo>
                  <a:lnTo>
                    <a:pt x="485" y="51"/>
                  </a:lnTo>
                  <a:lnTo>
                    <a:pt x="518" y="25"/>
                  </a:lnTo>
                  <a:lnTo>
                    <a:pt x="552" y="0"/>
                  </a:lnTo>
                  <a:lnTo>
                    <a:pt x="592" y="13"/>
                  </a:lnTo>
                  <a:lnTo>
                    <a:pt x="641" y="32"/>
                  </a:lnTo>
                  <a:lnTo>
                    <a:pt x="695" y="50"/>
                  </a:lnTo>
                  <a:lnTo>
                    <a:pt x="754" y="70"/>
                  </a:lnTo>
                  <a:lnTo>
                    <a:pt x="815" y="85"/>
                  </a:lnTo>
                  <a:lnTo>
                    <a:pt x="876" y="98"/>
                  </a:lnTo>
                  <a:lnTo>
                    <a:pt x="936" y="105"/>
                  </a:lnTo>
                  <a:lnTo>
                    <a:pt x="994" y="107"/>
                  </a:lnTo>
                  <a:close/>
                </a:path>
              </a:pathLst>
            </a:custGeom>
            <a:solidFill>
              <a:srgbClr val="C478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677" name="Freeform 101"/>
            <p:cNvSpPr>
              <a:spLocks/>
            </p:cNvSpPr>
            <p:nvPr/>
          </p:nvSpPr>
          <p:spPr bwMode="auto">
            <a:xfrm>
              <a:off x="5284" y="2055"/>
              <a:ext cx="295" cy="408"/>
            </a:xfrm>
            <a:custGeom>
              <a:avLst/>
              <a:gdLst>
                <a:gd name="T0" fmla="*/ 885 w 885"/>
                <a:gd name="T1" fmla="*/ 95 h 817"/>
                <a:gd name="T2" fmla="*/ 848 w 885"/>
                <a:gd name="T3" fmla="*/ 180 h 817"/>
                <a:gd name="T4" fmla="*/ 812 w 885"/>
                <a:gd name="T5" fmla="*/ 262 h 817"/>
                <a:gd name="T6" fmla="*/ 768 w 885"/>
                <a:gd name="T7" fmla="*/ 342 h 817"/>
                <a:gd name="T8" fmla="*/ 707 w 885"/>
                <a:gd name="T9" fmla="*/ 424 h 817"/>
                <a:gd name="T10" fmla="*/ 621 w 885"/>
                <a:gd name="T11" fmla="*/ 509 h 817"/>
                <a:gd name="T12" fmla="*/ 501 w 885"/>
                <a:gd name="T13" fmla="*/ 602 h 817"/>
                <a:gd name="T14" fmla="*/ 340 w 885"/>
                <a:gd name="T15" fmla="*/ 702 h 817"/>
                <a:gd name="T16" fmla="*/ 131 w 885"/>
                <a:gd name="T17" fmla="*/ 817 h 817"/>
                <a:gd name="T18" fmla="*/ 80 w 885"/>
                <a:gd name="T19" fmla="*/ 730 h 817"/>
                <a:gd name="T20" fmla="*/ 41 w 885"/>
                <a:gd name="T21" fmla="*/ 648 h 817"/>
                <a:gd name="T22" fmla="*/ 13 w 885"/>
                <a:gd name="T23" fmla="*/ 564 h 817"/>
                <a:gd name="T24" fmla="*/ 0 w 885"/>
                <a:gd name="T25" fmla="*/ 486 h 817"/>
                <a:gd name="T26" fmla="*/ 1 w 885"/>
                <a:gd name="T27" fmla="*/ 406 h 817"/>
                <a:gd name="T28" fmla="*/ 23 w 885"/>
                <a:gd name="T29" fmla="*/ 328 h 817"/>
                <a:gd name="T30" fmla="*/ 65 w 885"/>
                <a:gd name="T31" fmla="*/ 251 h 817"/>
                <a:gd name="T32" fmla="*/ 131 w 885"/>
                <a:gd name="T33" fmla="*/ 175 h 817"/>
                <a:gd name="T34" fmla="*/ 145 w 885"/>
                <a:gd name="T35" fmla="*/ 175 h 817"/>
                <a:gd name="T36" fmla="*/ 159 w 885"/>
                <a:gd name="T37" fmla="*/ 176 h 817"/>
                <a:gd name="T38" fmla="*/ 174 w 885"/>
                <a:gd name="T39" fmla="*/ 178 h 817"/>
                <a:gd name="T40" fmla="*/ 189 w 885"/>
                <a:gd name="T41" fmla="*/ 179 h 817"/>
                <a:gd name="T42" fmla="*/ 203 w 885"/>
                <a:gd name="T43" fmla="*/ 179 h 817"/>
                <a:gd name="T44" fmla="*/ 219 w 885"/>
                <a:gd name="T45" fmla="*/ 181 h 817"/>
                <a:gd name="T46" fmla="*/ 233 w 885"/>
                <a:gd name="T47" fmla="*/ 181 h 817"/>
                <a:gd name="T48" fmla="*/ 248 w 885"/>
                <a:gd name="T49" fmla="*/ 184 h 817"/>
                <a:gd name="T50" fmla="*/ 278 w 885"/>
                <a:gd name="T51" fmla="*/ 161 h 817"/>
                <a:gd name="T52" fmla="*/ 309 w 885"/>
                <a:gd name="T53" fmla="*/ 138 h 817"/>
                <a:gd name="T54" fmla="*/ 339 w 885"/>
                <a:gd name="T55" fmla="*/ 115 h 817"/>
                <a:gd name="T56" fmla="*/ 370 w 885"/>
                <a:gd name="T57" fmla="*/ 93 h 817"/>
                <a:gd name="T58" fmla="*/ 399 w 885"/>
                <a:gd name="T59" fmla="*/ 69 h 817"/>
                <a:gd name="T60" fmla="*/ 429 w 885"/>
                <a:gd name="T61" fmla="*/ 46 h 817"/>
                <a:gd name="T62" fmla="*/ 460 w 885"/>
                <a:gd name="T63" fmla="*/ 22 h 817"/>
                <a:gd name="T64" fmla="*/ 491 w 885"/>
                <a:gd name="T65" fmla="*/ 0 h 817"/>
                <a:gd name="T66" fmla="*/ 531 w 885"/>
                <a:gd name="T67" fmla="*/ 1 h 817"/>
                <a:gd name="T68" fmla="*/ 577 w 885"/>
                <a:gd name="T69" fmla="*/ 10 h 817"/>
                <a:gd name="T70" fmla="*/ 627 w 885"/>
                <a:gd name="T71" fmla="*/ 22 h 817"/>
                <a:gd name="T72" fmla="*/ 680 w 885"/>
                <a:gd name="T73" fmla="*/ 38 h 817"/>
                <a:gd name="T74" fmla="*/ 733 w 885"/>
                <a:gd name="T75" fmla="*/ 54 h 817"/>
                <a:gd name="T76" fmla="*/ 786 w 885"/>
                <a:gd name="T77" fmla="*/ 69 h 817"/>
                <a:gd name="T78" fmla="*/ 837 w 885"/>
                <a:gd name="T79" fmla="*/ 84 h 817"/>
                <a:gd name="T80" fmla="*/ 885 w 885"/>
                <a:gd name="T81" fmla="*/ 95 h 81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85"/>
                <a:gd name="T124" fmla="*/ 0 h 817"/>
                <a:gd name="T125" fmla="*/ 885 w 885"/>
                <a:gd name="T126" fmla="*/ 817 h 81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85" h="817">
                  <a:moveTo>
                    <a:pt x="885" y="95"/>
                  </a:moveTo>
                  <a:lnTo>
                    <a:pt x="848" y="180"/>
                  </a:lnTo>
                  <a:lnTo>
                    <a:pt x="812" y="262"/>
                  </a:lnTo>
                  <a:lnTo>
                    <a:pt x="768" y="342"/>
                  </a:lnTo>
                  <a:lnTo>
                    <a:pt x="707" y="424"/>
                  </a:lnTo>
                  <a:lnTo>
                    <a:pt x="621" y="509"/>
                  </a:lnTo>
                  <a:lnTo>
                    <a:pt x="501" y="602"/>
                  </a:lnTo>
                  <a:lnTo>
                    <a:pt x="340" y="702"/>
                  </a:lnTo>
                  <a:lnTo>
                    <a:pt x="131" y="817"/>
                  </a:lnTo>
                  <a:lnTo>
                    <a:pt x="80" y="730"/>
                  </a:lnTo>
                  <a:lnTo>
                    <a:pt x="41" y="648"/>
                  </a:lnTo>
                  <a:lnTo>
                    <a:pt x="13" y="564"/>
                  </a:lnTo>
                  <a:lnTo>
                    <a:pt x="0" y="486"/>
                  </a:lnTo>
                  <a:lnTo>
                    <a:pt x="1" y="406"/>
                  </a:lnTo>
                  <a:lnTo>
                    <a:pt x="23" y="328"/>
                  </a:lnTo>
                  <a:lnTo>
                    <a:pt x="65" y="251"/>
                  </a:lnTo>
                  <a:lnTo>
                    <a:pt x="131" y="175"/>
                  </a:lnTo>
                  <a:lnTo>
                    <a:pt x="145" y="175"/>
                  </a:lnTo>
                  <a:lnTo>
                    <a:pt x="159" y="176"/>
                  </a:lnTo>
                  <a:lnTo>
                    <a:pt x="174" y="178"/>
                  </a:lnTo>
                  <a:lnTo>
                    <a:pt x="189" y="179"/>
                  </a:lnTo>
                  <a:lnTo>
                    <a:pt x="203" y="179"/>
                  </a:lnTo>
                  <a:lnTo>
                    <a:pt x="219" y="181"/>
                  </a:lnTo>
                  <a:lnTo>
                    <a:pt x="233" y="181"/>
                  </a:lnTo>
                  <a:lnTo>
                    <a:pt x="248" y="184"/>
                  </a:lnTo>
                  <a:lnTo>
                    <a:pt x="278" y="161"/>
                  </a:lnTo>
                  <a:lnTo>
                    <a:pt x="309" y="138"/>
                  </a:lnTo>
                  <a:lnTo>
                    <a:pt x="339" y="115"/>
                  </a:lnTo>
                  <a:lnTo>
                    <a:pt x="370" y="93"/>
                  </a:lnTo>
                  <a:lnTo>
                    <a:pt x="399" y="69"/>
                  </a:lnTo>
                  <a:lnTo>
                    <a:pt x="429" y="46"/>
                  </a:lnTo>
                  <a:lnTo>
                    <a:pt x="460" y="22"/>
                  </a:lnTo>
                  <a:lnTo>
                    <a:pt x="491" y="0"/>
                  </a:lnTo>
                  <a:lnTo>
                    <a:pt x="531" y="1"/>
                  </a:lnTo>
                  <a:lnTo>
                    <a:pt x="577" y="10"/>
                  </a:lnTo>
                  <a:lnTo>
                    <a:pt x="627" y="22"/>
                  </a:lnTo>
                  <a:lnTo>
                    <a:pt x="680" y="38"/>
                  </a:lnTo>
                  <a:lnTo>
                    <a:pt x="733" y="54"/>
                  </a:lnTo>
                  <a:lnTo>
                    <a:pt x="786" y="69"/>
                  </a:lnTo>
                  <a:lnTo>
                    <a:pt x="837" y="84"/>
                  </a:lnTo>
                  <a:lnTo>
                    <a:pt x="885" y="95"/>
                  </a:lnTo>
                  <a:close/>
                </a:path>
              </a:pathLst>
            </a:custGeom>
            <a:solidFill>
              <a:srgbClr val="D18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678" name="Freeform 102"/>
            <p:cNvSpPr>
              <a:spLocks/>
            </p:cNvSpPr>
            <p:nvPr/>
          </p:nvSpPr>
          <p:spPr bwMode="auto">
            <a:xfrm>
              <a:off x="5299" y="2066"/>
              <a:ext cx="260" cy="364"/>
            </a:xfrm>
            <a:custGeom>
              <a:avLst/>
              <a:gdLst>
                <a:gd name="T0" fmla="*/ 778 w 778"/>
                <a:gd name="T1" fmla="*/ 96 h 729"/>
                <a:gd name="T2" fmla="*/ 745 w 778"/>
                <a:gd name="T3" fmla="*/ 170 h 729"/>
                <a:gd name="T4" fmla="*/ 714 w 778"/>
                <a:gd name="T5" fmla="*/ 242 h 729"/>
                <a:gd name="T6" fmla="*/ 673 w 778"/>
                <a:gd name="T7" fmla="*/ 312 h 729"/>
                <a:gd name="T8" fmla="*/ 621 w 778"/>
                <a:gd name="T9" fmla="*/ 384 h 729"/>
                <a:gd name="T10" fmla="*/ 545 w 778"/>
                <a:gd name="T11" fmla="*/ 458 h 729"/>
                <a:gd name="T12" fmla="*/ 441 w 778"/>
                <a:gd name="T13" fmla="*/ 539 h 729"/>
                <a:gd name="T14" fmla="*/ 299 w 778"/>
                <a:gd name="T15" fmla="*/ 628 h 729"/>
                <a:gd name="T16" fmla="*/ 114 w 778"/>
                <a:gd name="T17" fmla="*/ 729 h 729"/>
                <a:gd name="T18" fmla="*/ 71 w 778"/>
                <a:gd name="T19" fmla="*/ 653 h 729"/>
                <a:gd name="T20" fmla="*/ 35 w 778"/>
                <a:gd name="T21" fmla="*/ 579 h 729"/>
                <a:gd name="T22" fmla="*/ 11 w 778"/>
                <a:gd name="T23" fmla="*/ 507 h 729"/>
                <a:gd name="T24" fmla="*/ 0 w 778"/>
                <a:gd name="T25" fmla="*/ 438 h 729"/>
                <a:gd name="T26" fmla="*/ 2 w 778"/>
                <a:gd name="T27" fmla="*/ 367 h 729"/>
                <a:gd name="T28" fmla="*/ 20 w 778"/>
                <a:gd name="T29" fmla="*/ 299 h 729"/>
                <a:gd name="T30" fmla="*/ 57 w 778"/>
                <a:gd name="T31" fmla="*/ 233 h 729"/>
                <a:gd name="T32" fmla="*/ 114 w 778"/>
                <a:gd name="T33" fmla="*/ 166 h 729"/>
                <a:gd name="T34" fmla="*/ 127 w 778"/>
                <a:gd name="T35" fmla="*/ 166 h 729"/>
                <a:gd name="T36" fmla="*/ 140 w 778"/>
                <a:gd name="T37" fmla="*/ 166 h 729"/>
                <a:gd name="T38" fmla="*/ 153 w 778"/>
                <a:gd name="T39" fmla="*/ 167 h 729"/>
                <a:gd name="T40" fmla="*/ 167 w 778"/>
                <a:gd name="T41" fmla="*/ 169 h 729"/>
                <a:gd name="T42" fmla="*/ 179 w 778"/>
                <a:gd name="T43" fmla="*/ 169 h 729"/>
                <a:gd name="T44" fmla="*/ 192 w 778"/>
                <a:gd name="T45" fmla="*/ 171 h 729"/>
                <a:gd name="T46" fmla="*/ 205 w 778"/>
                <a:gd name="T47" fmla="*/ 171 h 729"/>
                <a:gd name="T48" fmla="*/ 219 w 778"/>
                <a:gd name="T49" fmla="*/ 174 h 729"/>
                <a:gd name="T50" fmla="*/ 244 w 778"/>
                <a:gd name="T51" fmla="*/ 153 h 729"/>
                <a:gd name="T52" fmla="*/ 271 w 778"/>
                <a:gd name="T53" fmla="*/ 132 h 729"/>
                <a:gd name="T54" fmla="*/ 298 w 778"/>
                <a:gd name="T55" fmla="*/ 112 h 729"/>
                <a:gd name="T56" fmla="*/ 325 w 778"/>
                <a:gd name="T57" fmla="*/ 93 h 729"/>
                <a:gd name="T58" fmla="*/ 350 w 778"/>
                <a:gd name="T59" fmla="*/ 72 h 729"/>
                <a:gd name="T60" fmla="*/ 378 w 778"/>
                <a:gd name="T61" fmla="*/ 52 h 729"/>
                <a:gd name="T62" fmla="*/ 404 w 778"/>
                <a:gd name="T63" fmla="*/ 33 h 729"/>
                <a:gd name="T64" fmla="*/ 432 w 778"/>
                <a:gd name="T65" fmla="*/ 13 h 729"/>
                <a:gd name="T66" fmla="*/ 472 w 778"/>
                <a:gd name="T67" fmla="*/ 2 h 729"/>
                <a:gd name="T68" fmla="*/ 515 w 778"/>
                <a:gd name="T69" fmla="*/ 0 h 729"/>
                <a:gd name="T70" fmla="*/ 560 w 778"/>
                <a:gd name="T71" fmla="*/ 5 h 729"/>
                <a:gd name="T72" fmla="*/ 608 w 778"/>
                <a:gd name="T73" fmla="*/ 17 h 729"/>
                <a:gd name="T74" fmla="*/ 654 w 778"/>
                <a:gd name="T75" fmla="*/ 33 h 729"/>
                <a:gd name="T76" fmla="*/ 699 w 778"/>
                <a:gd name="T77" fmla="*/ 52 h 729"/>
                <a:gd name="T78" fmla="*/ 740 w 778"/>
                <a:gd name="T79" fmla="*/ 73 h 729"/>
                <a:gd name="T80" fmla="*/ 778 w 778"/>
                <a:gd name="T81" fmla="*/ 96 h 72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78"/>
                <a:gd name="T124" fmla="*/ 0 h 729"/>
                <a:gd name="T125" fmla="*/ 778 w 778"/>
                <a:gd name="T126" fmla="*/ 729 h 72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78" h="729">
                  <a:moveTo>
                    <a:pt x="778" y="96"/>
                  </a:moveTo>
                  <a:lnTo>
                    <a:pt x="745" y="170"/>
                  </a:lnTo>
                  <a:lnTo>
                    <a:pt x="714" y="242"/>
                  </a:lnTo>
                  <a:lnTo>
                    <a:pt x="673" y="312"/>
                  </a:lnTo>
                  <a:lnTo>
                    <a:pt x="621" y="384"/>
                  </a:lnTo>
                  <a:lnTo>
                    <a:pt x="545" y="458"/>
                  </a:lnTo>
                  <a:lnTo>
                    <a:pt x="441" y="539"/>
                  </a:lnTo>
                  <a:lnTo>
                    <a:pt x="299" y="628"/>
                  </a:lnTo>
                  <a:lnTo>
                    <a:pt x="114" y="729"/>
                  </a:lnTo>
                  <a:lnTo>
                    <a:pt x="71" y="653"/>
                  </a:lnTo>
                  <a:lnTo>
                    <a:pt x="35" y="579"/>
                  </a:lnTo>
                  <a:lnTo>
                    <a:pt x="11" y="507"/>
                  </a:lnTo>
                  <a:lnTo>
                    <a:pt x="0" y="438"/>
                  </a:lnTo>
                  <a:lnTo>
                    <a:pt x="2" y="367"/>
                  </a:lnTo>
                  <a:lnTo>
                    <a:pt x="20" y="299"/>
                  </a:lnTo>
                  <a:lnTo>
                    <a:pt x="57" y="233"/>
                  </a:lnTo>
                  <a:lnTo>
                    <a:pt x="114" y="166"/>
                  </a:lnTo>
                  <a:lnTo>
                    <a:pt x="127" y="166"/>
                  </a:lnTo>
                  <a:lnTo>
                    <a:pt x="140" y="166"/>
                  </a:lnTo>
                  <a:lnTo>
                    <a:pt x="153" y="167"/>
                  </a:lnTo>
                  <a:lnTo>
                    <a:pt x="167" y="169"/>
                  </a:lnTo>
                  <a:lnTo>
                    <a:pt x="179" y="169"/>
                  </a:lnTo>
                  <a:lnTo>
                    <a:pt x="192" y="171"/>
                  </a:lnTo>
                  <a:lnTo>
                    <a:pt x="205" y="171"/>
                  </a:lnTo>
                  <a:lnTo>
                    <a:pt x="219" y="174"/>
                  </a:lnTo>
                  <a:lnTo>
                    <a:pt x="244" y="153"/>
                  </a:lnTo>
                  <a:lnTo>
                    <a:pt x="271" y="132"/>
                  </a:lnTo>
                  <a:lnTo>
                    <a:pt x="298" y="112"/>
                  </a:lnTo>
                  <a:lnTo>
                    <a:pt x="325" y="93"/>
                  </a:lnTo>
                  <a:lnTo>
                    <a:pt x="350" y="72"/>
                  </a:lnTo>
                  <a:lnTo>
                    <a:pt x="378" y="52"/>
                  </a:lnTo>
                  <a:lnTo>
                    <a:pt x="404" y="33"/>
                  </a:lnTo>
                  <a:lnTo>
                    <a:pt x="432" y="13"/>
                  </a:lnTo>
                  <a:lnTo>
                    <a:pt x="472" y="2"/>
                  </a:lnTo>
                  <a:lnTo>
                    <a:pt x="515" y="0"/>
                  </a:lnTo>
                  <a:lnTo>
                    <a:pt x="560" y="5"/>
                  </a:lnTo>
                  <a:lnTo>
                    <a:pt x="608" y="17"/>
                  </a:lnTo>
                  <a:lnTo>
                    <a:pt x="654" y="33"/>
                  </a:lnTo>
                  <a:lnTo>
                    <a:pt x="699" y="52"/>
                  </a:lnTo>
                  <a:lnTo>
                    <a:pt x="740" y="73"/>
                  </a:lnTo>
                  <a:lnTo>
                    <a:pt x="778" y="96"/>
                  </a:lnTo>
                  <a:close/>
                </a:path>
              </a:pathLst>
            </a:custGeom>
            <a:solidFill>
              <a:srgbClr val="E09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679" name="Freeform 103"/>
            <p:cNvSpPr>
              <a:spLocks/>
            </p:cNvSpPr>
            <p:nvPr/>
          </p:nvSpPr>
          <p:spPr bwMode="auto">
            <a:xfrm>
              <a:off x="4951" y="1616"/>
              <a:ext cx="694" cy="469"/>
            </a:xfrm>
            <a:custGeom>
              <a:avLst/>
              <a:gdLst>
                <a:gd name="T0" fmla="*/ 568 w 2080"/>
                <a:gd name="T1" fmla="*/ 371 h 936"/>
                <a:gd name="T2" fmla="*/ 427 w 2080"/>
                <a:gd name="T3" fmla="*/ 439 h 936"/>
                <a:gd name="T4" fmla="*/ 271 w 2080"/>
                <a:gd name="T5" fmla="*/ 473 h 936"/>
                <a:gd name="T6" fmla="*/ 96 w 2080"/>
                <a:gd name="T7" fmla="*/ 466 h 936"/>
                <a:gd name="T8" fmla="*/ 110 w 2080"/>
                <a:gd name="T9" fmla="*/ 431 h 936"/>
                <a:gd name="T10" fmla="*/ 288 w 2080"/>
                <a:gd name="T11" fmla="*/ 375 h 936"/>
                <a:gd name="T12" fmla="*/ 422 w 2080"/>
                <a:gd name="T13" fmla="*/ 288 h 936"/>
                <a:gd name="T14" fmla="*/ 518 w 2080"/>
                <a:gd name="T15" fmla="*/ 180 h 936"/>
                <a:gd name="T16" fmla="*/ 698 w 2080"/>
                <a:gd name="T17" fmla="*/ 33 h 936"/>
                <a:gd name="T18" fmla="*/ 917 w 2080"/>
                <a:gd name="T19" fmla="*/ 10 h 936"/>
                <a:gd name="T20" fmla="*/ 1084 w 2080"/>
                <a:gd name="T21" fmla="*/ 110 h 936"/>
                <a:gd name="T22" fmla="*/ 1246 w 2080"/>
                <a:gd name="T23" fmla="*/ 224 h 936"/>
                <a:gd name="T24" fmla="*/ 1438 w 2080"/>
                <a:gd name="T25" fmla="*/ 296 h 936"/>
                <a:gd name="T26" fmla="*/ 1699 w 2080"/>
                <a:gd name="T27" fmla="*/ 405 h 936"/>
                <a:gd name="T28" fmla="*/ 1949 w 2080"/>
                <a:gd name="T29" fmla="*/ 544 h 936"/>
                <a:gd name="T30" fmla="*/ 2080 w 2080"/>
                <a:gd name="T31" fmla="*/ 710 h 936"/>
                <a:gd name="T32" fmla="*/ 2062 w 2080"/>
                <a:gd name="T33" fmla="*/ 817 h 936"/>
                <a:gd name="T34" fmla="*/ 2045 w 2080"/>
                <a:gd name="T35" fmla="*/ 849 h 936"/>
                <a:gd name="T36" fmla="*/ 2029 w 2080"/>
                <a:gd name="T37" fmla="*/ 880 h 936"/>
                <a:gd name="T38" fmla="*/ 2017 w 2080"/>
                <a:gd name="T39" fmla="*/ 911 h 936"/>
                <a:gd name="T40" fmla="*/ 1942 w 2080"/>
                <a:gd name="T41" fmla="*/ 936 h 936"/>
                <a:gd name="T42" fmla="*/ 1801 w 2080"/>
                <a:gd name="T43" fmla="*/ 927 h 936"/>
                <a:gd name="T44" fmla="*/ 1669 w 2080"/>
                <a:gd name="T45" fmla="*/ 889 h 936"/>
                <a:gd name="T46" fmla="*/ 1561 w 2080"/>
                <a:gd name="T47" fmla="*/ 836 h 936"/>
                <a:gd name="T48" fmla="*/ 1527 w 2080"/>
                <a:gd name="T49" fmla="*/ 805 h 936"/>
                <a:gd name="T50" fmla="*/ 1490 w 2080"/>
                <a:gd name="T51" fmla="*/ 762 h 936"/>
                <a:gd name="T52" fmla="*/ 1427 w 2080"/>
                <a:gd name="T53" fmla="*/ 681 h 936"/>
                <a:gd name="T54" fmla="*/ 1370 w 2080"/>
                <a:gd name="T55" fmla="*/ 597 h 936"/>
                <a:gd name="T56" fmla="*/ 1302 w 2080"/>
                <a:gd name="T57" fmla="*/ 512 h 936"/>
                <a:gd name="T58" fmla="*/ 1211 w 2080"/>
                <a:gd name="T59" fmla="*/ 473 h 936"/>
                <a:gd name="T60" fmla="*/ 1130 w 2080"/>
                <a:gd name="T61" fmla="*/ 448 h 936"/>
                <a:gd name="T62" fmla="*/ 1054 w 2080"/>
                <a:gd name="T63" fmla="*/ 423 h 936"/>
                <a:gd name="T64" fmla="*/ 978 w 2080"/>
                <a:gd name="T65" fmla="*/ 432 h 936"/>
                <a:gd name="T66" fmla="*/ 916 w 2080"/>
                <a:gd name="T67" fmla="*/ 531 h 936"/>
                <a:gd name="T68" fmla="*/ 944 w 2080"/>
                <a:gd name="T69" fmla="*/ 637 h 936"/>
                <a:gd name="T70" fmla="*/ 1041 w 2080"/>
                <a:gd name="T71" fmla="*/ 678 h 936"/>
                <a:gd name="T72" fmla="*/ 1182 w 2080"/>
                <a:gd name="T73" fmla="*/ 634 h 936"/>
                <a:gd name="T74" fmla="*/ 1223 w 2080"/>
                <a:gd name="T75" fmla="*/ 624 h 936"/>
                <a:gd name="T76" fmla="*/ 1133 w 2080"/>
                <a:gd name="T77" fmla="*/ 689 h 936"/>
                <a:gd name="T78" fmla="*/ 1024 w 2080"/>
                <a:gd name="T79" fmla="*/ 702 h 936"/>
                <a:gd name="T80" fmla="*/ 894 w 2080"/>
                <a:gd name="T81" fmla="*/ 661 h 936"/>
                <a:gd name="T82" fmla="*/ 756 w 2080"/>
                <a:gd name="T83" fmla="*/ 610 h 936"/>
                <a:gd name="T84" fmla="*/ 676 w 2080"/>
                <a:gd name="T85" fmla="*/ 561 h 936"/>
                <a:gd name="T86" fmla="*/ 642 w 2080"/>
                <a:gd name="T87" fmla="*/ 479 h 936"/>
                <a:gd name="T88" fmla="*/ 633 w 2080"/>
                <a:gd name="T89" fmla="*/ 379 h 9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080"/>
                <a:gd name="T136" fmla="*/ 0 h 936"/>
                <a:gd name="T137" fmla="*/ 2080 w 2080"/>
                <a:gd name="T138" fmla="*/ 936 h 9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080" h="936">
                  <a:moveTo>
                    <a:pt x="635" y="326"/>
                  </a:moveTo>
                  <a:lnTo>
                    <a:pt x="568" y="371"/>
                  </a:lnTo>
                  <a:lnTo>
                    <a:pt x="499" y="409"/>
                  </a:lnTo>
                  <a:lnTo>
                    <a:pt x="427" y="439"/>
                  </a:lnTo>
                  <a:lnTo>
                    <a:pt x="352" y="461"/>
                  </a:lnTo>
                  <a:lnTo>
                    <a:pt x="271" y="473"/>
                  </a:lnTo>
                  <a:lnTo>
                    <a:pt x="186" y="475"/>
                  </a:lnTo>
                  <a:lnTo>
                    <a:pt x="96" y="466"/>
                  </a:lnTo>
                  <a:lnTo>
                    <a:pt x="0" y="446"/>
                  </a:lnTo>
                  <a:lnTo>
                    <a:pt x="110" y="431"/>
                  </a:lnTo>
                  <a:lnTo>
                    <a:pt x="206" y="407"/>
                  </a:lnTo>
                  <a:lnTo>
                    <a:pt x="288" y="375"/>
                  </a:lnTo>
                  <a:lnTo>
                    <a:pt x="361" y="335"/>
                  </a:lnTo>
                  <a:lnTo>
                    <a:pt x="422" y="288"/>
                  </a:lnTo>
                  <a:lnTo>
                    <a:pt x="474" y="238"/>
                  </a:lnTo>
                  <a:lnTo>
                    <a:pt x="518" y="180"/>
                  </a:lnTo>
                  <a:lnTo>
                    <a:pt x="559" y="121"/>
                  </a:lnTo>
                  <a:lnTo>
                    <a:pt x="698" y="33"/>
                  </a:lnTo>
                  <a:lnTo>
                    <a:pt x="817" y="0"/>
                  </a:lnTo>
                  <a:lnTo>
                    <a:pt x="917" y="10"/>
                  </a:lnTo>
                  <a:lnTo>
                    <a:pt x="1005" y="52"/>
                  </a:lnTo>
                  <a:lnTo>
                    <a:pt x="1084" y="110"/>
                  </a:lnTo>
                  <a:lnTo>
                    <a:pt x="1164" y="172"/>
                  </a:lnTo>
                  <a:lnTo>
                    <a:pt x="1246" y="224"/>
                  </a:lnTo>
                  <a:lnTo>
                    <a:pt x="1338" y="258"/>
                  </a:lnTo>
                  <a:lnTo>
                    <a:pt x="1438" y="296"/>
                  </a:lnTo>
                  <a:lnTo>
                    <a:pt x="1564" y="346"/>
                  </a:lnTo>
                  <a:lnTo>
                    <a:pt x="1699" y="405"/>
                  </a:lnTo>
                  <a:lnTo>
                    <a:pt x="1833" y="471"/>
                  </a:lnTo>
                  <a:lnTo>
                    <a:pt x="1949" y="544"/>
                  </a:lnTo>
                  <a:lnTo>
                    <a:pt x="2036" y="624"/>
                  </a:lnTo>
                  <a:lnTo>
                    <a:pt x="2080" y="710"/>
                  </a:lnTo>
                  <a:lnTo>
                    <a:pt x="2070" y="802"/>
                  </a:lnTo>
                  <a:lnTo>
                    <a:pt x="2062" y="817"/>
                  </a:lnTo>
                  <a:lnTo>
                    <a:pt x="2053" y="833"/>
                  </a:lnTo>
                  <a:lnTo>
                    <a:pt x="2045" y="849"/>
                  </a:lnTo>
                  <a:lnTo>
                    <a:pt x="2038" y="866"/>
                  </a:lnTo>
                  <a:lnTo>
                    <a:pt x="2029" y="880"/>
                  </a:lnTo>
                  <a:lnTo>
                    <a:pt x="2024" y="896"/>
                  </a:lnTo>
                  <a:lnTo>
                    <a:pt x="2017" y="911"/>
                  </a:lnTo>
                  <a:lnTo>
                    <a:pt x="2011" y="927"/>
                  </a:lnTo>
                  <a:lnTo>
                    <a:pt x="1942" y="936"/>
                  </a:lnTo>
                  <a:lnTo>
                    <a:pt x="1873" y="936"/>
                  </a:lnTo>
                  <a:lnTo>
                    <a:pt x="1801" y="927"/>
                  </a:lnTo>
                  <a:lnTo>
                    <a:pt x="1734" y="911"/>
                  </a:lnTo>
                  <a:lnTo>
                    <a:pt x="1669" y="889"/>
                  </a:lnTo>
                  <a:lnTo>
                    <a:pt x="1612" y="863"/>
                  </a:lnTo>
                  <a:lnTo>
                    <a:pt x="1561" y="836"/>
                  </a:lnTo>
                  <a:lnTo>
                    <a:pt x="1521" y="809"/>
                  </a:lnTo>
                  <a:lnTo>
                    <a:pt x="1527" y="805"/>
                  </a:lnTo>
                  <a:lnTo>
                    <a:pt x="1533" y="802"/>
                  </a:lnTo>
                  <a:lnTo>
                    <a:pt x="1490" y="762"/>
                  </a:lnTo>
                  <a:lnTo>
                    <a:pt x="1456" y="723"/>
                  </a:lnTo>
                  <a:lnTo>
                    <a:pt x="1427" y="681"/>
                  </a:lnTo>
                  <a:lnTo>
                    <a:pt x="1400" y="640"/>
                  </a:lnTo>
                  <a:lnTo>
                    <a:pt x="1370" y="597"/>
                  </a:lnTo>
                  <a:lnTo>
                    <a:pt x="1339" y="555"/>
                  </a:lnTo>
                  <a:lnTo>
                    <a:pt x="1302" y="512"/>
                  </a:lnTo>
                  <a:lnTo>
                    <a:pt x="1257" y="474"/>
                  </a:lnTo>
                  <a:lnTo>
                    <a:pt x="1211" y="473"/>
                  </a:lnTo>
                  <a:lnTo>
                    <a:pt x="1170" y="463"/>
                  </a:lnTo>
                  <a:lnTo>
                    <a:pt x="1130" y="448"/>
                  </a:lnTo>
                  <a:lnTo>
                    <a:pt x="1092" y="435"/>
                  </a:lnTo>
                  <a:lnTo>
                    <a:pt x="1054" y="423"/>
                  </a:lnTo>
                  <a:lnTo>
                    <a:pt x="1017" y="422"/>
                  </a:lnTo>
                  <a:lnTo>
                    <a:pt x="978" y="432"/>
                  </a:lnTo>
                  <a:lnTo>
                    <a:pt x="937" y="462"/>
                  </a:lnTo>
                  <a:lnTo>
                    <a:pt x="916" y="531"/>
                  </a:lnTo>
                  <a:lnTo>
                    <a:pt x="920" y="591"/>
                  </a:lnTo>
                  <a:lnTo>
                    <a:pt x="944" y="637"/>
                  </a:lnTo>
                  <a:lnTo>
                    <a:pt x="986" y="667"/>
                  </a:lnTo>
                  <a:lnTo>
                    <a:pt x="1041" y="678"/>
                  </a:lnTo>
                  <a:lnTo>
                    <a:pt x="1109" y="668"/>
                  </a:lnTo>
                  <a:lnTo>
                    <a:pt x="1182" y="634"/>
                  </a:lnTo>
                  <a:lnTo>
                    <a:pt x="1263" y="576"/>
                  </a:lnTo>
                  <a:lnTo>
                    <a:pt x="1223" y="624"/>
                  </a:lnTo>
                  <a:lnTo>
                    <a:pt x="1181" y="663"/>
                  </a:lnTo>
                  <a:lnTo>
                    <a:pt x="1133" y="689"/>
                  </a:lnTo>
                  <a:lnTo>
                    <a:pt x="1082" y="704"/>
                  </a:lnTo>
                  <a:lnTo>
                    <a:pt x="1024" y="702"/>
                  </a:lnTo>
                  <a:lnTo>
                    <a:pt x="962" y="689"/>
                  </a:lnTo>
                  <a:lnTo>
                    <a:pt x="894" y="661"/>
                  </a:lnTo>
                  <a:lnTo>
                    <a:pt x="821" y="617"/>
                  </a:lnTo>
                  <a:lnTo>
                    <a:pt x="756" y="610"/>
                  </a:lnTo>
                  <a:lnTo>
                    <a:pt x="710" y="591"/>
                  </a:lnTo>
                  <a:lnTo>
                    <a:pt x="676" y="561"/>
                  </a:lnTo>
                  <a:lnTo>
                    <a:pt x="655" y="525"/>
                  </a:lnTo>
                  <a:lnTo>
                    <a:pt x="642" y="479"/>
                  </a:lnTo>
                  <a:lnTo>
                    <a:pt x="636" y="431"/>
                  </a:lnTo>
                  <a:lnTo>
                    <a:pt x="633" y="379"/>
                  </a:lnTo>
                  <a:lnTo>
                    <a:pt x="635" y="326"/>
                  </a:lnTo>
                  <a:close/>
                </a:path>
              </a:pathLst>
            </a:custGeom>
            <a:solidFill>
              <a:srgbClr val="B86B0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680" name="Freeform 104"/>
            <p:cNvSpPr>
              <a:spLocks/>
            </p:cNvSpPr>
            <p:nvPr/>
          </p:nvSpPr>
          <p:spPr bwMode="auto">
            <a:xfrm>
              <a:off x="4990" y="1648"/>
              <a:ext cx="645" cy="382"/>
            </a:xfrm>
            <a:custGeom>
              <a:avLst/>
              <a:gdLst>
                <a:gd name="T0" fmla="*/ 516 w 1935"/>
                <a:gd name="T1" fmla="*/ 221 h 764"/>
                <a:gd name="T2" fmla="*/ 386 w 1935"/>
                <a:gd name="T3" fmla="*/ 305 h 764"/>
                <a:gd name="T4" fmla="*/ 240 w 1935"/>
                <a:gd name="T5" fmla="*/ 371 h 764"/>
                <a:gd name="T6" fmla="*/ 82 w 1935"/>
                <a:gd name="T7" fmla="*/ 392 h 764"/>
                <a:gd name="T8" fmla="*/ 91 w 1935"/>
                <a:gd name="T9" fmla="*/ 365 h 764"/>
                <a:gd name="T10" fmla="*/ 241 w 1935"/>
                <a:gd name="T11" fmla="*/ 318 h 764"/>
                <a:gd name="T12" fmla="*/ 354 w 1935"/>
                <a:gd name="T13" fmla="*/ 245 h 764"/>
                <a:gd name="T14" fmla="*/ 437 w 1935"/>
                <a:gd name="T15" fmla="*/ 154 h 764"/>
                <a:gd name="T16" fmla="*/ 591 w 1935"/>
                <a:gd name="T17" fmla="*/ 27 h 764"/>
                <a:gd name="T18" fmla="*/ 790 w 1935"/>
                <a:gd name="T19" fmla="*/ 8 h 764"/>
                <a:gd name="T20" fmla="*/ 953 w 1935"/>
                <a:gd name="T21" fmla="*/ 90 h 764"/>
                <a:gd name="T22" fmla="*/ 1104 w 1935"/>
                <a:gd name="T23" fmla="*/ 187 h 764"/>
                <a:gd name="T24" fmla="*/ 1274 w 1935"/>
                <a:gd name="T25" fmla="*/ 245 h 764"/>
                <a:gd name="T26" fmla="*/ 1527 w 1935"/>
                <a:gd name="T27" fmla="*/ 330 h 764"/>
                <a:gd name="T28" fmla="*/ 1781 w 1935"/>
                <a:gd name="T29" fmla="*/ 439 h 764"/>
                <a:gd name="T30" fmla="*/ 1925 w 1935"/>
                <a:gd name="T31" fmla="*/ 572 h 764"/>
                <a:gd name="T32" fmla="*/ 1931 w 1935"/>
                <a:gd name="T33" fmla="*/ 672 h 764"/>
                <a:gd name="T34" fmla="*/ 1935 w 1935"/>
                <a:gd name="T35" fmla="*/ 711 h 764"/>
                <a:gd name="T36" fmla="*/ 1922 w 1935"/>
                <a:gd name="T37" fmla="*/ 739 h 764"/>
                <a:gd name="T38" fmla="*/ 1891 w 1935"/>
                <a:gd name="T39" fmla="*/ 753 h 764"/>
                <a:gd name="T40" fmla="*/ 1811 w 1935"/>
                <a:gd name="T41" fmla="*/ 764 h 764"/>
                <a:gd name="T42" fmla="*/ 1694 w 1935"/>
                <a:gd name="T43" fmla="*/ 755 h 764"/>
                <a:gd name="T44" fmla="*/ 1582 w 1935"/>
                <a:gd name="T45" fmla="*/ 722 h 764"/>
                <a:gd name="T46" fmla="*/ 1489 w 1935"/>
                <a:gd name="T47" fmla="*/ 679 h 764"/>
                <a:gd name="T48" fmla="*/ 1447 w 1935"/>
                <a:gd name="T49" fmla="*/ 640 h 764"/>
                <a:gd name="T50" fmla="*/ 1372 w 1935"/>
                <a:gd name="T51" fmla="*/ 553 h 764"/>
                <a:gd name="T52" fmla="*/ 1260 w 1935"/>
                <a:gd name="T53" fmla="*/ 441 h 764"/>
                <a:gd name="T54" fmla="*/ 1166 w 1935"/>
                <a:gd name="T55" fmla="*/ 351 h 764"/>
                <a:gd name="T56" fmla="*/ 1098 w 1935"/>
                <a:gd name="T57" fmla="*/ 332 h 764"/>
                <a:gd name="T58" fmla="*/ 1008 w 1935"/>
                <a:gd name="T59" fmla="*/ 332 h 764"/>
                <a:gd name="T60" fmla="*/ 916 w 1935"/>
                <a:gd name="T61" fmla="*/ 337 h 764"/>
                <a:gd name="T62" fmla="*/ 830 w 1935"/>
                <a:gd name="T63" fmla="*/ 363 h 764"/>
                <a:gd name="T64" fmla="*/ 773 w 1935"/>
                <a:gd name="T65" fmla="*/ 454 h 764"/>
                <a:gd name="T66" fmla="*/ 797 w 1935"/>
                <a:gd name="T67" fmla="*/ 567 h 764"/>
                <a:gd name="T68" fmla="*/ 881 w 1935"/>
                <a:gd name="T69" fmla="*/ 632 h 764"/>
                <a:gd name="T70" fmla="*/ 1001 w 1935"/>
                <a:gd name="T71" fmla="*/ 619 h 764"/>
                <a:gd name="T72" fmla="*/ 1034 w 1935"/>
                <a:gd name="T73" fmla="*/ 611 h 764"/>
                <a:gd name="T74" fmla="*/ 958 w 1935"/>
                <a:gd name="T75" fmla="*/ 642 h 764"/>
                <a:gd name="T76" fmla="*/ 865 w 1935"/>
                <a:gd name="T77" fmla="*/ 624 h 764"/>
                <a:gd name="T78" fmla="*/ 755 w 1935"/>
                <a:gd name="T79" fmla="*/ 564 h 764"/>
                <a:gd name="T80" fmla="*/ 639 w 1935"/>
                <a:gd name="T81" fmla="*/ 513 h 764"/>
                <a:gd name="T82" fmla="*/ 583 w 1935"/>
                <a:gd name="T83" fmla="*/ 445 h 764"/>
                <a:gd name="T84" fmla="*/ 569 w 1935"/>
                <a:gd name="T85" fmla="*/ 339 h 764"/>
                <a:gd name="T86" fmla="*/ 573 w 1935"/>
                <a:gd name="T87" fmla="*/ 227 h 76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935"/>
                <a:gd name="T133" fmla="*/ 0 h 764"/>
                <a:gd name="T134" fmla="*/ 1935 w 1935"/>
                <a:gd name="T135" fmla="*/ 764 h 76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935" h="764">
                  <a:moveTo>
                    <a:pt x="576" y="180"/>
                  </a:moveTo>
                  <a:lnTo>
                    <a:pt x="516" y="221"/>
                  </a:lnTo>
                  <a:lnTo>
                    <a:pt x="454" y="265"/>
                  </a:lnTo>
                  <a:lnTo>
                    <a:pt x="386" y="305"/>
                  </a:lnTo>
                  <a:lnTo>
                    <a:pt x="316" y="342"/>
                  </a:lnTo>
                  <a:lnTo>
                    <a:pt x="240" y="371"/>
                  </a:lnTo>
                  <a:lnTo>
                    <a:pt x="162" y="388"/>
                  </a:lnTo>
                  <a:lnTo>
                    <a:pt x="82" y="392"/>
                  </a:lnTo>
                  <a:lnTo>
                    <a:pt x="0" y="379"/>
                  </a:lnTo>
                  <a:lnTo>
                    <a:pt x="91" y="365"/>
                  </a:lnTo>
                  <a:lnTo>
                    <a:pt x="172" y="346"/>
                  </a:lnTo>
                  <a:lnTo>
                    <a:pt x="241" y="318"/>
                  </a:lnTo>
                  <a:lnTo>
                    <a:pt x="303" y="286"/>
                  </a:lnTo>
                  <a:lnTo>
                    <a:pt x="354" y="245"/>
                  </a:lnTo>
                  <a:lnTo>
                    <a:pt x="399" y="202"/>
                  </a:lnTo>
                  <a:lnTo>
                    <a:pt x="437" y="154"/>
                  </a:lnTo>
                  <a:lnTo>
                    <a:pt x="471" y="104"/>
                  </a:lnTo>
                  <a:lnTo>
                    <a:pt x="591" y="27"/>
                  </a:lnTo>
                  <a:lnTo>
                    <a:pt x="697" y="0"/>
                  </a:lnTo>
                  <a:lnTo>
                    <a:pt x="790" y="8"/>
                  </a:lnTo>
                  <a:lnTo>
                    <a:pt x="875" y="42"/>
                  </a:lnTo>
                  <a:lnTo>
                    <a:pt x="953" y="90"/>
                  </a:lnTo>
                  <a:lnTo>
                    <a:pt x="1027" y="142"/>
                  </a:lnTo>
                  <a:lnTo>
                    <a:pt x="1104" y="187"/>
                  </a:lnTo>
                  <a:lnTo>
                    <a:pt x="1184" y="215"/>
                  </a:lnTo>
                  <a:lnTo>
                    <a:pt x="1274" y="245"/>
                  </a:lnTo>
                  <a:lnTo>
                    <a:pt x="1393" y="285"/>
                  </a:lnTo>
                  <a:lnTo>
                    <a:pt x="1527" y="330"/>
                  </a:lnTo>
                  <a:lnTo>
                    <a:pt x="1663" y="382"/>
                  </a:lnTo>
                  <a:lnTo>
                    <a:pt x="1781" y="439"/>
                  </a:lnTo>
                  <a:lnTo>
                    <a:pt x="1874" y="503"/>
                  </a:lnTo>
                  <a:lnTo>
                    <a:pt x="1925" y="572"/>
                  </a:lnTo>
                  <a:lnTo>
                    <a:pt x="1922" y="649"/>
                  </a:lnTo>
                  <a:lnTo>
                    <a:pt x="1931" y="672"/>
                  </a:lnTo>
                  <a:lnTo>
                    <a:pt x="1935" y="694"/>
                  </a:lnTo>
                  <a:lnTo>
                    <a:pt x="1935" y="711"/>
                  </a:lnTo>
                  <a:lnTo>
                    <a:pt x="1932" y="727"/>
                  </a:lnTo>
                  <a:lnTo>
                    <a:pt x="1922" y="739"/>
                  </a:lnTo>
                  <a:lnTo>
                    <a:pt x="1910" y="748"/>
                  </a:lnTo>
                  <a:lnTo>
                    <a:pt x="1891" y="753"/>
                  </a:lnTo>
                  <a:lnTo>
                    <a:pt x="1870" y="757"/>
                  </a:lnTo>
                  <a:lnTo>
                    <a:pt x="1811" y="764"/>
                  </a:lnTo>
                  <a:lnTo>
                    <a:pt x="1753" y="764"/>
                  </a:lnTo>
                  <a:lnTo>
                    <a:pt x="1694" y="755"/>
                  </a:lnTo>
                  <a:lnTo>
                    <a:pt x="1637" y="741"/>
                  </a:lnTo>
                  <a:lnTo>
                    <a:pt x="1582" y="722"/>
                  </a:lnTo>
                  <a:lnTo>
                    <a:pt x="1533" y="701"/>
                  </a:lnTo>
                  <a:lnTo>
                    <a:pt x="1489" y="679"/>
                  </a:lnTo>
                  <a:lnTo>
                    <a:pt x="1455" y="657"/>
                  </a:lnTo>
                  <a:lnTo>
                    <a:pt x="1447" y="640"/>
                  </a:lnTo>
                  <a:lnTo>
                    <a:pt x="1417" y="603"/>
                  </a:lnTo>
                  <a:lnTo>
                    <a:pt x="1372" y="553"/>
                  </a:lnTo>
                  <a:lnTo>
                    <a:pt x="1318" y="499"/>
                  </a:lnTo>
                  <a:lnTo>
                    <a:pt x="1260" y="441"/>
                  </a:lnTo>
                  <a:lnTo>
                    <a:pt x="1208" y="390"/>
                  </a:lnTo>
                  <a:lnTo>
                    <a:pt x="1166" y="351"/>
                  </a:lnTo>
                  <a:lnTo>
                    <a:pt x="1140" y="330"/>
                  </a:lnTo>
                  <a:lnTo>
                    <a:pt x="1098" y="332"/>
                  </a:lnTo>
                  <a:lnTo>
                    <a:pt x="1054" y="333"/>
                  </a:lnTo>
                  <a:lnTo>
                    <a:pt x="1008" y="332"/>
                  </a:lnTo>
                  <a:lnTo>
                    <a:pt x="962" y="333"/>
                  </a:lnTo>
                  <a:lnTo>
                    <a:pt x="916" y="337"/>
                  </a:lnTo>
                  <a:lnTo>
                    <a:pt x="872" y="346"/>
                  </a:lnTo>
                  <a:lnTo>
                    <a:pt x="830" y="363"/>
                  </a:lnTo>
                  <a:lnTo>
                    <a:pt x="792" y="392"/>
                  </a:lnTo>
                  <a:lnTo>
                    <a:pt x="773" y="454"/>
                  </a:lnTo>
                  <a:lnTo>
                    <a:pt x="776" y="514"/>
                  </a:lnTo>
                  <a:lnTo>
                    <a:pt x="797" y="567"/>
                  </a:lnTo>
                  <a:lnTo>
                    <a:pt x="834" y="608"/>
                  </a:lnTo>
                  <a:lnTo>
                    <a:pt x="881" y="632"/>
                  </a:lnTo>
                  <a:lnTo>
                    <a:pt x="937" y="637"/>
                  </a:lnTo>
                  <a:lnTo>
                    <a:pt x="1001" y="619"/>
                  </a:lnTo>
                  <a:lnTo>
                    <a:pt x="1068" y="573"/>
                  </a:lnTo>
                  <a:lnTo>
                    <a:pt x="1034" y="611"/>
                  </a:lnTo>
                  <a:lnTo>
                    <a:pt x="999" y="634"/>
                  </a:lnTo>
                  <a:lnTo>
                    <a:pt x="958" y="642"/>
                  </a:lnTo>
                  <a:lnTo>
                    <a:pt x="914" y="640"/>
                  </a:lnTo>
                  <a:lnTo>
                    <a:pt x="865" y="624"/>
                  </a:lnTo>
                  <a:lnTo>
                    <a:pt x="813" y="598"/>
                  </a:lnTo>
                  <a:lnTo>
                    <a:pt x="755" y="564"/>
                  </a:lnTo>
                  <a:lnTo>
                    <a:pt x="693" y="523"/>
                  </a:lnTo>
                  <a:lnTo>
                    <a:pt x="639" y="513"/>
                  </a:lnTo>
                  <a:lnTo>
                    <a:pt x="604" y="486"/>
                  </a:lnTo>
                  <a:lnTo>
                    <a:pt x="583" y="445"/>
                  </a:lnTo>
                  <a:lnTo>
                    <a:pt x="573" y="395"/>
                  </a:lnTo>
                  <a:lnTo>
                    <a:pt x="569" y="339"/>
                  </a:lnTo>
                  <a:lnTo>
                    <a:pt x="571" y="283"/>
                  </a:lnTo>
                  <a:lnTo>
                    <a:pt x="573" y="227"/>
                  </a:lnTo>
                  <a:lnTo>
                    <a:pt x="576" y="180"/>
                  </a:lnTo>
                  <a:close/>
                </a:path>
              </a:pathLst>
            </a:custGeom>
            <a:solidFill>
              <a:srgbClr val="E09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681" name="Freeform 105"/>
            <p:cNvSpPr>
              <a:spLocks/>
            </p:cNvSpPr>
            <p:nvPr/>
          </p:nvSpPr>
          <p:spPr bwMode="auto">
            <a:xfrm>
              <a:off x="5162" y="1697"/>
              <a:ext cx="43" cy="92"/>
            </a:xfrm>
            <a:custGeom>
              <a:avLst/>
              <a:gdLst>
                <a:gd name="T0" fmla="*/ 0 w 127"/>
                <a:gd name="T1" fmla="*/ 166 h 183"/>
                <a:gd name="T2" fmla="*/ 2 w 127"/>
                <a:gd name="T3" fmla="*/ 173 h 183"/>
                <a:gd name="T4" fmla="*/ 5 w 127"/>
                <a:gd name="T5" fmla="*/ 183 h 183"/>
                <a:gd name="T6" fmla="*/ 17 w 127"/>
                <a:gd name="T7" fmla="*/ 156 h 183"/>
                <a:gd name="T8" fmla="*/ 31 w 127"/>
                <a:gd name="T9" fmla="*/ 129 h 183"/>
                <a:gd name="T10" fmla="*/ 44 w 127"/>
                <a:gd name="T11" fmla="*/ 100 h 183"/>
                <a:gd name="T12" fmla="*/ 57 w 127"/>
                <a:gd name="T13" fmla="*/ 73 h 183"/>
                <a:gd name="T14" fmla="*/ 70 w 127"/>
                <a:gd name="T15" fmla="*/ 47 h 183"/>
                <a:gd name="T16" fmla="*/ 86 w 127"/>
                <a:gd name="T17" fmla="*/ 25 h 183"/>
                <a:gd name="T18" fmla="*/ 105 w 127"/>
                <a:gd name="T19" fmla="*/ 9 h 183"/>
                <a:gd name="T20" fmla="*/ 127 w 127"/>
                <a:gd name="T21" fmla="*/ 1 h 183"/>
                <a:gd name="T22" fmla="*/ 103 w 127"/>
                <a:gd name="T23" fmla="*/ 0 h 183"/>
                <a:gd name="T24" fmla="*/ 85 w 127"/>
                <a:gd name="T25" fmla="*/ 10 h 183"/>
                <a:gd name="T26" fmla="*/ 68 w 127"/>
                <a:gd name="T27" fmla="*/ 30 h 183"/>
                <a:gd name="T28" fmla="*/ 55 w 127"/>
                <a:gd name="T29" fmla="*/ 56 h 183"/>
                <a:gd name="T30" fmla="*/ 41 w 127"/>
                <a:gd name="T31" fmla="*/ 83 h 183"/>
                <a:gd name="T32" fmla="*/ 29 w 127"/>
                <a:gd name="T33" fmla="*/ 113 h 183"/>
                <a:gd name="T34" fmla="*/ 14 w 127"/>
                <a:gd name="T35" fmla="*/ 141 h 183"/>
                <a:gd name="T36" fmla="*/ 0 w 127"/>
                <a:gd name="T37" fmla="*/ 166 h 18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7"/>
                <a:gd name="T58" fmla="*/ 0 h 183"/>
                <a:gd name="T59" fmla="*/ 127 w 127"/>
                <a:gd name="T60" fmla="*/ 183 h 18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7" h="183">
                  <a:moveTo>
                    <a:pt x="0" y="166"/>
                  </a:moveTo>
                  <a:lnTo>
                    <a:pt x="2" y="173"/>
                  </a:lnTo>
                  <a:lnTo>
                    <a:pt x="5" y="183"/>
                  </a:lnTo>
                  <a:lnTo>
                    <a:pt x="17" y="156"/>
                  </a:lnTo>
                  <a:lnTo>
                    <a:pt x="31" y="129"/>
                  </a:lnTo>
                  <a:lnTo>
                    <a:pt x="44" y="100"/>
                  </a:lnTo>
                  <a:lnTo>
                    <a:pt x="57" y="73"/>
                  </a:lnTo>
                  <a:lnTo>
                    <a:pt x="70" y="47"/>
                  </a:lnTo>
                  <a:lnTo>
                    <a:pt x="86" y="25"/>
                  </a:lnTo>
                  <a:lnTo>
                    <a:pt x="105" y="9"/>
                  </a:lnTo>
                  <a:lnTo>
                    <a:pt x="127" y="1"/>
                  </a:lnTo>
                  <a:lnTo>
                    <a:pt x="103" y="0"/>
                  </a:lnTo>
                  <a:lnTo>
                    <a:pt x="85" y="10"/>
                  </a:lnTo>
                  <a:lnTo>
                    <a:pt x="68" y="30"/>
                  </a:lnTo>
                  <a:lnTo>
                    <a:pt x="55" y="56"/>
                  </a:lnTo>
                  <a:lnTo>
                    <a:pt x="41" y="83"/>
                  </a:lnTo>
                  <a:lnTo>
                    <a:pt x="29" y="113"/>
                  </a:lnTo>
                  <a:lnTo>
                    <a:pt x="14" y="141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6E2100"/>
            </a:solidFill>
            <a:ln w="0">
              <a:solidFill>
                <a:srgbClr val="6E21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682" name="Freeform 106"/>
            <p:cNvSpPr>
              <a:spLocks/>
            </p:cNvSpPr>
            <p:nvPr/>
          </p:nvSpPr>
          <p:spPr bwMode="auto">
            <a:xfrm>
              <a:off x="5200" y="1751"/>
              <a:ext cx="25" cy="173"/>
            </a:xfrm>
            <a:custGeom>
              <a:avLst/>
              <a:gdLst>
                <a:gd name="T0" fmla="*/ 60 w 74"/>
                <a:gd name="T1" fmla="*/ 346 h 346"/>
                <a:gd name="T2" fmla="*/ 26 w 74"/>
                <a:gd name="T3" fmla="*/ 294 h 346"/>
                <a:gd name="T4" fmla="*/ 7 w 74"/>
                <a:gd name="T5" fmla="*/ 247 h 346"/>
                <a:gd name="T6" fmla="*/ 0 w 74"/>
                <a:gd name="T7" fmla="*/ 201 h 346"/>
                <a:gd name="T8" fmla="*/ 5 w 74"/>
                <a:gd name="T9" fmla="*/ 159 h 346"/>
                <a:gd name="T10" fmla="*/ 14 w 74"/>
                <a:gd name="T11" fmla="*/ 117 h 346"/>
                <a:gd name="T12" fmla="*/ 30 w 74"/>
                <a:gd name="T13" fmla="*/ 77 h 346"/>
                <a:gd name="T14" fmla="*/ 48 w 74"/>
                <a:gd name="T15" fmla="*/ 38 h 346"/>
                <a:gd name="T16" fmla="*/ 68 w 74"/>
                <a:gd name="T17" fmla="*/ 0 h 346"/>
                <a:gd name="T18" fmla="*/ 50 w 74"/>
                <a:gd name="T19" fmla="*/ 43 h 346"/>
                <a:gd name="T20" fmla="*/ 34 w 74"/>
                <a:gd name="T21" fmla="*/ 86 h 346"/>
                <a:gd name="T22" fmla="*/ 23 w 74"/>
                <a:gd name="T23" fmla="*/ 129 h 346"/>
                <a:gd name="T24" fmla="*/ 16 w 74"/>
                <a:gd name="T25" fmla="*/ 172 h 346"/>
                <a:gd name="T26" fmla="*/ 16 w 74"/>
                <a:gd name="T27" fmla="*/ 215 h 346"/>
                <a:gd name="T28" fmla="*/ 24 w 74"/>
                <a:gd name="T29" fmla="*/ 258 h 346"/>
                <a:gd name="T30" fmla="*/ 43 w 74"/>
                <a:gd name="T31" fmla="*/ 301 h 346"/>
                <a:gd name="T32" fmla="*/ 74 w 74"/>
                <a:gd name="T33" fmla="*/ 346 h 346"/>
                <a:gd name="T34" fmla="*/ 65 w 74"/>
                <a:gd name="T35" fmla="*/ 346 h 346"/>
                <a:gd name="T36" fmla="*/ 60 w 74"/>
                <a:gd name="T37" fmla="*/ 346 h 3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4"/>
                <a:gd name="T58" fmla="*/ 0 h 346"/>
                <a:gd name="T59" fmla="*/ 74 w 74"/>
                <a:gd name="T60" fmla="*/ 346 h 3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4" h="346">
                  <a:moveTo>
                    <a:pt x="60" y="346"/>
                  </a:moveTo>
                  <a:lnTo>
                    <a:pt x="26" y="294"/>
                  </a:lnTo>
                  <a:lnTo>
                    <a:pt x="7" y="247"/>
                  </a:lnTo>
                  <a:lnTo>
                    <a:pt x="0" y="201"/>
                  </a:lnTo>
                  <a:lnTo>
                    <a:pt x="5" y="159"/>
                  </a:lnTo>
                  <a:lnTo>
                    <a:pt x="14" y="117"/>
                  </a:lnTo>
                  <a:lnTo>
                    <a:pt x="30" y="77"/>
                  </a:lnTo>
                  <a:lnTo>
                    <a:pt x="48" y="38"/>
                  </a:lnTo>
                  <a:lnTo>
                    <a:pt x="68" y="0"/>
                  </a:lnTo>
                  <a:lnTo>
                    <a:pt x="50" y="43"/>
                  </a:lnTo>
                  <a:lnTo>
                    <a:pt x="34" y="86"/>
                  </a:lnTo>
                  <a:lnTo>
                    <a:pt x="23" y="129"/>
                  </a:lnTo>
                  <a:lnTo>
                    <a:pt x="16" y="172"/>
                  </a:lnTo>
                  <a:lnTo>
                    <a:pt x="16" y="215"/>
                  </a:lnTo>
                  <a:lnTo>
                    <a:pt x="24" y="258"/>
                  </a:lnTo>
                  <a:lnTo>
                    <a:pt x="43" y="301"/>
                  </a:lnTo>
                  <a:lnTo>
                    <a:pt x="74" y="346"/>
                  </a:lnTo>
                  <a:lnTo>
                    <a:pt x="65" y="346"/>
                  </a:lnTo>
                  <a:lnTo>
                    <a:pt x="60" y="346"/>
                  </a:lnTo>
                  <a:close/>
                </a:path>
              </a:pathLst>
            </a:custGeom>
            <a:solidFill>
              <a:srgbClr val="6E2100"/>
            </a:solidFill>
            <a:ln w="0">
              <a:solidFill>
                <a:srgbClr val="6E21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683" name="Freeform 107"/>
            <p:cNvSpPr>
              <a:spLocks/>
            </p:cNvSpPr>
            <p:nvPr/>
          </p:nvSpPr>
          <p:spPr bwMode="auto">
            <a:xfrm>
              <a:off x="5457" y="2016"/>
              <a:ext cx="80" cy="61"/>
            </a:xfrm>
            <a:custGeom>
              <a:avLst/>
              <a:gdLst>
                <a:gd name="T0" fmla="*/ 15 w 240"/>
                <a:gd name="T1" fmla="*/ 0 h 121"/>
                <a:gd name="T2" fmla="*/ 7 w 240"/>
                <a:gd name="T3" fmla="*/ 5 h 121"/>
                <a:gd name="T4" fmla="*/ 0 w 240"/>
                <a:gd name="T5" fmla="*/ 12 h 121"/>
                <a:gd name="T6" fmla="*/ 29 w 240"/>
                <a:gd name="T7" fmla="*/ 26 h 121"/>
                <a:gd name="T8" fmla="*/ 57 w 240"/>
                <a:gd name="T9" fmla="*/ 42 h 121"/>
                <a:gd name="T10" fmla="*/ 84 w 240"/>
                <a:gd name="T11" fmla="*/ 57 h 121"/>
                <a:gd name="T12" fmla="*/ 113 w 240"/>
                <a:gd name="T13" fmla="*/ 74 h 121"/>
                <a:gd name="T14" fmla="*/ 140 w 240"/>
                <a:gd name="T15" fmla="*/ 89 h 121"/>
                <a:gd name="T16" fmla="*/ 171 w 240"/>
                <a:gd name="T17" fmla="*/ 102 h 121"/>
                <a:gd name="T18" fmla="*/ 204 w 240"/>
                <a:gd name="T19" fmla="*/ 114 h 121"/>
                <a:gd name="T20" fmla="*/ 240 w 240"/>
                <a:gd name="T21" fmla="*/ 121 h 121"/>
                <a:gd name="T22" fmla="*/ 202 w 240"/>
                <a:gd name="T23" fmla="*/ 110 h 121"/>
                <a:gd name="T24" fmla="*/ 171 w 240"/>
                <a:gd name="T25" fmla="*/ 97 h 121"/>
                <a:gd name="T26" fmla="*/ 142 w 240"/>
                <a:gd name="T27" fmla="*/ 81 h 121"/>
                <a:gd name="T28" fmla="*/ 116 w 240"/>
                <a:gd name="T29" fmla="*/ 67 h 121"/>
                <a:gd name="T30" fmla="*/ 91 w 240"/>
                <a:gd name="T31" fmla="*/ 48 h 121"/>
                <a:gd name="T32" fmla="*/ 67 w 240"/>
                <a:gd name="T33" fmla="*/ 33 h 121"/>
                <a:gd name="T34" fmla="*/ 40 w 240"/>
                <a:gd name="T35" fmla="*/ 16 h 121"/>
                <a:gd name="T36" fmla="*/ 15 w 240"/>
                <a:gd name="T37" fmla="*/ 0 h 1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0"/>
                <a:gd name="T58" fmla="*/ 0 h 121"/>
                <a:gd name="T59" fmla="*/ 240 w 240"/>
                <a:gd name="T60" fmla="*/ 121 h 12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0" h="121">
                  <a:moveTo>
                    <a:pt x="15" y="0"/>
                  </a:moveTo>
                  <a:lnTo>
                    <a:pt x="7" y="5"/>
                  </a:lnTo>
                  <a:lnTo>
                    <a:pt x="0" y="12"/>
                  </a:lnTo>
                  <a:lnTo>
                    <a:pt x="29" y="26"/>
                  </a:lnTo>
                  <a:lnTo>
                    <a:pt x="57" y="42"/>
                  </a:lnTo>
                  <a:lnTo>
                    <a:pt x="84" y="57"/>
                  </a:lnTo>
                  <a:lnTo>
                    <a:pt x="113" y="74"/>
                  </a:lnTo>
                  <a:lnTo>
                    <a:pt x="140" y="89"/>
                  </a:lnTo>
                  <a:lnTo>
                    <a:pt x="171" y="102"/>
                  </a:lnTo>
                  <a:lnTo>
                    <a:pt x="204" y="114"/>
                  </a:lnTo>
                  <a:lnTo>
                    <a:pt x="240" y="121"/>
                  </a:lnTo>
                  <a:lnTo>
                    <a:pt x="202" y="110"/>
                  </a:lnTo>
                  <a:lnTo>
                    <a:pt x="171" y="97"/>
                  </a:lnTo>
                  <a:lnTo>
                    <a:pt x="142" y="81"/>
                  </a:lnTo>
                  <a:lnTo>
                    <a:pt x="116" y="67"/>
                  </a:lnTo>
                  <a:lnTo>
                    <a:pt x="91" y="48"/>
                  </a:lnTo>
                  <a:lnTo>
                    <a:pt x="67" y="33"/>
                  </a:lnTo>
                  <a:lnTo>
                    <a:pt x="40" y="1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E21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684" name="Freeform 108"/>
            <p:cNvSpPr>
              <a:spLocks/>
            </p:cNvSpPr>
            <p:nvPr/>
          </p:nvSpPr>
          <p:spPr bwMode="auto">
            <a:xfrm>
              <a:off x="4646" y="2299"/>
              <a:ext cx="87" cy="160"/>
            </a:xfrm>
            <a:custGeom>
              <a:avLst/>
              <a:gdLst>
                <a:gd name="T0" fmla="*/ 17 w 263"/>
                <a:gd name="T1" fmla="*/ 293 h 322"/>
                <a:gd name="T2" fmla="*/ 12 w 263"/>
                <a:gd name="T3" fmla="*/ 298 h 322"/>
                <a:gd name="T4" fmla="*/ 8 w 263"/>
                <a:gd name="T5" fmla="*/ 306 h 322"/>
                <a:gd name="T6" fmla="*/ 3 w 263"/>
                <a:gd name="T7" fmla="*/ 314 h 322"/>
                <a:gd name="T8" fmla="*/ 0 w 263"/>
                <a:gd name="T9" fmla="*/ 322 h 322"/>
                <a:gd name="T10" fmla="*/ 34 w 263"/>
                <a:gd name="T11" fmla="*/ 284 h 322"/>
                <a:gd name="T12" fmla="*/ 72 w 263"/>
                <a:gd name="T13" fmla="*/ 251 h 322"/>
                <a:gd name="T14" fmla="*/ 112 w 263"/>
                <a:gd name="T15" fmla="*/ 221 h 322"/>
                <a:gd name="T16" fmla="*/ 153 w 263"/>
                <a:gd name="T17" fmla="*/ 191 h 322"/>
                <a:gd name="T18" fmla="*/ 190 w 263"/>
                <a:gd name="T19" fmla="*/ 156 h 322"/>
                <a:gd name="T20" fmla="*/ 222 w 263"/>
                <a:gd name="T21" fmla="*/ 114 h 322"/>
                <a:gd name="T22" fmla="*/ 246 w 263"/>
                <a:gd name="T23" fmla="*/ 63 h 322"/>
                <a:gd name="T24" fmla="*/ 263 w 263"/>
                <a:gd name="T25" fmla="*/ 0 h 322"/>
                <a:gd name="T26" fmla="*/ 239 w 263"/>
                <a:gd name="T27" fmla="*/ 54 h 322"/>
                <a:gd name="T28" fmla="*/ 212 w 263"/>
                <a:gd name="T29" fmla="*/ 100 h 322"/>
                <a:gd name="T30" fmla="*/ 183 w 263"/>
                <a:gd name="T31" fmla="*/ 136 h 322"/>
                <a:gd name="T32" fmla="*/ 150 w 263"/>
                <a:gd name="T33" fmla="*/ 170 h 322"/>
                <a:gd name="T34" fmla="*/ 116 w 263"/>
                <a:gd name="T35" fmla="*/ 199 h 322"/>
                <a:gd name="T36" fmla="*/ 82 w 263"/>
                <a:gd name="T37" fmla="*/ 228 h 322"/>
                <a:gd name="T38" fmla="*/ 48 w 263"/>
                <a:gd name="T39" fmla="*/ 258 h 322"/>
                <a:gd name="T40" fmla="*/ 17 w 263"/>
                <a:gd name="T41" fmla="*/ 293 h 3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63"/>
                <a:gd name="T64" fmla="*/ 0 h 322"/>
                <a:gd name="T65" fmla="*/ 263 w 263"/>
                <a:gd name="T66" fmla="*/ 322 h 3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63" h="322">
                  <a:moveTo>
                    <a:pt x="17" y="293"/>
                  </a:moveTo>
                  <a:lnTo>
                    <a:pt x="12" y="298"/>
                  </a:lnTo>
                  <a:lnTo>
                    <a:pt x="8" y="306"/>
                  </a:lnTo>
                  <a:lnTo>
                    <a:pt x="3" y="314"/>
                  </a:lnTo>
                  <a:lnTo>
                    <a:pt x="0" y="322"/>
                  </a:lnTo>
                  <a:lnTo>
                    <a:pt x="34" y="284"/>
                  </a:lnTo>
                  <a:lnTo>
                    <a:pt x="72" y="251"/>
                  </a:lnTo>
                  <a:lnTo>
                    <a:pt x="112" y="221"/>
                  </a:lnTo>
                  <a:lnTo>
                    <a:pt x="153" y="191"/>
                  </a:lnTo>
                  <a:lnTo>
                    <a:pt x="190" y="156"/>
                  </a:lnTo>
                  <a:lnTo>
                    <a:pt x="222" y="114"/>
                  </a:lnTo>
                  <a:lnTo>
                    <a:pt x="246" y="63"/>
                  </a:lnTo>
                  <a:lnTo>
                    <a:pt x="263" y="0"/>
                  </a:lnTo>
                  <a:lnTo>
                    <a:pt x="239" y="54"/>
                  </a:lnTo>
                  <a:lnTo>
                    <a:pt x="212" y="100"/>
                  </a:lnTo>
                  <a:lnTo>
                    <a:pt x="183" y="136"/>
                  </a:lnTo>
                  <a:lnTo>
                    <a:pt x="150" y="170"/>
                  </a:lnTo>
                  <a:lnTo>
                    <a:pt x="116" y="199"/>
                  </a:lnTo>
                  <a:lnTo>
                    <a:pt x="82" y="228"/>
                  </a:lnTo>
                  <a:lnTo>
                    <a:pt x="48" y="258"/>
                  </a:lnTo>
                  <a:lnTo>
                    <a:pt x="17" y="293"/>
                  </a:lnTo>
                  <a:close/>
                </a:path>
              </a:pathLst>
            </a:custGeom>
            <a:solidFill>
              <a:srgbClr val="450000"/>
            </a:solidFill>
            <a:ln w="0">
              <a:solidFill>
                <a:srgbClr val="45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685" name="Freeform 109"/>
            <p:cNvSpPr>
              <a:spLocks/>
            </p:cNvSpPr>
            <p:nvPr/>
          </p:nvSpPr>
          <p:spPr bwMode="auto">
            <a:xfrm>
              <a:off x="4676" y="2737"/>
              <a:ext cx="311" cy="90"/>
            </a:xfrm>
            <a:custGeom>
              <a:avLst/>
              <a:gdLst>
                <a:gd name="T0" fmla="*/ 785 w 933"/>
                <a:gd name="T1" fmla="*/ 26 h 180"/>
                <a:gd name="T2" fmla="*/ 686 w 933"/>
                <a:gd name="T3" fmla="*/ 14 h 180"/>
                <a:gd name="T4" fmla="*/ 588 w 933"/>
                <a:gd name="T5" fmla="*/ 8 h 180"/>
                <a:gd name="T6" fmla="*/ 490 w 933"/>
                <a:gd name="T7" fmla="*/ 2 h 180"/>
                <a:gd name="T8" fmla="*/ 392 w 933"/>
                <a:gd name="T9" fmla="*/ 1 h 180"/>
                <a:gd name="T10" fmla="*/ 293 w 933"/>
                <a:gd name="T11" fmla="*/ 0 h 180"/>
                <a:gd name="T12" fmla="*/ 196 w 933"/>
                <a:gd name="T13" fmla="*/ 1 h 180"/>
                <a:gd name="T14" fmla="*/ 97 w 933"/>
                <a:gd name="T15" fmla="*/ 1 h 180"/>
                <a:gd name="T16" fmla="*/ 0 w 933"/>
                <a:gd name="T17" fmla="*/ 4 h 180"/>
                <a:gd name="T18" fmla="*/ 1 w 933"/>
                <a:gd name="T19" fmla="*/ 19 h 180"/>
                <a:gd name="T20" fmla="*/ 3 w 933"/>
                <a:gd name="T21" fmla="*/ 35 h 180"/>
                <a:gd name="T22" fmla="*/ 4 w 933"/>
                <a:gd name="T23" fmla="*/ 51 h 180"/>
                <a:gd name="T24" fmla="*/ 7 w 933"/>
                <a:gd name="T25" fmla="*/ 66 h 180"/>
                <a:gd name="T26" fmla="*/ 8 w 933"/>
                <a:gd name="T27" fmla="*/ 82 h 180"/>
                <a:gd name="T28" fmla="*/ 10 w 933"/>
                <a:gd name="T29" fmla="*/ 98 h 180"/>
                <a:gd name="T30" fmla="*/ 11 w 933"/>
                <a:gd name="T31" fmla="*/ 113 h 180"/>
                <a:gd name="T32" fmla="*/ 14 w 933"/>
                <a:gd name="T33" fmla="*/ 129 h 180"/>
                <a:gd name="T34" fmla="*/ 73 w 933"/>
                <a:gd name="T35" fmla="*/ 139 h 180"/>
                <a:gd name="T36" fmla="*/ 133 w 933"/>
                <a:gd name="T37" fmla="*/ 150 h 180"/>
                <a:gd name="T38" fmla="*/ 193 w 933"/>
                <a:gd name="T39" fmla="*/ 158 h 180"/>
                <a:gd name="T40" fmla="*/ 257 w 933"/>
                <a:gd name="T41" fmla="*/ 167 h 180"/>
                <a:gd name="T42" fmla="*/ 320 w 933"/>
                <a:gd name="T43" fmla="*/ 172 h 180"/>
                <a:gd name="T44" fmla="*/ 385 w 933"/>
                <a:gd name="T45" fmla="*/ 177 h 180"/>
                <a:gd name="T46" fmla="*/ 450 w 933"/>
                <a:gd name="T47" fmla="*/ 179 h 180"/>
                <a:gd name="T48" fmla="*/ 519 w 933"/>
                <a:gd name="T49" fmla="*/ 180 h 180"/>
                <a:gd name="T50" fmla="*/ 577 w 933"/>
                <a:gd name="T51" fmla="*/ 180 h 180"/>
                <a:gd name="T52" fmla="*/ 632 w 933"/>
                <a:gd name="T53" fmla="*/ 176 h 180"/>
                <a:gd name="T54" fmla="*/ 684 w 933"/>
                <a:gd name="T55" fmla="*/ 171 h 180"/>
                <a:gd name="T56" fmla="*/ 737 w 933"/>
                <a:gd name="T57" fmla="*/ 164 h 180"/>
                <a:gd name="T58" fmla="*/ 786 w 933"/>
                <a:gd name="T59" fmla="*/ 154 h 180"/>
                <a:gd name="T60" fmla="*/ 834 w 933"/>
                <a:gd name="T61" fmla="*/ 146 h 180"/>
                <a:gd name="T62" fmla="*/ 882 w 933"/>
                <a:gd name="T63" fmla="*/ 137 h 180"/>
                <a:gd name="T64" fmla="*/ 933 w 933"/>
                <a:gd name="T65" fmla="*/ 129 h 180"/>
                <a:gd name="T66" fmla="*/ 920 w 933"/>
                <a:gd name="T67" fmla="*/ 113 h 180"/>
                <a:gd name="T68" fmla="*/ 907 w 933"/>
                <a:gd name="T69" fmla="*/ 99 h 180"/>
                <a:gd name="T70" fmla="*/ 893 w 933"/>
                <a:gd name="T71" fmla="*/ 85 h 180"/>
                <a:gd name="T72" fmla="*/ 878 w 933"/>
                <a:gd name="T73" fmla="*/ 72 h 180"/>
                <a:gd name="T74" fmla="*/ 858 w 933"/>
                <a:gd name="T75" fmla="*/ 59 h 180"/>
                <a:gd name="T76" fmla="*/ 837 w 933"/>
                <a:gd name="T77" fmla="*/ 47 h 180"/>
                <a:gd name="T78" fmla="*/ 813 w 933"/>
                <a:gd name="T79" fmla="*/ 35 h 180"/>
                <a:gd name="T80" fmla="*/ 785 w 933"/>
                <a:gd name="T81" fmla="*/ 26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33"/>
                <a:gd name="T124" fmla="*/ 0 h 180"/>
                <a:gd name="T125" fmla="*/ 933 w 933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33" h="180">
                  <a:moveTo>
                    <a:pt x="785" y="26"/>
                  </a:moveTo>
                  <a:lnTo>
                    <a:pt x="686" y="14"/>
                  </a:lnTo>
                  <a:lnTo>
                    <a:pt x="588" y="8"/>
                  </a:lnTo>
                  <a:lnTo>
                    <a:pt x="490" y="2"/>
                  </a:lnTo>
                  <a:lnTo>
                    <a:pt x="392" y="1"/>
                  </a:lnTo>
                  <a:lnTo>
                    <a:pt x="293" y="0"/>
                  </a:lnTo>
                  <a:lnTo>
                    <a:pt x="196" y="1"/>
                  </a:lnTo>
                  <a:lnTo>
                    <a:pt x="97" y="1"/>
                  </a:lnTo>
                  <a:lnTo>
                    <a:pt x="0" y="4"/>
                  </a:lnTo>
                  <a:lnTo>
                    <a:pt x="1" y="19"/>
                  </a:lnTo>
                  <a:lnTo>
                    <a:pt x="3" y="35"/>
                  </a:lnTo>
                  <a:lnTo>
                    <a:pt x="4" y="51"/>
                  </a:lnTo>
                  <a:lnTo>
                    <a:pt x="7" y="66"/>
                  </a:lnTo>
                  <a:lnTo>
                    <a:pt x="8" y="82"/>
                  </a:lnTo>
                  <a:lnTo>
                    <a:pt x="10" y="98"/>
                  </a:lnTo>
                  <a:lnTo>
                    <a:pt x="11" y="113"/>
                  </a:lnTo>
                  <a:lnTo>
                    <a:pt x="14" y="129"/>
                  </a:lnTo>
                  <a:lnTo>
                    <a:pt x="73" y="139"/>
                  </a:lnTo>
                  <a:lnTo>
                    <a:pt x="133" y="150"/>
                  </a:lnTo>
                  <a:lnTo>
                    <a:pt x="193" y="158"/>
                  </a:lnTo>
                  <a:lnTo>
                    <a:pt x="257" y="167"/>
                  </a:lnTo>
                  <a:lnTo>
                    <a:pt x="320" y="172"/>
                  </a:lnTo>
                  <a:lnTo>
                    <a:pt x="385" y="177"/>
                  </a:lnTo>
                  <a:lnTo>
                    <a:pt x="450" y="179"/>
                  </a:lnTo>
                  <a:lnTo>
                    <a:pt x="519" y="180"/>
                  </a:lnTo>
                  <a:lnTo>
                    <a:pt x="577" y="180"/>
                  </a:lnTo>
                  <a:lnTo>
                    <a:pt x="632" y="176"/>
                  </a:lnTo>
                  <a:lnTo>
                    <a:pt x="684" y="171"/>
                  </a:lnTo>
                  <a:lnTo>
                    <a:pt x="737" y="164"/>
                  </a:lnTo>
                  <a:lnTo>
                    <a:pt x="786" y="154"/>
                  </a:lnTo>
                  <a:lnTo>
                    <a:pt x="834" y="146"/>
                  </a:lnTo>
                  <a:lnTo>
                    <a:pt x="882" y="137"/>
                  </a:lnTo>
                  <a:lnTo>
                    <a:pt x="933" y="129"/>
                  </a:lnTo>
                  <a:lnTo>
                    <a:pt x="920" y="113"/>
                  </a:lnTo>
                  <a:lnTo>
                    <a:pt x="907" y="99"/>
                  </a:lnTo>
                  <a:lnTo>
                    <a:pt x="893" y="85"/>
                  </a:lnTo>
                  <a:lnTo>
                    <a:pt x="878" y="72"/>
                  </a:lnTo>
                  <a:lnTo>
                    <a:pt x="858" y="59"/>
                  </a:lnTo>
                  <a:lnTo>
                    <a:pt x="837" y="47"/>
                  </a:lnTo>
                  <a:lnTo>
                    <a:pt x="813" y="35"/>
                  </a:lnTo>
                  <a:lnTo>
                    <a:pt x="785" y="26"/>
                  </a:lnTo>
                  <a:close/>
                </a:path>
              </a:pathLst>
            </a:custGeom>
            <a:solidFill>
              <a:srgbClr val="45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686" name="Freeform 110"/>
            <p:cNvSpPr>
              <a:spLocks/>
            </p:cNvSpPr>
            <p:nvPr/>
          </p:nvSpPr>
          <p:spPr bwMode="auto">
            <a:xfrm>
              <a:off x="4676" y="2737"/>
              <a:ext cx="311" cy="79"/>
            </a:xfrm>
            <a:custGeom>
              <a:avLst/>
              <a:gdLst>
                <a:gd name="T0" fmla="*/ 785 w 933"/>
                <a:gd name="T1" fmla="*/ 23 h 158"/>
                <a:gd name="T2" fmla="*/ 686 w 933"/>
                <a:gd name="T3" fmla="*/ 12 h 158"/>
                <a:gd name="T4" fmla="*/ 588 w 933"/>
                <a:gd name="T5" fmla="*/ 7 h 158"/>
                <a:gd name="T6" fmla="*/ 490 w 933"/>
                <a:gd name="T7" fmla="*/ 2 h 158"/>
                <a:gd name="T8" fmla="*/ 392 w 933"/>
                <a:gd name="T9" fmla="*/ 2 h 158"/>
                <a:gd name="T10" fmla="*/ 293 w 933"/>
                <a:gd name="T11" fmla="*/ 0 h 158"/>
                <a:gd name="T12" fmla="*/ 196 w 933"/>
                <a:gd name="T13" fmla="*/ 2 h 158"/>
                <a:gd name="T14" fmla="*/ 97 w 933"/>
                <a:gd name="T15" fmla="*/ 2 h 158"/>
                <a:gd name="T16" fmla="*/ 0 w 933"/>
                <a:gd name="T17" fmla="*/ 4 h 158"/>
                <a:gd name="T18" fmla="*/ 1 w 933"/>
                <a:gd name="T19" fmla="*/ 17 h 158"/>
                <a:gd name="T20" fmla="*/ 3 w 933"/>
                <a:gd name="T21" fmla="*/ 30 h 158"/>
                <a:gd name="T22" fmla="*/ 4 w 933"/>
                <a:gd name="T23" fmla="*/ 44 h 158"/>
                <a:gd name="T24" fmla="*/ 7 w 933"/>
                <a:gd name="T25" fmla="*/ 58 h 158"/>
                <a:gd name="T26" fmla="*/ 8 w 933"/>
                <a:gd name="T27" fmla="*/ 71 h 158"/>
                <a:gd name="T28" fmla="*/ 10 w 933"/>
                <a:gd name="T29" fmla="*/ 85 h 158"/>
                <a:gd name="T30" fmla="*/ 11 w 933"/>
                <a:gd name="T31" fmla="*/ 98 h 158"/>
                <a:gd name="T32" fmla="*/ 14 w 933"/>
                <a:gd name="T33" fmla="*/ 113 h 158"/>
                <a:gd name="T34" fmla="*/ 73 w 933"/>
                <a:gd name="T35" fmla="*/ 122 h 158"/>
                <a:gd name="T36" fmla="*/ 133 w 933"/>
                <a:gd name="T37" fmla="*/ 131 h 158"/>
                <a:gd name="T38" fmla="*/ 193 w 933"/>
                <a:gd name="T39" fmla="*/ 139 h 158"/>
                <a:gd name="T40" fmla="*/ 257 w 933"/>
                <a:gd name="T41" fmla="*/ 147 h 158"/>
                <a:gd name="T42" fmla="*/ 320 w 933"/>
                <a:gd name="T43" fmla="*/ 151 h 158"/>
                <a:gd name="T44" fmla="*/ 385 w 933"/>
                <a:gd name="T45" fmla="*/ 156 h 158"/>
                <a:gd name="T46" fmla="*/ 450 w 933"/>
                <a:gd name="T47" fmla="*/ 157 h 158"/>
                <a:gd name="T48" fmla="*/ 519 w 933"/>
                <a:gd name="T49" fmla="*/ 158 h 158"/>
                <a:gd name="T50" fmla="*/ 577 w 933"/>
                <a:gd name="T51" fmla="*/ 157 h 158"/>
                <a:gd name="T52" fmla="*/ 632 w 933"/>
                <a:gd name="T53" fmla="*/ 155 h 158"/>
                <a:gd name="T54" fmla="*/ 684 w 933"/>
                <a:gd name="T55" fmla="*/ 149 h 158"/>
                <a:gd name="T56" fmla="*/ 737 w 933"/>
                <a:gd name="T57" fmla="*/ 144 h 158"/>
                <a:gd name="T58" fmla="*/ 786 w 933"/>
                <a:gd name="T59" fmla="*/ 136 h 158"/>
                <a:gd name="T60" fmla="*/ 834 w 933"/>
                <a:gd name="T61" fmla="*/ 128 h 158"/>
                <a:gd name="T62" fmla="*/ 882 w 933"/>
                <a:gd name="T63" fmla="*/ 119 h 158"/>
                <a:gd name="T64" fmla="*/ 933 w 933"/>
                <a:gd name="T65" fmla="*/ 113 h 158"/>
                <a:gd name="T66" fmla="*/ 920 w 933"/>
                <a:gd name="T67" fmla="*/ 100 h 158"/>
                <a:gd name="T68" fmla="*/ 907 w 933"/>
                <a:gd name="T69" fmla="*/ 88 h 158"/>
                <a:gd name="T70" fmla="*/ 893 w 933"/>
                <a:gd name="T71" fmla="*/ 76 h 158"/>
                <a:gd name="T72" fmla="*/ 878 w 933"/>
                <a:gd name="T73" fmla="*/ 64 h 158"/>
                <a:gd name="T74" fmla="*/ 858 w 933"/>
                <a:gd name="T75" fmla="*/ 53 h 158"/>
                <a:gd name="T76" fmla="*/ 837 w 933"/>
                <a:gd name="T77" fmla="*/ 41 h 158"/>
                <a:gd name="T78" fmla="*/ 813 w 933"/>
                <a:gd name="T79" fmla="*/ 30 h 158"/>
                <a:gd name="T80" fmla="*/ 785 w 933"/>
                <a:gd name="T81" fmla="*/ 23 h 15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33"/>
                <a:gd name="T124" fmla="*/ 0 h 158"/>
                <a:gd name="T125" fmla="*/ 933 w 933"/>
                <a:gd name="T126" fmla="*/ 158 h 15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33" h="158">
                  <a:moveTo>
                    <a:pt x="785" y="23"/>
                  </a:moveTo>
                  <a:lnTo>
                    <a:pt x="686" y="12"/>
                  </a:lnTo>
                  <a:lnTo>
                    <a:pt x="588" y="7"/>
                  </a:lnTo>
                  <a:lnTo>
                    <a:pt x="490" y="2"/>
                  </a:lnTo>
                  <a:lnTo>
                    <a:pt x="392" y="2"/>
                  </a:lnTo>
                  <a:lnTo>
                    <a:pt x="293" y="0"/>
                  </a:lnTo>
                  <a:lnTo>
                    <a:pt x="196" y="2"/>
                  </a:lnTo>
                  <a:lnTo>
                    <a:pt x="97" y="2"/>
                  </a:lnTo>
                  <a:lnTo>
                    <a:pt x="0" y="4"/>
                  </a:lnTo>
                  <a:lnTo>
                    <a:pt x="1" y="17"/>
                  </a:lnTo>
                  <a:lnTo>
                    <a:pt x="3" y="30"/>
                  </a:lnTo>
                  <a:lnTo>
                    <a:pt x="4" y="44"/>
                  </a:lnTo>
                  <a:lnTo>
                    <a:pt x="7" y="58"/>
                  </a:lnTo>
                  <a:lnTo>
                    <a:pt x="8" y="71"/>
                  </a:lnTo>
                  <a:lnTo>
                    <a:pt x="10" y="85"/>
                  </a:lnTo>
                  <a:lnTo>
                    <a:pt x="11" y="98"/>
                  </a:lnTo>
                  <a:lnTo>
                    <a:pt x="14" y="113"/>
                  </a:lnTo>
                  <a:lnTo>
                    <a:pt x="73" y="122"/>
                  </a:lnTo>
                  <a:lnTo>
                    <a:pt x="133" y="131"/>
                  </a:lnTo>
                  <a:lnTo>
                    <a:pt x="193" y="139"/>
                  </a:lnTo>
                  <a:lnTo>
                    <a:pt x="257" y="147"/>
                  </a:lnTo>
                  <a:lnTo>
                    <a:pt x="320" y="151"/>
                  </a:lnTo>
                  <a:lnTo>
                    <a:pt x="385" y="156"/>
                  </a:lnTo>
                  <a:lnTo>
                    <a:pt x="450" y="157"/>
                  </a:lnTo>
                  <a:lnTo>
                    <a:pt x="519" y="158"/>
                  </a:lnTo>
                  <a:lnTo>
                    <a:pt x="577" y="157"/>
                  </a:lnTo>
                  <a:lnTo>
                    <a:pt x="632" y="155"/>
                  </a:lnTo>
                  <a:lnTo>
                    <a:pt x="684" y="149"/>
                  </a:lnTo>
                  <a:lnTo>
                    <a:pt x="737" y="144"/>
                  </a:lnTo>
                  <a:lnTo>
                    <a:pt x="786" y="136"/>
                  </a:lnTo>
                  <a:lnTo>
                    <a:pt x="834" y="128"/>
                  </a:lnTo>
                  <a:lnTo>
                    <a:pt x="882" y="119"/>
                  </a:lnTo>
                  <a:lnTo>
                    <a:pt x="933" y="113"/>
                  </a:lnTo>
                  <a:lnTo>
                    <a:pt x="920" y="100"/>
                  </a:lnTo>
                  <a:lnTo>
                    <a:pt x="907" y="88"/>
                  </a:lnTo>
                  <a:lnTo>
                    <a:pt x="893" y="76"/>
                  </a:lnTo>
                  <a:lnTo>
                    <a:pt x="878" y="64"/>
                  </a:lnTo>
                  <a:lnTo>
                    <a:pt x="858" y="53"/>
                  </a:lnTo>
                  <a:lnTo>
                    <a:pt x="837" y="41"/>
                  </a:lnTo>
                  <a:lnTo>
                    <a:pt x="813" y="30"/>
                  </a:lnTo>
                  <a:lnTo>
                    <a:pt x="785" y="23"/>
                  </a:lnTo>
                  <a:close/>
                </a:path>
              </a:pathLst>
            </a:custGeom>
            <a:solidFill>
              <a:srgbClr val="52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687" name="Freeform 111"/>
            <p:cNvSpPr>
              <a:spLocks/>
            </p:cNvSpPr>
            <p:nvPr/>
          </p:nvSpPr>
          <p:spPr bwMode="auto">
            <a:xfrm>
              <a:off x="4676" y="2737"/>
              <a:ext cx="311" cy="68"/>
            </a:xfrm>
            <a:custGeom>
              <a:avLst/>
              <a:gdLst>
                <a:gd name="T0" fmla="*/ 785 w 933"/>
                <a:gd name="T1" fmla="*/ 19 h 136"/>
                <a:gd name="T2" fmla="*/ 686 w 933"/>
                <a:gd name="T3" fmla="*/ 10 h 136"/>
                <a:gd name="T4" fmla="*/ 588 w 933"/>
                <a:gd name="T5" fmla="*/ 6 h 136"/>
                <a:gd name="T6" fmla="*/ 490 w 933"/>
                <a:gd name="T7" fmla="*/ 0 h 136"/>
                <a:gd name="T8" fmla="*/ 392 w 933"/>
                <a:gd name="T9" fmla="*/ 0 h 136"/>
                <a:gd name="T10" fmla="*/ 293 w 933"/>
                <a:gd name="T11" fmla="*/ 0 h 136"/>
                <a:gd name="T12" fmla="*/ 196 w 933"/>
                <a:gd name="T13" fmla="*/ 0 h 136"/>
                <a:gd name="T14" fmla="*/ 97 w 933"/>
                <a:gd name="T15" fmla="*/ 2 h 136"/>
                <a:gd name="T16" fmla="*/ 0 w 933"/>
                <a:gd name="T17" fmla="*/ 3 h 136"/>
                <a:gd name="T18" fmla="*/ 1 w 933"/>
                <a:gd name="T19" fmla="*/ 15 h 136"/>
                <a:gd name="T20" fmla="*/ 3 w 933"/>
                <a:gd name="T21" fmla="*/ 27 h 136"/>
                <a:gd name="T22" fmla="*/ 4 w 933"/>
                <a:gd name="T23" fmla="*/ 38 h 136"/>
                <a:gd name="T24" fmla="*/ 7 w 933"/>
                <a:gd name="T25" fmla="*/ 50 h 136"/>
                <a:gd name="T26" fmla="*/ 8 w 933"/>
                <a:gd name="T27" fmla="*/ 62 h 136"/>
                <a:gd name="T28" fmla="*/ 10 w 933"/>
                <a:gd name="T29" fmla="*/ 74 h 136"/>
                <a:gd name="T30" fmla="*/ 11 w 933"/>
                <a:gd name="T31" fmla="*/ 85 h 136"/>
                <a:gd name="T32" fmla="*/ 14 w 933"/>
                <a:gd name="T33" fmla="*/ 97 h 136"/>
                <a:gd name="T34" fmla="*/ 73 w 933"/>
                <a:gd name="T35" fmla="*/ 105 h 136"/>
                <a:gd name="T36" fmla="*/ 133 w 933"/>
                <a:gd name="T37" fmla="*/ 113 h 136"/>
                <a:gd name="T38" fmla="*/ 193 w 933"/>
                <a:gd name="T39" fmla="*/ 119 h 136"/>
                <a:gd name="T40" fmla="*/ 257 w 933"/>
                <a:gd name="T41" fmla="*/ 126 h 136"/>
                <a:gd name="T42" fmla="*/ 320 w 933"/>
                <a:gd name="T43" fmla="*/ 128 h 136"/>
                <a:gd name="T44" fmla="*/ 385 w 933"/>
                <a:gd name="T45" fmla="*/ 132 h 136"/>
                <a:gd name="T46" fmla="*/ 450 w 933"/>
                <a:gd name="T47" fmla="*/ 135 h 136"/>
                <a:gd name="T48" fmla="*/ 519 w 933"/>
                <a:gd name="T49" fmla="*/ 136 h 136"/>
                <a:gd name="T50" fmla="*/ 577 w 933"/>
                <a:gd name="T51" fmla="*/ 135 h 136"/>
                <a:gd name="T52" fmla="*/ 632 w 933"/>
                <a:gd name="T53" fmla="*/ 132 h 136"/>
                <a:gd name="T54" fmla="*/ 684 w 933"/>
                <a:gd name="T55" fmla="*/ 127 h 136"/>
                <a:gd name="T56" fmla="*/ 737 w 933"/>
                <a:gd name="T57" fmla="*/ 123 h 136"/>
                <a:gd name="T58" fmla="*/ 786 w 933"/>
                <a:gd name="T59" fmla="*/ 117 h 136"/>
                <a:gd name="T60" fmla="*/ 834 w 933"/>
                <a:gd name="T61" fmla="*/ 110 h 136"/>
                <a:gd name="T62" fmla="*/ 882 w 933"/>
                <a:gd name="T63" fmla="*/ 102 h 136"/>
                <a:gd name="T64" fmla="*/ 933 w 933"/>
                <a:gd name="T65" fmla="*/ 97 h 136"/>
                <a:gd name="T66" fmla="*/ 920 w 933"/>
                <a:gd name="T67" fmla="*/ 85 h 136"/>
                <a:gd name="T68" fmla="*/ 907 w 933"/>
                <a:gd name="T69" fmla="*/ 75 h 136"/>
                <a:gd name="T70" fmla="*/ 893 w 933"/>
                <a:gd name="T71" fmla="*/ 64 h 136"/>
                <a:gd name="T72" fmla="*/ 878 w 933"/>
                <a:gd name="T73" fmla="*/ 54 h 136"/>
                <a:gd name="T74" fmla="*/ 858 w 933"/>
                <a:gd name="T75" fmla="*/ 44 h 136"/>
                <a:gd name="T76" fmla="*/ 837 w 933"/>
                <a:gd name="T77" fmla="*/ 34 h 136"/>
                <a:gd name="T78" fmla="*/ 813 w 933"/>
                <a:gd name="T79" fmla="*/ 27 h 136"/>
                <a:gd name="T80" fmla="*/ 785 w 933"/>
                <a:gd name="T81" fmla="*/ 19 h 1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33"/>
                <a:gd name="T124" fmla="*/ 0 h 136"/>
                <a:gd name="T125" fmla="*/ 933 w 933"/>
                <a:gd name="T126" fmla="*/ 136 h 1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33" h="136">
                  <a:moveTo>
                    <a:pt x="785" y="19"/>
                  </a:moveTo>
                  <a:lnTo>
                    <a:pt x="686" y="10"/>
                  </a:lnTo>
                  <a:lnTo>
                    <a:pt x="588" y="6"/>
                  </a:lnTo>
                  <a:lnTo>
                    <a:pt x="490" y="0"/>
                  </a:lnTo>
                  <a:lnTo>
                    <a:pt x="392" y="0"/>
                  </a:lnTo>
                  <a:lnTo>
                    <a:pt x="293" y="0"/>
                  </a:lnTo>
                  <a:lnTo>
                    <a:pt x="196" y="0"/>
                  </a:lnTo>
                  <a:lnTo>
                    <a:pt x="97" y="2"/>
                  </a:lnTo>
                  <a:lnTo>
                    <a:pt x="0" y="3"/>
                  </a:lnTo>
                  <a:lnTo>
                    <a:pt x="1" y="15"/>
                  </a:lnTo>
                  <a:lnTo>
                    <a:pt x="3" y="27"/>
                  </a:lnTo>
                  <a:lnTo>
                    <a:pt x="4" y="38"/>
                  </a:lnTo>
                  <a:lnTo>
                    <a:pt x="7" y="50"/>
                  </a:lnTo>
                  <a:lnTo>
                    <a:pt x="8" y="62"/>
                  </a:lnTo>
                  <a:lnTo>
                    <a:pt x="10" y="74"/>
                  </a:lnTo>
                  <a:lnTo>
                    <a:pt x="11" y="85"/>
                  </a:lnTo>
                  <a:lnTo>
                    <a:pt x="14" y="97"/>
                  </a:lnTo>
                  <a:lnTo>
                    <a:pt x="73" y="105"/>
                  </a:lnTo>
                  <a:lnTo>
                    <a:pt x="133" y="113"/>
                  </a:lnTo>
                  <a:lnTo>
                    <a:pt x="193" y="119"/>
                  </a:lnTo>
                  <a:lnTo>
                    <a:pt x="257" y="126"/>
                  </a:lnTo>
                  <a:lnTo>
                    <a:pt x="320" y="128"/>
                  </a:lnTo>
                  <a:lnTo>
                    <a:pt x="385" y="132"/>
                  </a:lnTo>
                  <a:lnTo>
                    <a:pt x="450" y="135"/>
                  </a:lnTo>
                  <a:lnTo>
                    <a:pt x="519" y="136"/>
                  </a:lnTo>
                  <a:lnTo>
                    <a:pt x="577" y="135"/>
                  </a:lnTo>
                  <a:lnTo>
                    <a:pt x="632" y="132"/>
                  </a:lnTo>
                  <a:lnTo>
                    <a:pt x="684" y="127"/>
                  </a:lnTo>
                  <a:lnTo>
                    <a:pt x="737" y="123"/>
                  </a:lnTo>
                  <a:lnTo>
                    <a:pt x="786" y="117"/>
                  </a:lnTo>
                  <a:lnTo>
                    <a:pt x="834" y="110"/>
                  </a:lnTo>
                  <a:lnTo>
                    <a:pt x="882" y="102"/>
                  </a:lnTo>
                  <a:lnTo>
                    <a:pt x="933" y="97"/>
                  </a:lnTo>
                  <a:lnTo>
                    <a:pt x="920" y="85"/>
                  </a:lnTo>
                  <a:lnTo>
                    <a:pt x="907" y="75"/>
                  </a:lnTo>
                  <a:lnTo>
                    <a:pt x="893" y="64"/>
                  </a:lnTo>
                  <a:lnTo>
                    <a:pt x="878" y="54"/>
                  </a:lnTo>
                  <a:lnTo>
                    <a:pt x="858" y="44"/>
                  </a:lnTo>
                  <a:lnTo>
                    <a:pt x="837" y="34"/>
                  </a:lnTo>
                  <a:lnTo>
                    <a:pt x="813" y="27"/>
                  </a:lnTo>
                  <a:lnTo>
                    <a:pt x="785" y="19"/>
                  </a:lnTo>
                  <a:close/>
                </a:path>
              </a:pathLst>
            </a:custGeom>
            <a:solidFill>
              <a:srgbClr val="5E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688" name="Freeform 112"/>
            <p:cNvSpPr>
              <a:spLocks/>
            </p:cNvSpPr>
            <p:nvPr/>
          </p:nvSpPr>
          <p:spPr bwMode="auto">
            <a:xfrm>
              <a:off x="4676" y="2735"/>
              <a:ext cx="311" cy="58"/>
            </a:xfrm>
            <a:custGeom>
              <a:avLst/>
              <a:gdLst>
                <a:gd name="T0" fmla="*/ 785 w 933"/>
                <a:gd name="T1" fmla="*/ 18 h 115"/>
                <a:gd name="T2" fmla="*/ 686 w 933"/>
                <a:gd name="T3" fmla="*/ 10 h 115"/>
                <a:gd name="T4" fmla="*/ 588 w 933"/>
                <a:gd name="T5" fmla="*/ 5 h 115"/>
                <a:gd name="T6" fmla="*/ 490 w 933"/>
                <a:gd name="T7" fmla="*/ 1 h 115"/>
                <a:gd name="T8" fmla="*/ 392 w 933"/>
                <a:gd name="T9" fmla="*/ 1 h 115"/>
                <a:gd name="T10" fmla="*/ 293 w 933"/>
                <a:gd name="T11" fmla="*/ 0 h 115"/>
                <a:gd name="T12" fmla="*/ 196 w 933"/>
                <a:gd name="T13" fmla="*/ 1 h 115"/>
                <a:gd name="T14" fmla="*/ 97 w 933"/>
                <a:gd name="T15" fmla="*/ 1 h 115"/>
                <a:gd name="T16" fmla="*/ 0 w 933"/>
                <a:gd name="T17" fmla="*/ 4 h 115"/>
                <a:gd name="T18" fmla="*/ 1 w 933"/>
                <a:gd name="T19" fmla="*/ 13 h 115"/>
                <a:gd name="T20" fmla="*/ 3 w 933"/>
                <a:gd name="T21" fmla="*/ 23 h 115"/>
                <a:gd name="T22" fmla="*/ 4 w 933"/>
                <a:gd name="T23" fmla="*/ 32 h 115"/>
                <a:gd name="T24" fmla="*/ 7 w 933"/>
                <a:gd name="T25" fmla="*/ 43 h 115"/>
                <a:gd name="T26" fmla="*/ 8 w 933"/>
                <a:gd name="T27" fmla="*/ 52 h 115"/>
                <a:gd name="T28" fmla="*/ 10 w 933"/>
                <a:gd name="T29" fmla="*/ 63 h 115"/>
                <a:gd name="T30" fmla="*/ 11 w 933"/>
                <a:gd name="T31" fmla="*/ 72 h 115"/>
                <a:gd name="T32" fmla="*/ 14 w 933"/>
                <a:gd name="T33" fmla="*/ 82 h 115"/>
                <a:gd name="T34" fmla="*/ 73 w 933"/>
                <a:gd name="T35" fmla="*/ 89 h 115"/>
                <a:gd name="T36" fmla="*/ 133 w 933"/>
                <a:gd name="T37" fmla="*/ 95 h 115"/>
                <a:gd name="T38" fmla="*/ 193 w 933"/>
                <a:gd name="T39" fmla="*/ 100 h 115"/>
                <a:gd name="T40" fmla="*/ 257 w 933"/>
                <a:gd name="T41" fmla="*/ 106 h 115"/>
                <a:gd name="T42" fmla="*/ 320 w 933"/>
                <a:gd name="T43" fmla="*/ 108 h 115"/>
                <a:gd name="T44" fmla="*/ 385 w 933"/>
                <a:gd name="T45" fmla="*/ 112 h 115"/>
                <a:gd name="T46" fmla="*/ 450 w 933"/>
                <a:gd name="T47" fmla="*/ 113 h 115"/>
                <a:gd name="T48" fmla="*/ 519 w 933"/>
                <a:gd name="T49" fmla="*/ 115 h 115"/>
                <a:gd name="T50" fmla="*/ 577 w 933"/>
                <a:gd name="T51" fmla="*/ 113 h 115"/>
                <a:gd name="T52" fmla="*/ 632 w 933"/>
                <a:gd name="T53" fmla="*/ 112 h 115"/>
                <a:gd name="T54" fmla="*/ 684 w 933"/>
                <a:gd name="T55" fmla="*/ 108 h 115"/>
                <a:gd name="T56" fmla="*/ 737 w 933"/>
                <a:gd name="T57" fmla="*/ 104 h 115"/>
                <a:gd name="T58" fmla="*/ 786 w 933"/>
                <a:gd name="T59" fmla="*/ 98 h 115"/>
                <a:gd name="T60" fmla="*/ 834 w 933"/>
                <a:gd name="T61" fmla="*/ 93 h 115"/>
                <a:gd name="T62" fmla="*/ 882 w 933"/>
                <a:gd name="T63" fmla="*/ 86 h 115"/>
                <a:gd name="T64" fmla="*/ 933 w 933"/>
                <a:gd name="T65" fmla="*/ 82 h 115"/>
                <a:gd name="T66" fmla="*/ 920 w 933"/>
                <a:gd name="T67" fmla="*/ 72 h 115"/>
                <a:gd name="T68" fmla="*/ 907 w 933"/>
                <a:gd name="T69" fmla="*/ 63 h 115"/>
                <a:gd name="T70" fmla="*/ 893 w 933"/>
                <a:gd name="T71" fmla="*/ 55 h 115"/>
                <a:gd name="T72" fmla="*/ 878 w 933"/>
                <a:gd name="T73" fmla="*/ 47 h 115"/>
                <a:gd name="T74" fmla="*/ 858 w 933"/>
                <a:gd name="T75" fmla="*/ 39 h 115"/>
                <a:gd name="T76" fmla="*/ 837 w 933"/>
                <a:gd name="T77" fmla="*/ 31 h 115"/>
                <a:gd name="T78" fmla="*/ 813 w 933"/>
                <a:gd name="T79" fmla="*/ 23 h 115"/>
                <a:gd name="T80" fmla="*/ 785 w 933"/>
                <a:gd name="T81" fmla="*/ 18 h 11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33"/>
                <a:gd name="T124" fmla="*/ 0 h 115"/>
                <a:gd name="T125" fmla="*/ 933 w 933"/>
                <a:gd name="T126" fmla="*/ 115 h 11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33" h="115">
                  <a:moveTo>
                    <a:pt x="785" y="18"/>
                  </a:moveTo>
                  <a:lnTo>
                    <a:pt x="686" y="10"/>
                  </a:lnTo>
                  <a:lnTo>
                    <a:pt x="588" y="5"/>
                  </a:lnTo>
                  <a:lnTo>
                    <a:pt x="490" y="1"/>
                  </a:lnTo>
                  <a:lnTo>
                    <a:pt x="392" y="1"/>
                  </a:lnTo>
                  <a:lnTo>
                    <a:pt x="293" y="0"/>
                  </a:lnTo>
                  <a:lnTo>
                    <a:pt x="196" y="1"/>
                  </a:lnTo>
                  <a:lnTo>
                    <a:pt x="97" y="1"/>
                  </a:lnTo>
                  <a:lnTo>
                    <a:pt x="0" y="4"/>
                  </a:lnTo>
                  <a:lnTo>
                    <a:pt x="1" y="13"/>
                  </a:lnTo>
                  <a:lnTo>
                    <a:pt x="3" y="23"/>
                  </a:lnTo>
                  <a:lnTo>
                    <a:pt x="4" y="32"/>
                  </a:lnTo>
                  <a:lnTo>
                    <a:pt x="7" y="43"/>
                  </a:lnTo>
                  <a:lnTo>
                    <a:pt x="8" y="52"/>
                  </a:lnTo>
                  <a:lnTo>
                    <a:pt x="10" y="63"/>
                  </a:lnTo>
                  <a:lnTo>
                    <a:pt x="11" y="72"/>
                  </a:lnTo>
                  <a:lnTo>
                    <a:pt x="14" y="82"/>
                  </a:lnTo>
                  <a:lnTo>
                    <a:pt x="73" y="89"/>
                  </a:lnTo>
                  <a:lnTo>
                    <a:pt x="133" y="95"/>
                  </a:lnTo>
                  <a:lnTo>
                    <a:pt x="193" y="100"/>
                  </a:lnTo>
                  <a:lnTo>
                    <a:pt x="257" y="106"/>
                  </a:lnTo>
                  <a:lnTo>
                    <a:pt x="320" y="108"/>
                  </a:lnTo>
                  <a:lnTo>
                    <a:pt x="385" y="112"/>
                  </a:lnTo>
                  <a:lnTo>
                    <a:pt x="450" y="113"/>
                  </a:lnTo>
                  <a:lnTo>
                    <a:pt x="519" y="115"/>
                  </a:lnTo>
                  <a:lnTo>
                    <a:pt x="577" y="113"/>
                  </a:lnTo>
                  <a:lnTo>
                    <a:pt x="632" y="112"/>
                  </a:lnTo>
                  <a:lnTo>
                    <a:pt x="684" y="108"/>
                  </a:lnTo>
                  <a:lnTo>
                    <a:pt x="737" y="104"/>
                  </a:lnTo>
                  <a:lnTo>
                    <a:pt x="786" y="98"/>
                  </a:lnTo>
                  <a:lnTo>
                    <a:pt x="834" y="93"/>
                  </a:lnTo>
                  <a:lnTo>
                    <a:pt x="882" y="86"/>
                  </a:lnTo>
                  <a:lnTo>
                    <a:pt x="933" y="82"/>
                  </a:lnTo>
                  <a:lnTo>
                    <a:pt x="920" y="72"/>
                  </a:lnTo>
                  <a:lnTo>
                    <a:pt x="907" y="63"/>
                  </a:lnTo>
                  <a:lnTo>
                    <a:pt x="893" y="55"/>
                  </a:lnTo>
                  <a:lnTo>
                    <a:pt x="878" y="47"/>
                  </a:lnTo>
                  <a:lnTo>
                    <a:pt x="858" y="39"/>
                  </a:lnTo>
                  <a:lnTo>
                    <a:pt x="837" y="31"/>
                  </a:lnTo>
                  <a:lnTo>
                    <a:pt x="813" y="23"/>
                  </a:lnTo>
                  <a:lnTo>
                    <a:pt x="785" y="18"/>
                  </a:lnTo>
                  <a:close/>
                </a:path>
              </a:pathLst>
            </a:custGeom>
            <a:solidFill>
              <a:srgbClr val="6B1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689" name="Freeform 113"/>
            <p:cNvSpPr>
              <a:spLocks/>
            </p:cNvSpPr>
            <p:nvPr/>
          </p:nvSpPr>
          <p:spPr bwMode="auto">
            <a:xfrm>
              <a:off x="4938" y="2643"/>
              <a:ext cx="325" cy="169"/>
            </a:xfrm>
            <a:custGeom>
              <a:avLst/>
              <a:gdLst>
                <a:gd name="T0" fmla="*/ 975 w 975"/>
                <a:gd name="T1" fmla="*/ 70 h 338"/>
                <a:gd name="T2" fmla="*/ 808 w 975"/>
                <a:gd name="T3" fmla="*/ 25 h 338"/>
                <a:gd name="T4" fmla="*/ 660 w 975"/>
                <a:gd name="T5" fmla="*/ 2 h 338"/>
                <a:gd name="T6" fmla="*/ 525 w 975"/>
                <a:gd name="T7" fmla="*/ 0 h 338"/>
                <a:gd name="T8" fmla="*/ 403 w 975"/>
                <a:gd name="T9" fmla="*/ 17 h 338"/>
                <a:gd name="T10" fmla="*/ 290 w 975"/>
                <a:gd name="T11" fmla="*/ 48 h 338"/>
                <a:gd name="T12" fmla="*/ 186 w 975"/>
                <a:gd name="T13" fmla="*/ 94 h 338"/>
                <a:gd name="T14" fmla="*/ 90 w 975"/>
                <a:gd name="T15" fmla="*/ 150 h 338"/>
                <a:gd name="T16" fmla="*/ 0 w 975"/>
                <a:gd name="T17" fmla="*/ 214 h 338"/>
                <a:gd name="T18" fmla="*/ 14 w 975"/>
                <a:gd name="T19" fmla="*/ 233 h 338"/>
                <a:gd name="T20" fmla="*/ 32 w 975"/>
                <a:gd name="T21" fmla="*/ 252 h 338"/>
                <a:gd name="T22" fmla="*/ 52 w 975"/>
                <a:gd name="T23" fmla="*/ 267 h 338"/>
                <a:gd name="T24" fmla="*/ 76 w 975"/>
                <a:gd name="T25" fmla="*/ 283 h 338"/>
                <a:gd name="T26" fmla="*/ 101 w 975"/>
                <a:gd name="T27" fmla="*/ 295 h 338"/>
                <a:gd name="T28" fmla="*/ 131 w 975"/>
                <a:gd name="T29" fmla="*/ 305 h 338"/>
                <a:gd name="T30" fmla="*/ 163 w 975"/>
                <a:gd name="T31" fmla="*/ 313 h 338"/>
                <a:gd name="T32" fmla="*/ 200 w 975"/>
                <a:gd name="T33" fmla="*/ 321 h 338"/>
                <a:gd name="T34" fmla="*/ 273 w 975"/>
                <a:gd name="T35" fmla="*/ 322 h 338"/>
                <a:gd name="T36" fmla="*/ 348 w 975"/>
                <a:gd name="T37" fmla="*/ 325 h 338"/>
                <a:gd name="T38" fmla="*/ 423 w 975"/>
                <a:gd name="T39" fmla="*/ 326 h 338"/>
                <a:gd name="T40" fmla="*/ 499 w 975"/>
                <a:gd name="T41" fmla="*/ 329 h 338"/>
                <a:gd name="T42" fmla="*/ 573 w 975"/>
                <a:gd name="T43" fmla="*/ 330 h 338"/>
                <a:gd name="T44" fmla="*/ 648 w 975"/>
                <a:gd name="T45" fmla="*/ 333 h 338"/>
                <a:gd name="T46" fmla="*/ 722 w 975"/>
                <a:gd name="T47" fmla="*/ 334 h 338"/>
                <a:gd name="T48" fmla="*/ 799 w 975"/>
                <a:gd name="T49" fmla="*/ 338 h 338"/>
                <a:gd name="T50" fmla="*/ 841 w 975"/>
                <a:gd name="T51" fmla="*/ 331 h 338"/>
                <a:gd name="T52" fmla="*/ 875 w 975"/>
                <a:gd name="T53" fmla="*/ 313 h 338"/>
                <a:gd name="T54" fmla="*/ 900 w 975"/>
                <a:gd name="T55" fmla="*/ 286 h 338"/>
                <a:gd name="T56" fmla="*/ 921 w 975"/>
                <a:gd name="T57" fmla="*/ 250 h 338"/>
                <a:gd name="T58" fmla="*/ 935 w 975"/>
                <a:gd name="T59" fmla="*/ 209 h 338"/>
                <a:gd name="T60" fmla="*/ 950 w 975"/>
                <a:gd name="T61" fmla="*/ 163 h 338"/>
                <a:gd name="T62" fmla="*/ 961 w 975"/>
                <a:gd name="T63" fmla="*/ 116 h 338"/>
                <a:gd name="T64" fmla="*/ 975 w 975"/>
                <a:gd name="T65" fmla="*/ 70 h 3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75"/>
                <a:gd name="T100" fmla="*/ 0 h 338"/>
                <a:gd name="T101" fmla="*/ 975 w 975"/>
                <a:gd name="T102" fmla="*/ 338 h 3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75" h="338">
                  <a:moveTo>
                    <a:pt x="975" y="70"/>
                  </a:moveTo>
                  <a:lnTo>
                    <a:pt x="808" y="25"/>
                  </a:lnTo>
                  <a:lnTo>
                    <a:pt x="660" y="2"/>
                  </a:lnTo>
                  <a:lnTo>
                    <a:pt x="525" y="0"/>
                  </a:lnTo>
                  <a:lnTo>
                    <a:pt x="403" y="17"/>
                  </a:lnTo>
                  <a:lnTo>
                    <a:pt x="290" y="48"/>
                  </a:lnTo>
                  <a:lnTo>
                    <a:pt x="186" y="94"/>
                  </a:lnTo>
                  <a:lnTo>
                    <a:pt x="90" y="150"/>
                  </a:lnTo>
                  <a:lnTo>
                    <a:pt x="0" y="214"/>
                  </a:lnTo>
                  <a:lnTo>
                    <a:pt x="14" y="233"/>
                  </a:lnTo>
                  <a:lnTo>
                    <a:pt x="32" y="252"/>
                  </a:lnTo>
                  <a:lnTo>
                    <a:pt x="52" y="267"/>
                  </a:lnTo>
                  <a:lnTo>
                    <a:pt x="76" y="283"/>
                  </a:lnTo>
                  <a:lnTo>
                    <a:pt x="101" y="295"/>
                  </a:lnTo>
                  <a:lnTo>
                    <a:pt x="131" y="305"/>
                  </a:lnTo>
                  <a:lnTo>
                    <a:pt x="163" y="313"/>
                  </a:lnTo>
                  <a:lnTo>
                    <a:pt x="200" y="321"/>
                  </a:lnTo>
                  <a:lnTo>
                    <a:pt x="273" y="322"/>
                  </a:lnTo>
                  <a:lnTo>
                    <a:pt x="348" y="325"/>
                  </a:lnTo>
                  <a:lnTo>
                    <a:pt x="423" y="326"/>
                  </a:lnTo>
                  <a:lnTo>
                    <a:pt x="499" y="329"/>
                  </a:lnTo>
                  <a:lnTo>
                    <a:pt x="573" y="330"/>
                  </a:lnTo>
                  <a:lnTo>
                    <a:pt x="648" y="333"/>
                  </a:lnTo>
                  <a:lnTo>
                    <a:pt x="722" y="334"/>
                  </a:lnTo>
                  <a:lnTo>
                    <a:pt x="799" y="338"/>
                  </a:lnTo>
                  <a:lnTo>
                    <a:pt x="841" y="331"/>
                  </a:lnTo>
                  <a:lnTo>
                    <a:pt x="875" y="313"/>
                  </a:lnTo>
                  <a:lnTo>
                    <a:pt x="900" y="286"/>
                  </a:lnTo>
                  <a:lnTo>
                    <a:pt x="921" y="250"/>
                  </a:lnTo>
                  <a:lnTo>
                    <a:pt x="935" y="209"/>
                  </a:lnTo>
                  <a:lnTo>
                    <a:pt x="950" y="163"/>
                  </a:lnTo>
                  <a:lnTo>
                    <a:pt x="961" y="116"/>
                  </a:lnTo>
                  <a:lnTo>
                    <a:pt x="975" y="70"/>
                  </a:lnTo>
                  <a:close/>
                </a:path>
              </a:pathLst>
            </a:custGeom>
            <a:solidFill>
              <a:srgbClr val="6317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690" name="Freeform 114"/>
            <p:cNvSpPr>
              <a:spLocks/>
            </p:cNvSpPr>
            <p:nvPr/>
          </p:nvSpPr>
          <p:spPr bwMode="auto">
            <a:xfrm>
              <a:off x="4949" y="2648"/>
              <a:ext cx="303" cy="157"/>
            </a:xfrm>
            <a:custGeom>
              <a:avLst/>
              <a:gdLst>
                <a:gd name="T0" fmla="*/ 909 w 909"/>
                <a:gd name="T1" fmla="*/ 66 h 315"/>
                <a:gd name="T2" fmla="*/ 753 w 909"/>
                <a:gd name="T3" fmla="*/ 22 h 315"/>
                <a:gd name="T4" fmla="*/ 615 w 909"/>
                <a:gd name="T5" fmla="*/ 1 h 315"/>
                <a:gd name="T6" fmla="*/ 488 w 909"/>
                <a:gd name="T7" fmla="*/ 0 h 315"/>
                <a:gd name="T8" fmla="*/ 375 w 909"/>
                <a:gd name="T9" fmla="*/ 16 h 315"/>
                <a:gd name="T10" fmla="*/ 269 w 909"/>
                <a:gd name="T11" fmla="*/ 46 h 315"/>
                <a:gd name="T12" fmla="*/ 173 w 909"/>
                <a:gd name="T13" fmla="*/ 87 h 315"/>
                <a:gd name="T14" fmla="*/ 83 w 909"/>
                <a:gd name="T15" fmla="*/ 138 h 315"/>
                <a:gd name="T16" fmla="*/ 0 w 909"/>
                <a:gd name="T17" fmla="*/ 198 h 315"/>
                <a:gd name="T18" fmla="*/ 11 w 909"/>
                <a:gd name="T19" fmla="*/ 217 h 315"/>
                <a:gd name="T20" fmla="*/ 28 w 909"/>
                <a:gd name="T21" fmla="*/ 235 h 315"/>
                <a:gd name="T22" fmla="*/ 48 w 909"/>
                <a:gd name="T23" fmla="*/ 249 h 315"/>
                <a:gd name="T24" fmla="*/ 70 w 909"/>
                <a:gd name="T25" fmla="*/ 264 h 315"/>
                <a:gd name="T26" fmla="*/ 94 w 909"/>
                <a:gd name="T27" fmla="*/ 274 h 315"/>
                <a:gd name="T28" fmla="*/ 122 w 909"/>
                <a:gd name="T29" fmla="*/ 285 h 315"/>
                <a:gd name="T30" fmla="*/ 152 w 909"/>
                <a:gd name="T31" fmla="*/ 291 h 315"/>
                <a:gd name="T32" fmla="*/ 186 w 909"/>
                <a:gd name="T33" fmla="*/ 298 h 315"/>
                <a:gd name="T34" fmla="*/ 255 w 909"/>
                <a:gd name="T35" fmla="*/ 299 h 315"/>
                <a:gd name="T36" fmla="*/ 324 w 909"/>
                <a:gd name="T37" fmla="*/ 301 h 315"/>
                <a:gd name="T38" fmla="*/ 393 w 909"/>
                <a:gd name="T39" fmla="*/ 303 h 315"/>
                <a:gd name="T40" fmla="*/ 464 w 909"/>
                <a:gd name="T41" fmla="*/ 305 h 315"/>
                <a:gd name="T42" fmla="*/ 533 w 909"/>
                <a:gd name="T43" fmla="*/ 307 h 315"/>
                <a:gd name="T44" fmla="*/ 604 w 909"/>
                <a:gd name="T45" fmla="*/ 309 h 315"/>
                <a:gd name="T46" fmla="*/ 673 w 909"/>
                <a:gd name="T47" fmla="*/ 312 h 315"/>
                <a:gd name="T48" fmla="*/ 743 w 909"/>
                <a:gd name="T49" fmla="*/ 315 h 315"/>
                <a:gd name="T50" fmla="*/ 783 w 909"/>
                <a:gd name="T51" fmla="*/ 308 h 315"/>
                <a:gd name="T52" fmla="*/ 814 w 909"/>
                <a:gd name="T53" fmla="*/ 292 h 315"/>
                <a:gd name="T54" fmla="*/ 838 w 909"/>
                <a:gd name="T55" fmla="*/ 266 h 315"/>
                <a:gd name="T56" fmla="*/ 858 w 909"/>
                <a:gd name="T57" fmla="*/ 234 h 315"/>
                <a:gd name="T58" fmla="*/ 872 w 909"/>
                <a:gd name="T59" fmla="*/ 194 h 315"/>
                <a:gd name="T60" fmla="*/ 885 w 909"/>
                <a:gd name="T61" fmla="*/ 153 h 315"/>
                <a:gd name="T62" fmla="*/ 896 w 909"/>
                <a:gd name="T63" fmla="*/ 108 h 315"/>
                <a:gd name="T64" fmla="*/ 909 w 909"/>
                <a:gd name="T65" fmla="*/ 66 h 31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09"/>
                <a:gd name="T100" fmla="*/ 0 h 315"/>
                <a:gd name="T101" fmla="*/ 909 w 909"/>
                <a:gd name="T102" fmla="*/ 315 h 31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09" h="315">
                  <a:moveTo>
                    <a:pt x="909" y="66"/>
                  </a:moveTo>
                  <a:lnTo>
                    <a:pt x="753" y="22"/>
                  </a:lnTo>
                  <a:lnTo>
                    <a:pt x="615" y="1"/>
                  </a:lnTo>
                  <a:lnTo>
                    <a:pt x="488" y="0"/>
                  </a:lnTo>
                  <a:lnTo>
                    <a:pt x="375" y="16"/>
                  </a:lnTo>
                  <a:lnTo>
                    <a:pt x="269" y="46"/>
                  </a:lnTo>
                  <a:lnTo>
                    <a:pt x="173" y="87"/>
                  </a:lnTo>
                  <a:lnTo>
                    <a:pt x="83" y="138"/>
                  </a:lnTo>
                  <a:lnTo>
                    <a:pt x="0" y="198"/>
                  </a:lnTo>
                  <a:lnTo>
                    <a:pt x="11" y="217"/>
                  </a:lnTo>
                  <a:lnTo>
                    <a:pt x="28" y="235"/>
                  </a:lnTo>
                  <a:lnTo>
                    <a:pt x="48" y="249"/>
                  </a:lnTo>
                  <a:lnTo>
                    <a:pt x="70" y="264"/>
                  </a:lnTo>
                  <a:lnTo>
                    <a:pt x="94" y="274"/>
                  </a:lnTo>
                  <a:lnTo>
                    <a:pt x="122" y="285"/>
                  </a:lnTo>
                  <a:lnTo>
                    <a:pt x="152" y="291"/>
                  </a:lnTo>
                  <a:lnTo>
                    <a:pt x="186" y="298"/>
                  </a:lnTo>
                  <a:lnTo>
                    <a:pt x="255" y="299"/>
                  </a:lnTo>
                  <a:lnTo>
                    <a:pt x="324" y="301"/>
                  </a:lnTo>
                  <a:lnTo>
                    <a:pt x="393" y="303"/>
                  </a:lnTo>
                  <a:lnTo>
                    <a:pt x="464" y="305"/>
                  </a:lnTo>
                  <a:lnTo>
                    <a:pt x="533" y="307"/>
                  </a:lnTo>
                  <a:lnTo>
                    <a:pt x="604" y="309"/>
                  </a:lnTo>
                  <a:lnTo>
                    <a:pt x="673" y="312"/>
                  </a:lnTo>
                  <a:lnTo>
                    <a:pt x="743" y="315"/>
                  </a:lnTo>
                  <a:lnTo>
                    <a:pt x="783" y="308"/>
                  </a:lnTo>
                  <a:lnTo>
                    <a:pt x="814" y="292"/>
                  </a:lnTo>
                  <a:lnTo>
                    <a:pt x="838" y="266"/>
                  </a:lnTo>
                  <a:lnTo>
                    <a:pt x="858" y="234"/>
                  </a:lnTo>
                  <a:lnTo>
                    <a:pt x="872" y="194"/>
                  </a:lnTo>
                  <a:lnTo>
                    <a:pt x="885" y="153"/>
                  </a:lnTo>
                  <a:lnTo>
                    <a:pt x="896" y="108"/>
                  </a:lnTo>
                  <a:lnTo>
                    <a:pt x="909" y="66"/>
                  </a:lnTo>
                  <a:close/>
                </a:path>
              </a:pathLst>
            </a:custGeom>
            <a:solidFill>
              <a:srgbClr val="702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691" name="Freeform 115"/>
            <p:cNvSpPr>
              <a:spLocks/>
            </p:cNvSpPr>
            <p:nvPr/>
          </p:nvSpPr>
          <p:spPr bwMode="auto">
            <a:xfrm>
              <a:off x="4960" y="2653"/>
              <a:ext cx="281" cy="145"/>
            </a:xfrm>
            <a:custGeom>
              <a:avLst/>
              <a:gdLst>
                <a:gd name="T0" fmla="*/ 843 w 843"/>
                <a:gd name="T1" fmla="*/ 61 h 291"/>
                <a:gd name="T2" fmla="*/ 700 w 843"/>
                <a:gd name="T3" fmla="*/ 21 h 291"/>
                <a:gd name="T4" fmla="*/ 572 w 843"/>
                <a:gd name="T5" fmla="*/ 1 h 291"/>
                <a:gd name="T6" fmla="*/ 454 w 843"/>
                <a:gd name="T7" fmla="*/ 0 h 291"/>
                <a:gd name="T8" fmla="*/ 349 w 843"/>
                <a:gd name="T9" fmla="*/ 14 h 291"/>
                <a:gd name="T10" fmla="*/ 250 w 843"/>
                <a:gd name="T11" fmla="*/ 42 h 291"/>
                <a:gd name="T12" fmla="*/ 161 w 843"/>
                <a:gd name="T13" fmla="*/ 81 h 291"/>
                <a:gd name="T14" fmla="*/ 78 w 843"/>
                <a:gd name="T15" fmla="*/ 128 h 291"/>
                <a:gd name="T16" fmla="*/ 0 w 843"/>
                <a:gd name="T17" fmla="*/ 184 h 291"/>
                <a:gd name="T18" fmla="*/ 11 w 843"/>
                <a:gd name="T19" fmla="*/ 201 h 291"/>
                <a:gd name="T20" fmla="*/ 27 w 843"/>
                <a:gd name="T21" fmla="*/ 218 h 291"/>
                <a:gd name="T22" fmla="*/ 44 w 843"/>
                <a:gd name="T23" fmla="*/ 231 h 291"/>
                <a:gd name="T24" fmla="*/ 66 w 843"/>
                <a:gd name="T25" fmla="*/ 244 h 291"/>
                <a:gd name="T26" fmla="*/ 87 w 843"/>
                <a:gd name="T27" fmla="*/ 255 h 291"/>
                <a:gd name="T28" fmla="*/ 113 w 843"/>
                <a:gd name="T29" fmla="*/ 264 h 291"/>
                <a:gd name="T30" fmla="*/ 141 w 843"/>
                <a:gd name="T31" fmla="*/ 270 h 291"/>
                <a:gd name="T32" fmla="*/ 172 w 843"/>
                <a:gd name="T33" fmla="*/ 276 h 291"/>
                <a:gd name="T34" fmla="*/ 236 w 843"/>
                <a:gd name="T35" fmla="*/ 277 h 291"/>
                <a:gd name="T36" fmla="*/ 301 w 843"/>
                <a:gd name="T37" fmla="*/ 279 h 291"/>
                <a:gd name="T38" fmla="*/ 366 w 843"/>
                <a:gd name="T39" fmla="*/ 281 h 291"/>
                <a:gd name="T40" fmla="*/ 431 w 843"/>
                <a:gd name="T41" fmla="*/ 283 h 291"/>
                <a:gd name="T42" fmla="*/ 494 w 843"/>
                <a:gd name="T43" fmla="*/ 285 h 291"/>
                <a:gd name="T44" fmla="*/ 560 w 843"/>
                <a:gd name="T45" fmla="*/ 287 h 291"/>
                <a:gd name="T46" fmla="*/ 624 w 843"/>
                <a:gd name="T47" fmla="*/ 289 h 291"/>
                <a:gd name="T48" fmla="*/ 690 w 843"/>
                <a:gd name="T49" fmla="*/ 291 h 291"/>
                <a:gd name="T50" fmla="*/ 726 w 843"/>
                <a:gd name="T51" fmla="*/ 285 h 291"/>
                <a:gd name="T52" fmla="*/ 755 w 843"/>
                <a:gd name="T53" fmla="*/ 270 h 291"/>
                <a:gd name="T54" fmla="*/ 778 w 843"/>
                <a:gd name="T55" fmla="*/ 245 h 291"/>
                <a:gd name="T56" fmla="*/ 796 w 843"/>
                <a:gd name="T57" fmla="*/ 215 h 291"/>
                <a:gd name="T58" fmla="*/ 809 w 843"/>
                <a:gd name="T59" fmla="*/ 179 h 291"/>
                <a:gd name="T60" fmla="*/ 820 w 843"/>
                <a:gd name="T61" fmla="*/ 140 h 291"/>
                <a:gd name="T62" fmla="*/ 830 w 843"/>
                <a:gd name="T63" fmla="*/ 99 h 291"/>
                <a:gd name="T64" fmla="*/ 843 w 843"/>
                <a:gd name="T65" fmla="*/ 61 h 2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3"/>
                <a:gd name="T100" fmla="*/ 0 h 291"/>
                <a:gd name="T101" fmla="*/ 843 w 843"/>
                <a:gd name="T102" fmla="*/ 291 h 29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3" h="291">
                  <a:moveTo>
                    <a:pt x="843" y="61"/>
                  </a:moveTo>
                  <a:lnTo>
                    <a:pt x="700" y="21"/>
                  </a:lnTo>
                  <a:lnTo>
                    <a:pt x="572" y="1"/>
                  </a:lnTo>
                  <a:lnTo>
                    <a:pt x="454" y="0"/>
                  </a:lnTo>
                  <a:lnTo>
                    <a:pt x="349" y="14"/>
                  </a:lnTo>
                  <a:lnTo>
                    <a:pt x="250" y="42"/>
                  </a:lnTo>
                  <a:lnTo>
                    <a:pt x="161" y="81"/>
                  </a:lnTo>
                  <a:lnTo>
                    <a:pt x="78" y="128"/>
                  </a:lnTo>
                  <a:lnTo>
                    <a:pt x="0" y="184"/>
                  </a:lnTo>
                  <a:lnTo>
                    <a:pt x="11" y="201"/>
                  </a:lnTo>
                  <a:lnTo>
                    <a:pt x="27" y="218"/>
                  </a:lnTo>
                  <a:lnTo>
                    <a:pt x="44" y="231"/>
                  </a:lnTo>
                  <a:lnTo>
                    <a:pt x="66" y="244"/>
                  </a:lnTo>
                  <a:lnTo>
                    <a:pt x="87" y="255"/>
                  </a:lnTo>
                  <a:lnTo>
                    <a:pt x="113" y="264"/>
                  </a:lnTo>
                  <a:lnTo>
                    <a:pt x="141" y="270"/>
                  </a:lnTo>
                  <a:lnTo>
                    <a:pt x="172" y="276"/>
                  </a:lnTo>
                  <a:lnTo>
                    <a:pt x="236" y="277"/>
                  </a:lnTo>
                  <a:lnTo>
                    <a:pt x="301" y="279"/>
                  </a:lnTo>
                  <a:lnTo>
                    <a:pt x="366" y="281"/>
                  </a:lnTo>
                  <a:lnTo>
                    <a:pt x="431" y="283"/>
                  </a:lnTo>
                  <a:lnTo>
                    <a:pt x="494" y="285"/>
                  </a:lnTo>
                  <a:lnTo>
                    <a:pt x="560" y="287"/>
                  </a:lnTo>
                  <a:lnTo>
                    <a:pt x="624" y="289"/>
                  </a:lnTo>
                  <a:lnTo>
                    <a:pt x="690" y="291"/>
                  </a:lnTo>
                  <a:lnTo>
                    <a:pt x="726" y="285"/>
                  </a:lnTo>
                  <a:lnTo>
                    <a:pt x="755" y="270"/>
                  </a:lnTo>
                  <a:lnTo>
                    <a:pt x="778" y="245"/>
                  </a:lnTo>
                  <a:lnTo>
                    <a:pt x="796" y="215"/>
                  </a:lnTo>
                  <a:lnTo>
                    <a:pt x="809" y="179"/>
                  </a:lnTo>
                  <a:lnTo>
                    <a:pt x="820" y="140"/>
                  </a:lnTo>
                  <a:lnTo>
                    <a:pt x="830" y="99"/>
                  </a:lnTo>
                  <a:lnTo>
                    <a:pt x="843" y="61"/>
                  </a:lnTo>
                  <a:close/>
                </a:path>
              </a:pathLst>
            </a:custGeom>
            <a:solidFill>
              <a:srgbClr val="8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692" name="Freeform 116"/>
            <p:cNvSpPr>
              <a:spLocks/>
            </p:cNvSpPr>
            <p:nvPr/>
          </p:nvSpPr>
          <p:spPr bwMode="auto">
            <a:xfrm>
              <a:off x="4971" y="2656"/>
              <a:ext cx="258" cy="136"/>
            </a:xfrm>
            <a:custGeom>
              <a:avLst/>
              <a:gdLst>
                <a:gd name="T0" fmla="*/ 775 w 775"/>
                <a:gd name="T1" fmla="*/ 57 h 270"/>
                <a:gd name="T2" fmla="*/ 644 w 775"/>
                <a:gd name="T3" fmla="*/ 19 h 270"/>
                <a:gd name="T4" fmla="*/ 525 w 775"/>
                <a:gd name="T5" fmla="*/ 1 h 270"/>
                <a:gd name="T6" fmla="*/ 418 w 775"/>
                <a:gd name="T7" fmla="*/ 0 h 270"/>
                <a:gd name="T8" fmla="*/ 320 w 775"/>
                <a:gd name="T9" fmla="*/ 13 h 270"/>
                <a:gd name="T10" fmla="*/ 230 w 775"/>
                <a:gd name="T11" fmla="*/ 38 h 270"/>
                <a:gd name="T12" fmla="*/ 148 w 775"/>
                <a:gd name="T13" fmla="*/ 74 h 270"/>
                <a:gd name="T14" fmla="*/ 72 w 775"/>
                <a:gd name="T15" fmla="*/ 119 h 270"/>
                <a:gd name="T16" fmla="*/ 0 w 775"/>
                <a:gd name="T17" fmla="*/ 170 h 270"/>
                <a:gd name="T18" fmla="*/ 11 w 775"/>
                <a:gd name="T19" fmla="*/ 185 h 270"/>
                <a:gd name="T20" fmla="*/ 25 w 775"/>
                <a:gd name="T21" fmla="*/ 201 h 270"/>
                <a:gd name="T22" fmla="*/ 41 w 775"/>
                <a:gd name="T23" fmla="*/ 213 h 270"/>
                <a:gd name="T24" fmla="*/ 61 w 775"/>
                <a:gd name="T25" fmla="*/ 226 h 270"/>
                <a:gd name="T26" fmla="*/ 80 w 775"/>
                <a:gd name="T27" fmla="*/ 235 h 270"/>
                <a:gd name="T28" fmla="*/ 104 w 775"/>
                <a:gd name="T29" fmla="*/ 243 h 270"/>
                <a:gd name="T30" fmla="*/ 130 w 775"/>
                <a:gd name="T31" fmla="*/ 249 h 270"/>
                <a:gd name="T32" fmla="*/ 158 w 775"/>
                <a:gd name="T33" fmla="*/ 254 h 270"/>
                <a:gd name="T34" fmla="*/ 217 w 775"/>
                <a:gd name="T35" fmla="*/ 256 h 270"/>
                <a:gd name="T36" fmla="*/ 277 w 775"/>
                <a:gd name="T37" fmla="*/ 258 h 270"/>
                <a:gd name="T38" fmla="*/ 336 w 775"/>
                <a:gd name="T39" fmla="*/ 260 h 270"/>
                <a:gd name="T40" fmla="*/ 395 w 775"/>
                <a:gd name="T41" fmla="*/ 262 h 270"/>
                <a:gd name="T42" fmla="*/ 454 w 775"/>
                <a:gd name="T43" fmla="*/ 264 h 270"/>
                <a:gd name="T44" fmla="*/ 514 w 775"/>
                <a:gd name="T45" fmla="*/ 266 h 270"/>
                <a:gd name="T46" fmla="*/ 573 w 775"/>
                <a:gd name="T47" fmla="*/ 268 h 270"/>
                <a:gd name="T48" fmla="*/ 634 w 775"/>
                <a:gd name="T49" fmla="*/ 270 h 270"/>
                <a:gd name="T50" fmla="*/ 668 w 775"/>
                <a:gd name="T51" fmla="*/ 264 h 270"/>
                <a:gd name="T52" fmla="*/ 694 w 775"/>
                <a:gd name="T53" fmla="*/ 249 h 270"/>
                <a:gd name="T54" fmla="*/ 714 w 775"/>
                <a:gd name="T55" fmla="*/ 226 h 270"/>
                <a:gd name="T56" fmla="*/ 731 w 775"/>
                <a:gd name="T57" fmla="*/ 198 h 270"/>
                <a:gd name="T58" fmla="*/ 744 w 775"/>
                <a:gd name="T59" fmla="*/ 164 h 270"/>
                <a:gd name="T60" fmla="*/ 755 w 775"/>
                <a:gd name="T61" fmla="*/ 129 h 270"/>
                <a:gd name="T62" fmla="*/ 763 w 775"/>
                <a:gd name="T63" fmla="*/ 93 h 270"/>
                <a:gd name="T64" fmla="*/ 775 w 775"/>
                <a:gd name="T65" fmla="*/ 57 h 2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75"/>
                <a:gd name="T100" fmla="*/ 0 h 270"/>
                <a:gd name="T101" fmla="*/ 775 w 775"/>
                <a:gd name="T102" fmla="*/ 270 h 27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75" h="270">
                  <a:moveTo>
                    <a:pt x="775" y="57"/>
                  </a:moveTo>
                  <a:lnTo>
                    <a:pt x="644" y="19"/>
                  </a:lnTo>
                  <a:lnTo>
                    <a:pt x="525" y="1"/>
                  </a:lnTo>
                  <a:lnTo>
                    <a:pt x="418" y="0"/>
                  </a:lnTo>
                  <a:lnTo>
                    <a:pt x="320" y="13"/>
                  </a:lnTo>
                  <a:lnTo>
                    <a:pt x="230" y="38"/>
                  </a:lnTo>
                  <a:lnTo>
                    <a:pt x="148" y="74"/>
                  </a:lnTo>
                  <a:lnTo>
                    <a:pt x="72" y="119"/>
                  </a:lnTo>
                  <a:lnTo>
                    <a:pt x="0" y="170"/>
                  </a:lnTo>
                  <a:lnTo>
                    <a:pt x="11" y="185"/>
                  </a:lnTo>
                  <a:lnTo>
                    <a:pt x="25" y="201"/>
                  </a:lnTo>
                  <a:lnTo>
                    <a:pt x="41" y="213"/>
                  </a:lnTo>
                  <a:lnTo>
                    <a:pt x="61" y="226"/>
                  </a:lnTo>
                  <a:lnTo>
                    <a:pt x="80" y="235"/>
                  </a:lnTo>
                  <a:lnTo>
                    <a:pt x="104" y="243"/>
                  </a:lnTo>
                  <a:lnTo>
                    <a:pt x="130" y="249"/>
                  </a:lnTo>
                  <a:lnTo>
                    <a:pt x="158" y="254"/>
                  </a:lnTo>
                  <a:lnTo>
                    <a:pt x="217" y="256"/>
                  </a:lnTo>
                  <a:lnTo>
                    <a:pt x="277" y="258"/>
                  </a:lnTo>
                  <a:lnTo>
                    <a:pt x="336" y="260"/>
                  </a:lnTo>
                  <a:lnTo>
                    <a:pt x="395" y="262"/>
                  </a:lnTo>
                  <a:lnTo>
                    <a:pt x="454" y="264"/>
                  </a:lnTo>
                  <a:lnTo>
                    <a:pt x="514" y="266"/>
                  </a:lnTo>
                  <a:lnTo>
                    <a:pt x="573" y="268"/>
                  </a:lnTo>
                  <a:lnTo>
                    <a:pt x="634" y="270"/>
                  </a:lnTo>
                  <a:lnTo>
                    <a:pt x="668" y="264"/>
                  </a:lnTo>
                  <a:lnTo>
                    <a:pt x="694" y="249"/>
                  </a:lnTo>
                  <a:lnTo>
                    <a:pt x="714" y="226"/>
                  </a:lnTo>
                  <a:lnTo>
                    <a:pt x="731" y="198"/>
                  </a:lnTo>
                  <a:lnTo>
                    <a:pt x="744" y="164"/>
                  </a:lnTo>
                  <a:lnTo>
                    <a:pt x="755" y="129"/>
                  </a:lnTo>
                  <a:lnTo>
                    <a:pt x="763" y="93"/>
                  </a:lnTo>
                  <a:lnTo>
                    <a:pt x="775" y="57"/>
                  </a:lnTo>
                  <a:close/>
                </a:path>
              </a:pathLst>
            </a:custGeom>
            <a:solidFill>
              <a:srgbClr val="8F4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693" name="Freeform 117"/>
            <p:cNvSpPr>
              <a:spLocks/>
            </p:cNvSpPr>
            <p:nvPr/>
          </p:nvSpPr>
          <p:spPr bwMode="auto">
            <a:xfrm>
              <a:off x="5004" y="2698"/>
              <a:ext cx="97" cy="164"/>
            </a:xfrm>
            <a:custGeom>
              <a:avLst/>
              <a:gdLst>
                <a:gd name="T0" fmla="*/ 240 w 289"/>
                <a:gd name="T1" fmla="*/ 280 h 329"/>
                <a:gd name="T2" fmla="*/ 246 w 289"/>
                <a:gd name="T3" fmla="*/ 244 h 329"/>
                <a:gd name="T4" fmla="*/ 251 w 289"/>
                <a:gd name="T5" fmla="*/ 209 h 329"/>
                <a:gd name="T6" fmla="*/ 257 w 289"/>
                <a:gd name="T7" fmla="*/ 174 h 329"/>
                <a:gd name="T8" fmla="*/ 264 w 289"/>
                <a:gd name="T9" fmla="*/ 140 h 329"/>
                <a:gd name="T10" fmla="*/ 270 w 289"/>
                <a:gd name="T11" fmla="*/ 105 h 329"/>
                <a:gd name="T12" fmla="*/ 277 w 289"/>
                <a:gd name="T13" fmla="*/ 69 h 329"/>
                <a:gd name="T14" fmla="*/ 282 w 289"/>
                <a:gd name="T15" fmla="*/ 34 h 329"/>
                <a:gd name="T16" fmla="*/ 289 w 289"/>
                <a:gd name="T17" fmla="*/ 0 h 329"/>
                <a:gd name="T18" fmla="*/ 225 w 289"/>
                <a:gd name="T19" fmla="*/ 1 h 329"/>
                <a:gd name="T20" fmla="*/ 168 w 289"/>
                <a:gd name="T21" fmla="*/ 12 h 329"/>
                <a:gd name="T22" fmla="*/ 119 w 289"/>
                <a:gd name="T23" fmla="*/ 30 h 329"/>
                <a:gd name="T24" fmla="*/ 79 w 289"/>
                <a:gd name="T25" fmla="*/ 56 h 329"/>
                <a:gd name="T26" fmla="*/ 45 w 289"/>
                <a:gd name="T27" fmla="*/ 90 h 329"/>
                <a:gd name="T28" fmla="*/ 21 w 289"/>
                <a:gd name="T29" fmla="*/ 133 h 329"/>
                <a:gd name="T30" fmla="*/ 6 w 289"/>
                <a:gd name="T31" fmla="*/ 184 h 329"/>
                <a:gd name="T32" fmla="*/ 0 w 289"/>
                <a:gd name="T33" fmla="*/ 246 h 329"/>
                <a:gd name="T34" fmla="*/ 16 w 289"/>
                <a:gd name="T35" fmla="*/ 286 h 329"/>
                <a:gd name="T36" fmla="*/ 38 w 289"/>
                <a:gd name="T37" fmla="*/ 312 h 329"/>
                <a:gd name="T38" fmla="*/ 64 w 289"/>
                <a:gd name="T39" fmla="*/ 325 h 329"/>
                <a:gd name="T40" fmla="*/ 96 w 289"/>
                <a:gd name="T41" fmla="*/ 329 h 329"/>
                <a:gd name="T42" fmla="*/ 129 w 289"/>
                <a:gd name="T43" fmla="*/ 323 h 329"/>
                <a:gd name="T44" fmla="*/ 164 w 289"/>
                <a:gd name="T45" fmla="*/ 311 h 329"/>
                <a:gd name="T46" fmla="*/ 202 w 289"/>
                <a:gd name="T47" fmla="*/ 295 h 329"/>
                <a:gd name="T48" fmla="*/ 240 w 289"/>
                <a:gd name="T49" fmla="*/ 280 h 3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9"/>
                <a:gd name="T76" fmla="*/ 0 h 329"/>
                <a:gd name="T77" fmla="*/ 289 w 289"/>
                <a:gd name="T78" fmla="*/ 329 h 3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9" h="329">
                  <a:moveTo>
                    <a:pt x="240" y="280"/>
                  </a:moveTo>
                  <a:lnTo>
                    <a:pt x="246" y="244"/>
                  </a:lnTo>
                  <a:lnTo>
                    <a:pt x="251" y="209"/>
                  </a:lnTo>
                  <a:lnTo>
                    <a:pt x="257" y="174"/>
                  </a:lnTo>
                  <a:lnTo>
                    <a:pt x="264" y="140"/>
                  </a:lnTo>
                  <a:lnTo>
                    <a:pt x="270" y="105"/>
                  </a:lnTo>
                  <a:lnTo>
                    <a:pt x="277" y="69"/>
                  </a:lnTo>
                  <a:lnTo>
                    <a:pt x="282" y="34"/>
                  </a:lnTo>
                  <a:lnTo>
                    <a:pt x="289" y="0"/>
                  </a:lnTo>
                  <a:lnTo>
                    <a:pt x="225" y="1"/>
                  </a:lnTo>
                  <a:lnTo>
                    <a:pt x="168" y="12"/>
                  </a:lnTo>
                  <a:lnTo>
                    <a:pt x="119" y="30"/>
                  </a:lnTo>
                  <a:lnTo>
                    <a:pt x="79" y="56"/>
                  </a:lnTo>
                  <a:lnTo>
                    <a:pt x="45" y="90"/>
                  </a:lnTo>
                  <a:lnTo>
                    <a:pt x="21" y="133"/>
                  </a:lnTo>
                  <a:lnTo>
                    <a:pt x="6" y="184"/>
                  </a:lnTo>
                  <a:lnTo>
                    <a:pt x="0" y="246"/>
                  </a:lnTo>
                  <a:lnTo>
                    <a:pt x="16" y="286"/>
                  </a:lnTo>
                  <a:lnTo>
                    <a:pt x="38" y="312"/>
                  </a:lnTo>
                  <a:lnTo>
                    <a:pt x="64" y="325"/>
                  </a:lnTo>
                  <a:lnTo>
                    <a:pt x="96" y="329"/>
                  </a:lnTo>
                  <a:lnTo>
                    <a:pt x="129" y="323"/>
                  </a:lnTo>
                  <a:lnTo>
                    <a:pt x="164" y="311"/>
                  </a:lnTo>
                  <a:lnTo>
                    <a:pt x="202" y="295"/>
                  </a:lnTo>
                  <a:lnTo>
                    <a:pt x="240" y="280"/>
                  </a:lnTo>
                  <a:close/>
                </a:path>
              </a:pathLst>
            </a:custGeom>
            <a:solidFill>
              <a:srgbClr val="802B2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694" name="Freeform 118"/>
            <p:cNvSpPr>
              <a:spLocks/>
            </p:cNvSpPr>
            <p:nvPr/>
          </p:nvSpPr>
          <p:spPr bwMode="auto">
            <a:xfrm>
              <a:off x="5017" y="2723"/>
              <a:ext cx="71" cy="120"/>
            </a:xfrm>
            <a:custGeom>
              <a:avLst/>
              <a:gdLst>
                <a:gd name="T0" fmla="*/ 177 w 212"/>
                <a:gd name="T1" fmla="*/ 204 h 240"/>
                <a:gd name="T2" fmla="*/ 181 w 212"/>
                <a:gd name="T3" fmla="*/ 178 h 240"/>
                <a:gd name="T4" fmla="*/ 185 w 212"/>
                <a:gd name="T5" fmla="*/ 153 h 240"/>
                <a:gd name="T6" fmla="*/ 189 w 212"/>
                <a:gd name="T7" fmla="*/ 127 h 240"/>
                <a:gd name="T8" fmla="*/ 195 w 212"/>
                <a:gd name="T9" fmla="*/ 102 h 240"/>
                <a:gd name="T10" fmla="*/ 199 w 212"/>
                <a:gd name="T11" fmla="*/ 76 h 240"/>
                <a:gd name="T12" fmla="*/ 203 w 212"/>
                <a:gd name="T13" fmla="*/ 51 h 240"/>
                <a:gd name="T14" fmla="*/ 208 w 212"/>
                <a:gd name="T15" fmla="*/ 25 h 240"/>
                <a:gd name="T16" fmla="*/ 212 w 212"/>
                <a:gd name="T17" fmla="*/ 0 h 240"/>
                <a:gd name="T18" fmla="*/ 164 w 212"/>
                <a:gd name="T19" fmla="*/ 0 h 240"/>
                <a:gd name="T20" fmla="*/ 123 w 212"/>
                <a:gd name="T21" fmla="*/ 8 h 240"/>
                <a:gd name="T22" fmla="*/ 88 w 212"/>
                <a:gd name="T23" fmla="*/ 21 h 240"/>
                <a:gd name="T24" fmla="*/ 58 w 212"/>
                <a:gd name="T25" fmla="*/ 41 h 240"/>
                <a:gd name="T26" fmla="*/ 33 w 212"/>
                <a:gd name="T27" fmla="*/ 64 h 240"/>
                <a:gd name="T28" fmla="*/ 16 w 212"/>
                <a:gd name="T29" fmla="*/ 95 h 240"/>
                <a:gd name="T30" fmla="*/ 4 w 212"/>
                <a:gd name="T31" fmla="*/ 133 h 240"/>
                <a:gd name="T32" fmla="*/ 0 w 212"/>
                <a:gd name="T33" fmla="*/ 179 h 240"/>
                <a:gd name="T34" fmla="*/ 11 w 212"/>
                <a:gd name="T35" fmla="*/ 208 h 240"/>
                <a:gd name="T36" fmla="*/ 27 w 212"/>
                <a:gd name="T37" fmla="*/ 227 h 240"/>
                <a:gd name="T38" fmla="*/ 47 w 212"/>
                <a:gd name="T39" fmla="*/ 238 h 240"/>
                <a:gd name="T40" fmla="*/ 71 w 212"/>
                <a:gd name="T41" fmla="*/ 240 h 240"/>
                <a:gd name="T42" fmla="*/ 95 w 212"/>
                <a:gd name="T43" fmla="*/ 235 h 240"/>
                <a:gd name="T44" fmla="*/ 122 w 212"/>
                <a:gd name="T45" fmla="*/ 226 h 240"/>
                <a:gd name="T46" fmla="*/ 148 w 212"/>
                <a:gd name="T47" fmla="*/ 214 h 240"/>
                <a:gd name="T48" fmla="*/ 177 w 212"/>
                <a:gd name="T49" fmla="*/ 204 h 24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2"/>
                <a:gd name="T76" fmla="*/ 0 h 240"/>
                <a:gd name="T77" fmla="*/ 212 w 212"/>
                <a:gd name="T78" fmla="*/ 240 h 24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2" h="240">
                  <a:moveTo>
                    <a:pt x="177" y="204"/>
                  </a:moveTo>
                  <a:lnTo>
                    <a:pt x="181" y="178"/>
                  </a:lnTo>
                  <a:lnTo>
                    <a:pt x="185" y="153"/>
                  </a:lnTo>
                  <a:lnTo>
                    <a:pt x="189" y="127"/>
                  </a:lnTo>
                  <a:lnTo>
                    <a:pt x="195" y="102"/>
                  </a:lnTo>
                  <a:lnTo>
                    <a:pt x="199" y="76"/>
                  </a:lnTo>
                  <a:lnTo>
                    <a:pt x="203" y="51"/>
                  </a:lnTo>
                  <a:lnTo>
                    <a:pt x="208" y="25"/>
                  </a:lnTo>
                  <a:lnTo>
                    <a:pt x="212" y="0"/>
                  </a:lnTo>
                  <a:lnTo>
                    <a:pt x="164" y="0"/>
                  </a:lnTo>
                  <a:lnTo>
                    <a:pt x="123" y="8"/>
                  </a:lnTo>
                  <a:lnTo>
                    <a:pt x="88" y="21"/>
                  </a:lnTo>
                  <a:lnTo>
                    <a:pt x="58" y="41"/>
                  </a:lnTo>
                  <a:lnTo>
                    <a:pt x="33" y="64"/>
                  </a:lnTo>
                  <a:lnTo>
                    <a:pt x="16" y="95"/>
                  </a:lnTo>
                  <a:lnTo>
                    <a:pt x="4" y="133"/>
                  </a:lnTo>
                  <a:lnTo>
                    <a:pt x="0" y="179"/>
                  </a:lnTo>
                  <a:lnTo>
                    <a:pt x="11" y="208"/>
                  </a:lnTo>
                  <a:lnTo>
                    <a:pt x="27" y="227"/>
                  </a:lnTo>
                  <a:lnTo>
                    <a:pt x="47" y="238"/>
                  </a:lnTo>
                  <a:lnTo>
                    <a:pt x="71" y="240"/>
                  </a:lnTo>
                  <a:lnTo>
                    <a:pt x="95" y="235"/>
                  </a:lnTo>
                  <a:lnTo>
                    <a:pt x="122" y="226"/>
                  </a:lnTo>
                  <a:lnTo>
                    <a:pt x="148" y="214"/>
                  </a:lnTo>
                  <a:lnTo>
                    <a:pt x="177" y="204"/>
                  </a:lnTo>
                  <a:close/>
                </a:path>
              </a:pathLst>
            </a:custGeom>
            <a:solidFill>
              <a:srgbClr val="A65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695" name="Freeform 119"/>
            <p:cNvSpPr>
              <a:spLocks/>
            </p:cNvSpPr>
            <p:nvPr/>
          </p:nvSpPr>
          <p:spPr bwMode="auto">
            <a:xfrm>
              <a:off x="5146" y="2715"/>
              <a:ext cx="62" cy="103"/>
            </a:xfrm>
            <a:custGeom>
              <a:avLst/>
              <a:gdLst>
                <a:gd name="T0" fmla="*/ 98 w 186"/>
                <a:gd name="T1" fmla="*/ 200 h 205"/>
                <a:gd name="T2" fmla="*/ 57 w 186"/>
                <a:gd name="T3" fmla="*/ 191 h 205"/>
                <a:gd name="T4" fmla="*/ 31 w 186"/>
                <a:gd name="T5" fmla="*/ 175 h 205"/>
                <a:gd name="T6" fmla="*/ 15 w 186"/>
                <a:gd name="T7" fmla="*/ 151 h 205"/>
                <a:gd name="T8" fmla="*/ 9 w 186"/>
                <a:gd name="T9" fmla="*/ 123 h 205"/>
                <a:gd name="T10" fmla="*/ 7 w 186"/>
                <a:gd name="T11" fmla="*/ 92 h 205"/>
                <a:gd name="T12" fmla="*/ 7 w 186"/>
                <a:gd name="T13" fmla="*/ 59 h 205"/>
                <a:gd name="T14" fmla="*/ 5 w 186"/>
                <a:gd name="T15" fmla="*/ 28 h 205"/>
                <a:gd name="T16" fmla="*/ 0 w 186"/>
                <a:gd name="T17" fmla="*/ 0 h 205"/>
                <a:gd name="T18" fmla="*/ 45 w 186"/>
                <a:gd name="T19" fmla="*/ 12 h 205"/>
                <a:gd name="T20" fmla="*/ 87 w 186"/>
                <a:gd name="T21" fmla="*/ 28 h 205"/>
                <a:gd name="T22" fmla="*/ 124 w 186"/>
                <a:gd name="T23" fmla="*/ 45 h 205"/>
                <a:gd name="T24" fmla="*/ 155 w 186"/>
                <a:gd name="T25" fmla="*/ 66 h 205"/>
                <a:gd name="T26" fmla="*/ 175 w 186"/>
                <a:gd name="T27" fmla="*/ 89 h 205"/>
                <a:gd name="T28" fmla="*/ 186 w 186"/>
                <a:gd name="T29" fmla="*/ 118 h 205"/>
                <a:gd name="T30" fmla="*/ 184 w 186"/>
                <a:gd name="T31" fmla="*/ 152 h 205"/>
                <a:gd name="T32" fmla="*/ 170 w 186"/>
                <a:gd name="T33" fmla="*/ 192 h 205"/>
                <a:gd name="T34" fmla="*/ 158 w 186"/>
                <a:gd name="T35" fmla="*/ 196 h 205"/>
                <a:gd name="T36" fmla="*/ 148 w 186"/>
                <a:gd name="T37" fmla="*/ 201 h 205"/>
                <a:gd name="T38" fmla="*/ 138 w 186"/>
                <a:gd name="T39" fmla="*/ 203 h 205"/>
                <a:gd name="T40" fmla="*/ 129 w 186"/>
                <a:gd name="T41" fmla="*/ 205 h 205"/>
                <a:gd name="T42" fmla="*/ 120 w 186"/>
                <a:gd name="T43" fmla="*/ 204 h 205"/>
                <a:gd name="T44" fmla="*/ 111 w 186"/>
                <a:gd name="T45" fmla="*/ 203 h 205"/>
                <a:gd name="T46" fmla="*/ 104 w 186"/>
                <a:gd name="T47" fmla="*/ 201 h 205"/>
                <a:gd name="T48" fmla="*/ 98 w 186"/>
                <a:gd name="T49" fmla="*/ 200 h 20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6"/>
                <a:gd name="T76" fmla="*/ 0 h 205"/>
                <a:gd name="T77" fmla="*/ 186 w 186"/>
                <a:gd name="T78" fmla="*/ 205 h 20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6" h="205">
                  <a:moveTo>
                    <a:pt x="98" y="200"/>
                  </a:moveTo>
                  <a:lnTo>
                    <a:pt x="57" y="191"/>
                  </a:lnTo>
                  <a:lnTo>
                    <a:pt x="31" y="175"/>
                  </a:lnTo>
                  <a:lnTo>
                    <a:pt x="15" y="151"/>
                  </a:lnTo>
                  <a:lnTo>
                    <a:pt x="9" y="123"/>
                  </a:lnTo>
                  <a:lnTo>
                    <a:pt x="7" y="92"/>
                  </a:lnTo>
                  <a:lnTo>
                    <a:pt x="7" y="59"/>
                  </a:lnTo>
                  <a:lnTo>
                    <a:pt x="5" y="28"/>
                  </a:lnTo>
                  <a:lnTo>
                    <a:pt x="0" y="0"/>
                  </a:lnTo>
                  <a:lnTo>
                    <a:pt x="45" y="12"/>
                  </a:lnTo>
                  <a:lnTo>
                    <a:pt x="87" y="28"/>
                  </a:lnTo>
                  <a:lnTo>
                    <a:pt x="124" y="45"/>
                  </a:lnTo>
                  <a:lnTo>
                    <a:pt x="155" y="66"/>
                  </a:lnTo>
                  <a:lnTo>
                    <a:pt x="175" y="89"/>
                  </a:lnTo>
                  <a:lnTo>
                    <a:pt x="186" y="118"/>
                  </a:lnTo>
                  <a:lnTo>
                    <a:pt x="184" y="152"/>
                  </a:lnTo>
                  <a:lnTo>
                    <a:pt x="170" y="192"/>
                  </a:lnTo>
                  <a:lnTo>
                    <a:pt x="158" y="196"/>
                  </a:lnTo>
                  <a:lnTo>
                    <a:pt x="148" y="201"/>
                  </a:lnTo>
                  <a:lnTo>
                    <a:pt x="138" y="203"/>
                  </a:lnTo>
                  <a:lnTo>
                    <a:pt x="129" y="205"/>
                  </a:lnTo>
                  <a:lnTo>
                    <a:pt x="120" y="204"/>
                  </a:lnTo>
                  <a:lnTo>
                    <a:pt x="111" y="203"/>
                  </a:lnTo>
                  <a:lnTo>
                    <a:pt x="104" y="201"/>
                  </a:lnTo>
                  <a:lnTo>
                    <a:pt x="98" y="200"/>
                  </a:lnTo>
                  <a:close/>
                </a:path>
              </a:pathLst>
            </a:custGeom>
            <a:solidFill>
              <a:srgbClr val="802B2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696" name="Freeform 120"/>
            <p:cNvSpPr>
              <a:spLocks/>
            </p:cNvSpPr>
            <p:nvPr/>
          </p:nvSpPr>
          <p:spPr bwMode="auto">
            <a:xfrm>
              <a:off x="5158" y="2735"/>
              <a:ext cx="38" cy="63"/>
            </a:xfrm>
            <a:custGeom>
              <a:avLst/>
              <a:gdLst>
                <a:gd name="T0" fmla="*/ 60 w 114"/>
                <a:gd name="T1" fmla="*/ 123 h 125"/>
                <a:gd name="T2" fmla="*/ 34 w 114"/>
                <a:gd name="T3" fmla="*/ 117 h 125"/>
                <a:gd name="T4" fmla="*/ 18 w 114"/>
                <a:gd name="T5" fmla="*/ 107 h 125"/>
                <a:gd name="T6" fmla="*/ 8 w 114"/>
                <a:gd name="T7" fmla="*/ 93 h 125"/>
                <a:gd name="T8" fmla="*/ 5 w 114"/>
                <a:gd name="T9" fmla="*/ 76 h 125"/>
                <a:gd name="T10" fmla="*/ 4 w 114"/>
                <a:gd name="T11" fmla="*/ 55 h 125"/>
                <a:gd name="T12" fmla="*/ 4 w 114"/>
                <a:gd name="T13" fmla="*/ 35 h 125"/>
                <a:gd name="T14" fmla="*/ 2 w 114"/>
                <a:gd name="T15" fmla="*/ 16 h 125"/>
                <a:gd name="T16" fmla="*/ 0 w 114"/>
                <a:gd name="T17" fmla="*/ 0 h 125"/>
                <a:gd name="T18" fmla="*/ 26 w 114"/>
                <a:gd name="T19" fmla="*/ 8 h 125"/>
                <a:gd name="T20" fmla="*/ 53 w 114"/>
                <a:gd name="T21" fmla="*/ 17 h 125"/>
                <a:gd name="T22" fmla="*/ 74 w 114"/>
                <a:gd name="T23" fmla="*/ 27 h 125"/>
                <a:gd name="T24" fmla="*/ 94 w 114"/>
                <a:gd name="T25" fmla="*/ 40 h 125"/>
                <a:gd name="T26" fmla="*/ 106 w 114"/>
                <a:gd name="T27" fmla="*/ 53 h 125"/>
                <a:gd name="T28" fmla="*/ 114 w 114"/>
                <a:gd name="T29" fmla="*/ 72 h 125"/>
                <a:gd name="T30" fmla="*/ 113 w 114"/>
                <a:gd name="T31" fmla="*/ 91 h 125"/>
                <a:gd name="T32" fmla="*/ 104 w 114"/>
                <a:gd name="T33" fmla="*/ 116 h 125"/>
                <a:gd name="T34" fmla="*/ 90 w 114"/>
                <a:gd name="T35" fmla="*/ 123 h 125"/>
                <a:gd name="T36" fmla="*/ 79 w 114"/>
                <a:gd name="T37" fmla="*/ 125 h 125"/>
                <a:gd name="T38" fmla="*/ 69 w 114"/>
                <a:gd name="T39" fmla="*/ 124 h 125"/>
                <a:gd name="T40" fmla="*/ 60 w 114"/>
                <a:gd name="T41" fmla="*/ 123 h 1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4"/>
                <a:gd name="T64" fmla="*/ 0 h 125"/>
                <a:gd name="T65" fmla="*/ 114 w 114"/>
                <a:gd name="T66" fmla="*/ 125 h 1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4" h="125">
                  <a:moveTo>
                    <a:pt x="60" y="123"/>
                  </a:moveTo>
                  <a:lnTo>
                    <a:pt x="34" y="117"/>
                  </a:lnTo>
                  <a:lnTo>
                    <a:pt x="18" y="107"/>
                  </a:lnTo>
                  <a:lnTo>
                    <a:pt x="8" y="93"/>
                  </a:lnTo>
                  <a:lnTo>
                    <a:pt x="5" y="76"/>
                  </a:lnTo>
                  <a:lnTo>
                    <a:pt x="4" y="55"/>
                  </a:lnTo>
                  <a:lnTo>
                    <a:pt x="4" y="35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6" y="8"/>
                  </a:lnTo>
                  <a:lnTo>
                    <a:pt x="53" y="17"/>
                  </a:lnTo>
                  <a:lnTo>
                    <a:pt x="74" y="27"/>
                  </a:lnTo>
                  <a:lnTo>
                    <a:pt x="94" y="40"/>
                  </a:lnTo>
                  <a:lnTo>
                    <a:pt x="106" y="53"/>
                  </a:lnTo>
                  <a:lnTo>
                    <a:pt x="114" y="72"/>
                  </a:lnTo>
                  <a:lnTo>
                    <a:pt x="113" y="91"/>
                  </a:lnTo>
                  <a:lnTo>
                    <a:pt x="104" y="116"/>
                  </a:lnTo>
                  <a:lnTo>
                    <a:pt x="90" y="123"/>
                  </a:lnTo>
                  <a:lnTo>
                    <a:pt x="79" y="125"/>
                  </a:lnTo>
                  <a:lnTo>
                    <a:pt x="69" y="124"/>
                  </a:lnTo>
                  <a:lnTo>
                    <a:pt x="60" y="123"/>
                  </a:lnTo>
                  <a:close/>
                </a:path>
              </a:pathLst>
            </a:custGeom>
            <a:solidFill>
              <a:srgbClr val="A65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697" name="Freeform 121"/>
            <p:cNvSpPr>
              <a:spLocks/>
            </p:cNvSpPr>
            <p:nvPr/>
          </p:nvSpPr>
          <p:spPr bwMode="auto">
            <a:xfrm>
              <a:off x="5071" y="2699"/>
              <a:ext cx="97" cy="152"/>
            </a:xfrm>
            <a:custGeom>
              <a:avLst/>
              <a:gdLst>
                <a:gd name="T0" fmla="*/ 179 w 292"/>
                <a:gd name="T1" fmla="*/ 293 h 304"/>
                <a:gd name="T2" fmla="*/ 246 w 292"/>
                <a:gd name="T3" fmla="*/ 248 h 304"/>
                <a:gd name="T4" fmla="*/ 282 w 292"/>
                <a:gd name="T5" fmla="*/ 199 h 304"/>
                <a:gd name="T6" fmla="*/ 292 w 292"/>
                <a:gd name="T7" fmla="*/ 149 h 304"/>
                <a:gd name="T8" fmla="*/ 282 w 292"/>
                <a:gd name="T9" fmla="*/ 102 h 304"/>
                <a:gd name="T10" fmla="*/ 251 w 292"/>
                <a:gd name="T11" fmla="*/ 57 h 304"/>
                <a:gd name="T12" fmla="*/ 208 w 292"/>
                <a:gd name="T13" fmla="*/ 23 h 304"/>
                <a:gd name="T14" fmla="*/ 151 w 292"/>
                <a:gd name="T15" fmla="*/ 2 h 304"/>
                <a:gd name="T16" fmla="*/ 90 w 292"/>
                <a:gd name="T17" fmla="*/ 0 h 304"/>
                <a:gd name="T18" fmla="*/ 75 w 292"/>
                <a:gd name="T19" fmla="*/ 38 h 304"/>
                <a:gd name="T20" fmla="*/ 54 w 292"/>
                <a:gd name="T21" fmla="*/ 81 h 304"/>
                <a:gd name="T22" fmla="*/ 28 w 292"/>
                <a:gd name="T23" fmla="*/ 122 h 304"/>
                <a:gd name="T24" fmla="*/ 9 w 292"/>
                <a:gd name="T25" fmla="*/ 166 h 304"/>
                <a:gd name="T26" fmla="*/ 0 w 292"/>
                <a:gd name="T27" fmla="*/ 206 h 304"/>
                <a:gd name="T28" fmla="*/ 9 w 292"/>
                <a:gd name="T29" fmla="*/ 244 h 304"/>
                <a:gd name="T30" fmla="*/ 41 w 292"/>
                <a:gd name="T31" fmla="*/ 275 h 304"/>
                <a:gd name="T32" fmla="*/ 105 w 292"/>
                <a:gd name="T33" fmla="*/ 303 h 304"/>
                <a:gd name="T34" fmla="*/ 116 w 292"/>
                <a:gd name="T35" fmla="*/ 303 h 304"/>
                <a:gd name="T36" fmla="*/ 127 w 292"/>
                <a:gd name="T37" fmla="*/ 304 h 304"/>
                <a:gd name="T38" fmla="*/ 136 w 292"/>
                <a:gd name="T39" fmla="*/ 303 h 304"/>
                <a:gd name="T40" fmla="*/ 145 w 292"/>
                <a:gd name="T41" fmla="*/ 303 h 304"/>
                <a:gd name="T42" fmla="*/ 153 w 292"/>
                <a:gd name="T43" fmla="*/ 300 h 304"/>
                <a:gd name="T44" fmla="*/ 161 w 292"/>
                <a:gd name="T45" fmla="*/ 297 h 304"/>
                <a:gd name="T46" fmla="*/ 169 w 292"/>
                <a:gd name="T47" fmla="*/ 295 h 304"/>
                <a:gd name="T48" fmla="*/ 179 w 292"/>
                <a:gd name="T49" fmla="*/ 293 h 30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92"/>
                <a:gd name="T76" fmla="*/ 0 h 304"/>
                <a:gd name="T77" fmla="*/ 292 w 292"/>
                <a:gd name="T78" fmla="*/ 304 h 30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92" h="304">
                  <a:moveTo>
                    <a:pt x="179" y="293"/>
                  </a:moveTo>
                  <a:lnTo>
                    <a:pt x="246" y="248"/>
                  </a:lnTo>
                  <a:lnTo>
                    <a:pt x="282" y="199"/>
                  </a:lnTo>
                  <a:lnTo>
                    <a:pt x="292" y="149"/>
                  </a:lnTo>
                  <a:lnTo>
                    <a:pt x="282" y="102"/>
                  </a:lnTo>
                  <a:lnTo>
                    <a:pt x="251" y="57"/>
                  </a:lnTo>
                  <a:lnTo>
                    <a:pt x="208" y="23"/>
                  </a:lnTo>
                  <a:lnTo>
                    <a:pt x="151" y="2"/>
                  </a:lnTo>
                  <a:lnTo>
                    <a:pt x="90" y="0"/>
                  </a:lnTo>
                  <a:lnTo>
                    <a:pt x="75" y="38"/>
                  </a:lnTo>
                  <a:lnTo>
                    <a:pt x="54" y="81"/>
                  </a:lnTo>
                  <a:lnTo>
                    <a:pt x="28" y="122"/>
                  </a:lnTo>
                  <a:lnTo>
                    <a:pt x="9" y="166"/>
                  </a:lnTo>
                  <a:lnTo>
                    <a:pt x="0" y="206"/>
                  </a:lnTo>
                  <a:lnTo>
                    <a:pt x="9" y="244"/>
                  </a:lnTo>
                  <a:lnTo>
                    <a:pt x="41" y="275"/>
                  </a:lnTo>
                  <a:lnTo>
                    <a:pt x="105" y="303"/>
                  </a:lnTo>
                  <a:lnTo>
                    <a:pt x="116" y="303"/>
                  </a:lnTo>
                  <a:lnTo>
                    <a:pt x="127" y="304"/>
                  </a:lnTo>
                  <a:lnTo>
                    <a:pt x="136" y="303"/>
                  </a:lnTo>
                  <a:lnTo>
                    <a:pt x="145" y="303"/>
                  </a:lnTo>
                  <a:lnTo>
                    <a:pt x="153" y="300"/>
                  </a:lnTo>
                  <a:lnTo>
                    <a:pt x="161" y="297"/>
                  </a:lnTo>
                  <a:lnTo>
                    <a:pt x="169" y="295"/>
                  </a:lnTo>
                  <a:lnTo>
                    <a:pt x="179" y="293"/>
                  </a:lnTo>
                  <a:close/>
                </a:path>
              </a:pathLst>
            </a:custGeom>
            <a:solidFill>
              <a:srgbClr val="802B2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698" name="Freeform 122"/>
            <p:cNvSpPr>
              <a:spLocks/>
            </p:cNvSpPr>
            <p:nvPr/>
          </p:nvSpPr>
          <p:spPr bwMode="auto">
            <a:xfrm>
              <a:off x="5092" y="2732"/>
              <a:ext cx="54" cy="83"/>
            </a:xfrm>
            <a:custGeom>
              <a:avLst/>
              <a:gdLst>
                <a:gd name="T0" fmla="*/ 100 w 161"/>
                <a:gd name="T1" fmla="*/ 161 h 166"/>
                <a:gd name="T2" fmla="*/ 136 w 161"/>
                <a:gd name="T3" fmla="*/ 136 h 166"/>
                <a:gd name="T4" fmla="*/ 155 w 161"/>
                <a:gd name="T5" fmla="*/ 110 h 166"/>
                <a:gd name="T6" fmla="*/ 161 w 161"/>
                <a:gd name="T7" fmla="*/ 81 h 166"/>
                <a:gd name="T8" fmla="*/ 155 w 161"/>
                <a:gd name="T9" fmla="*/ 55 h 166"/>
                <a:gd name="T10" fmla="*/ 137 w 161"/>
                <a:gd name="T11" fmla="*/ 30 h 166"/>
                <a:gd name="T12" fmla="*/ 113 w 161"/>
                <a:gd name="T13" fmla="*/ 13 h 166"/>
                <a:gd name="T14" fmla="*/ 82 w 161"/>
                <a:gd name="T15" fmla="*/ 2 h 166"/>
                <a:gd name="T16" fmla="*/ 49 w 161"/>
                <a:gd name="T17" fmla="*/ 0 h 166"/>
                <a:gd name="T18" fmla="*/ 41 w 161"/>
                <a:gd name="T19" fmla="*/ 21 h 166"/>
                <a:gd name="T20" fmla="*/ 30 w 161"/>
                <a:gd name="T21" fmla="*/ 45 h 166"/>
                <a:gd name="T22" fmla="*/ 16 w 161"/>
                <a:gd name="T23" fmla="*/ 68 h 166"/>
                <a:gd name="T24" fmla="*/ 6 w 161"/>
                <a:gd name="T25" fmla="*/ 92 h 166"/>
                <a:gd name="T26" fmla="*/ 0 w 161"/>
                <a:gd name="T27" fmla="*/ 113 h 166"/>
                <a:gd name="T28" fmla="*/ 6 w 161"/>
                <a:gd name="T29" fmla="*/ 133 h 166"/>
                <a:gd name="T30" fmla="*/ 24 w 161"/>
                <a:gd name="T31" fmla="*/ 150 h 166"/>
                <a:gd name="T32" fmla="*/ 59 w 161"/>
                <a:gd name="T33" fmla="*/ 166 h 166"/>
                <a:gd name="T34" fmla="*/ 69 w 161"/>
                <a:gd name="T35" fmla="*/ 166 h 166"/>
                <a:gd name="T36" fmla="*/ 80 w 161"/>
                <a:gd name="T37" fmla="*/ 166 h 166"/>
                <a:gd name="T38" fmla="*/ 89 w 161"/>
                <a:gd name="T39" fmla="*/ 164 h 166"/>
                <a:gd name="T40" fmla="*/ 100 w 161"/>
                <a:gd name="T41" fmla="*/ 161 h 1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1"/>
                <a:gd name="T64" fmla="*/ 0 h 166"/>
                <a:gd name="T65" fmla="*/ 161 w 161"/>
                <a:gd name="T66" fmla="*/ 166 h 16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1" h="166">
                  <a:moveTo>
                    <a:pt x="100" y="161"/>
                  </a:moveTo>
                  <a:lnTo>
                    <a:pt x="136" y="136"/>
                  </a:lnTo>
                  <a:lnTo>
                    <a:pt x="155" y="110"/>
                  </a:lnTo>
                  <a:lnTo>
                    <a:pt x="161" y="81"/>
                  </a:lnTo>
                  <a:lnTo>
                    <a:pt x="155" y="55"/>
                  </a:lnTo>
                  <a:lnTo>
                    <a:pt x="137" y="30"/>
                  </a:lnTo>
                  <a:lnTo>
                    <a:pt x="113" y="13"/>
                  </a:lnTo>
                  <a:lnTo>
                    <a:pt x="82" y="2"/>
                  </a:lnTo>
                  <a:lnTo>
                    <a:pt x="49" y="0"/>
                  </a:lnTo>
                  <a:lnTo>
                    <a:pt x="41" y="21"/>
                  </a:lnTo>
                  <a:lnTo>
                    <a:pt x="30" y="45"/>
                  </a:lnTo>
                  <a:lnTo>
                    <a:pt x="16" y="68"/>
                  </a:lnTo>
                  <a:lnTo>
                    <a:pt x="6" y="92"/>
                  </a:lnTo>
                  <a:lnTo>
                    <a:pt x="0" y="113"/>
                  </a:lnTo>
                  <a:lnTo>
                    <a:pt x="6" y="133"/>
                  </a:lnTo>
                  <a:lnTo>
                    <a:pt x="24" y="150"/>
                  </a:lnTo>
                  <a:lnTo>
                    <a:pt x="59" y="166"/>
                  </a:lnTo>
                  <a:lnTo>
                    <a:pt x="69" y="166"/>
                  </a:lnTo>
                  <a:lnTo>
                    <a:pt x="80" y="166"/>
                  </a:lnTo>
                  <a:lnTo>
                    <a:pt x="89" y="164"/>
                  </a:lnTo>
                  <a:lnTo>
                    <a:pt x="100" y="161"/>
                  </a:lnTo>
                  <a:close/>
                </a:path>
              </a:pathLst>
            </a:custGeom>
            <a:solidFill>
              <a:srgbClr val="A65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699" name="Freeform 123"/>
            <p:cNvSpPr>
              <a:spLocks/>
            </p:cNvSpPr>
            <p:nvPr/>
          </p:nvSpPr>
          <p:spPr bwMode="auto">
            <a:xfrm>
              <a:off x="5031" y="2828"/>
              <a:ext cx="33" cy="60"/>
            </a:xfrm>
            <a:custGeom>
              <a:avLst/>
              <a:gdLst>
                <a:gd name="T0" fmla="*/ 99 w 99"/>
                <a:gd name="T1" fmla="*/ 29 h 120"/>
                <a:gd name="T2" fmla="*/ 86 w 99"/>
                <a:gd name="T3" fmla="*/ 17 h 120"/>
                <a:gd name="T4" fmla="*/ 74 w 99"/>
                <a:gd name="T5" fmla="*/ 11 h 120"/>
                <a:gd name="T6" fmla="*/ 61 w 99"/>
                <a:gd name="T7" fmla="*/ 5 h 120"/>
                <a:gd name="T8" fmla="*/ 50 w 99"/>
                <a:gd name="T9" fmla="*/ 3 h 120"/>
                <a:gd name="T10" fmla="*/ 37 w 99"/>
                <a:gd name="T11" fmla="*/ 0 h 120"/>
                <a:gd name="T12" fmla="*/ 24 w 99"/>
                <a:gd name="T13" fmla="*/ 0 h 120"/>
                <a:gd name="T14" fmla="*/ 11 w 99"/>
                <a:gd name="T15" fmla="*/ 0 h 120"/>
                <a:gd name="T16" fmla="*/ 0 w 99"/>
                <a:gd name="T17" fmla="*/ 2 h 120"/>
                <a:gd name="T18" fmla="*/ 2 w 99"/>
                <a:gd name="T19" fmla="*/ 20 h 120"/>
                <a:gd name="T20" fmla="*/ 7 w 99"/>
                <a:gd name="T21" fmla="*/ 39 h 120"/>
                <a:gd name="T22" fmla="*/ 13 w 99"/>
                <a:gd name="T23" fmla="*/ 58 h 120"/>
                <a:gd name="T24" fmla="*/ 23 w 99"/>
                <a:gd name="T25" fmla="*/ 75 h 120"/>
                <a:gd name="T26" fmla="*/ 34 w 99"/>
                <a:gd name="T27" fmla="*/ 88 h 120"/>
                <a:gd name="T28" fmla="*/ 50 w 99"/>
                <a:gd name="T29" fmla="*/ 101 h 120"/>
                <a:gd name="T30" fmla="*/ 68 w 99"/>
                <a:gd name="T31" fmla="*/ 111 h 120"/>
                <a:gd name="T32" fmla="*/ 92 w 99"/>
                <a:gd name="T33" fmla="*/ 120 h 120"/>
                <a:gd name="T34" fmla="*/ 86 w 99"/>
                <a:gd name="T35" fmla="*/ 109 h 120"/>
                <a:gd name="T36" fmla="*/ 85 w 99"/>
                <a:gd name="T37" fmla="*/ 97 h 120"/>
                <a:gd name="T38" fmla="*/ 83 w 99"/>
                <a:gd name="T39" fmla="*/ 85 h 120"/>
                <a:gd name="T40" fmla="*/ 85 w 99"/>
                <a:gd name="T41" fmla="*/ 75 h 120"/>
                <a:gd name="T42" fmla="*/ 85 w 99"/>
                <a:gd name="T43" fmla="*/ 63 h 120"/>
                <a:gd name="T44" fmla="*/ 89 w 99"/>
                <a:gd name="T45" fmla="*/ 51 h 120"/>
                <a:gd name="T46" fmla="*/ 93 w 99"/>
                <a:gd name="T47" fmla="*/ 39 h 120"/>
                <a:gd name="T48" fmla="*/ 99 w 99"/>
                <a:gd name="T49" fmla="*/ 29 h 1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9"/>
                <a:gd name="T76" fmla="*/ 0 h 120"/>
                <a:gd name="T77" fmla="*/ 99 w 99"/>
                <a:gd name="T78" fmla="*/ 120 h 1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9" h="120">
                  <a:moveTo>
                    <a:pt x="99" y="29"/>
                  </a:moveTo>
                  <a:lnTo>
                    <a:pt x="86" y="17"/>
                  </a:lnTo>
                  <a:lnTo>
                    <a:pt x="74" y="11"/>
                  </a:lnTo>
                  <a:lnTo>
                    <a:pt x="61" y="5"/>
                  </a:lnTo>
                  <a:lnTo>
                    <a:pt x="50" y="3"/>
                  </a:lnTo>
                  <a:lnTo>
                    <a:pt x="37" y="0"/>
                  </a:lnTo>
                  <a:lnTo>
                    <a:pt x="24" y="0"/>
                  </a:lnTo>
                  <a:lnTo>
                    <a:pt x="11" y="0"/>
                  </a:lnTo>
                  <a:lnTo>
                    <a:pt x="0" y="2"/>
                  </a:lnTo>
                  <a:lnTo>
                    <a:pt x="2" y="20"/>
                  </a:lnTo>
                  <a:lnTo>
                    <a:pt x="7" y="39"/>
                  </a:lnTo>
                  <a:lnTo>
                    <a:pt x="13" y="58"/>
                  </a:lnTo>
                  <a:lnTo>
                    <a:pt x="23" y="75"/>
                  </a:lnTo>
                  <a:lnTo>
                    <a:pt x="34" y="88"/>
                  </a:lnTo>
                  <a:lnTo>
                    <a:pt x="50" y="101"/>
                  </a:lnTo>
                  <a:lnTo>
                    <a:pt x="68" y="111"/>
                  </a:lnTo>
                  <a:lnTo>
                    <a:pt x="92" y="120"/>
                  </a:lnTo>
                  <a:lnTo>
                    <a:pt x="86" y="109"/>
                  </a:lnTo>
                  <a:lnTo>
                    <a:pt x="85" y="97"/>
                  </a:lnTo>
                  <a:lnTo>
                    <a:pt x="83" y="85"/>
                  </a:lnTo>
                  <a:lnTo>
                    <a:pt x="85" y="75"/>
                  </a:lnTo>
                  <a:lnTo>
                    <a:pt x="85" y="63"/>
                  </a:lnTo>
                  <a:lnTo>
                    <a:pt x="89" y="51"/>
                  </a:lnTo>
                  <a:lnTo>
                    <a:pt x="93" y="39"/>
                  </a:lnTo>
                  <a:lnTo>
                    <a:pt x="99" y="29"/>
                  </a:lnTo>
                  <a:close/>
                </a:path>
              </a:pathLst>
            </a:custGeom>
            <a:solidFill>
              <a:srgbClr val="FFFFC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700" name="Freeform 124"/>
            <p:cNvSpPr>
              <a:spLocks/>
            </p:cNvSpPr>
            <p:nvPr/>
          </p:nvSpPr>
          <p:spPr bwMode="auto">
            <a:xfrm>
              <a:off x="5179" y="2802"/>
              <a:ext cx="18" cy="42"/>
            </a:xfrm>
            <a:custGeom>
              <a:avLst/>
              <a:gdLst>
                <a:gd name="T0" fmla="*/ 0 w 52"/>
                <a:gd name="T1" fmla="*/ 20 h 85"/>
                <a:gd name="T2" fmla="*/ 6 w 52"/>
                <a:gd name="T3" fmla="*/ 12 h 85"/>
                <a:gd name="T4" fmla="*/ 13 w 52"/>
                <a:gd name="T5" fmla="*/ 7 h 85"/>
                <a:gd name="T6" fmla="*/ 19 w 52"/>
                <a:gd name="T7" fmla="*/ 3 h 85"/>
                <a:gd name="T8" fmla="*/ 26 w 52"/>
                <a:gd name="T9" fmla="*/ 1 h 85"/>
                <a:gd name="T10" fmla="*/ 38 w 52"/>
                <a:gd name="T11" fmla="*/ 0 h 85"/>
                <a:gd name="T12" fmla="*/ 52 w 52"/>
                <a:gd name="T13" fmla="*/ 1 h 85"/>
                <a:gd name="T14" fmla="*/ 50 w 52"/>
                <a:gd name="T15" fmla="*/ 14 h 85"/>
                <a:gd name="T16" fmla="*/ 47 w 52"/>
                <a:gd name="T17" fmla="*/ 27 h 85"/>
                <a:gd name="T18" fmla="*/ 43 w 52"/>
                <a:gd name="T19" fmla="*/ 39 h 85"/>
                <a:gd name="T20" fmla="*/ 40 w 52"/>
                <a:gd name="T21" fmla="*/ 52 h 85"/>
                <a:gd name="T22" fmla="*/ 33 w 52"/>
                <a:gd name="T23" fmla="*/ 61 h 85"/>
                <a:gd name="T24" fmla="*/ 26 w 52"/>
                <a:gd name="T25" fmla="*/ 71 h 85"/>
                <a:gd name="T26" fmla="*/ 16 w 52"/>
                <a:gd name="T27" fmla="*/ 78 h 85"/>
                <a:gd name="T28" fmla="*/ 6 w 52"/>
                <a:gd name="T29" fmla="*/ 85 h 85"/>
                <a:gd name="T30" fmla="*/ 6 w 52"/>
                <a:gd name="T31" fmla="*/ 76 h 85"/>
                <a:gd name="T32" fmla="*/ 7 w 52"/>
                <a:gd name="T33" fmla="*/ 68 h 85"/>
                <a:gd name="T34" fmla="*/ 7 w 52"/>
                <a:gd name="T35" fmla="*/ 60 h 85"/>
                <a:gd name="T36" fmla="*/ 7 w 52"/>
                <a:gd name="T37" fmla="*/ 52 h 85"/>
                <a:gd name="T38" fmla="*/ 4 w 52"/>
                <a:gd name="T39" fmla="*/ 43 h 85"/>
                <a:gd name="T40" fmla="*/ 3 w 52"/>
                <a:gd name="T41" fmla="*/ 35 h 85"/>
                <a:gd name="T42" fmla="*/ 2 w 52"/>
                <a:gd name="T43" fmla="*/ 27 h 85"/>
                <a:gd name="T44" fmla="*/ 0 w 52"/>
                <a:gd name="T45" fmla="*/ 20 h 8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2"/>
                <a:gd name="T70" fmla="*/ 0 h 85"/>
                <a:gd name="T71" fmla="*/ 52 w 52"/>
                <a:gd name="T72" fmla="*/ 85 h 8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2" h="85">
                  <a:moveTo>
                    <a:pt x="0" y="20"/>
                  </a:moveTo>
                  <a:lnTo>
                    <a:pt x="6" y="12"/>
                  </a:lnTo>
                  <a:lnTo>
                    <a:pt x="13" y="7"/>
                  </a:lnTo>
                  <a:lnTo>
                    <a:pt x="19" y="3"/>
                  </a:lnTo>
                  <a:lnTo>
                    <a:pt x="26" y="1"/>
                  </a:lnTo>
                  <a:lnTo>
                    <a:pt x="38" y="0"/>
                  </a:lnTo>
                  <a:lnTo>
                    <a:pt x="52" y="1"/>
                  </a:lnTo>
                  <a:lnTo>
                    <a:pt x="50" y="14"/>
                  </a:lnTo>
                  <a:lnTo>
                    <a:pt x="47" y="27"/>
                  </a:lnTo>
                  <a:lnTo>
                    <a:pt x="43" y="39"/>
                  </a:lnTo>
                  <a:lnTo>
                    <a:pt x="40" y="52"/>
                  </a:lnTo>
                  <a:lnTo>
                    <a:pt x="33" y="61"/>
                  </a:lnTo>
                  <a:lnTo>
                    <a:pt x="26" y="71"/>
                  </a:lnTo>
                  <a:lnTo>
                    <a:pt x="16" y="78"/>
                  </a:lnTo>
                  <a:lnTo>
                    <a:pt x="6" y="85"/>
                  </a:lnTo>
                  <a:lnTo>
                    <a:pt x="6" y="76"/>
                  </a:lnTo>
                  <a:lnTo>
                    <a:pt x="7" y="68"/>
                  </a:lnTo>
                  <a:lnTo>
                    <a:pt x="7" y="60"/>
                  </a:lnTo>
                  <a:lnTo>
                    <a:pt x="7" y="52"/>
                  </a:lnTo>
                  <a:lnTo>
                    <a:pt x="4" y="43"/>
                  </a:lnTo>
                  <a:lnTo>
                    <a:pt x="3" y="35"/>
                  </a:lnTo>
                  <a:lnTo>
                    <a:pt x="2" y="27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C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701" name="Freeform 125"/>
            <p:cNvSpPr>
              <a:spLocks/>
            </p:cNvSpPr>
            <p:nvPr/>
          </p:nvSpPr>
          <p:spPr bwMode="auto">
            <a:xfrm>
              <a:off x="5106" y="2827"/>
              <a:ext cx="23" cy="49"/>
            </a:xfrm>
            <a:custGeom>
              <a:avLst/>
              <a:gdLst>
                <a:gd name="T0" fmla="*/ 69 w 69"/>
                <a:gd name="T1" fmla="*/ 27 h 99"/>
                <a:gd name="T2" fmla="*/ 62 w 69"/>
                <a:gd name="T3" fmla="*/ 19 h 99"/>
                <a:gd name="T4" fmla="*/ 55 w 69"/>
                <a:gd name="T5" fmla="*/ 13 h 99"/>
                <a:gd name="T6" fmla="*/ 48 w 69"/>
                <a:gd name="T7" fmla="*/ 7 h 99"/>
                <a:gd name="T8" fmla="*/ 41 w 69"/>
                <a:gd name="T9" fmla="*/ 4 h 99"/>
                <a:gd name="T10" fmla="*/ 31 w 69"/>
                <a:gd name="T11" fmla="*/ 0 h 99"/>
                <a:gd name="T12" fmla="*/ 23 w 69"/>
                <a:gd name="T13" fmla="*/ 0 h 99"/>
                <a:gd name="T14" fmla="*/ 11 w 69"/>
                <a:gd name="T15" fmla="*/ 0 h 99"/>
                <a:gd name="T16" fmla="*/ 0 w 69"/>
                <a:gd name="T17" fmla="*/ 4 h 99"/>
                <a:gd name="T18" fmla="*/ 1 w 69"/>
                <a:gd name="T19" fmla="*/ 14 h 99"/>
                <a:gd name="T20" fmla="*/ 4 w 69"/>
                <a:gd name="T21" fmla="*/ 24 h 99"/>
                <a:gd name="T22" fmla="*/ 7 w 69"/>
                <a:gd name="T23" fmla="*/ 35 h 99"/>
                <a:gd name="T24" fmla="*/ 11 w 69"/>
                <a:gd name="T25" fmla="*/ 47 h 99"/>
                <a:gd name="T26" fmla="*/ 13 w 69"/>
                <a:gd name="T27" fmla="*/ 58 h 99"/>
                <a:gd name="T28" fmla="*/ 14 w 69"/>
                <a:gd name="T29" fmla="*/ 70 h 99"/>
                <a:gd name="T30" fmla="*/ 14 w 69"/>
                <a:gd name="T31" fmla="*/ 83 h 99"/>
                <a:gd name="T32" fmla="*/ 14 w 69"/>
                <a:gd name="T33" fmla="*/ 99 h 99"/>
                <a:gd name="T34" fmla="*/ 21 w 69"/>
                <a:gd name="T35" fmla="*/ 95 h 99"/>
                <a:gd name="T36" fmla="*/ 28 w 69"/>
                <a:gd name="T37" fmla="*/ 90 h 99"/>
                <a:gd name="T38" fmla="*/ 35 w 69"/>
                <a:gd name="T39" fmla="*/ 82 h 99"/>
                <a:gd name="T40" fmla="*/ 44 w 69"/>
                <a:gd name="T41" fmla="*/ 73 h 99"/>
                <a:gd name="T42" fmla="*/ 49 w 69"/>
                <a:gd name="T43" fmla="*/ 61 h 99"/>
                <a:gd name="T44" fmla="*/ 56 w 69"/>
                <a:gd name="T45" fmla="*/ 51 h 99"/>
                <a:gd name="T46" fmla="*/ 62 w 69"/>
                <a:gd name="T47" fmla="*/ 39 h 99"/>
                <a:gd name="T48" fmla="*/ 69 w 69"/>
                <a:gd name="T49" fmla="*/ 27 h 9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9"/>
                <a:gd name="T76" fmla="*/ 0 h 99"/>
                <a:gd name="T77" fmla="*/ 69 w 69"/>
                <a:gd name="T78" fmla="*/ 99 h 9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9" h="99">
                  <a:moveTo>
                    <a:pt x="69" y="27"/>
                  </a:moveTo>
                  <a:lnTo>
                    <a:pt x="62" y="19"/>
                  </a:lnTo>
                  <a:lnTo>
                    <a:pt x="55" y="13"/>
                  </a:lnTo>
                  <a:lnTo>
                    <a:pt x="48" y="7"/>
                  </a:lnTo>
                  <a:lnTo>
                    <a:pt x="41" y="4"/>
                  </a:lnTo>
                  <a:lnTo>
                    <a:pt x="31" y="0"/>
                  </a:lnTo>
                  <a:lnTo>
                    <a:pt x="23" y="0"/>
                  </a:lnTo>
                  <a:lnTo>
                    <a:pt x="11" y="0"/>
                  </a:lnTo>
                  <a:lnTo>
                    <a:pt x="0" y="4"/>
                  </a:lnTo>
                  <a:lnTo>
                    <a:pt x="1" y="14"/>
                  </a:lnTo>
                  <a:lnTo>
                    <a:pt x="4" y="24"/>
                  </a:lnTo>
                  <a:lnTo>
                    <a:pt x="7" y="35"/>
                  </a:lnTo>
                  <a:lnTo>
                    <a:pt x="11" y="47"/>
                  </a:lnTo>
                  <a:lnTo>
                    <a:pt x="13" y="58"/>
                  </a:lnTo>
                  <a:lnTo>
                    <a:pt x="14" y="70"/>
                  </a:lnTo>
                  <a:lnTo>
                    <a:pt x="14" y="83"/>
                  </a:lnTo>
                  <a:lnTo>
                    <a:pt x="14" y="99"/>
                  </a:lnTo>
                  <a:lnTo>
                    <a:pt x="21" y="95"/>
                  </a:lnTo>
                  <a:lnTo>
                    <a:pt x="28" y="90"/>
                  </a:lnTo>
                  <a:lnTo>
                    <a:pt x="35" y="82"/>
                  </a:lnTo>
                  <a:lnTo>
                    <a:pt x="44" y="73"/>
                  </a:lnTo>
                  <a:lnTo>
                    <a:pt x="49" y="61"/>
                  </a:lnTo>
                  <a:lnTo>
                    <a:pt x="56" y="51"/>
                  </a:lnTo>
                  <a:lnTo>
                    <a:pt x="62" y="39"/>
                  </a:lnTo>
                  <a:lnTo>
                    <a:pt x="69" y="27"/>
                  </a:lnTo>
                  <a:close/>
                </a:path>
              </a:pathLst>
            </a:custGeom>
            <a:solidFill>
              <a:srgbClr val="FFFFC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702" name="Freeform 126"/>
            <p:cNvSpPr>
              <a:spLocks/>
            </p:cNvSpPr>
            <p:nvPr/>
          </p:nvSpPr>
          <p:spPr bwMode="auto">
            <a:xfrm>
              <a:off x="4552" y="2794"/>
              <a:ext cx="134" cy="139"/>
            </a:xfrm>
            <a:custGeom>
              <a:avLst/>
              <a:gdLst>
                <a:gd name="T0" fmla="*/ 242 w 402"/>
                <a:gd name="T1" fmla="*/ 253 h 279"/>
                <a:gd name="T2" fmla="*/ 293 w 402"/>
                <a:gd name="T3" fmla="*/ 225 h 279"/>
                <a:gd name="T4" fmla="*/ 333 w 402"/>
                <a:gd name="T5" fmla="*/ 197 h 279"/>
                <a:gd name="T6" fmla="*/ 362 w 402"/>
                <a:gd name="T7" fmla="*/ 167 h 279"/>
                <a:gd name="T8" fmla="*/ 385 w 402"/>
                <a:gd name="T9" fmla="*/ 137 h 279"/>
                <a:gd name="T10" fmla="*/ 396 w 402"/>
                <a:gd name="T11" fmla="*/ 103 h 279"/>
                <a:gd name="T12" fmla="*/ 402 w 402"/>
                <a:gd name="T13" fmla="*/ 71 h 279"/>
                <a:gd name="T14" fmla="*/ 399 w 402"/>
                <a:gd name="T15" fmla="*/ 35 h 279"/>
                <a:gd name="T16" fmla="*/ 392 w 402"/>
                <a:gd name="T17" fmla="*/ 0 h 279"/>
                <a:gd name="T18" fmla="*/ 357 w 402"/>
                <a:gd name="T19" fmla="*/ 39 h 279"/>
                <a:gd name="T20" fmla="*/ 309 w 402"/>
                <a:gd name="T21" fmla="*/ 63 h 279"/>
                <a:gd name="T22" fmla="*/ 252 w 402"/>
                <a:gd name="T23" fmla="*/ 74 h 279"/>
                <a:gd name="T24" fmla="*/ 192 w 402"/>
                <a:gd name="T25" fmla="*/ 84 h 279"/>
                <a:gd name="T26" fmla="*/ 131 w 402"/>
                <a:gd name="T27" fmla="*/ 93 h 279"/>
                <a:gd name="T28" fmla="*/ 76 w 402"/>
                <a:gd name="T29" fmla="*/ 112 h 279"/>
                <a:gd name="T30" fmla="*/ 31 w 402"/>
                <a:gd name="T31" fmla="*/ 146 h 279"/>
                <a:gd name="T32" fmla="*/ 0 w 402"/>
                <a:gd name="T33" fmla="*/ 202 h 279"/>
                <a:gd name="T34" fmla="*/ 12 w 402"/>
                <a:gd name="T35" fmla="*/ 229 h 279"/>
                <a:gd name="T36" fmla="*/ 31 w 402"/>
                <a:gd name="T37" fmla="*/ 251 h 279"/>
                <a:gd name="T38" fmla="*/ 53 w 402"/>
                <a:gd name="T39" fmla="*/ 266 h 279"/>
                <a:gd name="T40" fmla="*/ 81 w 402"/>
                <a:gd name="T41" fmla="*/ 277 h 279"/>
                <a:gd name="T42" fmla="*/ 114 w 402"/>
                <a:gd name="T43" fmla="*/ 279 h 279"/>
                <a:gd name="T44" fmla="*/ 152 w 402"/>
                <a:gd name="T45" fmla="*/ 277 h 279"/>
                <a:gd name="T46" fmla="*/ 194 w 402"/>
                <a:gd name="T47" fmla="*/ 268 h 279"/>
                <a:gd name="T48" fmla="*/ 242 w 402"/>
                <a:gd name="T49" fmla="*/ 253 h 27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02"/>
                <a:gd name="T76" fmla="*/ 0 h 279"/>
                <a:gd name="T77" fmla="*/ 402 w 402"/>
                <a:gd name="T78" fmla="*/ 279 h 27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02" h="279">
                  <a:moveTo>
                    <a:pt x="242" y="253"/>
                  </a:moveTo>
                  <a:lnTo>
                    <a:pt x="293" y="225"/>
                  </a:lnTo>
                  <a:lnTo>
                    <a:pt x="333" y="197"/>
                  </a:lnTo>
                  <a:lnTo>
                    <a:pt x="362" y="167"/>
                  </a:lnTo>
                  <a:lnTo>
                    <a:pt x="385" y="137"/>
                  </a:lnTo>
                  <a:lnTo>
                    <a:pt x="396" y="103"/>
                  </a:lnTo>
                  <a:lnTo>
                    <a:pt x="402" y="71"/>
                  </a:lnTo>
                  <a:lnTo>
                    <a:pt x="399" y="35"/>
                  </a:lnTo>
                  <a:lnTo>
                    <a:pt x="392" y="0"/>
                  </a:lnTo>
                  <a:lnTo>
                    <a:pt x="357" y="39"/>
                  </a:lnTo>
                  <a:lnTo>
                    <a:pt x="309" y="63"/>
                  </a:lnTo>
                  <a:lnTo>
                    <a:pt x="252" y="74"/>
                  </a:lnTo>
                  <a:lnTo>
                    <a:pt x="192" y="84"/>
                  </a:lnTo>
                  <a:lnTo>
                    <a:pt x="131" y="93"/>
                  </a:lnTo>
                  <a:lnTo>
                    <a:pt x="76" y="112"/>
                  </a:lnTo>
                  <a:lnTo>
                    <a:pt x="31" y="146"/>
                  </a:lnTo>
                  <a:lnTo>
                    <a:pt x="0" y="202"/>
                  </a:lnTo>
                  <a:lnTo>
                    <a:pt x="12" y="229"/>
                  </a:lnTo>
                  <a:lnTo>
                    <a:pt x="31" y="251"/>
                  </a:lnTo>
                  <a:lnTo>
                    <a:pt x="53" y="266"/>
                  </a:lnTo>
                  <a:lnTo>
                    <a:pt x="81" y="277"/>
                  </a:lnTo>
                  <a:lnTo>
                    <a:pt x="114" y="279"/>
                  </a:lnTo>
                  <a:lnTo>
                    <a:pt x="152" y="277"/>
                  </a:lnTo>
                  <a:lnTo>
                    <a:pt x="194" y="268"/>
                  </a:lnTo>
                  <a:lnTo>
                    <a:pt x="242" y="253"/>
                  </a:lnTo>
                  <a:close/>
                </a:path>
              </a:pathLst>
            </a:custGeom>
            <a:solidFill>
              <a:srgbClr val="52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703" name="Freeform 127"/>
            <p:cNvSpPr>
              <a:spLocks/>
            </p:cNvSpPr>
            <p:nvPr/>
          </p:nvSpPr>
          <p:spPr bwMode="auto">
            <a:xfrm>
              <a:off x="4580" y="2816"/>
              <a:ext cx="106" cy="98"/>
            </a:xfrm>
            <a:custGeom>
              <a:avLst/>
              <a:gdLst>
                <a:gd name="T0" fmla="*/ 159 w 319"/>
                <a:gd name="T1" fmla="*/ 178 h 196"/>
                <a:gd name="T2" fmla="*/ 200 w 319"/>
                <a:gd name="T3" fmla="*/ 158 h 196"/>
                <a:gd name="T4" fmla="*/ 234 w 319"/>
                <a:gd name="T5" fmla="*/ 139 h 196"/>
                <a:gd name="T6" fmla="*/ 262 w 319"/>
                <a:gd name="T7" fmla="*/ 118 h 196"/>
                <a:gd name="T8" fmla="*/ 285 w 319"/>
                <a:gd name="T9" fmla="*/ 97 h 196"/>
                <a:gd name="T10" fmla="*/ 299 w 319"/>
                <a:gd name="T11" fmla="*/ 74 h 196"/>
                <a:gd name="T12" fmla="*/ 310 w 319"/>
                <a:gd name="T13" fmla="*/ 50 h 196"/>
                <a:gd name="T14" fmla="*/ 316 w 319"/>
                <a:gd name="T15" fmla="*/ 25 h 196"/>
                <a:gd name="T16" fmla="*/ 319 w 319"/>
                <a:gd name="T17" fmla="*/ 0 h 196"/>
                <a:gd name="T18" fmla="*/ 285 w 319"/>
                <a:gd name="T19" fmla="*/ 28 h 196"/>
                <a:gd name="T20" fmla="*/ 247 w 319"/>
                <a:gd name="T21" fmla="*/ 44 h 196"/>
                <a:gd name="T22" fmla="*/ 205 w 319"/>
                <a:gd name="T23" fmla="*/ 51 h 196"/>
                <a:gd name="T24" fmla="*/ 161 w 319"/>
                <a:gd name="T25" fmla="*/ 58 h 196"/>
                <a:gd name="T26" fmla="*/ 116 w 319"/>
                <a:gd name="T27" fmla="*/ 64 h 196"/>
                <a:gd name="T28" fmla="*/ 73 w 319"/>
                <a:gd name="T29" fmla="*/ 79 h 196"/>
                <a:gd name="T30" fmla="*/ 32 w 319"/>
                <a:gd name="T31" fmla="*/ 104 h 196"/>
                <a:gd name="T32" fmla="*/ 0 w 319"/>
                <a:gd name="T33" fmla="*/ 144 h 196"/>
                <a:gd name="T34" fmla="*/ 3 w 319"/>
                <a:gd name="T35" fmla="*/ 162 h 196"/>
                <a:gd name="T36" fmla="*/ 11 w 319"/>
                <a:gd name="T37" fmla="*/ 177 h 196"/>
                <a:gd name="T38" fmla="*/ 24 w 319"/>
                <a:gd name="T39" fmla="*/ 187 h 196"/>
                <a:gd name="T40" fmla="*/ 41 w 319"/>
                <a:gd name="T41" fmla="*/ 195 h 196"/>
                <a:gd name="T42" fmla="*/ 62 w 319"/>
                <a:gd name="T43" fmla="*/ 196 h 196"/>
                <a:gd name="T44" fmla="*/ 90 w 319"/>
                <a:gd name="T45" fmla="*/ 194 h 196"/>
                <a:gd name="T46" fmla="*/ 121 w 319"/>
                <a:gd name="T47" fmla="*/ 187 h 196"/>
                <a:gd name="T48" fmla="*/ 159 w 319"/>
                <a:gd name="T49" fmla="*/ 178 h 19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19"/>
                <a:gd name="T76" fmla="*/ 0 h 196"/>
                <a:gd name="T77" fmla="*/ 319 w 319"/>
                <a:gd name="T78" fmla="*/ 196 h 19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19" h="196">
                  <a:moveTo>
                    <a:pt x="159" y="178"/>
                  </a:moveTo>
                  <a:lnTo>
                    <a:pt x="200" y="158"/>
                  </a:lnTo>
                  <a:lnTo>
                    <a:pt x="234" y="139"/>
                  </a:lnTo>
                  <a:lnTo>
                    <a:pt x="262" y="118"/>
                  </a:lnTo>
                  <a:lnTo>
                    <a:pt x="285" y="97"/>
                  </a:lnTo>
                  <a:lnTo>
                    <a:pt x="299" y="74"/>
                  </a:lnTo>
                  <a:lnTo>
                    <a:pt x="310" y="50"/>
                  </a:lnTo>
                  <a:lnTo>
                    <a:pt x="316" y="25"/>
                  </a:lnTo>
                  <a:lnTo>
                    <a:pt x="319" y="0"/>
                  </a:lnTo>
                  <a:lnTo>
                    <a:pt x="285" y="28"/>
                  </a:lnTo>
                  <a:lnTo>
                    <a:pt x="247" y="44"/>
                  </a:lnTo>
                  <a:lnTo>
                    <a:pt x="205" y="51"/>
                  </a:lnTo>
                  <a:lnTo>
                    <a:pt x="161" y="58"/>
                  </a:lnTo>
                  <a:lnTo>
                    <a:pt x="116" y="64"/>
                  </a:lnTo>
                  <a:lnTo>
                    <a:pt x="73" y="79"/>
                  </a:lnTo>
                  <a:lnTo>
                    <a:pt x="32" y="104"/>
                  </a:lnTo>
                  <a:lnTo>
                    <a:pt x="0" y="144"/>
                  </a:lnTo>
                  <a:lnTo>
                    <a:pt x="3" y="162"/>
                  </a:lnTo>
                  <a:lnTo>
                    <a:pt x="11" y="177"/>
                  </a:lnTo>
                  <a:lnTo>
                    <a:pt x="24" y="187"/>
                  </a:lnTo>
                  <a:lnTo>
                    <a:pt x="41" y="195"/>
                  </a:lnTo>
                  <a:lnTo>
                    <a:pt x="62" y="196"/>
                  </a:lnTo>
                  <a:lnTo>
                    <a:pt x="90" y="194"/>
                  </a:lnTo>
                  <a:lnTo>
                    <a:pt x="121" y="187"/>
                  </a:lnTo>
                  <a:lnTo>
                    <a:pt x="159" y="178"/>
                  </a:lnTo>
                  <a:close/>
                </a:path>
              </a:pathLst>
            </a:custGeom>
            <a:solidFill>
              <a:srgbClr val="8C38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704" name="Freeform 128"/>
            <p:cNvSpPr>
              <a:spLocks/>
            </p:cNvSpPr>
            <p:nvPr/>
          </p:nvSpPr>
          <p:spPr bwMode="auto">
            <a:xfrm>
              <a:off x="4615" y="2787"/>
              <a:ext cx="177" cy="140"/>
            </a:xfrm>
            <a:custGeom>
              <a:avLst/>
              <a:gdLst>
                <a:gd name="T0" fmla="*/ 243 w 532"/>
                <a:gd name="T1" fmla="*/ 257 h 281"/>
                <a:gd name="T2" fmla="*/ 363 w 532"/>
                <a:gd name="T3" fmla="*/ 212 h 281"/>
                <a:gd name="T4" fmla="*/ 449 w 532"/>
                <a:gd name="T5" fmla="*/ 171 h 281"/>
                <a:gd name="T6" fmla="*/ 506 w 532"/>
                <a:gd name="T7" fmla="*/ 134 h 281"/>
                <a:gd name="T8" fmla="*/ 532 w 532"/>
                <a:gd name="T9" fmla="*/ 102 h 281"/>
                <a:gd name="T10" fmla="*/ 531 w 532"/>
                <a:gd name="T11" fmla="*/ 72 h 281"/>
                <a:gd name="T12" fmla="*/ 507 w 532"/>
                <a:gd name="T13" fmla="*/ 47 h 281"/>
                <a:gd name="T14" fmla="*/ 460 w 532"/>
                <a:gd name="T15" fmla="*/ 23 h 281"/>
                <a:gd name="T16" fmla="*/ 394 w 532"/>
                <a:gd name="T17" fmla="*/ 4 h 281"/>
                <a:gd name="T18" fmla="*/ 356 w 532"/>
                <a:gd name="T19" fmla="*/ 3 h 281"/>
                <a:gd name="T20" fmla="*/ 319 w 532"/>
                <a:gd name="T21" fmla="*/ 1 h 281"/>
                <a:gd name="T22" fmla="*/ 283 w 532"/>
                <a:gd name="T23" fmla="*/ 0 h 281"/>
                <a:gd name="T24" fmla="*/ 253 w 532"/>
                <a:gd name="T25" fmla="*/ 4 h 281"/>
                <a:gd name="T26" fmla="*/ 228 w 532"/>
                <a:gd name="T27" fmla="*/ 10 h 281"/>
                <a:gd name="T28" fmla="*/ 212 w 532"/>
                <a:gd name="T29" fmla="*/ 25 h 281"/>
                <a:gd name="T30" fmla="*/ 205 w 532"/>
                <a:gd name="T31" fmla="*/ 48 h 281"/>
                <a:gd name="T32" fmla="*/ 211 w 532"/>
                <a:gd name="T33" fmla="*/ 84 h 281"/>
                <a:gd name="T34" fmla="*/ 177 w 532"/>
                <a:gd name="T35" fmla="*/ 87 h 281"/>
                <a:gd name="T36" fmla="*/ 144 w 532"/>
                <a:gd name="T37" fmla="*/ 93 h 281"/>
                <a:gd name="T38" fmla="*/ 113 w 532"/>
                <a:gd name="T39" fmla="*/ 99 h 281"/>
                <a:gd name="T40" fmla="*/ 85 w 532"/>
                <a:gd name="T41" fmla="*/ 111 h 281"/>
                <a:gd name="T42" fmla="*/ 57 w 532"/>
                <a:gd name="T43" fmla="*/ 125 h 281"/>
                <a:gd name="T44" fmla="*/ 34 w 532"/>
                <a:gd name="T45" fmla="*/ 146 h 281"/>
                <a:gd name="T46" fmla="*/ 14 w 532"/>
                <a:gd name="T47" fmla="*/ 172 h 281"/>
                <a:gd name="T48" fmla="*/ 0 w 532"/>
                <a:gd name="T49" fmla="*/ 206 h 281"/>
                <a:gd name="T50" fmla="*/ 13 w 532"/>
                <a:gd name="T51" fmla="*/ 232 h 281"/>
                <a:gd name="T52" fmla="*/ 31 w 532"/>
                <a:gd name="T53" fmla="*/ 253 h 281"/>
                <a:gd name="T54" fmla="*/ 54 w 532"/>
                <a:gd name="T55" fmla="*/ 268 h 281"/>
                <a:gd name="T56" fmla="*/ 84 w 532"/>
                <a:gd name="T57" fmla="*/ 278 h 281"/>
                <a:gd name="T58" fmla="*/ 116 w 532"/>
                <a:gd name="T59" fmla="*/ 281 h 281"/>
                <a:gd name="T60" fmla="*/ 153 w 532"/>
                <a:gd name="T61" fmla="*/ 279 h 281"/>
                <a:gd name="T62" fmla="*/ 195 w 532"/>
                <a:gd name="T63" fmla="*/ 270 h 281"/>
                <a:gd name="T64" fmla="*/ 243 w 532"/>
                <a:gd name="T65" fmla="*/ 257 h 2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32"/>
                <a:gd name="T100" fmla="*/ 0 h 281"/>
                <a:gd name="T101" fmla="*/ 532 w 532"/>
                <a:gd name="T102" fmla="*/ 281 h 2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32" h="281">
                  <a:moveTo>
                    <a:pt x="243" y="257"/>
                  </a:moveTo>
                  <a:lnTo>
                    <a:pt x="363" y="212"/>
                  </a:lnTo>
                  <a:lnTo>
                    <a:pt x="449" y="171"/>
                  </a:lnTo>
                  <a:lnTo>
                    <a:pt x="506" y="134"/>
                  </a:lnTo>
                  <a:lnTo>
                    <a:pt x="532" y="102"/>
                  </a:lnTo>
                  <a:lnTo>
                    <a:pt x="531" y="72"/>
                  </a:lnTo>
                  <a:lnTo>
                    <a:pt x="507" y="47"/>
                  </a:lnTo>
                  <a:lnTo>
                    <a:pt x="460" y="23"/>
                  </a:lnTo>
                  <a:lnTo>
                    <a:pt x="394" y="4"/>
                  </a:lnTo>
                  <a:lnTo>
                    <a:pt x="356" y="3"/>
                  </a:lnTo>
                  <a:lnTo>
                    <a:pt x="319" y="1"/>
                  </a:lnTo>
                  <a:lnTo>
                    <a:pt x="283" y="0"/>
                  </a:lnTo>
                  <a:lnTo>
                    <a:pt x="253" y="4"/>
                  </a:lnTo>
                  <a:lnTo>
                    <a:pt x="228" y="10"/>
                  </a:lnTo>
                  <a:lnTo>
                    <a:pt x="212" y="25"/>
                  </a:lnTo>
                  <a:lnTo>
                    <a:pt x="205" y="48"/>
                  </a:lnTo>
                  <a:lnTo>
                    <a:pt x="211" y="84"/>
                  </a:lnTo>
                  <a:lnTo>
                    <a:pt x="177" y="87"/>
                  </a:lnTo>
                  <a:lnTo>
                    <a:pt x="144" y="93"/>
                  </a:lnTo>
                  <a:lnTo>
                    <a:pt x="113" y="99"/>
                  </a:lnTo>
                  <a:lnTo>
                    <a:pt x="85" y="111"/>
                  </a:lnTo>
                  <a:lnTo>
                    <a:pt x="57" y="125"/>
                  </a:lnTo>
                  <a:lnTo>
                    <a:pt x="34" y="146"/>
                  </a:lnTo>
                  <a:lnTo>
                    <a:pt x="14" y="172"/>
                  </a:lnTo>
                  <a:lnTo>
                    <a:pt x="0" y="206"/>
                  </a:lnTo>
                  <a:lnTo>
                    <a:pt x="13" y="232"/>
                  </a:lnTo>
                  <a:lnTo>
                    <a:pt x="31" y="253"/>
                  </a:lnTo>
                  <a:lnTo>
                    <a:pt x="54" y="268"/>
                  </a:lnTo>
                  <a:lnTo>
                    <a:pt x="84" y="278"/>
                  </a:lnTo>
                  <a:lnTo>
                    <a:pt x="116" y="281"/>
                  </a:lnTo>
                  <a:lnTo>
                    <a:pt x="153" y="279"/>
                  </a:lnTo>
                  <a:lnTo>
                    <a:pt x="195" y="270"/>
                  </a:lnTo>
                  <a:lnTo>
                    <a:pt x="243" y="257"/>
                  </a:lnTo>
                  <a:close/>
                </a:path>
              </a:pathLst>
            </a:custGeom>
            <a:solidFill>
              <a:srgbClr val="802B2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705" name="Freeform 129"/>
            <p:cNvSpPr>
              <a:spLocks/>
            </p:cNvSpPr>
            <p:nvPr/>
          </p:nvSpPr>
          <p:spPr bwMode="auto">
            <a:xfrm>
              <a:off x="4653" y="2813"/>
              <a:ext cx="110" cy="88"/>
            </a:xfrm>
            <a:custGeom>
              <a:avLst/>
              <a:gdLst>
                <a:gd name="T0" fmla="*/ 152 w 331"/>
                <a:gd name="T1" fmla="*/ 161 h 175"/>
                <a:gd name="T2" fmla="*/ 226 w 331"/>
                <a:gd name="T3" fmla="*/ 132 h 175"/>
                <a:gd name="T4" fmla="*/ 279 w 331"/>
                <a:gd name="T5" fmla="*/ 106 h 175"/>
                <a:gd name="T6" fmla="*/ 313 w 331"/>
                <a:gd name="T7" fmla="*/ 82 h 175"/>
                <a:gd name="T8" fmla="*/ 331 w 331"/>
                <a:gd name="T9" fmla="*/ 64 h 175"/>
                <a:gd name="T10" fmla="*/ 331 w 331"/>
                <a:gd name="T11" fmla="*/ 45 h 175"/>
                <a:gd name="T12" fmla="*/ 316 w 331"/>
                <a:gd name="T13" fmla="*/ 29 h 175"/>
                <a:gd name="T14" fmla="*/ 288 w 331"/>
                <a:gd name="T15" fmla="*/ 15 h 175"/>
                <a:gd name="T16" fmla="*/ 247 w 331"/>
                <a:gd name="T17" fmla="*/ 3 h 175"/>
                <a:gd name="T18" fmla="*/ 223 w 331"/>
                <a:gd name="T19" fmla="*/ 2 h 175"/>
                <a:gd name="T20" fmla="*/ 199 w 331"/>
                <a:gd name="T21" fmla="*/ 0 h 175"/>
                <a:gd name="T22" fmla="*/ 176 w 331"/>
                <a:gd name="T23" fmla="*/ 0 h 175"/>
                <a:gd name="T24" fmla="*/ 158 w 331"/>
                <a:gd name="T25" fmla="*/ 3 h 175"/>
                <a:gd name="T26" fmla="*/ 141 w 331"/>
                <a:gd name="T27" fmla="*/ 7 h 175"/>
                <a:gd name="T28" fmla="*/ 131 w 331"/>
                <a:gd name="T29" fmla="*/ 16 h 175"/>
                <a:gd name="T30" fmla="*/ 127 w 331"/>
                <a:gd name="T31" fmla="*/ 30 h 175"/>
                <a:gd name="T32" fmla="*/ 131 w 331"/>
                <a:gd name="T33" fmla="*/ 54 h 175"/>
                <a:gd name="T34" fmla="*/ 110 w 331"/>
                <a:gd name="T35" fmla="*/ 55 h 175"/>
                <a:gd name="T36" fmla="*/ 89 w 331"/>
                <a:gd name="T37" fmla="*/ 59 h 175"/>
                <a:gd name="T38" fmla="*/ 69 w 331"/>
                <a:gd name="T39" fmla="*/ 63 h 175"/>
                <a:gd name="T40" fmla="*/ 52 w 331"/>
                <a:gd name="T41" fmla="*/ 71 h 175"/>
                <a:gd name="T42" fmla="*/ 35 w 331"/>
                <a:gd name="T43" fmla="*/ 79 h 175"/>
                <a:gd name="T44" fmla="*/ 21 w 331"/>
                <a:gd name="T45" fmla="*/ 92 h 175"/>
                <a:gd name="T46" fmla="*/ 8 w 331"/>
                <a:gd name="T47" fmla="*/ 107 h 175"/>
                <a:gd name="T48" fmla="*/ 0 w 331"/>
                <a:gd name="T49" fmla="*/ 129 h 175"/>
                <a:gd name="T50" fmla="*/ 7 w 331"/>
                <a:gd name="T51" fmla="*/ 145 h 175"/>
                <a:gd name="T52" fmla="*/ 19 w 331"/>
                <a:gd name="T53" fmla="*/ 160 h 175"/>
                <a:gd name="T54" fmla="*/ 34 w 331"/>
                <a:gd name="T55" fmla="*/ 167 h 175"/>
                <a:gd name="T56" fmla="*/ 52 w 331"/>
                <a:gd name="T57" fmla="*/ 174 h 175"/>
                <a:gd name="T58" fmla="*/ 72 w 331"/>
                <a:gd name="T59" fmla="*/ 175 h 175"/>
                <a:gd name="T60" fmla="*/ 96 w 331"/>
                <a:gd name="T61" fmla="*/ 174 h 175"/>
                <a:gd name="T62" fmla="*/ 121 w 331"/>
                <a:gd name="T63" fmla="*/ 169 h 175"/>
                <a:gd name="T64" fmla="*/ 152 w 331"/>
                <a:gd name="T65" fmla="*/ 161 h 1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1"/>
                <a:gd name="T100" fmla="*/ 0 h 175"/>
                <a:gd name="T101" fmla="*/ 331 w 331"/>
                <a:gd name="T102" fmla="*/ 175 h 17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1" h="175">
                  <a:moveTo>
                    <a:pt x="152" y="161"/>
                  </a:moveTo>
                  <a:lnTo>
                    <a:pt x="226" y="132"/>
                  </a:lnTo>
                  <a:lnTo>
                    <a:pt x="279" y="106"/>
                  </a:lnTo>
                  <a:lnTo>
                    <a:pt x="313" y="82"/>
                  </a:lnTo>
                  <a:lnTo>
                    <a:pt x="331" y="64"/>
                  </a:lnTo>
                  <a:lnTo>
                    <a:pt x="331" y="45"/>
                  </a:lnTo>
                  <a:lnTo>
                    <a:pt x="316" y="29"/>
                  </a:lnTo>
                  <a:lnTo>
                    <a:pt x="288" y="15"/>
                  </a:lnTo>
                  <a:lnTo>
                    <a:pt x="247" y="3"/>
                  </a:lnTo>
                  <a:lnTo>
                    <a:pt x="223" y="2"/>
                  </a:lnTo>
                  <a:lnTo>
                    <a:pt x="199" y="0"/>
                  </a:lnTo>
                  <a:lnTo>
                    <a:pt x="176" y="0"/>
                  </a:lnTo>
                  <a:lnTo>
                    <a:pt x="158" y="3"/>
                  </a:lnTo>
                  <a:lnTo>
                    <a:pt x="141" y="7"/>
                  </a:lnTo>
                  <a:lnTo>
                    <a:pt x="131" y="16"/>
                  </a:lnTo>
                  <a:lnTo>
                    <a:pt x="127" y="30"/>
                  </a:lnTo>
                  <a:lnTo>
                    <a:pt x="131" y="54"/>
                  </a:lnTo>
                  <a:lnTo>
                    <a:pt x="110" y="55"/>
                  </a:lnTo>
                  <a:lnTo>
                    <a:pt x="89" y="59"/>
                  </a:lnTo>
                  <a:lnTo>
                    <a:pt x="69" y="63"/>
                  </a:lnTo>
                  <a:lnTo>
                    <a:pt x="52" y="71"/>
                  </a:lnTo>
                  <a:lnTo>
                    <a:pt x="35" y="79"/>
                  </a:lnTo>
                  <a:lnTo>
                    <a:pt x="21" y="92"/>
                  </a:lnTo>
                  <a:lnTo>
                    <a:pt x="8" y="107"/>
                  </a:lnTo>
                  <a:lnTo>
                    <a:pt x="0" y="129"/>
                  </a:lnTo>
                  <a:lnTo>
                    <a:pt x="7" y="145"/>
                  </a:lnTo>
                  <a:lnTo>
                    <a:pt x="19" y="160"/>
                  </a:lnTo>
                  <a:lnTo>
                    <a:pt x="34" y="167"/>
                  </a:lnTo>
                  <a:lnTo>
                    <a:pt x="52" y="174"/>
                  </a:lnTo>
                  <a:lnTo>
                    <a:pt x="72" y="175"/>
                  </a:lnTo>
                  <a:lnTo>
                    <a:pt x="96" y="174"/>
                  </a:lnTo>
                  <a:lnTo>
                    <a:pt x="121" y="169"/>
                  </a:lnTo>
                  <a:lnTo>
                    <a:pt x="152" y="161"/>
                  </a:lnTo>
                  <a:close/>
                </a:path>
              </a:pathLst>
            </a:custGeom>
            <a:solidFill>
              <a:srgbClr val="A65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706" name="Freeform 130"/>
            <p:cNvSpPr>
              <a:spLocks/>
            </p:cNvSpPr>
            <p:nvPr/>
          </p:nvSpPr>
          <p:spPr bwMode="auto">
            <a:xfrm>
              <a:off x="4533" y="2896"/>
              <a:ext cx="38" cy="66"/>
            </a:xfrm>
            <a:custGeom>
              <a:avLst/>
              <a:gdLst>
                <a:gd name="T0" fmla="*/ 112 w 112"/>
                <a:gd name="T1" fmla="*/ 55 h 132"/>
                <a:gd name="T2" fmla="*/ 112 w 112"/>
                <a:gd name="T3" fmla="*/ 38 h 132"/>
                <a:gd name="T4" fmla="*/ 112 w 112"/>
                <a:gd name="T5" fmla="*/ 26 h 132"/>
                <a:gd name="T6" fmla="*/ 109 w 112"/>
                <a:gd name="T7" fmla="*/ 16 h 132"/>
                <a:gd name="T8" fmla="*/ 105 w 112"/>
                <a:gd name="T9" fmla="*/ 9 h 132"/>
                <a:gd name="T10" fmla="*/ 96 w 112"/>
                <a:gd name="T11" fmla="*/ 4 h 132"/>
                <a:gd name="T12" fmla="*/ 88 w 112"/>
                <a:gd name="T13" fmla="*/ 1 h 132"/>
                <a:gd name="T14" fmla="*/ 75 w 112"/>
                <a:gd name="T15" fmla="*/ 0 h 132"/>
                <a:gd name="T16" fmla="*/ 64 w 112"/>
                <a:gd name="T17" fmla="*/ 3 h 132"/>
                <a:gd name="T18" fmla="*/ 45 w 112"/>
                <a:gd name="T19" fmla="*/ 18 h 132"/>
                <a:gd name="T20" fmla="*/ 30 w 112"/>
                <a:gd name="T21" fmla="*/ 34 h 132"/>
                <a:gd name="T22" fmla="*/ 17 w 112"/>
                <a:gd name="T23" fmla="*/ 50 h 132"/>
                <a:gd name="T24" fmla="*/ 9 w 112"/>
                <a:gd name="T25" fmla="*/ 67 h 132"/>
                <a:gd name="T26" fmla="*/ 2 w 112"/>
                <a:gd name="T27" fmla="*/ 82 h 132"/>
                <a:gd name="T28" fmla="*/ 0 w 112"/>
                <a:gd name="T29" fmla="*/ 99 h 132"/>
                <a:gd name="T30" fmla="*/ 2 w 112"/>
                <a:gd name="T31" fmla="*/ 115 h 132"/>
                <a:gd name="T32" fmla="*/ 9 w 112"/>
                <a:gd name="T33" fmla="*/ 132 h 132"/>
                <a:gd name="T34" fmla="*/ 17 w 112"/>
                <a:gd name="T35" fmla="*/ 115 h 132"/>
                <a:gd name="T36" fmla="*/ 30 w 112"/>
                <a:gd name="T37" fmla="*/ 102 h 132"/>
                <a:gd name="T38" fmla="*/ 41 w 112"/>
                <a:gd name="T39" fmla="*/ 90 h 132"/>
                <a:gd name="T40" fmla="*/ 55 w 112"/>
                <a:gd name="T41" fmla="*/ 81 h 132"/>
                <a:gd name="T42" fmla="*/ 68 w 112"/>
                <a:gd name="T43" fmla="*/ 72 h 132"/>
                <a:gd name="T44" fmla="*/ 82 w 112"/>
                <a:gd name="T45" fmla="*/ 64 h 132"/>
                <a:gd name="T46" fmla="*/ 96 w 112"/>
                <a:gd name="T47" fmla="*/ 59 h 132"/>
                <a:gd name="T48" fmla="*/ 112 w 112"/>
                <a:gd name="T49" fmla="*/ 55 h 1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2"/>
                <a:gd name="T76" fmla="*/ 0 h 132"/>
                <a:gd name="T77" fmla="*/ 112 w 112"/>
                <a:gd name="T78" fmla="*/ 132 h 1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2" h="132">
                  <a:moveTo>
                    <a:pt x="112" y="55"/>
                  </a:moveTo>
                  <a:lnTo>
                    <a:pt x="112" y="38"/>
                  </a:lnTo>
                  <a:lnTo>
                    <a:pt x="112" y="26"/>
                  </a:lnTo>
                  <a:lnTo>
                    <a:pt x="109" y="16"/>
                  </a:lnTo>
                  <a:lnTo>
                    <a:pt x="105" y="9"/>
                  </a:lnTo>
                  <a:lnTo>
                    <a:pt x="96" y="4"/>
                  </a:lnTo>
                  <a:lnTo>
                    <a:pt x="88" y="1"/>
                  </a:lnTo>
                  <a:lnTo>
                    <a:pt x="75" y="0"/>
                  </a:lnTo>
                  <a:lnTo>
                    <a:pt x="64" y="3"/>
                  </a:lnTo>
                  <a:lnTo>
                    <a:pt x="45" y="18"/>
                  </a:lnTo>
                  <a:lnTo>
                    <a:pt x="30" y="34"/>
                  </a:lnTo>
                  <a:lnTo>
                    <a:pt x="17" y="50"/>
                  </a:lnTo>
                  <a:lnTo>
                    <a:pt x="9" y="67"/>
                  </a:lnTo>
                  <a:lnTo>
                    <a:pt x="2" y="82"/>
                  </a:lnTo>
                  <a:lnTo>
                    <a:pt x="0" y="99"/>
                  </a:lnTo>
                  <a:lnTo>
                    <a:pt x="2" y="115"/>
                  </a:lnTo>
                  <a:lnTo>
                    <a:pt x="9" y="132"/>
                  </a:lnTo>
                  <a:lnTo>
                    <a:pt x="17" y="115"/>
                  </a:lnTo>
                  <a:lnTo>
                    <a:pt x="30" y="102"/>
                  </a:lnTo>
                  <a:lnTo>
                    <a:pt x="41" y="90"/>
                  </a:lnTo>
                  <a:lnTo>
                    <a:pt x="55" y="81"/>
                  </a:lnTo>
                  <a:lnTo>
                    <a:pt x="68" y="72"/>
                  </a:lnTo>
                  <a:lnTo>
                    <a:pt x="82" y="64"/>
                  </a:lnTo>
                  <a:lnTo>
                    <a:pt x="96" y="59"/>
                  </a:lnTo>
                  <a:lnTo>
                    <a:pt x="112" y="55"/>
                  </a:lnTo>
                  <a:close/>
                </a:path>
              </a:pathLst>
            </a:custGeom>
            <a:solidFill>
              <a:srgbClr val="FFF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707" name="Freeform 131"/>
            <p:cNvSpPr>
              <a:spLocks/>
            </p:cNvSpPr>
            <p:nvPr/>
          </p:nvSpPr>
          <p:spPr bwMode="auto">
            <a:xfrm>
              <a:off x="4613" y="2888"/>
              <a:ext cx="38" cy="66"/>
            </a:xfrm>
            <a:custGeom>
              <a:avLst/>
              <a:gdLst>
                <a:gd name="T0" fmla="*/ 112 w 113"/>
                <a:gd name="T1" fmla="*/ 56 h 133"/>
                <a:gd name="T2" fmla="*/ 113 w 113"/>
                <a:gd name="T3" fmla="*/ 39 h 133"/>
                <a:gd name="T4" fmla="*/ 113 w 113"/>
                <a:gd name="T5" fmla="*/ 26 h 133"/>
                <a:gd name="T6" fmla="*/ 110 w 113"/>
                <a:gd name="T7" fmla="*/ 16 h 133"/>
                <a:gd name="T8" fmla="*/ 106 w 113"/>
                <a:gd name="T9" fmla="*/ 9 h 133"/>
                <a:gd name="T10" fmla="*/ 97 w 113"/>
                <a:gd name="T11" fmla="*/ 4 h 133"/>
                <a:gd name="T12" fmla="*/ 89 w 113"/>
                <a:gd name="T13" fmla="*/ 1 h 133"/>
                <a:gd name="T14" fmla="*/ 76 w 113"/>
                <a:gd name="T15" fmla="*/ 0 h 133"/>
                <a:gd name="T16" fmla="*/ 65 w 113"/>
                <a:gd name="T17" fmla="*/ 1 h 133"/>
                <a:gd name="T18" fmla="*/ 45 w 113"/>
                <a:gd name="T19" fmla="*/ 17 h 133"/>
                <a:gd name="T20" fmla="*/ 30 w 113"/>
                <a:gd name="T21" fmla="*/ 34 h 133"/>
                <a:gd name="T22" fmla="*/ 17 w 113"/>
                <a:gd name="T23" fmla="*/ 50 h 133"/>
                <a:gd name="T24" fmla="*/ 9 w 113"/>
                <a:gd name="T25" fmla="*/ 67 h 133"/>
                <a:gd name="T26" fmla="*/ 2 w 113"/>
                <a:gd name="T27" fmla="*/ 82 h 133"/>
                <a:gd name="T28" fmla="*/ 0 w 113"/>
                <a:gd name="T29" fmla="*/ 99 h 133"/>
                <a:gd name="T30" fmla="*/ 3 w 113"/>
                <a:gd name="T31" fmla="*/ 116 h 133"/>
                <a:gd name="T32" fmla="*/ 10 w 113"/>
                <a:gd name="T33" fmla="*/ 133 h 133"/>
                <a:gd name="T34" fmla="*/ 18 w 113"/>
                <a:gd name="T35" fmla="*/ 116 h 133"/>
                <a:gd name="T36" fmla="*/ 30 w 113"/>
                <a:gd name="T37" fmla="*/ 102 h 133"/>
                <a:gd name="T38" fmla="*/ 42 w 113"/>
                <a:gd name="T39" fmla="*/ 89 h 133"/>
                <a:gd name="T40" fmla="*/ 55 w 113"/>
                <a:gd name="T41" fmla="*/ 80 h 133"/>
                <a:gd name="T42" fmla="*/ 68 w 113"/>
                <a:gd name="T43" fmla="*/ 71 h 133"/>
                <a:gd name="T44" fmla="*/ 82 w 113"/>
                <a:gd name="T45" fmla="*/ 64 h 133"/>
                <a:gd name="T46" fmla="*/ 96 w 113"/>
                <a:gd name="T47" fmla="*/ 59 h 133"/>
                <a:gd name="T48" fmla="*/ 112 w 113"/>
                <a:gd name="T49" fmla="*/ 56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3"/>
                <a:gd name="T76" fmla="*/ 0 h 133"/>
                <a:gd name="T77" fmla="*/ 113 w 113"/>
                <a:gd name="T78" fmla="*/ 133 h 1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3" h="133">
                  <a:moveTo>
                    <a:pt x="112" y="56"/>
                  </a:moveTo>
                  <a:lnTo>
                    <a:pt x="113" y="39"/>
                  </a:lnTo>
                  <a:lnTo>
                    <a:pt x="113" y="26"/>
                  </a:lnTo>
                  <a:lnTo>
                    <a:pt x="110" y="16"/>
                  </a:lnTo>
                  <a:lnTo>
                    <a:pt x="106" y="9"/>
                  </a:lnTo>
                  <a:lnTo>
                    <a:pt x="97" y="4"/>
                  </a:lnTo>
                  <a:lnTo>
                    <a:pt x="89" y="1"/>
                  </a:lnTo>
                  <a:lnTo>
                    <a:pt x="76" y="0"/>
                  </a:lnTo>
                  <a:lnTo>
                    <a:pt x="65" y="1"/>
                  </a:lnTo>
                  <a:lnTo>
                    <a:pt x="45" y="17"/>
                  </a:lnTo>
                  <a:lnTo>
                    <a:pt x="30" y="34"/>
                  </a:lnTo>
                  <a:lnTo>
                    <a:pt x="17" y="50"/>
                  </a:lnTo>
                  <a:lnTo>
                    <a:pt x="9" y="67"/>
                  </a:lnTo>
                  <a:lnTo>
                    <a:pt x="2" y="82"/>
                  </a:lnTo>
                  <a:lnTo>
                    <a:pt x="0" y="99"/>
                  </a:lnTo>
                  <a:lnTo>
                    <a:pt x="3" y="116"/>
                  </a:lnTo>
                  <a:lnTo>
                    <a:pt x="10" y="133"/>
                  </a:lnTo>
                  <a:lnTo>
                    <a:pt x="18" y="116"/>
                  </a:lnTo>
                  <a:lnTo>
                    <a:pt x="30" y="102"/>
                  </a:lnTo>
                  <a:lnTo>
                    <a:pt x="42" y="89"/>
                  </a:lnTo>
                  <a:lnTo>
                    <a:pt x="55" y="80"/>
                  </a:lnTo>
                  <a:lnTo>
                    <a:pt x="68" y="71"/>
                  </a:lnTo>
                  <a:lnTo>
                    <a:pt x="82" y="64"/>
                  </a:lnTo>
                  <a:lnTo>
                    <a:pt x="96" y="59"/>
                  </a:lnTo>
                  <a:lnTo>
                    <a:pt x="112" y="56"/>
                  </a:lnTo>
                  <a:close/>
                </a:path>
              </a:pathLst>
            </a:custGeom>
            <a:solidFill>
              <a:srgbClr val="FFF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708" name="Freeform 132"/>
            <p:cNvSpPr>
              <a:spLocks/>
            </p:cNvSpPr>
            <p:nvPr/>
          </p:nvSpPr>
          <p:spPr bwMode="auto">
            <a:xfrm>
              <a:off x="4737" y="2583"/>
              <a:ext cx="120" cy="277"/>
            </a:xfrm>
            <a:custGeom>
              <a:avLst/>
              <a:gdLst>
                <a:gd name="T0" fmla="*/ 83 w 361"/>
                <a:gd name="T1" fmla="*/ 463 h 553"/>
                <a:gd name="T2" fmla="*/ 72 w 361"/>
                <a:gd name="T3" fmla="*/ 404 h 553"/>
                <a:gd name="T4" fmla="*/ 62 w 361"/>
                <a:gd name="T5" fmla="*/ 347 h 553"/>
                <a:gd name="T6" fmla="*/ 51 w 361"/>
                <a:gd name="T7" fmla="*/ 288 h 553"/>
                <a:gd name="T8" fmla="*/ 41 w 361"/>
                <a:gd name="T9" fmla="*/ 231 h 553"/>
                <a:gd name="T10" fmla="*/ 30 w 361"/>
                <a:gd name="T11" fmla="*/ 172 h 553"/>
                <a:gd name="T12" fmla="*/ 20 w 361"/>
                <a:gd name="T13" fmla="*/ 115 h 553"/>
                <a:gd name="T14" fmla="*/ 10 w 361"/>
                <a:gd name="T15" fmla="*/ 57 h 553"/>
                <a:gd name="T16" fmla="*/ 0 w 361"/>
                <a:gd name="T17" fmla="*/ 0 h 553"/>
                <a:gd name="T18" fmla="*/ 42 w 361"/>
                <a:gd name="T19" fmla="*/ 36 h 553"/>
                <a:gd name="T20" fmla="*/ 87 w 361"/>
                <a:gd name="T21" fmla="*/ 82 h 553"/>
                <a:gd name="T22" fmla="*/ 133 w 361"/>
                <a:gd name="T23" fmla="*/ 131 h 553"/>
                <a:gd name="T24" fmla="*/ 179 w 361"/>
                <a:gd name="T25" fmla="*/ 188 h 553"/>
                <a:gd name="T26" fmla="*/ 224 w 361"/>
                <a:gd name="T27" fmla="*/ 248 h 553"/>
                <a:gd name="T28" fmla="*/ 271 w 361"/>
                <a:gd name="T29" fmla="*/ 314 h 553"/>
                <a:gd name="T30" fmla="*/ 316 w 361"/>
                <a:gd name="T31" fmla="*/ 383 h 553"/>
                <a:gd name="T32" fmla="*/ 361 w 361"/>
                <a:gd name="T33" fmla="*/ 457 h 553"/>
                <a:gd name="T34" fmla="*/ 334 w 361"/>
                <a:gd name="T35" fmla="*/ 504 h 553"/>
                <a:gd name="T36" fmla="*/ 305 w 361"/>
                <a:gd name="T37" fmla="*/ 535 h 553"/>
                <a:gd name="T38" fmla="*/ 272 w 361"/>
                <a:gd name="T39" fmla="*/ 551 h 553"/>
                <a:gd name="T40" fmla="*/ 240 w 361"/>
                <a:gd name="T41" fmla="*/ 553 h 553"/>
                <a:gd name="T42" fmla="*/ 202 w 361"/>
                <a:gd name="T43" fmla="*/ 543 h 553"/>
                <a:gd name="T44" fmla="*/ 164 w 361"/>
                <a:gd name="T45" fmla="*/ 524 h 553"/>
                <a:gd name="T46" fmla="*/ 124 w 361"/>
                <a:gd name="T47" fmla="*/ 497 h 553"/>
                <a:gd name="T48" fmla="*/ 83 w 361"/>
                <a:gd name="T49" fmla="*/ 463 h 55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1"/>
                <a:gd name="T76" fmla="*/ 0 h 553"/>
                <a:gd name="T77" fmla="*/ 361 w 361"/>
                <a:gd name="T78" fmla="*/ 553 h 55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1" h="553">
                  <a:moveTo>
                    <a:pt x="83" y="463"/>
                  </a:moveTo>
                  <a:lnTo>
                    <a:pt x="72" y="404"/>
                  </a:lnTo>
                  <a:lnTo>
                    <a:pt x="62" y="347"/>
                  </a:lnTo>
                  <a:lnTo>
                    <a:pt x="51" y="288"/>
                  </a:lnTo>
                  <a:lnTo>
                    <a:pt x="41" y="231"/>
                  </a:lnTo>
                  <a:lnTo>
                    <a:pt x="30" y="172"/>
                  </a:lnTo>
                  <a:lnTo>
                    <a:pt x="20" y="115"/>
                  </a:lnTo>
                  <a:lnTo>
                    <a:pt x="10" y="57"/>
                  </a:lnTo>
                  <a:lnTo>
                    <a:pt x="0" y="0"/>
                  </a:lnTo>
                  <a:lnTo>
                    <a:pt x="42" y="36"/>
                  </a:lnTo>
                  <a:lnTo>
                    <a:pt x="87" y="82"/>
                  </a:lnTo>
                  <a:lnTo>
                    <a:pt x="133" y="131"/>
                  </a:lnTo>
                  <a:lnTo>
                    <a:pt x="179" y="188"/>
                  </a:lnTo>
                  <a:lnTo>
                    <a:pt x="224" y="248"/>
                  </a:lnTo>
                  <a:lnTo>
                    <a:pt x="271" y="314"/>
                  </a:lnTo>
                  <a:lnTo>
                    <a:pt x="316" y="383"/>
                  </a:lnTo>
                  <a:lnTo>
                    <a:pt x="361" y="457"/>
                  </a:lnTo>
                  <a:lnTo>
                    <a:pt x="334" y="504"/>
                  </a:lnTo>
                  <a:lnTo>
                    <a:pt x="305" y="535"/>
                  </a:lnTo>
                  <a:lnTo>
                    <a:pt x="272" y="551"/>
                  </a:lnTo>
                  <a:lnTo>
                    <a:pt x="240" y="553"/>
                  </a:lnTo>
                  <a:lnTo>
                    <a:pt x="202" y="543"/>
                  </a:lnTo>
                  <a:lnTo>
                    <a:pt x="164" y="524"/>
                  </a:lnTo>
                  <a:lnTo>
                    <a:pt x="124" y="497"/>
                  </a:lnTo>
                  <a:lnTo>
                    <a:pt x="83" y="463"/>
                  </a:lnTo>
                  <a:close/>
                </a:path>
              </a:pathLst>
            </a:custGeom>
            <a:solidFill>
              <a:srgbClr val="782B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709" name="Freeform 133"/>
            <p:cNvSpPr>
              <a:spLocks/>
            </p:cNvSpPr>
            <p:nvPr/>
          </p:nvSpPr>
          <p:spPr bwMode="auto">
            <a:xfrm>
              <a:off x="4348" y="2267"/>
              <a:ext cx="453" cy="555"/>
            </a:xfrm>
            <a:custGeom>
              <a:avLst/>
              <a:gdLst>
                <a:gd name="T0" fmla="*/ 1343 w 1359"/>
                <a:gd name="T1" fmla="*/ 929 h 1111"/>
                <a:gd name="T2" fmla="*/ 1309 w 1359"/>
                <a:gd name="T3" fmla="*/ 888 h 1111"/>
                <a:gd name="T4" fmla="*/ 1270 w 1359"/>
                <a:gd name="T5" fmla="*/ 849 h 1111"/>
                <a:gd name="T6" fmla="*/ 1226 w 1359"/>
                <a:gd name="T7" fmla="*/ 811 h 1111"/>
                <a:gd name="T8" fmla="*/ 1194 w 1359"/>
                <a:gd name="T9" fmla="*/ 767 h 1111"/>
                <a:gd name="T10" fmla="*/ 1173 w 1359"/>
                <a:gd name="T11" fmla="*/ 717 h 1111"/>
                <a:gd name="T12" fmla="*/ 1151 w 1359"/>
                <a:gd name="T13" fmla="*/ 668 h 1111"/>
                <a:gd name="T14" fmla="*/ 1132 w 1359"/>
                <a:gd name="T15" fmla="*/ 618 h 1111"/>
                <a:gd name="T16" fmla="*/ 1092 w 1359"/>
                <a:gd name="T17" fmla="*/ 564 h 1111"/>
                <a:gd name="T18" fmla="*/ 1030 w 1359"/>
                <a:gd name="T19" fmla="*/ 516 h 1111"/>
                <a:gd name="T20" fmla="*/ 966 w 1359"/>
                <a:gd name="T21" fmla="*/ 476 h 1111"/>
                <a:gd name="T22" fmla="*/ 903 w 1359"/>
                <a:gd name="T23" fmla="*/ 442 h 1111"/>
                <a:gd name="T24" fmla="*/ 876 w 1359"/>
                <a:gd name="T25" fmla="*/ 421 h 1111"/>
                <a:gd name="T26" fmla="*/ 886 w 1359"/>
                <a:gd name="T27" fmla="*/ 405 h 1111"/>
                <a:gd name="T28" fmla="*/ 896 w 1359"/>
                <a:gd name="T29" fmla="*/ 391 h 1111"/>
                <a:gd name="T30" fmla="*/ 906 w 1359"/>
                <a:gd name="T31" fmla="*/ 375 h 1111"/>
                <a:gd name="T32" fmla="*/ 911 w 1359"/>
                <a:gd name="T33" fmla="*/ 320 h 1111"/>
                <a:gd name="T34" fmla="*/ 880 w 1359"/>
                <a:gd name="T35" fmla="*/ 228 h 1111"/>
                <a:gd name="T36" fmla="*/ 824 w 1359"/>
                <a:gd name="T37" fmla="*/ 136 h 1111"/>
                <a:gd name="T38" fmla="*/ 765 w 1359"/>
                <a:gd name="T39" fmla="*/ 45 h 1111"/>
                <a:gd name="T40" fmla="*/ 652 w 1359"/>
                <a:gd name="T41" fmla="*/ 34 h 1111"/>
                <a:gd name="T42" fmla="*/ 470 w 1359"/>
                <a:gd name="T43" fmla="*/ 94 h 1111"/>
                <a:gd name="T44" fmla="*/ 289 w 1359"/>
                <a:gd name="T45" fmla="*/ 166 h 1111"/>
                <a:gd name="T46" fmla="*/ 120 w 1359"/>
                <a:gd name="T47" fmla="*/ 277 h 1111"/>
                <a:gd name="T48" fmla="*/ 15 w 1359"/>
                <a:gd name="T49" fmla="*/ 416 h 1111"/>
                <a:gd name="T50" fmla="*/ 0 w 1359"/>
                <a:gd name="T51" fmla="*/ 499 h 1111"/>
                <a:gd name="T52" fmla="*/ 24 w 1359"/>
                <a:gd name="T53" fmla="*/ 546 h 1111"/>
                <a:gd name="T54" fmla="*/ 73 w 1359"/>
                <a:gd name="T55" fmla="*/ 570 h 1111"/>
                <a:gd name="T56" fmla="*/ 163 w 1359"/>
                <a:gd name="T57" fmla="*/ 593 h 1111"/>
                <a:gd name="T58" fmla="*/ 265 w 1359"/>
                <a:gd name="T59" fmla="*/ 683 h 1111"/>
                <a:gd name="T60" fmla="*/ 406 w 1359"/>
                <a:gd name="T61" fmla="*/ 806 h 1111"/>
                <a:gd name="T62" fmla="*/ 660 w 1359"/>
                <a:gd name="T63" fmla="*/ 899 h 1111"/>
                <a:gd name="T64" fmla="*/ 899 w 1359"/>
                <a:gd name="T65" fmla="*/ 963 h 1111"/>
                <a:gd name="T66" fmla="*/ 989 w 1359"/>
                <a:gd name="T67" fmla="*/ 1044 h 1111"/>
                <a:gd name="T68" fmla="*/ 1082 w 1359"/>
                <a:gd name="T69" fmla="*/ 1098 h 1111"/>
                <a:gd name="T70" fmla="*/ 1177 w 1359"/>
                <a:gd name="T71" fmla="*/ 1111 h 1111"/>
                <a:gd name="T72" fmla="*/ 1270 w 1359"/>
                <a:gd name="T73" fmla="*/ 1093 h 1111"/>
                <a:gd name="T74" fmla="*/ 1326 w 1359"/>
                <a:gd name="T75" fmla="*/ 1071 h 1111"/>
                <a:gd name="T76" fmla="*/ 1353 w 1359"/>
                <a:gd name="T77" fmla="*/ 1031 h 1111"/>
                <a:gd name="T78" fmla="*/ 1359 w 1359"/>
                <a:gd name="T79" fmla="*/ 978 h 11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359"/>
                <a:gd name="T121" fmla="*/ 0 h 1111"/>
                <a:gd name="T122" fmla="*/ 1359 w 1359"/>
                <a:gd name="T123" fmla="*/ 1111 h 111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359" h="1111">
                  <a:moveTo>
                    <a:pt x="1359" y="951"/>
                  </a:moveTo>
                  <a:lnTo>
                    <a:pt x="1343" y="929"/>
                  </a:lnTo>
                  <a:lnTo>
                    <a:pt x="1328" y="908"/>
                  </a:lnTo>
                  <a:lnTo>
                    <a:pt x="1309" y="888"/>
                  </a:lnTo>
                  <a:lnTo>
                    <a:pt x="1291" y="869"/>
                  </a:lnTo>
                  <a:lnTo>
                    <a:pt x="1270" y="849"/>
                  </a:lnTo>
                  <a:lnTo>
                    <a:pt x="1249" y="829"/>
                  </a:lnTo>
                  <a:lnTo>
                    <a:pt x="1226" y="811"/>
                  </a:lnTo>
                  <a:lnTo>
                    <a:pt x="1205" y="793"/>
                  </a:lnTo>
                  <a:lnTo>
                    <a:pt x="1194" y="767"/>
                  </a:lnTo>
                  <a:lnTo>
                    <a:pt x="1184" y="742"/>
                  </a:lnTo>
                  <a:lnTo>
                    <a:pt x="1173" y="717"/>
                  </a:lnTo>
                  <a:lnTo>
                    <a:pt x="1163" y="692"/>
                  </a:lnTo>
                  <a:lnTo>
                    <a:pt x="1151" y="668"/>
                  </a:lnTo>
                  <a:lnTo>
                    <a:pt x="1143" y="643"/>
                  </a:lnTo>
                  <a:lnTo>
                    <a:pt x="1132" y="618"/>
                  </a:lnTo>
                  <a:lnTo>
                    <a:pt x="1123" y="593"/>
                  </a:lnTo>
                  <a:lnTo>
                    <a:pt x="1092" y="564"/>
                  </a:lnTo>
                  <a:lnTo>
                    <a:pt x="1061" y="540"/>
                  </a:lnTo>
                  <a:lnTo>
                    <a:pt x="1030" y="516"/>
                  </a:lnTo>
                  <a:lnTo>
                    <a:pt x="999" y="495"/>
                  </a:lnTo>
                  <a:lnTo>
                    <a:pt x="966" y="476"/>
                  </a:lnTo>
                  <a:lnTo>
                    <a:pt x="935" y="459"/>
                  </a:lnTo>
                  <a:lnTo>
                    <a:pt x="903" y="442"/>
                  </a:lnTo>
                  <a:lnTo>
                    <a:pt x="872" y="429"/>
                  </a:lnTo>
                  <a:lnTo>
                    <a:pt x="876" y="421"/>
                  </a:lnTo>
                  <a:lnTo>
                    <a:pt x="880" y="413"/>
                  </a:lnTo>
                  <a:lnTo>
                    <a:pt x="886" y="405"/>
                  </a:lnTo>
                  <a:lnTo>
                    <a:pt x="892" y="399"/>
                  </a:lnTo>
                  <a:lnTo>
                    <a:pt x="896" y="391"/>
                  </a:lnTo>
                  <a:lnTo>
                    <a:pt x="900" y="383"/>
                  </a:lnTo>
                  <a:lnTo>
                    <a:pt x="906" y="375"/>
                  </a:lnTo>
                  <a:lnTo>
                    <a:pt x="911" y="369"/>
                  </a:lnTo>
                  <a:lnTo>
                    <a:pt x="911" y="320"/>
                  </a:lnTo>
                  <a:lnTo>
                    <a:pt x="900" y="273"/>
                  </a:lnTo>
                  <a:lnTo>
                    <a:pt x="880" y="228"/>
                  </a:lnTo>
                  <a:lnTo>
                    <a:pt x="855" y="182"/>
                  </a:lnTo>
                  <a:lnTo>
                    <a:pt x="824" y="136"/>
                  </a:lnTo>
                  <a:lnTo>
                    <a:pt x="793" y="90"/>
                  </a:lnTo>
                  <a:lnTo>
                    <a:pt x="765" y="45"/>
                  </a:lnTo>
                  <a:lnTo>
                    <a:pt x="741" y="0"/>
                  </a:lnTo>
                  <a:lnTo>
                    <a:pt x="652" y="34"/>
                  </a:lnTo>
                  <a:lnTo>
                    <a:pt x="561" y="66"/>
                  </a:lnTo>
                  <a:lnTo>
                    <a:pt x="470" y="94"/>
                  </a:lnTo>
                  <a:lnTo>
                    <a:pt x="379" y="128"/>
                  </a:lnTo>
                  <a:lnTo>
                    <a:pt x="289" y="166"/>
                  </a:lnTo>
                  <a:lnTo>
                    <a:pt x="203" y="216"/>
                  </a:lnTo>
                  <a:lnTo>
                    <a:pt x="120" y="277"/>
                  </a:lnTo>
                  <a:lnTo>
                    <a:pt x="45" y="357"/>
                  </a:lnTo>
                  <a:lnTo>
                    <a:pt x="15" y="416"/>
                  </a:lnTo>
                  <a:lnTo>
                    <a:pt x="1" y="464"/>
                  </a:lnTo>
                  <a:lnTo>
                    <a:pt x="0" y="499"/>
                  </a:lnTo>
                  <a:lnTo>
                    <a:pt x="8" y="528"/>
                  </a:lnTo>
                  <a:lnTo>
                    <a:pt x="24" y="546"/>
                  </a:lnTo>
                  <a:lnTo>
                    <a:pt x="46" y="560"/>
                  </a:lnTo>
                  <a:lnTo>
                    <a:pt x="73" y="570"/>
                  </a:lnTo>
                  <a:lnTo>
                    <a:pt x="104" y="579"/>
                  </a:lnTo>
                  <a:lnTo>
                    <a:pt x="163" y="593"/>
                  </a:lnTo>
                  <a:lnTo>
                    <a:pt x="214" y="631"/>
                  </a:lnTo>
                  <a:lnTo>
                    <a:pt x="265" y="683"/>
                  </a:lnTo>
                  <a:lnTo>
                    <a:pt x="327" y="745"/>
                  </a:lnTo>
                  <a:lnTo>
                    <a:pt x="406" y="806"/>
                  </a:lnTo>
                  <a:lnTo>
                    <a:pt x="515" y="859"/>
                  </a:lnTo>
                  <a:lnTo>
                    <a:pt x="660" y="899"/>
                  </a:lnTo>
                  <a:lnTo>
                    <a:pt x="854" y="918"/>
                  </a:lnTo>
                  <a:lnTo>
                    <a:pt x="899" y="963"/>
                  </a:lnTo>
                  <a:lnTo>
                    <a:pt x="944" y="1006"/>
                  </a:lnTo>
                  <a:lnTo>
                    <a:pt x="989" y="1044"/>
                  </a:lnTo>
                  <a:lnTo>
                    <a:pt x="1036" y="1076"/>
                  </a:lnTo>
                  <a:lnTo>
                    <a:pt x="1082" y="1098"/>
                  </a:lnTo>
                  <a:lnTo>
                    <a:pt x="1129" y="1111"/>
                  </a:lnTo>
                  <a:lnTo>
                    <a:pt x="1177" y="1111"/>
                  </a:lnTo>
                  <a:lnTo>
                    <a:pt x="1228" y="1097"/>
                  </a:lnTo>
                  <a:lnTo>
                    <a:pt x="1270" y="1093"/>
                  </a:lnTo>
                  <a:lnTo>
                    <a:pt x="1302" y="1085"/>
                  </a:lnTo>
                  <a:lnTo>
                    <a:pt x="1326" y="1071"/>
                  </a:lnTo>
                  <a:lnTo>
                    <a:pt x="1343" y="1054"/>
                  </a:lnTo>
                  <a:lnTo>
                    <a:pt x="1353" y="1031"/>
                  </a:lnTo>
                  <a:lnTo>
                    <a:pt x="1359" y="1006"/>
                  </a:lnTo>
                  <a:lnTo>
                    <a:pt x="1359" y="978"/>
                  </a:lnTo>
                  <a:lnTo>
                    <a:pt x="1359" y="951"/>
                  </a:lnTo>
                  <a:close/>
                </a:path>
              </a:pathLst>
            </a:custGeom>
            <a:solidFill>
              <a:srgbClr val="B86B0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710" name="Freeform 134"/>
            <p:cNvSpPr>
              <a:spLocks/>
            </p:cNvSpPr>
            <p:nvPr/>
          </p:nvSpPr>
          <p:spPr bwMode="auto">
            <a:xfrm>
              <a:off x="4376" y="2273"/>
              <a:ext cx="395" cy="515"/>
            </a:xfrm>
            <a:custGeom>
              <a:avLst/>
              <a:gdLst>
                <a:gd name="T0" fmla="*/ 1172 w 1186"/>
                <a:gd name="T1" fmla="*/ 871 h 1031"/>
                <a:gd name="T2" fmla="*/ 1141 w 1186"/>
                <a:gd name="T3" fmla="*/ 835 h 1031"/>
                <a:gd name="T4" fmla="*/ 1107 w 1186"/>
                <a:gd name="T5" fmla="*/ 801 h 1031"/>
                <a:gd name="T6" fmla="*/ 1069 w 1186"/>
                <a:gd name="T7" fmla="*/ 768 h 1031"/>
                <a:gd name="T8" fmla="*/ 1039 w 1186"/>
                <a:gd name="T9" fmla="*/ 730 h 1031"/>
                <a:gd name="T10" fmla="*/ 1022 w 1186"/>
                <a:gd name="T11" fmla="*/ 686 h 1031"/>
                <a:gd name="T12" fmla="*/ 1004 w 1186"/>
                <a:gd name="T13" fmla="*/ 643 h 1031"/>
                <a:gd name="T14" fmla="*/ 987 w 1186"/>
                <a:gd name="T15" fmla="*/ 600 h 1031"/>
                <a:gd name="T16" fmla="*/ 952 w 1186"/>
                <a:gd name="T17" fmla="*/ 554 h 1031"/>
                <a:gd name="T18" fmla="*/ 898 w 1186"/>
                <a:gd name="T19" fmla="*/ 511 h 1031"/>
                <a:gd name="T20" fmla="*/ 843 w 1186"/>
                <a:gd name="T21" fmla="*/ 476 h 1031"/>
                <a:gd name="T22" fmla="*/ 786 w 1186"/>
                <a:gd name="T23" fmla="*/ 447 h 1031"/>
                <a:gd name="T24" fmla="*/ 764 w 1186"/>
                <a:gd name="T25" fmla="*/ 425 h 1031"/>
                <a:gd name="T26" fmla="*/ 779 w 1186"/>
                <a:gd name="T27" fmla="*/ 399 h 1031"/>
                <a:gd name="T28" fmla="*/ 795 w 1186"/>
                <a:gd name="T29" fmla="*/ 369 h 1031"/>
                <a:gd name="T30" fmla="*/ 809 w 1186"/>
                <a:gd name="T31" fmla="*/ 341 h 1031"/>
                <a:gd name="T32" fmla="*/ 813 w 1186"/>
                <a:gd name="T33" fmla="*/ 290 h 1031"/>
                <a:gd name="T34" fmla="*/ 785 w 1186"/>
                <a:gd name="T35" fmla="*/ 207 h 1031"/>
                <a:gd name="T36" fmla="*/ 734 w 1186"/>
                <a:gd name="T37" fmla="*/ 123 h 1031"/>
                <a:gd name="T38" fmla="*/ 679 w 1186"/>
                <a:gd name="T39" fmla="*/ 40 h 1031"/>
                <a:gd name="T40" fmla="*/ 580 w 1186"/>
                <a:gd name="T41" fmla="*/ 33 h 1031"/>
                <a:gd name="T42" fmla="*/ 418 w 1186"/>
                <a:gd name="T43" fmla="*/ 102 h 1031"/>
                <a:gd name="T44" fmla="*/ 256 w 1186"/>
                <a:gd name="T45" fmla="*/ 186 h 1031"/>
                <a:gd name="T46" fmla="*/ 106 w 1186"/>
                <a:gd name="T47" fmla="*/ 298 h 1031"/>
                <a:gd name="T48" fmla="*/ 14 w 1186"/>
                <a:gd name="T49" fmla="*/ 421 h 1031"/>
                <a:gd name="T50" fmla="*/ 0 w 1186"/>
                <a:gd name="T51" fmla="*/ 481 h 1031"/>
                <a:gd name="T52" fmla="*/ 20 w 1186"/>
                <a:gd name="T53" fmla="*/ 504 h 1031"/>
                <a:gd name="T54" fmla="*/ 64 w 1186"/>
                <a:gd name="T55" fmla="*/ 511 h 1031"/>
                <a:gd name="T56" fmla="*/ 143 w 1186"/>
                <a:gd name="T57" fmla="*/ 531 h 1031"/>
                <a:gd name="T58" fmla="*/ 232 w 1186"/>
                <a:gd name="T59" fmla="*/ 625 h 1031"/>
                <a:gd name="T60" fmla="*/ 353 w 1186"/>
                <a:gd name="T61" fmla="*/ 749 h 1031"/>
                <a:gd name="T62" fmla="*/ 575 w 1186"/>
                <a:gd name="T63" fmla="*/ 844 h 1031"/>
                <a:gd name="T64" fmla="*/ 784 w 1186"/>
                <a:gd name="T65" fmla="*/ 900 h 1031"/>
                <a:gd name="T66" fmla="*/ 863 w 1186"/>
                <a:gd name="T67" fmla="*/ 972 h 1031"/>
                <a:gd name="T68" fmla="*/ 945 w 1186"/>
                <a:gd name="T69" fmla="*/ 1020 h 1031"/>
                <a:gd name="T70" fmla="*/ 1028 w 1186"/>
                <a:gd name="T71" fmla="*/ 1031 h 1031"/>
                <a:gd name="T72" fmla="*/ 1107 w 1186"/>
                <a:gd name="T73" fmla="*/ 1015 h 1031"/>
                <a:gd name="T74" fmla="*/ 1158 w 1186"/>
                <a:gd name="T75" fmla="*/ 997 h 1031"/>
                <a:gd name="T76" fmla="*/ 1182 w 1186"/>
                <a:gd name="T77" fmla="*/ 961 h 1031"/>
                <a:gd name="T78" fmla="*/ 1186 w 1186"/>
                <a:gd name="T79" fmla="*/ 914 h 103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86"/>
                <a:gd name="T121" fmla="*/ 0 h 1031"/>
                <a:gd name="T122" fmla="*/ 1186 w 1186"/>
                <a:gd name="T123" fmla="*/ 1031 h 103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86" h="1031">
                  <a:moveTo>
                    <a:pt x="1185" y="891"/>
                  </a:moveTo>
                  <a:lnTo>
                    <a:pt x="1172" y="871"/>
                  </a:lnTo>
                  <a:lnTo>
                    <a:pt x="1158" y="853"/>
                  </a:lnTo>
                  <a:lnTo>
                    <a:pt x="1141" y="835"/>
                  </a:lnTo>
                  <a:lnTo>
                    <a:pt x="1125" y="819"/>
                  </a:lnTo>
                  <a:lnTo>
                    <a:pt x="1107" y="801"/>
                  </a:lnTo>
                  <a:lnTo>
                    <a:pt x="1089" y="785"/>
                  </a:lnTo>
                  <a:lnTo>
                    <a:pt x="1069" y="768"/>
                  </a:lnTo>
                  <a:lnTo>
                    <a:pt x="1049" y="752"/>
                  </a:lnTo>
                  <a:lnTo>
                    <a:pt x="1039" y="730"/>
                  </a:lnTo>
                  <a:lnTo>
                    <a:pt x="1031" y="708"/>
                  </a:lnTo>
                  <a:lnTo>
                    <a:pt x="1022" y="686"/>
                  </a:lnTo>
                  <a:lnTo>
                    <a:pt x="1014" y="665"/>
                  </a:lnTo>
                  <a:lnTo>
                    <a:pt x="1004" y="643"/>
                  </a:lnTo>
                  <a:lnTo>
                    <a:pt x="995" y="622"/>
                  </a:lnTo>
                  <a:lnTo>
                    <a:pt x="987" y="600"/>
                  </a:lnTo>
                  <a:lnTo>
                    <a:pt x="978" y="579"/>
                  </a:lnTo>
                  <a:lnTo>
                    <a:pt x="952" y="554"/>
                  </a:lnTo>
                  <a:lnTo>
                    <a:pt x="925" y="532"/>
                  </a:lnTo>
                  <a:lnTo>
                    <a:pt x="898" y="511"/>
                  </a:lnTo>
                  <a:lnTo>
                    <a:pt x="871" y="493"/>
                  </a:lnTo>
                  <a:lnTo>
                    <a:pt x="843" y="476"/>
                  </a:lnTo>
                  <a:lnTo>
                    <a:pt x="815" y="460"/>
                  </a:lnTo>
                  <a:lnTo>
                    <a:pt x="786" y="447"/>
                  </a:lnTo>
                  <a:lnTo>
                    <a:pt x="760" y="435"/>
                  </a:lnTo>
                  <a:lnTo>
                    <a:pt x="764" y="425"/>
                  </a:lnTo>
                  <a:lnTo>
                    <a:pt x="771" y="413"/>
                  </a:lnTo>
                  <a:lnTo>
                    <a:pt x="779" y="399"/>
                  </a:lnTo>
                  <a:lnTo>
                    <a:pt x="788" y="384"/>
                  </a:lnTo>
                  <a:lnTo>
                    <a:pt x="795" y="369"/>
                  </a:lnTo>
                  <a:lnTo>
                    <a:pt x="803" y="354"/>
                  </a:lnTo>
                  <a:lnTo>
                    <a:pt x="809" y="341"/>
                  </a:lnTo>
                  <a:lnTo>
                    <a:pt x="815" y="333"/>
                  </a:lnTo>
                  <a:lnTo>
                    <a:pt x="813" y="290"/>
                  </a:lnTo>
                  <a:lnTo>
                    <a:pt x="803" y="248"/>
                  </a:lnTo>
                  <a:lnTo>
                    <a:pt x="785" y="207"/>
                  </a:lnTo>
                  <a:lnTo>
                    <a:pt x="762" y="165"/>
                  </a:lnTo>
                  <a:lnTo>
                    <a:pt x="734" y="123"/>
                  </a:lnTo>
                  <a:lnTo>
                    <a:pt x="706" y="81"/>
                  </a:lnTo>
                  <a:lnTo>
                    <a:pt x="679" y="40"/>
                  </a:lnTo>
                  <a:lnTo>
                    <a:pt x="659" y="0"/>
                  </a:lnTo>
                  <a:lnTo>
                    <a:pt x="580" y="33"/>
                  </a:lnTo>
                  <a:lnTo>
                    <a:pt x="500" y="67"/>
                  </a:lnTo>
                  <a:lnTo>
                    <a:pt x="418" y="102"/>
                  </a:lnTo>
                  <a:lnTo>
                    <a:pt x="338" y="143"/>
                  </a:lnTo>
                  <a:lnTo>
                    <a:pt x="256" y="186"/>
                  </a:lnTo>
                  <a:lnTo>
                    <a:pt x="180" y="238"/>
                  </a:lnTo>
                  <a:lnTo>
                    <a:pt x="106" y="298"/>
                  </a:lnTo>
                  <a:lnTo>
                    <a:pt x="40" y="371"/>
                  </a:lnTo>
                  <a:lnTo>
                    <a:pt x="14" y="421"/>
                  </a:lnTo>
                  <a:lnTo>
                    <a:pt x="2" y="457"/>
                  </a:lnTo>
                  <a:lnTo>
                    <a:pt x="0" y="481"/>
                  </a:lnTo>
                  <a:lnTo>
                    <a:pt x="7" y="497"/>
                  </a:lnTo>
                  <a:lnTo>
                    <a:pt x="20" y="504"/>
                  </a:lnTo>
                  <a:lnTo>
                    <a:pt x="40" y="508"/>
                  </a:lnTo>
                  <a:lnTo>
                    <a:pt x="64" y="511"/>
                  </a:lnTo>
                  <a:lnTo>
                    <a:pt x="91" y="516"/>
                  </a:lnTo>
                  <a:lnTo>
                    <a:pt x="143" y="531"/>
                  </a:lnTo>
                  <a:lnTo>
                    <a:pt x="187" y="570"/>
                  </a:lnTo>
                  <a:lnTo>
                    <a:pt x="232" y="625"/>
                  </a:lnTo>
                  <a:lnTo>
                    <a:pt x="285" y="687"/>
                  </a:lnTo>
                  <a:lnTo>
                    <a:pt x="353" y="749"/>
                  </a:lnTo>
                  <a:lnTo>
                    <a:pt x="448" y="803"/>
                  </a:lnTo>
                  <a:lnTo>
                    <a:pt x="575" y="844"/>
                  </a:lnTo>
                  <a:lnTo>
                    <a:pt x="744" y="862"/>
                  </a:lnTo>
                  <a:lnTo>
                    <a:pt x="784" y="900"/>
                  </a:lnTo>
                  <a:lnTo>
                    <a:pt x="823" y="939"/>
                  </a:lnTo>
                  <a:lnTo>
                    <a:pt x="863" y="972"/>
                  </a:lnTo>
                  <a:lnTo>
                    <a:pt x="905" y="1001"/>
                  </a:lnTo>
                  <a:lnTo>
                    <a:pt x="945" y="1020"/>
                  </a:lnTo>
                  <a:lnTo>
                    <a:pt x="986" y="1031"/>
                  </a:lnTo>
                  <a:lnTo>
                    <a:pt x="1028" y="1031"/>
                  </a:lnTo>
                  <a:lnTo>
                    <a:pt x="1070" y="1019"/>
                  </a:lnTo>
                  <a:lnTo>
                    <a:pt x="1107" y="1015"/>
                  </a:lnTo>
                  <a:lnTo>
                    <a:pt x="1137" y="1008"/>
                  </a:lnTo>
                  <a:lnTo>
                    <a:pt x="1158" y="997"/>
                  </a:lnTo>
                  <a:lnTo>
                    <a:pt x="1173" y="981"/>
                  </a:lnTo>
                  <a:lnTo>
                    <a:pt x="1182" y="961"/>
                  </a:lnTo>
                  <a:lnTo>
                    <a:pt x="1186" y="939"/>
                  </a:lnTo>
                  <a:lnTo>
                    <a:pt x="1186" y="914"/>
                  </a:lnTo>
                  <a:lnTo>
                    <a:pt x="1185" y="891"/>
                  </a:lnTo>
                  <a:close/>
                </a:path>
              </a:pathLst>
            </a:custGeom>
            <a:solidFill>
              <a:srgbClr val="BF7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711" name="Freeform 135"/>
            <p:cNvSpPr>
              <a:spLocks/>
            </p:cNvSpPr>
            <p:nvPr/>
          </p:nvSpPr>
          <p:spPr bwMode="auto">
            <a:xfrm>
              <a:off x="4388" y="2290"/>
              <a:ext cx="369" cy="483"/>
            </a:xfrm>
            <a:custGeom>
              <a:avLst/>
              <a:gdLst>
                <a:gd name="T0" fmla="*/ 1095 w 1108"/>
                <a:gd name="T1" fmla="*/ 816 h 966"/>
                <a:gd name="T2" fmla="*/ 1069 w 1108"/>
                <a:gd name="T3" fmla="*/ 783 h 966"/>
                <a:gd name="T4" fmla="*/ 1035 w 1108"/>
                <a:gd name="T5" fmla="*/ 752 h 966"/>
                <a:gd name="T6" fmla="*/ 999 w 1108"/>
                <a:gd name="T7" fmla="*/ 721 h 966"/>
                <a:gd name="T8" fmla="*/ 974 w 1108"/>
                <a:gd name="T9" fmla="*/ 686 h 966"/>
                <a:gd name="T10" fmla="*/ 957 w 1108"/>
                <a:gd name="T11" fmla="*/ 644 h 966"/>
                <a:gd name="T12" fmla="*/ 940 w 1108"/>
                <a:gd name="T13" fmla="*/ 603 h 966"/>
                <a:gd name="T14" fmla="*/ 923 w 1108"/>
                <a:gd name="T15" fmla="*/ 561 h 966"/>
                <a:gd name="T16" fmla="*/ 891 w 1108"/>
                <a:gd name="T17" fmla="*/ 518 h 966"/>
                <a:gd name="T18" fmla="*/ 840 w 1108"/>
                <a:gd name="T19" fmla="*/ 478 h 966"/>
                <a:gd name="T20" fmla="*/ 789 w 1108"/>
                <a:gd name="T21" fmla="*/ 445 h 966"/>
                <a:gd name="T22" fmla="*/ 738 w 1108"/>
                <a:gd name="T23" fmla="*/ 419 h 966"/>
                <a:gd name="T24" fmla="*/ 716 w 1108"/>
                <a:gd name="T25" fmla="*/ 400 h 966"/>
                <a:gd name="T26" fmla="*/ 728 w 1108"/>
                <a:gd name="T27" fmla="*/ 375 h 966"/>
                <a:gd name="T28" fmla="*/ 744 w 1108"/>
                <a:gd name="T29" fmla="*/ 345 h 966"/>
                <a:gd name="T30" fmla="*/ 757 w 1108"/>
                <a:gd name="T31" fmla="*/ 320 h 966"/>
                <a:gd name="T32" fmla="*/ 762 w 1108"/>
                <a:gd name="T33" fmla="*/ 273 h 966"/>
                <a:gd name="T34" fmla="*/ 737 w 1108"/>
                <a:gd name="T35" fmla="*/ 193 h 966"/>
                <a:gd name="T36" fmla="*/ 692 w 1108"/>
                <a:gd name="T37" fmla="*/ 115 h 966"/>
                <a:gd name="T38" fmla="*/ 642 w 1108"/>
                <a:gd name="T39" fmla="*/ 37 h 966"/>
                <a:gd name="T40" fmla="*/ 550 w 1108"/>
                <a:gd name="T41" fmla="*/ 31 h 966"/>
                <a:gd name="T42" fmla="*/ 397 w 1108"/>
                <a:gd name="T43" fmla="*/ 97 h 966"/>
                <a:gd name="T44" fmla="*/ 241 w 1108"/>
                <a:gd name="T45" fmla="*/ 175 h 966"/>
                <a:gd name="T46" fmla="*/ 99 w 1108"/>
                <a:gd name="T47" fmla="*/ 281 h 966"/>
                <a:gd name="T48" fmla="*/ 13 w 1108"/>
                <a:gd name="T49" fmla="*/ 394 h 966"/>
                <a:gd name="T50" fmla="*/ 0 w 1108"/>
                <a:gd name="T51" fmla="*/ 451 h 966"/>
                <a:gd name="T52" fmla="*/ 20 w 1108"/>
                <a:gd name="T53" fmla="*/ 473 h 966"/>
                <a:gd name="T54" fmla="*/ 59 w 1108"/>
                <a:gd name="T55" fmla="*/ 479 h 966"/>
                <a:gd name="T56" fmla="*/ 133 w 1108"/>
                <a:gd name="T57" fmla="*/ 499 h 966"/>
                <a:gd name="T58" fmla="*/ 216 w 1108"/>
                <a:gd name="T59" fmla="*/ 585 h 966"/>
                <a:gd name="T60" fmla="*/ 330 w 1108"/>
                <a:gd name="T61" fmla="*/ 701 h 966"/>
                <a:gd name="T62" fmla="*/ 538 w 1108"/>
                <a:gd name="T63" fmla="*/ 790 h 966"/>
                <a:gd name="T64" fmla="*/ 733 w 1108"/>
                <a:gd name="T65" fmla="*/ 845 h 966"/>
                <a:gd name="T66" fmla="*/ 807 w 1108"/>
                <a:gd name="T67" fmla="*/ 910 h 966"/>
                <a:gd name="T68" fmla="*/ 884 w 1108"/>
                <a:gd name="T69" fmla="*/ 956 h 966"/>
                <a:gd name="T70" fmla="*/ 961 w 1108"/>
                <a:gd name="T71" fmla="*/ 966 h 966"/>
                <a:gd name="T72" fmla="*/ 1036 w 1108"/>
                <a:gd name="T73" fmla="*/ 951 h 966"/>
                <a:gd name="T74" fmla="*/ 1083 w 1108"/>
                <a:gd name="T75" fmla="*/ 934 h 966"/>
                <a:gd name="T76" fmla="*/ 1104 w 1108"/>
                <a:gd name="T77" fmla="*/ 900 h 966"/>
                <a:gd name="T78" fmla="*/ 1108 w 1108"/>
                <a:gd name="T79" fmla="*/ 857 h 96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08"/>
                <a:gd name="T121" fmla="*/ 0 h 966"/>
                <a:gd name="T122" fmla="*/ 1108 w 1108"/>
                <a:gd name="T123" fmla="*/ 966 h 96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08" h="966">
                  <a:moveTo>
                    <a:pt x="1108" y="834"/>
                  </a:moveTo>
                  <a:lnTo>
                    <a:pt x="1095" y="816"/>
                  </a:lnTo>
                  <a:lnTo>
                    <a:pt x="1083" y="799"/>
                  </a:lnTo>
                  <a:lnTo>
                    <a:pt x="1069" y="783"/>
                  </a:lnTo>
                  <a:lnTo>
                    <a:pt x="1053" y="768"/>
                  </a:lnTo>
                  <a:lnTo>
                    <a:pt x="1035" y="752"/>
                  </a:lnTo>
                  <a:lnTo>
                    <a:pt x="1018" y="736"/>
                  </a:lnTo>
                  <a:lnTo>
                    <a:pt x="999" y="721"/>
                  </a:lnTo>
                  <a:lnTo>
                    <a:pt x="982" y="706"/>
                  </a:lnTo>
                  <a:lnTo>
                    <a:pt x="974" y="686"/>
                  </a:lnTo>
                  <a:lnTo>
                    <a:pt x="965" y="665"/>
                  </a:lnTo>
                  <a:lnTo>
                    <a:pt x="957" y="644"/>
                  </a:lnTo>
                  <a:lnTo>
                    <a:pt x="949" y="624"/>
                  </a:lnTo>
                  <a:lnTo>
                    <a:pt x="940" y="603"/>
                  </a:lnTo>
                  <a:lnTo>
                    <a:pt x="932" y="582"/>
                  </a:lnTo>
                  <a:lnTo>
                    <a:pt x="923" y="561"/>
                  </a:lnTo>
                  <a:lnTo>
                    <a:pt x="916" y="542"/>
                  </a:lnTo>
                  <a:lnTo>
                    <a:pt x="891" y="518"/>
                  </a:lnTo>
                  <a:lnTo>
                    <a:pt x="865" y="498"/>
                  </a:lnTo>
                  <a:lnTo>
                    <a:pt x="840" y="478"/>
                  </a:lnTo>
                  <a:lnTo>
                    <a:pt x="816" y="462"/>
                  </a:lnTo>
                  <a:lnTo>
                    <a:pt x="789" y="445"/>
                  </a:lnTo>
                  <a:lnTo>
                    <a:pt x="764" y="432"/>
                  </a:lnTo>
                  <a:lnTo>
                    <a:pt x="738" y="419"/>
                  </a:lnTo>
                  <a:lnTo>
                    <a:pt x="713" y="409"/>
                  </a:lnTo>
                  <a:lnTo>
                    <a:pt x="716" y="400"/>
                  </a:lnTo>
                  <a:lnTo>
                    <a:pt x="723" y="389"/>
                  </a:lnTo>
                  <a:lnTo>
                    <a:pt x="728" y="375"/>
                  </a:lnTo>
                  <a:lnTo>
                    <a:pt x="737" y="360"/>
                  </a:lnTo>
                  <a:lnTo>
                    <a:pt x="744" y="345"/>
                  </a:lnTo>
                  <a:lnTo>
                    <a:pt x="751" y="332"/>
                  </a:lnTo>
                  <a:lnTo>
                    <a:pt x="757" y="320"/>
                  </a:lnTo>
                  <a:lnTo>
                    <a:pt x="762" y="313"/>
                  </a:lnTo>
                  <a:lnTo>
                    <a:pt x="762" y="273"/>
                  </a:lnTo>
                  <a:lnTo>
                    <a:pt x="754" y="234"/>
                  </a:lnTo>
                  <a:lnTo>
                    <a:pt x="737" y="193"/>
                  </a:lnTo>
                  <a:lnTo>
                    <a:pt x="717" y="154"/>
                  </a:lnTo>
                  <a:lnTo>
                    <a:pt x="692" y="115"/>
                  </a:lnTo>
                  <a:lnTo>
                    <a:pt x="666" y="76"/>
                  </a:lnTo>
                  <a:lnTo>
                    <a:pt x="642" y="37"/>
                  </a:lnTo>
                  <a:lnTo>
                    <a:pt x="624" y="0"/>
                  </a:lnTo>
                  <a:lnTo>
                    <a:pt x="550" y="31"/>
                  </a:lnTo>
                  <a:lnTo>
                    <a:pt x="474" y="63"/>
                  </a:lnTo>
                  <a:lnTo>
                    <a:pt x="397" y="97"/>
                  </a:lnTo>
                  <a:lnTo>
                    <a:pt x="319" y="135"/>
                  </a:lnTo>
                  <a:lnTo>
                    <a:pt x="241" y="175"/>
                  </a:lnTo>
                  <a:lnTo>
                    <a:pt x="169" y="225"/>
                  </a:lnTo>
                  <a:lnTo>
                    <a:pt x="99" y="281"/>
                  </a:lnTo>
                  <a:lnTo>
                    <a:pt x="37" y="349"/>
                  </a:lnTo>
                  <a:lnTo>
                    <a:pt x="13" y="394"/>
                  </a:lnTo>
                  <a:lnTo>
                    <a:pt x="3" y="428"/>
                  </a:lnTo>
                  <a:lnTo>
                    <a:pt x="0" y="451"/>
                  </a:lnTo>
                  <a:lnTo>
                    <a:pt x="7" y="466"/>
                  </a:lnTo>
                  <a:lnTo>
                    <a:pt x="20" y="473"/>
                  </a:lnTo>
                  <a:lnTo>
                    <a:pt x="38" y="477"/>
                  </a:lnTo>
                  <a:lnTo>
                    <a:pt x="59" y="479"/>
                  </a:lnTo>
                  <a:lnTo>
                    <a:pt x="85" y="484"/>
                  </a:lnTo>
                  <a:lnTo>
                    <a:pt x="133" y="499"/>
                  </a:lnTo>
                  <a:lnTo>
                    <a:pt x="175" y="535"/>
                  </a:lnTo>
                  <a:lnTo>
                    <a:pt x="216" y="585"/>
                  </a:lnTo>
                  <a:lnTo>
                    <a:pt x="267" y="644"/>
                  </a:lnTo>
                  <a:lnTo>
                    <a:pt x="330" y="701"/>
                  </a:lnTo>
                  <a:lnTo>
                    <a:pt x="419" y="753"/>
                  </a:lnTo>
                  <a:lnTo>
                    <a:pt x="538" y="790"/>
                  </a:lnTo>
                  <a:lnTo>
                    <a:pt x="696" y="808"/>
                  </a:lnTo>
                  <a:lnTo>
                    <a:pt x="733" y="845"/>
                  </a:lnTo>
                  <a:lnTo>
                    <a:pt x="769" y="880"/>
                  </a:lnTo>
                  <a:lnTo>
                    <a:pt x="807" y="910"/>
                  </a:lnTo>
                  <a:lnTo>
                    <a:pt x="845" y="938"/>
                  </a:lnTo>
                  <a:lnTo>
                    <a:pt x="884" y="956"/>
                  </a:lnTo>
                  <a:lnTo>
                    <a:pt x="922" y="966"/>
                  </a:lnTo>
                  <a:lnTo>
                    <a:pt x="961" y="966"/>
                  </a:lnTo>
                  <a:lnTo>
                    <a:pt x="1002" y="955"/>
                  </a:lnTo>
                  <a:lnTo>
                    <a:pt x="1036" y="951"/>
                  </a:lnTo>
                  <a:lnTo>
                    <a:pt x="1063" y="944"/>
                  </a:lnTo>
                  <a:lnTo>
                    <a:pt x="1083" y="934"/>
                  </a:lnTo>
                  <a:lnTo>
                    <a:pt x="1097" y="919"/>
                  </a:lnTo>
                  <a:lnTo>
                    <a:pt x="1104" y="900"/>
                  </a:lnTo>
                  <a:lnTo>
                    <a:pt x="1108" y="880"/>
                  </a:lnTo>
                  <a:lnTo>
                    <a:pt x="1108" y="857"/>
                  </a:lnTo>
                  <a:lnTo>
                    <a:pt x="1108" y="834"/>
                  </a:lnTo>
                  <a:close/>
                </a:path>
              </a:pathLst>
            </a:custGeom>
            <a:solidFill>
              <a:srgbClr val="C77A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712" name="Freeform 136"/>
            <p:cNvSpPr>
              <a:spLocks/>
            </p:cNvSpPr>
            <p:nvPr/>
          </p:nvSpPr>
          <p:spPr bwMode="auto">
            <a:xfrm>
              <a:off x="4400" y="2306"/>
              <a:ext cx="345" cy="450"/>
            </a:xfrm>
            <a:custGeom>
              <a:avLst/>
              <a:gdLst>
                <a:gd name="T0" fmla="*/ 1024 w 1035"/>
                <a:gd name="T1" fmla="*/ 762 h 901"/>
                <a:gd name="T2" fmla="*/ 997 w 1035"/>
                <a:gd name="T3" fmla="*/ 731 h 901"/>
                <a:gd name="T4" fmla="*/ 966 w 1035"/>
                <a:gd name="T5" fmla="*/ 701 h 901"/>
                <a:gd name="T6" fmla="*/ 933 w 1035"/>
                <a:gd name="T7" fmla="*/ 672 h 901"/>
                <a:gd name="T8" fmla="*/ 909 w 1035"/>
                <a:gd name="T9" fmla="*/ 639 h 901"/>
                <a:gd name="T10" fmla="*/ 894 w 1035"/>
                <a:gd name="T11" fmla="*/ 600 h 901"/>
                <a:gd name="T12" fmla="*/ 878 w 1035"/>
                <a:gd name="T13" fmla="*/ 562 h 901"/>
                <a:gd name="T14" fmla="*/ 863 w 1035"/>
                <a:gd name="T15" fmla="*/ 525 h 901"/>
                <a:gd name="T16" fmla="*/ 832 w 1035"/>
                <a:gd name="T17" fmla="*/ 484 h 901"/>
                <a:gd name="T18" fmla="*/ 785 w 1035"/>
                <a:gd name="T19" fmla="*/ 448 h 901"/>
                <a:gd name="T20" fmla="*/ 738 w 1035"/>
                <a:gd name="T21" fmla="*/ 416 h 901"/>
                <a:gd name="T22" fmla="*/ 689 w 1035"/>
                <a:gd name="T23" fmla="*/ 390 h 901"/>
                <a:gd name="T24" fmla="*/ 669 w 1035"/>
                <a:gd name="T25" fmla="*/ 373 h 901"/>
                <a:gd name="T26" fmla="*/ 681 w 1035"/>
                <a:gd name="T27" fmla="*/ 350 h 901"/>
                <a:gd name="T28" fmla="*/ 695 w 1035"/>
                <a:gd name="T29" fmla="*/ 322 h 901"/>
                <a:gd name="T30" fmla="*/ 707 w 1035"/>
                <a:gd name="T31" fmla="*/ 299 h 901"/>
                <a:gd name="T32" fmla="*/ 713 w 1035"/>
                <a:gd name="T33" fmla="*/ 254 h 901"/>
                <a:gd name="T34" fmla="*/ 690 w 1035"/>
                <a:gd name="T35" fmla="*/ 180 h 901"/>
                <a:gd name="T36" fmla="*/ 651 w 1035"/>
                <a:gd name="T37" fmla="*/ 105 h 901"/>
                <a:gd name="T38" fmla="*/ 609 w 1035"/>
                <a:gd name="T39" fmla="*/ 34 h 901"/>
                <a:gd name="T40" fmla="*/ 521 w 1035"/>
                <a:gd name="T41" fmla="*/ 28 h 901"/>
                <a:gd name="T42" fmla="*/ 376 w 1035"/>
                <a:gd name="T43" fmla="*/ 90 h 901"/>
                <a:gd name="T44" fmla="*/ 229 w 1035"/>
                <a:gd name="T45" fmla="*/ 164 h 901"/>
                <a:gd name="T46" fmla="*/ 92 w 1035"/>
                <a:gd name="T47" fmla="*/ 263 h 901"/>
                <a:gd name="T48" fmla="*/ 12 w 1035"/>
                <a:gd name="T49" fmla="*/ 371 h 901"/>
                <a:gd name="T50" fmla="*/ 0 w 1035"/>
                <a:gd name="T51" fmla="*/ 421 h 901"/>
                <a:gd name="T52" fmla="*/ 19 w 1035"/>
                <a:gd name="T53" fmla="*/ 441 h 901"/>
                <a:gd name="T54" fmla="*/ 57 w 1035"/>
                <a:gd name="T55" fmla="*/ 448 h 901"/>
                <a:gd name="T56" fmla="*/ 124 w 1035"/>
                <a:gd name="T57" fmla="*/ 465 h 901"/>
                <a:gd name="T58" fmla="*/ 202 w 1035"/>
                <a:gd name="T59" fmla="*/ 547 h 901"/>
                <a:gd name="T60" fmla="*/ 309 w 1035"/>
                <a:gd name="T61" fmla="*/ 655 h 901"/>
                <a:gd name="T62" fmla="*/ 503 w 1035"/>
                <a:gd name="T63" fmla="*/ 737 h 901"/>
                <a:gd name="T64" fmla="*/ 685 w 1035"/>
                <a:gd name="T65" fmla="*/ 787 h 901"/>
                <a:gd name="T66" fmla="*/ 754 w 1035"/>
                <a:gd name="T67" fmla="*/ 848 h 901"/>
                <a:gd name="T68" fmla="*/ 825 w 1035"/>
                <a:gd name="T69" fmla="*/ 891 h 901"/>
                <a:gd name="T70" fmla="*/ 897 w 1035"/>
                <a:gd name="T71" fmla="*/ 901 h 901"/>
                <a:gd name="T72" fmla="*/ 967 w 1035"/>
                <a:gd name="T73" fmla="*/ 888 h 901"/>
                <a:gd name="T74" fmla="*/ 1011 w 1035"/>
                <a:gd name="T75" fmla="*/ 869 h 901"/>
                <a:gd name="T76" fmla="*/ 1031 w 1035"/>
                <a:gd name="T77" fmla="*/ 839 h 901"/>
                <a:gd name="T78" fmla="*/ 1035 w 1035"/>
                <a:gd name="T79" fmla="*/ 800 h 90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35"/>
                <a:gd name="T121" fmla="*/ 0 h 901"/>
                <a:gd name="T122" fmla="*/ 1035 w 1035"/>
                <a:gd name="T123" fmla="*/ 901 h 90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35" h="901">
                  <a:moveTo>
                    <a:pt x="1035" y="780"/>
                  </a:moveTo>
                  <a:lnTo>
                    <a:pt x="1024" y="762"/>
                  </a:lnTo>
                  <a:lnTo>
                    <a:pt x="1011" y="747"/>
                  </a:lnTo>
                  <a:lnTo>
                    <a:pt x="997" y="731"/>
                  </a:lnTo>
                  <a:lnTo>
                    <a:pt x="983" y="717"/>
                  </a:lnTo>
                  <a:lnTo>
                    <a:pt x="966" y="701"/>
                  </a:lnTo>
                  <a:lnTo>
                    <a:pt x="950" y="686"/>
                  </a:lnTo>
                  <a:lnTo>
                    <a:pt x="933" y="672"/>
                  </a:lnTo>
                  <a:lnTo>
                    <a:pt x="918" y="659"/>
                  </a:lnTo>
                  <a:lnTo>
                    <a:pt x="909" y="639"/>
                  </a:lnTo>
                  <a:lnTo>
                    <a:pt x="902" y="620"/>
                  </a:lnTo>
                  <a:lnTo>
                    <a:pt x="894" y="600"/>
                  </a:lnTo>
                  <a:lnTo>
                    <a:pt x="887" y="582"/>
                  </a:lnTo>
                  <a:lnTo>
                    <a:pt x="878" y="562"/>
                  </a:lnTo>
                  <a:lnTo>
                    <a:pt x="871" y="544"/>
                  </a:lnTo>
                  <a:lnTo>
                    <a:pt x="863" y="525"/>
                  </a:lnTo>
                  <a:lnTo>
                    <a:pt x="856" y="506"/>
                  </a:lnTo>
                  <a:lnTo>
                    <a:pt x="832" y="484"/>
                  </a:lnTo>
                  <a:lnTo>
                    <a:pt x="809" y="466"/>
                  </a:lnTo>
                  <a:lnTo>
                    <a:pt x="785" y="448"/>
                  </a:lnTo>
                  <a:lnTo>
                    <a:pt x="762" y="432"/>
                  </a:lnTo>
                  <a:lnTo>
                    <a:pt x="738" y="416"/>
                  </a:lnTo>
                  <a:lnTo>
                    <a:pt x="714" y="403"/>
                  </a:lnTo>
                  <a:lnTo>
                    <a:pt x="689" y="390"/>
                  </a:lnTo>
                  <a:lnTo>
                    <a:pt x="665" y="381"/>
                  </a:lnTo>
                  <a:lnTo>
                    <a:pt x="669" y="373"/>
                  </a:lnTo>
                  <a:lnTo>
                    <a:pt x="675" y="363"/>
                  </a:lnTo>
                  <a:lnTo>
                    <a:pt x="681" y="350"/>
                  </a:lnTo>
                  <a:lnTo>
                    <a:pt x="689" y="337"/>
                  </a:lnTo>
                  <a:lnTo>
                    <a:pt x="695" y="322"/>
                  </a:lnTo>
                  <a:lnTo>
                    <a:pt x="702" y="310"/>
                  </a:lnTo>
                  <a:lnTo>
                    <a:pt x="707" y="299"/>
                  </a:lnTo>
                  <a:lnTo>
                    <a:pt x="713" y="292"/>
                  </a:lnTo>
                  <a:lnTo>
                    <a:pt x="713" y="254"/>
                  </a:lnTo>
                  <a:lnTo>
                    <a:pt x="706" y="218"/>
                  </a:lnTo>
                  <a:lnTo>
                    <a:pt x="690" y="180"/>
                  </a:lnTo>
                  <a:lnTo>
                    <a:pt x="674" y="143"/>
                  </a:lnTo>
                  <a:lnTo>
                    <a:pt x="651" y="105"/>
                  </a:lnTo>
                  <a:lnTo>
                    <a:pt x="630" y="70"/>
                  </a:lnTo>
                  <a:lnTo>
                    <a:pt x="609" y="34"/>
                  </a:lnTo>
                  <a:lnTo>
                    <a:pt x="590" y="0"/>
                  </a:lnTo>
                  <a:lnTo>
                    <a:pt x="521" y="28"/>
                  </a:lnTo>
                  <a:lnTo>
                    <a:pt x="451" y="58"/>
                  </a:lnTo>
                  <a:lnTo>
                    <a:pt x="376" y="90"/>
                  </a:lnTo>
                  <a:lnTo>
                    <a:pt x="302" y="125"/>
                  </a:lnTo>
                  <a:lnTo>
                    <a:pt x="229" y="164"/>
                  </a:lnTo>
                  <a:lnTo>
                    <a:pt x="160" y="210"/>
                  </a:lnTo>
                  <a:lnTo>
                    <a:pt x="92" y="263"/>
                  </a:lnTo>
                  <a:lnTo>
                    <a:pt x="34" y="327"/>
                  </a:lnTo>
                  <a:lnTo>
                    <a:pt x="12" y="371"/>
                  </a:lnTo>
                  <a:lnTo>
                    <a:pt x="2" y="402"/>
                  </a:lnTo>
                  <a:lnTo>
                    <a:pt x="0" y="421"/>
                  </a:lnTo>
                  <a:lnTo>
                    <a:pt x="7" y="434"/>
                  </a:lnTo>
                  <a:lnTo>
                    <a:pt x="19" y="441"/>
                  </a:lnTo>
                  <a:lnTo>
                    <a:pt x="37" y="445"/>
                  </a:lnTo>
                  <a:lnTo>
                    <a:pt x="57" y="448"/>
                  </a:lnTo>
                  <a:lnTo>
                    <a:pt x="81" y="453"/>
                  </a:lnTo>
                  <a:lnTo>
                    <a:pt x="124" y="465"/>
                  </a:lnTo>
                  <a:lnTo>
                    <a:pt x="164" y="500"/>
                  </a:lnTo>
                  <a:lnTo>
                    <a:pt x="202" y="547"/>
                  </a:lnTo>
                  <a:lnTo>
                    <a:pt x="250" y="602"/>
                  </a:lnTo>
                  <a:lnTo>
                    <a:pt x="309" y="655"/>
                  </a:lnTo>
                  <a:lnTo>
                    <a:pt x="393" y="703"/>
                  </a:lnTo>
                  <a:lnTo>
                    <a:pt x="503" y="737"/>
                  </a:lnTo>
                  <a:lnTo>
                    <a:pt x="651" y="754"/>
                  </a:lnTo>
                  <a:lnTo>
                    <a:pt x="685" y="787"/>
                  </a:lnTo>
                  <a:lnTo>
                    <a:pt x="719" y="820"/>
                  </a:lnTo>
                  <a:lnTo>
                    <a:pt x="754" y="848"/>
                  </a:lnTo>
                  <a:lnTo>
                    <a:pt x="789" y="875"/>
                  </a:lnTo>
                  <a:lnTo>
                    <a:pt x="825" y="891"/>
                  </a:lnTo>
                  <a:lnTo>
                    <a:pt x="861" y="901"/>
                  </a:lnTo>
                  <a:lnTo>
                    <a:pt x="897" y="901"/>
                  </a:lnTo>
                  <a:lnTo>
                    <a:pt x="935" y="890"/>
                  </a:lnTo>
                  <a:lnTo>
                    <a:pt x="967" y="888"/>
                  </a:lnTo>
                  <a:lnTo>
                    <a:pt x="993" y="881"/>
                  </a:lnTo>
                  <a:lnTo>
                    <a:pt x="1011" y="869"/>
                  </a:lnTo>
                  <a:lnTo>
                    <a:pt x="1025" y="858"/>
                  </a:lnTo>
                  <a:lnTo>
                    <a:pt x="1031" y="839"/>
                  </a:lnTo>
                  <a:lnTo>
                    <a:pt x="1035" y="821"/>
                  </a:lnTo>
                  <a:lnTo>
                    <a:pt x="1035" y="800"/>
                  </a:lnTo>
                  <a:lnTo>
                    <a:pt x="1035" y="780"/>
                  </a:lnTo>
                  <a:close/>
                </a:path>
              </a:pathLst>
            </a:custGeom>
            <a:solidFill>
              <a:srgbClr val="D18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713" name="Freeform 137"/>
            <p:cNvSpPr>
              <a:spLocks/>
            </p:cNvSpPr>
            <p:nvPr/>
          </p:nvSpPr>
          <p:spPr bwMode="auto">
            <a:xfrm>
              <a:off x="4412" y="2322"/>
              <a:ext cx="320" cy="419"/>
            </a:xfrm>
            <a:custGeom>
              <a:avLst/>
              <a:gdLst>
                <a:gd name="T0" fmla="*/ 949 w 960"/>
                <a:gd name="T1" fmla="*/ 709 h 837"/>
                <a:gd name="T2" fmla="*/ 923 w 960"/>
                <a:gd name="T3" fmla="*/ 679 h 837"/>
                <a:gd name="T4" fmla="*/ 895 w 960"/>
                <a:gd name="T5" fmla="*/ 652 h 837"/>
                <a:gd name="T6" fmla="*/ 865 w 960"/>
                <a:gd name="T7" fmla="*/ 626 h 837"/>
                <a:gd name="T8" fmla="*/ 841 w 960"/>
                <a:gd name="T9" fmla="*/ 594 h 837"/>
                <a:gd name="T10" fmla="*/ 827 w 960"/>
                <a:gd name="T11" fmla="*/ 559 h 837"/>
                <a:gd name="T12" fmla="*/ 813 w 960"/>
                <a:gd name="T13" fmla="*/ 524 h 837"/>
                <a:gd name="T14" fmla="*/ 799 w 960"/>
                <a:gd name="T15" fmla="*/ 489 h 837"/>
                <a:gd name="T16" fmla="*/ 771 w 960"/>
                <a:gd name="T17" fmla="*/ 451 h 837"/>
                <a:gd name="T18" fmla="*/ 727 w 960"/>
                <a:gd name="T19" fmla="*/ 417 h 837"/>
                <a:gd name="T20" fmla="*/ 683 w 960"/>
                <a:gd name="T21" fmla="*/ 388 h 837"/>
                <a:gd name="T22" fmla="*/ 638 w 960"/>
                <a:gd name="T23" fmla="*/ 365 h 837"/>
                <a:gd name="T24" fmla="*/ 620 w 960"/>
                <a:gd name="T25" fmla="*/ 348 h 837"/>
                <a:gd name="T26" fmla="*/ 631 w 960"/>
                <a:gd name="T27" fmla="*/ 327 h 837"/>
                <a:gd name="T28" fmla="*/ 644 w 960"/>
                <a:gd name="T29" fmla="*/ 302 h 837"/>
                <a:gd name="T30" fmla="*/ 655 w 960"/>
                <a:gd name="T31" fmla="*/ 280 h 837"/>
                <a:gd name="T32" fmla="*/ 661 w 960"/>
                <a:gd name="T33" fmla="*/ 238 h 837"/>
                <a:gd name="T34" fmla="*/ 644 w 960"/>
                <a:gd name="T35" fmla="*/ 169 h 837"/>
                <a:gd name="T36" fmla="*/ 608 w 960"/>
                <a:gd name="T37" fmla="*/ 100 h 837"/>
                <a:gd name="T38" fmla="*/ 570 w 960"/>
                <a:gd name="T39" fmla="*/ 32 h 837"/>
                <a:gd name="T40" fmla="*/ 490 w 960"/>
                <a:gd name="T41" fmla="*/ 26 h 837"/>
                <a:gd name="T42" fmla="*/ 353 w 960"/>
                <a:gd name="T43" fmla="*/ 83 h 837"/>
                <a:gd name="T44" fmla="*/ 215 w 960"/>
                <a:gd name="T45" fmla="*/ 153 h 837"/>
                <a:gd name="T46" fmla="*/ 87 w 960"/>
                <a:gd name="T47" fmla="*/ 246 h 837"/>
                <a:gd name="T48" fmla="*/ 13 w 960"/>
                <a:gd name="T49" fmla="*/ 345 h 837"/>
                <a:gd name="T50" fmla="*/ 0 w 960"/>
                <a:gd name="T51" fmla="*/ 392 h 837"/>
                <a:gd name="T52" fmla="*/ 18 w 960"/>
                <a:gd name="T53" fmla="*/ 410 h 837"/>
                <a:gd name="T54" fmla="*/ 54 w 960"/>
                <a:gd name="T55" fmla="*/ 416 h 837"/>
                <a:gd name="T56" fmla="*/ 116 w 960"/>
                <a:gd name="T57" fmla="*/ 433 h 837"/>
                <a:gd name="T58" fmla="*/ 188 w 960"/>
                <a:gd name="T59" fmla="*/ 507 h 837"/>
                <a:gd name="T60" fmla="*/ 287 w 960"/>
                <a:gd name="T61" fmla="*/ 607 h 837"/>
                <a:gd name="T62" fmla="*/ 464 w 960"/>
                <a:gd name="T63" fmla="*/ 685 h 837"/>
                <a:gd name="T64" fmla="*/ 632 w 960"/>
                <a:gd name="T65" fmla="*/ 732 h 837"/>
                <a:gd name="T66" fmla="*/ 697 w 960"/>
                <a:gd name="T67" fmla="*/ 789 h 837"/>
                <a:gd name="T68" fmla="*/ 764 w 960"/>
                <a:gd name="T69" fmla="*/ 828 h 837"/>
                <a:gd name="T70" fmla="*/ 831 w 960"/>
                <a:gd name="T71" fmla="*/ 836 h 837"/>
                <a:gd name="T72" fmla="*/ 896 w 960"/>
                <a:gd name="T73" fmla="*/ 824 h 837"/>
                <a:gd name="T74" fmla="*/ 936 w 960"/>
                <a:gd name="T75" fmla="*/ 809 h 837"/>
                <a:gd name="T76" fmla="*/ 956 w 960"/>
                <a:gd name="T77" fmla="*/ 780 h 837"/>
                <a:gd name="T78" fmla="*/ 960 w 960"/>
                <a:gd name="T79" fmla="*/ 743 h 83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60"/>
                <a:gd name="T121" fmla="*/ 0 h 837"/>
                <a:gd name="T122" fmla="*/ 960 w 960"/>
                <a:gd name="T123" fmla="*/ 837 h 83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60" h="837">
                  <a:moveTo>
                    <a:pt x="960" y="725"/>
                  </a:moveTo>
                  <a:lnTo>
                    <a:pt x="949" y="709"/>
                  </a:lnTo>
                  <a:lnTo>
                    <a:pt x="937" y="694"/>
                  </a:lnTo>
                  <a:lnTo>
                    <a:pt x="923" y="679"/>
                  </a:lnTo>
                  <a:lnTo>
                    <a:pt x="910" y="666"/>
                  </a:lnTo>
                  <a:lnTo>
                    <a:pt x="895" y="652"/>
                  </a:lnTo>
                  <a:lnTo>
                    <a:pt x="881" y="639"/>
                  </a:lnTo>
                  <a:lnTo>
                    <a:pt x="865" y="626"/>
                  </a:lnTo>
                  <a:lnTo>
                    <a:pt x="850" y="614"/>
                  </a:lnTo>
                  <a:lnTo>
                    <a:pt x="841" y="594"/>
                  </a:lnTo>
                  <a:lnTo>
                    <a:pt x="834" y="577"/>
                  </a:lnTo>
                  <a:lnTo>
                    <a:pt x="827" y="559"/>
                  </a:lnTo>
                  <a:lnTo>
                    <a:pt x="820" y="542"/>
                  </a:lnTo>
                  <a:lnTo>
                    <a:pt x="813" y="524"/>
                  </a:lnTo>
                  <a:lnTo>
                    <a:pt x="806" y="507"/>
                  </a:lnTo>
                  <a:lnTo>
                    <a:pt x="799" y="489"/>
                  </a:lnTo>
                  <a:lnTo>
                    <a:pt x="793" y="472"/>
                  </a:lnTo>
                  <a:lnTo>
                    <a:pt x="771" y="451"/>
                  </a:lnTo>
                  <a:lnTo>
                    <a:pt x="749" y="434"/>
                  </a:lnTo>
                  <a:lnTo>
                    <a:pt x="727" y="417"/>
                  </a:lnTo>
                  <a:lnTo>
                    <a:pt x="706" y="402"/>
                  </a:lnTo>
                  <a:lnTo>
                    <a:pt x="683" y="388"/>
                  </a:lnTo>
                  <a:lnTo>
                    <a:pt x="661" y="376"/>
                  </a:lnTo>
                  <a:lnTo>
                    <a:pt x="638" y="365"/>
                  </a:lnTo>
                  <a:lnTo>
                    <a:pt x="615" y="355"/>
                  </a:lnTo>
                  <a:lnTo>
                    <a:pt x="620" y="348"/>
                  </a:lnTo>
                  <a:lnTo>
                    <a:pt x="625" y="339"/>
                  </a:lnTo>
                  <a:lnTo>
                    <a:pt x="631" y="327"/>
                  </a:lnTo>
                  <a:lnTo>
                    <a:pt x="638" y="315"/>
                  </a:lnTo>
                  <a:lnTo>
                    <a:pt x="644" y="302"/>
                  </a:lnTo>
                  <a:lnTo>
                    <a:pt x="649" y="290"/>
                  </a:lnTo>
                  <a:lnTo>
                    <a:pt x="655" y="280"/>
                  </a:lnTo>
                  <a:lnTo>
                    <a:pt x="661" y="273"/>
                  </a:lnTo>
                  <a:lnTo>
                    <a:pt x="661" y="238"/>
                  </a:lnTo>
                  <a:lnTo>
                    <a:pt x="655" y="204"/>
                  </a:lnTo>
                  <a:lnTo>
                    <a:pt x="644" y="169"/>
                  </a:lnTo>
                  <a:lnTo>
                    <a:pt x="628" y="135"/>
                  </a:lnTo>
                  <a:lnTo>
                    <a:pt x="608" y="100"/>
                  </a:lnTo>
                  <a:lnTo>
                    <a:pt x="589" y="66"/>
                  </a:lnTo>
                  <a:lnTo>
                    <a:pt x="570" y="32"/>
                  </a:lnTo>
                  <a:lnTo>
                    <a:pt x="555" y="0"/>
                  </a:lnTo>
                  <a:lnTo>
                    <a:pt x="490" y="26"/>
                  </a:lnTo>
                  <a:lnTo>
                    <a:pt x="423" y="54"/>
                  </a:lnTo>
                  <a:lnTo>
                    <a:pt x="353" y="83"/>
                  </a:lnTo>
                  <a:lnTo>
                    <a:pt x="285" y="117"/>
                  </a:lnTo>
                  <a:lnTo>
                    <a:pt x="215" y="153"/>
                  </a:lnTo>
                  <a:lnTo>
                    <a:pt x="150" y="196"/>
                  </a:lnTo>
                  <a:lnTo>
                    <a:pt x="87" y="246"/>
                  </a:lnTo>
                  <a:lnTo>
                    <a:pt x="34" y="305"/>
                  </a:lnTo>
                  <a:lnTo>
                    <a:pt x="13" y="345"/>
                  </a:lnTo>
                  <a:lnTo>
                    <a:pt x="3" y="374"/>
                  </a:lnTo>
                  <a:lnTo>
                    <a:pt x="0" y="392"/>
                  </a:lnTo>
                  <a:lnTo>
                    <a:pt x="7" y="405"/>
                  </a:lnTo>
                  <a:lnTo>
                    <a:pt x="18" y="410"/>
                  </a:lnTo>
                  <a:lnTo>
                    <a:pt x="34" y="414"/>
                  </a:lnTo>
                  <a:lnTo>
                    <a:pt x="54" y="416"/>
                  </a:lnTo>
                  <a:lnTo>
                    <a:pt x="75" y="421"/>
                  </a:lnTo>
                  <a:lnTo>
                    <a:pt x="116" y="433"/>
                  </a:lnTo>
                  <a:lnTo>
                    <a:pt x="152" y="464"/>
                  </a:lnTo>
                  <a:lnTo>
                    <a:pt x="188" y="507"/>
                  </a:lnTo>
                  <a:lnTo>
                    <a:pt x="231" y="558"/>
                  </a:lnTo>
                  <a:lnTo>
                    <a:pt x="287" y="607"/>
                  </a:lnTo>
                  <a:lnTo>
                    <a:pt x="363" y="653"/>
                  </a:lnTo>
                  <a:lnTo>
                    <a:pt x="464" y="685"/>
                  </a:lnTo>
                  <a:lnTo>
                    <a:pt x="601" y="700"/>
                  </a:lnTo>
                  <a:lnTo>
                    <a:pt x="632" y="732"/>
                  </a:lnTo>
                  <a:lnTo>
                    <a:pt x="666" y="762"/>
                  </a:lnTo>
                  <a:lnTo>
                    <a:pt x="697" y="789"/>
                  </a:lnTo>
                  <a:lnTo>
                    <a:pt x="731" y="812"/>
                  </a:lnTo>
                  <a:lnTo>
                    <a:pt x="764" y="828"/>
                  </a:lnTo>
                  <a:lnTo>
                    <a:pt x="797" y="837"/>
                  </a:lnTo>
                  <a:lnTo>
                    <a:pt x="831" y="836"/>
                  </a:lnTo>
                  <a:lnTo>
                    <a:pt x="867" y="827"/>
                  </a:lnTo>
                  <a:lnTo>
                    <a:pt x="896" y="824"/>
                  </a:lnTo>
                  <a:lnTo>
                    <a:pt x="920" y="818"/>
                  </a:lnTo>
                  <a:lnTo>
                    <a:pt x="936" y="809"/>
                  </a:lnTo>
                  <a:lnTo>
                    <a:pt x="949" y="797"/>
                  </a:lnTo>
                  <a:lnTo>
                    <a:pt x="956" y="780"/>
                  </a:lnTo>
                  <a:lnTo>
                    <a:pt x="960" y="763"/>
                  </a:lnTo>
                  <a:lnTo>
                    <a:pt x="960" y="743"/>
                  </a:lnTo>
                  <a:lnTo>
                    <a:pt x="960" y="725"/>
                  </a:lnTo>
                  <a:close/>
                </a:path>
              </a:pathLst>
            </a:custGeom>
            <a:solidFill>
              <a:srgbClr val="DB8F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714" name="Freeform 138"/>
            <p:cNvSpPr>
              <a:spLocks/>
            </p:cNvSpPr>
            <p:nvPr/>
          </p:nvSpPr>
          <p:spPr bwMode="auto">
            <a:xfrm>
              <a:off x="4537" y="2427"/>
              <a:ext cx="105" cy="56"/>
            </a:xfrm>
            <a:custGeom>
              <a:avLst/>
              <a:gdLst>
                <a:gd name="T0" fmla="*/ 219 w 316"/>
                <a:gd name="T1" fmla="*/ 76 h 114"/>
                <a:gd name="T2" fmla="*/ 192 w 316"/>
                <a:gd name="T3" fmla="*/ 55 h 114"/>
                <a:gd name="T4" fmla="*/ 167 w 316"/>
                <a:gd name="T5" fmla="*/ 38 h 114"/>
                <a:gd name="T6" fmla="*/ 140 w 316"/>
                <a:gd name="T7" fmla="*/ 24 h 114"/>
                <a:gd name="T8" fmla="*/ 114 w 316"/>
                <a:gd name="T9" fmla="*/ 13 h 114"/>
                <a:gd name="T10" fmla="*/ 86 w 316"/>
                <a:gd name="T11" fmla="*/ 5 h 114"/>
                <a:gd name="T12" fmla="*/ 58 w 316"/>
                <a:gd name="T13" fmla="*/ 2 h 114"/>
                <a:gd name="T14" fmla="*/ 28 w 316"/>
                <a:gd name="T15" fmla="*/ 0 h 114"/>
                <a:gd name="T16" fmla="*/ 0 w 316"/>
                <a:gd name="T17" fmla="*/ 4 h 114"/>
                <a:gd name="T18" fmla="*/ 32 w 316"/>
                <a:gd name="T19" fmla="*/ 4 h 114"/>
                <a:gd name="T20" fmla="*/ 64 w 316"/>
                <a:gd name="T21" fmla="*/ 9 h 114"/>
                <a:gd name="T22" fmla="*/ 93 w 316"/>
                <a:gd name="T23" fmla="*/ 16 h 114"/>
                <a:gd name="T24" fmla="*/ 120 w 316"/>
                <a:gd name="T25" fmla="*/ 26 h 114"/>
                <a:gd name="T26" fmla="*/ 144 w 316"/>
                <a:gd name="T27" fmla="*/ 37 h 114"/>
                <a:gd name="T28" fmla="*/ 168 w 316"/>
                <a:gd name="T29" fmla="*/ 51 h 114"/>
                <a:gd name="T30" fmla="*/ 189 w 316"/>
                <a:gd name="T31" fmla="*/ 67 h 114"/>
                <a:gd name="T32" fmla="*/ 210 w 316"/>
                <a:gd name="T33" fmla="*/ 86 h 114"/>
                <a:gd name="T34" fmla="*/ 219 w 316"/>
                <a:gd name="T35" fmla="*/ 90 h 114"/>
                <a:gd name="T36" fmla="*/ 230 w 316"/>
                <a:gd name="T37" fmla="*/ 94 h 114"/>
                <a:gd name="T38" fmla="*/ 241 w 316"/>
                <a:gd name="T39" fmla="*/ 98 h 114"/>
                <a:gd name="T40" fmla="*/ 254 w 316"/>
                <a:gd name="T41" fmla="*/ 102 h 114"/>
                <a:gd name="T42" fmla="*/ 265 w 316"/>
                <a:gd name="T43" fmla="*/ 105 h 114"/>
                <a:gd name="T44" fmla="*/ 278 w 316"/>
                <a:gd name="T45" fmla="*/ 107 h 114"/>
                <a:gd name="T46" fmla="*/ 292 w 316"/>
                <a:gd name="T47" fmla="*/ 110 h 114"/>
                <a:gd name="T48" fmla="*/ 308 w 316"/>
                <a:gd name="T49" fmla="*/ 114 h 114"/>
                <a:gd name="T50" fmla="*/ 312 w 316"/>
                <a:gd name="T51" fmla="*/ 107 h 114"/>
                <a:gd name="T52" fmla="*/ 316 w 316"/>
                <a:gd name="T53" fmla="*/ 102 h 114"/>
                <a:gd name="T54" fmla="*/ 302 w 316"/>
                <a:gd name="T55" fmla="*/ 101 h 114"/>
                <a:gd name="T56" fmla="*/ 289 w 316"/>
                <a:gd name="T57" fmla="*/ 99 h 114"/>
                <a:gd name="T58" fmla="*/ 277 w 316"/>
                <a:gd name="T59" fmla="*/ 97 h 114"/>
                <a:gd name="T60" fmla="*/ 264 w 316"/>
                <a:gd name="T61" fmla="*/ 94 h 114"/>
                <a:gd name="T62" fmla="*/ 251 w 316"/>
                <a:gd name="T63" fmla="*/ 90 h 114"/>
                <a:gd name="T64" fmla="*/ 240 w 316"/>
                <a:gd name="T65" fmla="*/ 86 h 114"/>
                <a:gd name="T66" fmla="*/ 229 w 316"/>
                <a:gd name="T67" fmla="*/ 81 h 114"/>
                <a:gd name="T68" fmla="*/ 219 w 316"/>
                <a:gd name="T69" fmla="*/ 76 h 11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16"/>
                <a:gd name="T106" fmla="*/ 0 h 114"/>
                <a:gd name="T107" fmla="*/ 316 w 316"/>
                <a:gd name="T108" fmla="*/ 114 h 11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16" h="114">
                  <a:moveTo>
                    <a:pt x="219" y="76"/>
                  </a:moveTo>
                  <a:lnTo>
                    <a:pt x="192" y="55"/>
                  </a:lnTo>
                  <a:lnTo>
                    <a:pt x="167" y="38"/>
                  </a:lnTo>
                  <a:lnTo>
                    <a:pt x="140" y="24"/>
                  </a:lnTo>
                  <a:lnTo>
                    <a:pt x="114" y="13"/>
                  </a:lnTo>
                  <a:lnTo>
                    <a:pt x="86" y="5"/>
                  </a:lnTo>
                  <a:lnTo>
                    <a:pt x="58" y="2"/>
                  </a:lnTo>
                  <a:lnTo>
                    <a:pt x="28" y="0"/>
                  </a:lnTo>
                  <a:lnTo>
                    <a:pt x="0" y="4"/>
                  </a:lnTo>
                  <a:lnTo>
                    <a:pt x="32" y="4"/>
                  </a:lnTo>
                  <a:lnTo>
                    <a:pt x="64" y="9"/>
                  </a:lnTo>
                  <a:lnTo>
                    <a:pt x="93" y="16"/>
                  </a:lnTo>
                  <a:lnTo>
                    <a:pt x="120" y="26"/>
                  </a:lnTo>
                  <a:lnTo>
                    <a:pt x="144" y="37"/>
                  </a:lnTo>
                  <a:lnTo>
                    <a:pt x="168" y="51"/>
                  </a:lnTo>
                  <a:lnTo>
                    <a:pt x="189" y="67"/>
                  </a:lnTo>
                  <a:lnTo>
                    <a:pt x="210" y="86"/>
                  </a:lnTo>
                  <a:lnTo>
                    <a:pt x="219" y="90"/>
                  </a:lnTo>
                  <a:lnTo>
                    <a:pt x="230" y="94"/>
                  </a:lnTo>
                  <a:lnTo>
                    <a:pt x="241" y="98"/>
                  </a:lnTo>
                  <a:lnTo>
                    <a:pt x="254" y="102"/>
                  </a:lnTo>
                  <a:lnTo>
                    <a:pt x="265" y="105"/>
                  </a:lnTo>
                  <a:lnTo>
                    <a:pt x="278" y="107"/>
                  </a:lnTo>
                  <a:lnTo>
                    <a:pt x="292" y="110"/>
                  </a:lnTo>
                  <a:lnTo>
                    <a:pt x="308" y="114"/>
                  </a:lnTo>
                  <a:lnTo>
                    <a:pt x="312" y="107"/>
                  </a:lnTo>
                  <a:lnTo>
                    <a:pt x="316" y="102"/>
                  </a:lnTo>
                  <a:lnTo>
                    <a:pt x="302" y="101"/>
                  </a:lnTo>
                  <a:lnTo>
                    <a:pt x="289" y="99"/>
                  </a:lnTo>
                  <a:lnTo>
                    <a:pt x="277" y="97"/>
                  </a:lnTo>
                  <a:lnTo>
                    <a:pt x="264" y="94"/>
                  </a:lnTo>
                  <a:lnTo>
                    <a:pt x="251" y="90"/>
                  </a:lnTo>
                  <a:lnTo>
                    <a:pt x="240" y="86"/>
                  </a:lnTo>
                  <a:lnTo>
                    <a:pt x="229" y="81"/>
                  </a:lnTo>
                  <a:lnTo>
                    <a:pt x="219" y="76"/>
                  </a:lnTo>
                  <a:close/>
                </a:path>
              </a:pathLst>
            </a:custGeom>
            <a:solidFill>
              <a:srgbClr val="611400"/>
            </a:solidFill>
            <a:ln w="0">
              <a:solidFill>
                <a:srgbClr val="6114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715" name="Freeform 139"/>
            <p:cNvSpPr>
              <a:spLocks/>
            </p:cNvSpPr>
            <p:nvPr/>
          </p:nvSpPr>
          <p:spPr bwMode="auto">
            <a:xfrm>
              <a:off x="4653" y="2645"/>
              <a:ext cx="106" cy="173"/>
            </a:xfrm>
            <a:custGeom>
              <a:avLst/>
              <a:gdLst>
                <a:gd name="T0" fmla="*/ 318 w 318"/>
                <a:gd name="T1" fmla="*/ 340 h 346"/>
                <a:gd name="T2" fmla="*/ 280 w 318"/>
                <a:gd name="T3" fmla="*/ 276 h 346"/>
                <a:gd name="T4" fmla="*/ 241 w 318"/>
                <a:gd name="T5" fmla="*/ 224 h 346"/>
                <a:gd name="T6" fmla="*/ 202 w 318"/>
                <a:gd name="T7" fmla="*/ 179 h 346"/>
                <a:gd name="T8" fmla="*/ 162 w 318"/>
                <a:gd name="T9" fmla="*/ 139 h 346"/>
                <a:gd name="T10" fmla="*/ 121 w 318"/>
                <a:gd name="T11" fmla="*/ 101 h 346"/>
                <a:gd name="T12" fmla="*/ 81 w 318"/>
                <a:gd name="T13" fmla="*/ 68 h 346"/>
                <a:gd name="T14" fmla="*/ 40 w 318"/>
                <a:gd name="T15" fmla="*/ 34 h 346"/>
                <a:gd name="T16" fmla="*/ 0 w 318"/>
                <a:gd name="T17" fmla="*/ 0 h 346"/>
                <a:gd name="T18" fmla="*/ 38 w 318"/>
                <a:gd name="T19" fmla="*/ 36 h 346"/>
                <a:gd name="T20" fmla="*/ 78 w 318"/>
                <a:gd name="T21" fmla="*/ 73 h 346"/>
                <a:gd name="T22" fmla="*/ 116 w 318"/>
                <a:gd name="T23" fmla="*/ 108 h 346"/>
                <a:gd name="T24" fmla="*/ 155 w 318"/>
                <a:gd name="T25" fmla="*/ 149 h 346"/>
                <a:gd name="T26" fmla="*/ 192 w 318"/>
                <a:gd name="T27" fmla="*/ 189 h 346"/>
                <a:gd name="T28" fmla="*/ 230 w 318"/>
                <a:gd name="T29" fmla="*/ 236 h 346"/>
                <a:gd name="T30" fmla="*/ 267 w 318"/>
                <a:gd name="T31" fmla="*/ 287 h 346"/>
                <a:gd name="T32" fmla="*/ 302 w 318"/>
                <a:gd name="T33" fmla="*/ 346 h 346"/>
                <a:gd name="T34" fmla="*/ 309 w 318"/>
                <a:gd name="T35" fmla="*/ 343 h 346"/>
                <a:gd name="T36" fmla="*/ 318 w 318"/>
                <a:gd name="T37" fmla="*/ 340 h 3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8"/>
                <a:gd name="T58" fmla="*/ 0 h 346"/>
                <a:gd name="T59" fmla="*/ 318 w 318"/>
                <a:gd name="T60" fmla="*/ 346 h 3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8" h="346">
                  <a:moveTo>
                    <a:pt x="318" y="340"/>
                  </a:moveTo>
                  <a:lnTo>
                    <a:pt x="280" y="276"/>
                  </a:lnTo>
                  <a:lnTo>
                    <a:pt x="241" y="224"/>
                  </a:lnTo>
                  <a:lnTo>
                    <a:pt x="202" y="179"/>
                  </a:lnTo>
                  <a:lnTo>
                    <a:pt x="162" y="139"/>
                  </a:lnTo>
                  <a:lnTo>
                    <a:pt x="121" y="101"/>
                  </a:lnTo>
                  <a:lnTo>
                    <a:pt x="81" y="68"/>
                  </a:lnTo>
                  <a:lnTo>
                    <a:pt x="40" y="34"/>
                  </a:lnTo>
                  <a:lnTo>
                    <a:pt x="0" y="0"/>
                  </a:lnTo>
                  <a:lnTo>
                    <a:pt x="38" y="36"/>
                  </a:lnTo>
                  <a:lnTo>
                    <a:pt x="78" y="73"/>
                  </a:lnTo>
                  <a:lnTo>
                    <a:pt x="116" y="108"/>
                  </a:lnTo>
                  <a:lnTo>
                    <a:pt x="155" y="149"/>
                  </a:lnTo>
                  <a:lnTo>
                    <a:pt x="192" y="189"/>
                  </a:lnTo>
                  <a:lnTo>
                    <a:pt x="230" y="236"/>
                  </a:lnTo>
                  <a:lnTo>
                    <a:pt x="267" y="287"/>
                  </a:lnTo>
                  <a:lnTo>
                    <a:pt x="302" y="346"/>
                  </a:lnTo>
                  <a:lnTo>
                    <a:pt x="309" y="343"/>
                  </a:lnTo>
                  <a:lnTo>
                    <a:pt x="318" y="340"/>
                  </a:lnTo>
                  <a:close/>
                </a:path>
              </a:pathLst>
            </a:custGeom>
            <a:solidFill>
              <a:srgbClr val="611400"/>
            </a:solidFill>
            <a:ln w="0">
              <a:solidFill>
                <a:srgbClr val="6114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716" name="Freeform 140"/>
            <p:cNvSpPr>
              <a:spLocks/>
            </p:cNvSpPr>
            <p:nvPr/>
          </p:nvSpPr>
          <p:spPr bwMode="auto">
            <a:xfrm>
              <a:off x="4690" y="2597"/>
              <a:ext cx="59" cy="69"/>
            </a:xfrm>
            <a:custGeom>
              <a:avLst/>
              <a:gdLst>
                <a:gd name="T0" fmla="*/ 175 w 179"/>
                <a:gd name="T1" fmla="*/ 124 h 138"/>
                <a:gd name="T2" fmla="*/ 152 w 179"/>
                <a:gd name="T3" fmla="*/ 108 h 138"/>
                <a:gd name="T4" fmla="*/ 130 w 179"/>
                <a:gd name="T5" fmla="*/ 93 h 138"/>
                <a:gd name="T6" fmla="*/ 108 w 179"/>
                <a:gd name="T7" fmla="*/ 77 h 138"/>
                <a:gd name="T8" fmla="*/ 87 w 179"/>
                <a:gd name="T9" fmla="*/ 61 h 138"/>
                <a:gd name="T10" fmla="*/ 65 w 179"/>
                <a:gd name="T11" fmla="*/ 46 h 138"/>
                <a:gd name="T12" fmla="*/ 42 w 179"/>
                <a:gd name="T13" fmla="*/ 30 h 138"/>
                <a:gd name="T14" fmla="*/ 21 w 179"/>
                <a:gd name="T15" fmla="*/ 14 h 138"/>
                <a:gd name="T16" fmla="*/ 0 w 179"/>
                <a:gd name="T17" fmla="*/ 0 h 138"/>
                <a:gd name="T18" fmla="*/ 21 w 179"/>
                <a:gd name="T19" fmla="*/ 17 h 138"/>
                <a:gd name="T20" fmla="*/ 42 w 179"/>
                <a:gd name="T21" fmla="*/ 34 h 138"/>
                <a:gd name="T22" fmla="*/ 65 w 179"/>
                <a:gd name="T23" fmla="*/ 51 h 138"/>
                <a:gd name="T24" fmla="*/ 87 w 179"/>
                <a:gd name="T25" fmla="*/ 69 h 138"/>
                <a:gd name="T26" fmla="*/ 110 w 179"/>
                <a:gd name="T27" fmla="*/ 86 h 138"/>
                <a:gd name="T28" fmla="*/ 132 w 179"/>
                <a:gd name="T29" fmla="*/ 103 h 138"/>
                <a:gd name="T30" fmla="*/ 155 w 179"/>
                <a:gd name="T31" fmla="*/ 120 h 138"/>
                <a:gd name="T32" fmla="*/ 179 w 179"/>
                <a:gd name="T33" fmla="*/ 138 h 138"/>
                <a:gd name="T34" fmla="*/ 175 w 179"/>
                <a:gd name="T35" fmla="*/ 131 h 138"/>
                <a:gd name="T36" fmla="*/ 175 w 179"/>
                <a:gd name="T37" fmla="*/ 124 h 13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9"/>
                <a:gd name="T58" fmla="*/ 0 h 138"/>
                <a:gd name="T59" fmla="*/ 179 w 179"/>
                <a:gd name="T60" fmla="*/ 138 h 13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9" h="138">
                  <a:moveTo>
                    <a:pt x="175" y="124"/>
                  </a:moveTo>
                  <a:lnTo>
                    <a:pt x="152" y="108"/>
                  </a:lnTo>
                  <a:lnTo>
                    <a:pt x="130" y="93"/>
                  </a:lnTo>
                  <a:lnTo>
                    <a:pt x="108" y="77"/>
                  </a:lnTo>
                  <a:lnTo>
                    <a:pt x="87" y="61"/>
                  </a:lnTo>
                  <a:lnTo>
                    <a:pt x="65" y="46"/>
                  </a:lnTo>
                  <a:lnTo>
                    <a:pt x="42" y="30"/>
                  </a:lnTo>
                  <a:lnTo>
                    <a:pt x="21" y="14"/>
                  </a:lnTo>
                  <a:lnTo>
                    <a:pt x="0" y="0"/>
                  </a:lnTo>
                  <a:lnTo>
                    <a:pt x="21" y="17"/>
                  </a:lnTo>
                  <a:lnTo>
                    <a:pt x="42" y="34"/>
                  </a:lnTo>
                  <a:lnTo>
                    <a:pt x="65" y="51"/>
                  </a:lnTo>
                  <a:lnTo>
                    <a:pt x="87" y="69"/>
                  </a:lnTo>
                  <a:lnTo>
                    <a:pt x="110" y="86"/>
                  </a:lnTo>
                  <a:lnTo>
                    <a:pt x="132" y="103"/>
                  </a:lnTo>
                  <a:lnTo>
                    <a:pt x="155" y="120"/>
                  </a:lnTo>
                  <a:lnTo>
                    <a:pt x="179" y="138"/>
                  </a:lnTo>
                  <a:lnTo>
                    <a:pt x="175" y="131"/>
                  </a:lnTo>
                  <a:lnTo>
                    <a:pt x="175" y="124"/>
                  </a:lnTo>
                  <a:close/>
                </a:path>
              </a:pathLst>
            </a:custGeom>
            <a:solidFill>
              <a:srgbClr val="611400"/>
            </a:solidFill>
            <a:ln w="0">
              <a:solidFill>
                <a:srgbClr val="6114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717" name="Freeform 141"/>
            <p:cNvSpPr>
              <a:spLocks/>
            </p:cNvSpPr>
            <p:nvPr/>
          </p:nvSpPr>
          <p:spPr bwMode="auto">
            <a:xfrm>
              <a:off x="4911" y="2128"/>
              <a:ext cx="98" cy="143"/>
            </a:xfrm>
            <a:custGeom>
              <a:avLst/>
              <a:gdLst>
                <a:gd name="T0" fmla="*/ 148 w 293"/>
                <a:gd name="T1" fmla="*/ 287 h 287"/>
                <a:gd name="T2" fmla="*/ 100 w 293"/>
                <a:gd name="T3" fmla="*/ 264 h 287"/>
                <a:gd name="T4" fmla="*/ 66 w 293"/>
                <a:gd name="T5" fmla="*/ 238 h 287"/>
                <a:gd name="T6" fmla="*/ 39 w 293"/>
                <a:gd name="T7" fmla="*/ 207 h 287"/>
                <a:gd name="T8" fmla="*/ 22 w 293"/>
                <a:gd name="T9" fmla="*/ 171 h 287"/>
                <a:gd name="T10" fmla="*/ 9 w 293"/>
                <a:gd name="T11" fmla="*/ 131 h 287"/>
                <a:gd name="T12" fmla="*/ 4 w 293"/>
                <a:gd name="T13" fmla="*/ 89 h 287"/>
                <a:gd name="T14" fmla="*/ 0 w 293"/>
                <a:gd name="T15" fmla="*/ 45 h 287"/>
                <a:gd name="T16" fmla="*/ 0 w 293"/>
                <a:gd name="T17" fmla="*/ 0 h 287"/>
                <a:gd name="T18" fmla="*/ 2 w 293"/>
                <a:gd name="T19" fmla="*/ 37 h 287"/>
                <a:gd name="T20" fmla="*/ 8 w 293"/>
                <a:gd name="T21" fmla="*/ 72 h 287"/>
                <a:gd name="T22" fmla="*/ 18 w 293"/>
                <a:gd name="T23" fmla="*/ 103 h 287"/>
                <a:gd name="T24" fmla="*/ 33 w 293"/>
                <a:gd name="T25" fmla="*/ 132 h 287"/>
                <a:gd name="T26" fmla="*/ 50 w 293"/>
                <a:gd name="T27" fmla="*/ 154 h 287"/>
                <a:gd name="T28" fmla="*/ 76 w 293"/>
                <a:gd name="T29" fmla="*/ 173 h 287"/>
                <a:gd name="T30" fmla="*/ 105 w 293"/>
                <a:gd name="T31" fmla="*/ 184 h 287"/>
                <a:gd name="T32" fmla="*/ 142 w 293"/>
                <a:gd name="T33" fmla="*/ 192 h 287"/>
                <a:gd name="T34" fmla="*/ 168 w 293"/>
                <a:gd name="T35" fmla="*/ 170 h 287"/>
                <a:gd name="T36" fmla="*/ 183 w 293"/>
                <a:gd name="T37" fmla="*/ 145 h 287"/>
                <a:gd name="T38" fmla="*/ 192 w 293"/>
                <a:gd name="T39" fmla="*/ 116 h 287"/>
                <a:gd name="T40" fmla="*/ 200 w 293"/>
                <a:gd name="T41" fmla="*/ 88 h 287"/>
                <a:gd name="T42" fmla="*/ 207 w 293"/>
                <a:gd name="T43" fmla="*/ 60 h 287"/>
                <a:gd name="T44" fmla="*/ 223 w 293"/>
                <a:gd name="T45" fmla="*/ 39 h 287"/>
                <a:gd name="T46" fmla="*/ 249 w 293"/>
                <a:gd name="T47" fmla="*/ 25 h 287"/>
                <a:gd name="T48" fmla="*/ 293 w 293"/>
                <a:gd name="T49" fmla="*/ 22 h 287"/>
                <a:gd name="T50" fmla="*/ 282 w 293"/>
                <a:gd name="T51" fmla="*/ 33 h 287"/>
                <a:gd name="T52" fmla="*/ 273 w 293"/>
                <a:gd name="T53" fmla="*/ 43 h 287"/>
                <a:gd name="T54" fmla="*/ 262 w 293"/>
                <a:gd name="T55" fmla="*/ 55 h 287"/>
                <a:gd name="T56" fmla="*/ 254 w 293"/>
                <a:gd name="T57" fmla="*/ 67 h 287"/>
                <a:gd name="T58" fmla="*/ 242 w 293"/>
                <a:gd name="T59" fmla="*/ 96 h 287"/>
                <a:gd name="T60" fmla="*/ 235 w 293"/>
                <a:gd name="T61" fmla="*/ 128 h 287"/>
                <a:gd name="T62" fmla="*/ 230 w 293"/>
                <a:gd name="T63" fmla="*/ 162 h 287"/>
                <a:gd name="T64" fmla="*/ 224 w 293"/>
                <a:gd name="T65" fmla="*/ 196 h 287"/>
                <a:gd name="T66" fmla="*/ 214 w 293"/>
                <a:gd name="T67" fmla="*/ 226 h 287"/>
                <a:gd name="T68" fmla="*/ 200 w 293"/>
                <a:gd name="T69" fmla="*/ 254 h 287"/>
                <a:gd name="T70" fmla="*/ 177 w 293"/>
                <a:gd name="T71" fmla="*/ 274 h 287"/>
                <a:gd name="T72" fmla="*/ 148 w 293"/>
                <a:gd name="T73" fmla="*/ 287 h 28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93"/>
                <a:gd name="T112" fmla="*/ 0 h 287"/>
                <a:gd name="T113" fmla="*/ 293 w 293"/>
                <a:gd name="T114" fmla="*/ 287 h 28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93" h="287">
                  <a:moveTo>
                    <a:pt x="148" y="287"/>
                  </a:moveTo>
                  <a:lnTo>
                    <a:pt x="100" y="264"/>
                  </a:lnTo>
                  <a:lnTo>
                    <a:pt x="66" y="238"/>
                  </a:lnTo>
                  <a:lnTo>
                    <a:pt x="39" y="207"/>
                  </a:lnTo>
                  <a:lnTo>
                    <a:pt x="22" y="171"/>
                  </a:lnTo>
                  <a:lnTo>
                    <a:pt x="9" y="131"/>
                  </a:lnTo>
                  <a:lnTo>
                    <a:pt x="4" y="89"/>
                  </a:lnTo>
                  <a:lnTo>
                    <a:pt x="0" y="45"/>
                  </a:lnTo>
                  <a:lnTo>
                    <a:pt x="0" y="0"/>
                  </a:lnTo>
                  <a:lnTo>
                    <a:pt x="2" y="37"/>
                  </a:lnTo>
                  <a:lnTo>
                    <a:pt x="8" y="72"/>
                  </a:lnTo>
                  <a:lnTo>
                    <a:pt x="18" y="103"/>
                  </a:lnTo>
                  <a:lnTo>
                    <a:pt x="33" y="132"/>
                  </a:lnTo>
                  <a:lnTo>
                    <a:pt x="50" y="154"/>
                  </a:lnTo>
                  <a:lnTo>
                    <a:pt x="76" y="173"/>
                  </a:lnTo>
                  <a:lnTo>
                    <a:pt x="105" y="184"/>
                  </a:lnTo>
                  <a:lnTo>
                    <a:pt x="142" y="192"/>
                  </a:lnTo>
                  <a:lnTo>
                    <a:pt x="168" y="170"/>
                  </a:lnTo>
                  <a:lnTo>
                    <a:pt x="183" y="145"/>
                  </a:lnTo>
                  <a:lnTo>
                    <a:pt x="192" y="116"/>
                  </a:lnTo>
                  <a:lnTo>
                    <a:pt x="200" y="88"/>
                  </a:lnTo>
                  <a:lnTo>
                    <a:pt x="207" y="60"/>
                  </a:lnTo>
                  <a:lnTo>
                    <a:pt x="223" y="39"/>
                  </a:lnTo>
                  <a:lnTo>
                    <a:pt x="249" y="25"/>
                  </a:lnTo>
                  <a:lnTo>
                    <a:pt x="293" y="22"/>
                  </a:lnTo>
                  <a:lnTo>
                    <a:pt x="282" y="33"/>
                  </a:lnTo>
                  <a:lnTo>
                    <a:pt x="273" y="43"/>
                  </a:lnTo>
                  <a:lnTo>
                    <a:pt x="262" y="55"/>
                  </a:lnTo>
                  <a:lnTo>
                    <a:pt x="254" y="67"/>
                  </a:lnTo>
                  <a:lnTo>
                    <a:pt x="242" y="96"/>
                  </a:lnTo>
                  <a:lnTo>
                    <a:pt x="235" y="128"/>
                  </a:lnTo>
                  <a:lnTo>
                    <a:pt x="230" y="162"/>
                  </a:lnTo>
                  <a:lnTo>
                    <a:pt x="224" y="196"/>
                  </a:lnTo>
                  <a:lnTo>
                    <a:pt x="214" y="226"/>
                  </a:lnTo>
                  <a:lnTo>
                    <a:pt x="200" y="254"/>
                  </a:lnTo>
                  <a:lnTo>
                    <a:pt x="177" y="274"/>
                  </a:lnTo>
                  <a:lnTo>
                    <a:pt x="148" y="287"/>
                  </a:lnTo>
                  <a:close/>
                </a:path>
              </a:pathLst>
            </a:custGeom>
            <a:solidFill>
              <a:srgbClr val="B5171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718" name="Freeform 142"/>
            <p:cNvSpPr>
              <a:spLocks/>
            </p:cNvSpPr>
            <p:nvPr/>
          </p:nvSpPr>
          <p:spPr bwMode="auto">
            <a:xfrm>
              <a:off x="4914" y="2139"/>
              <a:ext cx="93" cy="124"/>
            </a:xfrm>
            <a:custGeom>
              <a:avLst/>
              <a:gdLst>
                <a:gd name="T0" fmla="*/ 141 w 281"/>
                <a:gd name="T1" fmla="*/ 247 h 247"/>
                <a:gd name="T2" fmla="*/ 98 w 281"/>
                <a:gd name="T3" fmla="*/ 228 h 247"/>
                <a:gd name="T4" fmla="*/ 66 w 281"/>
                <a:gd name="T5" fmla="*/ 206 h 247"/>
                <a:gd name="T6" fmla="*/ 41 w 281"/>
                <a:gd name="T7" fmla="*/ 180 h 247"/>
                <a:gd name="T8" fmla="*/ 24 w 281"/>
                <a:gd name="T9" fmla="*/ 151 h 247"/>
                <a:gd name="T10" fmla="*/ 11 w 281"/>
                <a:gd name="T11" fmla="*/ 119 h 247"/>
                <a:gd name="T12" fmla="*/ 4 w 281"/>
                <a:gd name="T13" fmla="*/ 85 h 247"/>
                <a:gd name="T14" fmla="*/ 0 w 281"/>
                <a:gd name="T15" fmla="*/ 48 h 247"/>
                <a:gd name="T16" fmla="*/ 0 w 281"/>
                <a:gd name="T17" fmla="*/ 13 h 247"/>
                <a:gd name="T18" fmla="*/ 1 w 281"/>
                <a:gd name="T19" fmla="*/ 43 h 247"/>
                <a:gd name="T20" fmla="*/ 8 w 281"/>
                <a:gd name="T21" fmla="*/ 72 h 247"/>
                <a:gd name="T22" fmla="*/ 18 w 281"/>
                <a:gd name="T23" fmla="*/ 96 h 247"/>
                <a:gd name="T24" fmla="*/ 34 w 281"/>
                <a:gd name="T25" fmla="*/ 120 h 247"/>
                <a:gd name="T26" fmla="*/ 52 w 281"/>
                <a:gd name="T27" fmla="*/ 138 h 247"/>
                <a:gd name="T28" fmla="*/ 74 w 281"/>
                <a:gd name="T29" fmla="*/ 153 h 247"/>
                <a:gd name="T30" fmla="*/ 101 w 281"/>
                <a:gd name="T31" fmla="*/ 162 h 247"/>
                <a:gd name="T32" fmla="*/ 135 w 281"/>
                <a:gd name="T33" fmla="*/ 168 h 247"/>
                <a:gd name="T34" fmla="*/ 158 w 281"/>
                <a:gd name="T35" fmla="*/ 150 h 247"/>
                <a:gd name="T36" fmla="*/ 173 w 281"/>
                <a:gd name="T37" fmla="*/ 125 h 247"/>
                <a:gd name="T38" fmla="*/ 183 w 281"/>
                <a:gd name="T39" fmla="*/ 96 h 247"/>
                <a:gd name="T40" fmla="*/ 192 w 281"/>
                <a:gd name="T41" fmla="*/ 68 h 247"/>
                <a:gd name="T42" fmla="*/ 200 w 281"/>
                <a:gd name="T43" fmla="*/ 40 h 247"/>
                <a:gd name="T44" fmla="*/ 217 w 281"/>
                <a:gd name="T45" fmla="*/ 18 h 247"/>
                <a:gd name="T46" fmla="*/ 241 w 281"/>
                <a:gd name="T47" fmla="*/ 2 h 247"/>
                <a:gd name="T48" fmla="*/ 281 w 281"/>
                <a:gd name="T49" fmla="*/ 0 h 247"/>
                <a:gd name="T50" fmla="*/ 271 w 281"/>
                <a:gd name="T51" fmla="*/ 9 h 247"/>
                <a:gd name="T52" fmla="*/ 261 w 281"/>
                <a:gd name="T53" fmla="*/ 19 h 247"/>
                <a:gd name="T54" fmla="*/ 252 w 281"/>
                <a:gd name="T55" fmla="*/ 30 h 247"/>
                <a:gd name="T56" fmla="*/ 245 w 281"/>
                <a:gd name="T57" fmla="*/ 40 h 247"/>
                <a:gd name="T58" fmla="*/ 234 w 281"/>
                <a:gd name="T59" fmla="*/ 65 h 247"/>
                <a:gd name="T60" fmla="*/ 227 w 281"/>
                <a:gd name="T61" fmla="*/ 95 h 247"/>
                <a:gd name="T62" fmla="*/ 220 w 281"/>
                <a:gd name="T63" fmla="*/ 126 h 247"/>
                <a:gd name="T64" fmla="*/ 214 w 281"/>
                <a:gd name="T65" fmla="*/ 159 h 247"/>
                <a:gd name="T66" fmla="*/ 203 w 281"/>
                <a:gd name="T67" fmla="*/ 188 h 247"/>
                <a:gd name="T68" fmla="*/ 189 w 281"/>
                <a:gd name="T69" fmla="*/ 214 h 247"/>
                <a:gd name="T70" fmla="*/ 168 w 281"/>
                <a:gd name="T71" fmla="*/ 233 h 247"/>
                <a:gd name="T72" fmla="*/ 141 w 281"/>
                <a:gd name="T73" fmla="*/ 247 h 24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1"/>
                <a:gd name="T112" fmla="*/ 0 h 247"/>
                <a:gd name="T113" fmla="*/ 281 w 281"/>
                <a:gd name="T114" fmla="*/ 247 h 24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1" h="247">
                  <a:moveTo>
                    <a:pt x="141" y="247"/>
                  </a:moveTo>
                  <a:lnTo>
                    <a:pt x="98" y="228"/>
                  </a:lnTo>
                  <a:lnTo>
                    <a:pt x="66" y="206"/>
                  </a:lnTo>
                  <a:lnTo>
                    <a:pt x="41" y="180"/>
                  </a:lnTo>
                  <a:lnTo>
                    <a:pt x="24" y="151"/>
                  </a:lnTo>
                  <a:lnTo>
                    <a:pt x="11" y="119"/>
                  </a:lnTo>
                  <a:lnTo>
                    <a:pt x="4" y="85"/>
                  </a:lnTo>
                  <a:lnTo>
                    <a:pt x="0" y="48"/>
                  </a:lnTo>
                  <a:lnTo>
                    <a:pt x="0" y="13"/>
                  </a:lnTo>
                  <a:lnTo>
                    <a:pt x="1" y="43"/>
                  </a:lnTo>
                  <a:lnTo>
                    <a:pt x="8" y="72"/>
                  </a:lnTo>
                  <a:lnTo>
                    <a:pt x="18" y="96"/>
                  </a:lnTo>
                  <a:lnTo>
                    <a:pt x="34" y="120"/>
                  </a:lnTo>
                  <a:lnTo>
                    <a:pt x="52" y="138"/>
                  </a:lnTo>
                  <a:lnTo>
                    <a:pt x="74" y="153"/>
                  </a:lnTo>
                  <a:lnTo>
                    <a:pt x="101" y="162"/>
                  </a:lnTo>
                  <a:lnTo>
                    <a:pt x="135" y="168"/>
                  </a:lnTo>
                  <a:lnTo>
                    <a:pt x="158" y="150"/>
                  </a:lnTo>
                  <a:lnTo>
                    <a:pt x="173" y="125"/>
                  </a:lnTo>
                  <a:lnTo>
                    <a:pt x="183" y="96"/>
                  </a:lnTo>
                  <a:lnTo>
                    <a:pt x="192" y="68"/>
                  </a:lnTo>
                  <a:lnTo>
                    <a:pt x="200" y="40"/>
                  </a:lnTo>
                  <a:lnTo>
                    <a:pt x="217" y="18"/>
                  </a:lnTo>
                  <a:lnTo>
                    <a:pt x="241" y="2"/>
                  </a:lnTo>
                  <a:lnTo>
                    <a:pt x="281" y="0"/>
                  </a:lnTo>
                  <a:lnTo>
                    <a:pt x="271" y="9"/>
                  </a:lnTo>
                  <a:lnTo>
                    <a:pt x="261" y="19"/>
                  </a:lnTo>
                  <a:lnTo>
                    <a:pt x="252" y="30"/>
                  </a:lnTo>
                  <a:lnTo>
                    <a:pt x="245" y="40"/>
                  </a:lnTo>
                  <a:lnTo>
                    <a:pt x="234" y="65"/>
                  </a:lnTo>
                  <a:lnTo>
                    <a:pt x="227" y="95"/>
                  </a:lnTo>
                  <a:lnTo>
                    <a:pt x="220" y="126"/>
                  </a:lnTo>
                  <a:lnTo>
                    <a:pt x="214" y="159"/>
                  </a:lnTo>
                  <a:lnTo>
                    <a:pt x="203" y="188"/>
                  </a:lnTo>
                  <a:lnTo>
                    <a:pt x="189" y="214"/>
                  </a:lnTo>
                  <a:lnTo>
                    <a:pt x="168" y="233"/>
                  </a:lnTo>
                  <a:lnTo>
                    <a:pt x="141" y="247"/>
                  </a:lnTo>
                  <a:close/>
                </a:path>
              </a:pathLst>
            </a:custGeom>
            <a:solidFill>
              <a:srgbClr val="CC2B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719" name="Freeform 143"/>
            <p:cNvSpPr>
              <a:spLocks/>
            </p:cNvSpPr>
            <p:nvPr/>
          </p:nvSpPr>
          <p:spPr bwMode="auto">
            <a:xfrm>
              <a:off x="4916" y="2141"/>
              <a:ext cx="89" cy="113"/>
            </a:xfrm>
            <a:custGeom>
              <a:avLst/>
              <a:gdLst>
                <a:gd name="T0" fmla="*/ 134 w 266"/>
                <a:gd name="T1" fmla="*/ 228 h 228"/>
                <a:gd name="T2" fmla="*/ 97 w 266"/>
                <a:gd name="T3" fmla="*/ 213 h 228"/>
                <a:gd name="T4" fmla="*/ 67 w 266"/>
                <a:gd name="T5" fmla="*/ 196 h 228"/>
                <a:gd name="T6" fmla="*/ 43 w 266"/>
                <a:gd name="T7" fmla="*/ 177 h 228"/>
                <a:gd name="T8" fmla="*/ 27 w 266"/>
                <a:gd name="T9" fmla="*/ 154 h 228"/>
                <a:gd name="T10" fmla="*/ 14 w 266"/>
                <a:gd name="T11" fmla="*/ 130 h 228"/>
                <a:gd name="T12" fmla="*/ 5 w 266"/>
                <a:gd name="T13" fmla="*/ 104 h 228"/>
                <a:gd name="T14" fmla="*/ 0 w 266"/>
                <a:gd name="T15" fmla="*/ 75 h 228"/>
                <a:gd name="T16" fmla="*/ 0 w 266"/>
                <a:gd name="T17" fmla="*/ 47 h 228"/>
                <a:gd name="T18" fmla="*/ 3 w 266"/>
                <a:gd name="T19" fmla="*/ 70 h 228"/>
                <a:gd name="T20" fmla="*/ 10 w 266"/>
                <a:gd name="T21" fmla="*/ 92 h 228"/>
                <a:gd name="T22" fmla="*/ 21 w 266"/>
                <a:gd name="T23" fmla="*/ 111 h 228"/>
                <a:gd name="T24" fmla="*/ 36 w 266"/>
                <a:gd name="T25" fmla="*/ 128 h 228"/>
                <a:gd name="T26" fmla="*/ 53 w 266"/>
                <a:gd name="T27" fmla="*/ 141 h 228"/>
                <a:gd name="T28" fmla="*/ 75 w 266"/>
                <a:gd name="T29" fmla="*/ 153 h 228"/>
                <a:gd name="T30" fmla="*/ 99 w 266"/>
                <a:gd name="T31" fmla="*/ 161 h 228"/>
                <a:gd name="T32" fmla="*/ 128 w 266"/>
                <a:gd name="T33" fmla="*/ 165 h 228"/>
                <a:gd name="T34" fmla="*/ 148 w 266"/>
                <a:gd name="T35" fmla="*/ 148 h 228"/>
                <a:gd name="T36" fmla="*/ 163 w 266"/>
                <a:gd name="T37" fmla="*/ 126 h 228"/>
                <a:gd name="T38" fmla="*/ 173 w 266"/>
                <a:gd name="T39" fmla="*/ 98 h 228"/>
                <a:gd name="T40" fmla="*/ 183 w 266"/>
                <a:gd name="T41" fmla="*/ 71 h 228"/>
                <a:gd name="T42" fmla="*/ 193 w 266"/>
                <a:gd name="T43" fmla="*/ 42 h 228"/>
                <a:gd name="T44" fmla="*/ 210 w 266"/>
                <a:gd name="T45" fmla="*/ 20 h 228"/>
                <a:gd name="T46" fmla="*/ 233 w 266"/>
                <a:gd name="T47" fmla="*/ 4 h 228"/>
                <a:gd name="T48" fmla="*/ 266 w 266"/>
                <a:gd name="T49" fmla="*/ 0 h 228"/>
                <a:gd name="T50" fmla="*/ 258 w 266"/>
                <a:gd name="T51" fmla="*/ 7 h 228"/>
                <a:gd name="T52" fmla="*/ 251 w 266"/>
                <a:gd name="T53" fmla="*/ 19 h 228"/>
                <a:gd name="T54" fmla="*/ 242 w 266"/>
                <a:gd name="T55" fmla="*/ 28 h 228"/>
                <a:gd name="T56" fmla="*/ 237 w 266"/>
                <a:gd name="T57" fmla="*/ 37 h 228"/>
                <a:gd name="T58" fmla="*/ 227 w 266"/>
                <a:gd name="T59" fmla="*/ 58 h 228"/>
                <a:gd name="T60" fmla="*/ 218 w 266"/>
                <a:gd name="T61" fmla="*/ 84 h 228"/>
                <a:gd name="T62" fmla="*/ 210 w 266"/>
                <a:gd name="T63" fmla="*/ 114 h 228"/>
                <a:gd name="T64" fmla="*/ 203 w 266"/>
                <a:gd name="T65" fmla="*/ 144 h 228"/>
                <a:gd name="T66" fmla="*/ 192 w 266"/>
                <a:gd name="T67" fmla="*/ 173 h 228"/>
                <a:gd name="T68" fmla="*/ 178 w 266"/>
                <a:gd name="T69" fmla="*/ 198 h 228"/>
                <a:gd name="T70" fmla="*/ 158 w 266"/>
                <a:gd name="T71" fmla="*/ 216 h 228"/>
                <a:gd name="T72" fmla="*/ 134 w 266"/>
                <a:gd name="T73" fmla="*/ 228 h 2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6"/>
                <a:gd name="T112" fmla="*/ 0 h 228"/>
                <a:gd name="T113" fmla="*/ 266 w 266"/>
                <a:gd name="T114" fmla="*/ 228 h 22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6" h="228">
                  <a:moveTo>
                    <a:pt x="134" y="228"/>
                  </a:moveTo>
                  <a:lnTo>
                    <a:pt x="97" y="213"/>
                  </a:lnTo>
                  <a:lnTo>
                    <a:pt x="67" y="196"/>
                  </a:lnTo>
                  <a:lnTo>
                    <a:pt x="43" y="177"/>
                  </a:lnTo>
                  <a:lnTo>
                    <a:pt x="27" y="154"/>
                  </a:lnTo>
                  <a:lnTo>
                    <a:pt x="14" y="130"/>
                  </a:lnTo>
                  <a:lnTo>
                    <a:pt x="5" y="104"/>
                  </a:lnTo>
                  <a:lnTo>
                    <a:pt x="0" y="75"/>
                  </a:lnTo>
                  <a:lnTo>
                    <a:pt x="0" y="47"/>
                  </a:lnTo>
                  <a:lnTo>
                    <a:pt x="3" y="70"/>
                  </a:lnTo>
                  <a:lnTo>
                    <a:pt x="10" y="92"/>
                  </a:lnTo>
                  <a:lnTo>
                    <a:pt x="21" y="111"/>
                  </a:lnTo>
                  <a:lnTo>
                    <a:pt x="36" y="128"/>
                  </a:lnTo>
                  <a:lnTo>
                    <a:pt x="53" y="141"/>
                  </a:lnTo>
                  <a:lnTo>
                    <a:pt x="75" y="153"/>
                  </a:lnTo>
                  <a:lnTo>
                    <a:pt x="99" y="161"/>
                  </a:lnTo>
                  <a:lnTo>
                    <a:pt x="128" y="165"/>
                  </a:lnTo>
                  <a:lnTo>
                    <a:pt x="148" y="148"/>
                  </a:lnTo>
                  <a:lnTo>
                    <a:pt x="163" y="126"/>
                  </a:lnTo>
                  <a:lnTo>
                    <a:pt x="173" y="98"/>
                  </a:lnTo>
                  <a:lnTo>
                    <a:pt x="183" y="71"/>
                  </a:lnTo>
                  <a:lnTo>
                    <a:pt x="193" y="42"/>
                  </a:lnTo>
                  <a:lnTo>
                    <a:pt x="210" y="20"/>
                  </a:lnTo>
                  <a:lnTo>
                    <a:pt x="233" y="4"/>
                  </a:lnTo>
                  <a:lnTo>
                    <a:pt x="266" y="0"/>
                  </a:lnTo>
                  <a:lnTo>
                    <a:pt x="258" y="7"/>
                  </a:lnTo>
                  <a:lnTo>
                    <a:pt x="251" y="19"/>
                  </a:lnTo>
                  <a:lnTo>
                    <a:pt x="242" y="28"/>
                  </a:lnTo>
                  <a:lnTo>
                    <a:pt x="237" y="37"/>
                  </a:lnTo>
                  <a:lnTo>
                    <a:pt x="227" y="58"/>
                  </a:lnTo>
                  <a:lnTo>
                    <a:pt x="218" y="84"/>
                  </a:lnTo>
                  <a:lnTo>
                    <a:pt x="210" y="114"/>
                  </a:lnTo>
                  <a:lnTo>
                    <a:pt x="203" y="144"/>
                  </a:lnTo>
                  <a:lnTo>
                    <a:pt x="192" y="173"/>
                  </a:lnTo>
                  <a:lnTo>
                    <a:pt x="178" y="198"/>
                  </a:lnTo>
                  <a:lnTo>
                    <a:pt x="158" y="216"/>
                  </a:lnTo>
                  <a:lnTo>
                    <a:pt x="134" y="228"/>
                  </a:lnTo>
                  <a:close/>
                </a:path>
              </a:pathLst>
            </a:custGeom>
            <a:solidFill>
              <a:srgbClr val="E640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720" name="Freeform 144"/>
            <p:cNvSpPr>
              <a:spLocks/>
            </p:cNvSpPr>
            <p:nvPr/>
          </p:nvSpPr>
          <p:spPr bwMode="auto">
            <a:xfrm>
              <a:off x="4918" y="2142"/>
              <a:ext cx="84" cy="103"/>
            </a:xfrm>
            <a:custGeom>
              <a:avLst/>
              <a:gdLst>
                <a:gd name="T0" fmla="*/ 127 w 252"/>
                <a:gd name="T1" fmla="*/ 206 h 206"/>
                <a:gd name="T2" fmla="*/ 94 w 252"/>
                <a:gd name="T3" fmla="*/ 196 h 206"/>
                <a:gd name="T4" fmla="*/ 69 w 252"/>
                <a:gd name="T5" fmla="*/ 184 h 206"/>
                <a:gd name="T6" fmla="*/ 46 w 252"/>
                <a:gd name="T7" fmla="*/ 170 h 206"/>
                <a:gd name="T8" fmla="*/ 29 w 252"/>
                <a:gd name="T9" fmla="*/ 155 h 206"/>
                <a:gd name="T10" fmla="*/ 15 w 252"/>
                <a:gd name="T11" fmla="*/ 138 h 206"/>
                <a:gd name="T12" fmla="*/ 5 w 252"/>
                <a:gd name="T13" fmla="*/ 120 h 206"/>
                <a:gd name="T14" fmla="*/ 0 w 252"/>
                <a:gd name="T15" fmla="*/ 101 h 206"/>
                <a:gd name="T16" fmla="*/ 0 w 252"/>
                <a:gd name="T17" fmla="*/ 82 h 206"/>
                <a:gd name="T18" fmla="*/ 3 w 252"/>
                <a:gd name="T19" fmla="*/ 98 h 206"/>
                <a:gd name="T20" fmla="*/ 10 w 252"/>
                <a:gd name="T21" fmla="*/ 114 h 206"/>
                <a:gd name="T22" fmla="*/ 21 w 252"/>
                <a:gd name="T23" fmla="*/ 125 h 206"/>
                <a:gd name="T24" fmla="*/ 36 w 252"/>
                <a:gd name="T25" fmla="*/ 138 h 206"/>
                <a:gd name="T26" fmla="*/ 53 w 252"/>
                <a:gd name="T27" fmla="*/ 146 h 206"/>
                <a:gd name="T28" fmla="*/ 75 w 252"/>
                <a:gd name="T29" fmla="*/ 154 h 206"/>
                <a:gd name="T30" fmla="*/ 97 w 252"/>
                <a:gd name="T31" fmla="*/ 158 h 206"/>
                <a:gd name="T32" fmla="*/ 123 w 252"/>
                <a:gd name="T33" fmla="*/ 162 h 206"/>
                <a:gd name="T34" fmla="*/ 140 w 252"/>
                <a:gd name="T35" fmla="*/ 148 h 206"/>
                <a:gd name="T36" fmla="*/ 154 w 252"/>
                <a:gd name="T37" fmla="*/ 127 h 206"/>
                <a:gd name="T38" fmla="*/ 164 w 252"/>
                <a:gd name="T39" fmla="*/ 99 h 206"/>
                <a:gd name="T40" fmla="*/ 175 w 252"/>
                <a:gd name="T41" fmla="*/ 72 h 206"/>
                <a:gd name="T42" fmla="*/ 186 w 252"/>
                <a:gd name="T43" fmla="*/ 43 h 206"/>
                <a:gd name="T44" fmla="*/ 203 w 252"/>
                <a:gd name="T45" fmla="*/ 20 h 206"/>
                <a:gd name="T46" fmla="*/ 223 w 252"/>
                <a:gd name="T47" fmla="*/ 4 h 206"/>
                <a:gd name="T48" fmla="*/ 252 w 252"/>
                <a:gd name="T49" fmla="*/ 0 h 206"/>
                <a:gd name="T50" fmla="*/ 245 w 252"/>
                <a:gd name="T51" fmla="*/ 5 h 206"/>
                <a:gd name="T52" fmla="*/ 238 w 252"/>
                <a:gd name="T53" fmla="*/ 16 h 206"/>
                <a:gd name="T54" fmla="*/ 231 w 252"/>
                <a:gd name="T55" fmla="*/ 25 h 206"/>
                <a:gd name="T56" fmla="*/ 227 w 252"/>
                <a:gd name="T57" fmla="*/ 33 h 206"/>
                <a:gd name="T58" fmla="*/ 219 w 252"/>
                <a:gd name="T59" fmla="*/ 48 h 206"/>
                <a:gd name="T60" fmla="*/ 210 w 252"/>
                <a:gd name="T61" fmla="*/ 72 h 206"/>
                <a:gd name="T62" fmla="*/ 200 w 252"/>
                <a:gd name="T63" fmla="*/ 98 h 206"/>
                <a:gd name="T64" fmla="*/ 192 w 252"/>
                <a:gd name="T65" fmla="*/ 128 h 206"/>
                <a:gd name="T66" fmla="*/ 179 w 252"/>
                <a:gd name="T67" fmla="*/ 154 h 206"/>
                <a:gd name="T68" fmla="*/ 165 w 252"/>
                <a:gd name="T69" fmla="*/ 179 h 206"/>
                <a:gd name="T70" fmla="*/ 148 w 252"/>
                <a:gd name="T71" fmla="*/ 196 h 206"/>
                <a:gd name="T72" fmla="*/ 127 w 252"/>
                <a:gd name="T73" fmla="*/ 206 h 20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52"/>
                <a:gd name="T112" fmla="*/ 0 h 206"/>
                <a:gd name="T113" fmla="*/ 252 w 252"/>
                <a:gd name="T114" fmla="*/ 206 h 20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52" h="206">
                  <a:moveTo>
                    <a:pt x="127" y="206"/>
                  </a:moveTo>
                  <a:lnTo>
                    <a:pt x="94" y="196"/>
                  </a:lnTo>
                  <a:lnTo>
                    <a:pt x="69" y="184"/>
                  </a:lnTo>
                  <a:lnTo>
                    <a:pt x="46" y="170"/>
                  </a:lnTo>
                  <a:lnTo>
                    <a:pt x="29" y="155"/>
                  </a:lnTo>
                  <a:lnTo>
                    <a:pt x="15" y="138"/>
                  </a:lnTo>
                  <a:lnTo>
                    <a:pt x="5" y="120"/>
                  </a:lnTo>
                  <a:lnTo>
                    <a:pt x="0" y="101"/>
                  </a:lnTo>
                  <a:lnTo>
                    <a:pt x="0" y="82"/>
                  </a:lnTo>
                  <a:lnTo>
                    <a:pt x="3" y="98"/>
                  </a:lnTo>
                  <a:lnTo>
                    <a:pt x="10" y="114"/>
                  </a:lnTo>
                  <a:lnTo>
                    <a:pt x="21" y="125"/>
                  </a:lnTo>
                  <a:lnTo>
                    <a:pt x="36" y="138"/>
                  </a:lnTo>
                  <a:lnTo>
                    <a:pt x="53" y="146"/>
                  </a:lnTo>
                  <a:lnTo>
                    <a:pt x="75" y="154"/>
                  </a:lnTo>
                  <a:lnTo>
                    <a:pt x="97" y="158"/>
                  </a:lnTo>
                  <a:lnTo>
                    <a:pt x="123" y="162"/>
                  </a:lnTo>
                  <a:lnTo>
                    <a:pt x="140" y="148"/>
                  </a:lnTo>
                  <a:lnTo>
                    <a:pt x="154" y="127"/>
                  </a:lnTo>
                  <a:lnTo>
                    <a:pt x="164" y="99"/>
                  </a:lnTo>
                  <a:lnTo>
                    <a:pt x="175" y="72"/>
                  </a:lnTo>
                  <a:lnTo>
                    <a:pt x="186" y="43"/>
                  </a:lnTo>
                  <a:lnTo>
                    <a:pt x="203" y="20"/>
                  </a:lnTo>
                  <a:lnTo>
                    <a:pt x="223" y="4"/>
                  </a:lnTo>
                  <a:lnTo>
                    <a:pt x="252" y="0"/>
                  </a:lnTo>
                  <a:lnTo>
                    <a:pt x="245" y="5"/>
                  </a:lnTo>
                  <a:lnTo>
                    <a:pt x="238" y="16"/>
                  </a:lnTo>
                  <a:lnTo>
                    <a:pt x="231" y="25"/>
                  </a:lnTo>
                  <a:lnTo>
                    <a:pt x="227" y="33"/>
                  </a:lnTo>
                  <a:lnTo>
                    <a:pt x="219" y="48"/>
                  </a:lnTo>
                  <a:lnTo>
                    <a:pt x="210" y="72"/>
                  </a:lnTo>
                  <a:lnTo>
                    <a:pt x="200" y="98"/>
                  </a:lnTo>
                  <a:lnTo>
                    <a:pt x="192" y="128"/>
                  </a:lnTo>
                  <a:lnTo>
                    <a:pt x="179" y="154"/>
                  </a:lnTo>
                  <a:lnTo>
                    <a:pt x="165" y="179"/>
                  </a:lnTo>
                  <a:lnTo>
                    <a:pt x="148" y="196"/>
                  </a:lnTo>
                  <a:lnTo>
                    <a:pt x="127" y="206"/>
                  </a:lnTo>
                  <a:close/>
                </a:path>
              </a:pathLst>
            </a:custGeom>
            <a:solidFill>
              <a:srgbClr val="FF5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721" name="Freeform 145"/>
            <p:cNvSpPr>
              <a:spLocks/>
            </p:cNvSpPr>
            <p:nvPr/>
          </p:nvSpPr>
          <p:spPr bwMode="auto">
            <a:xfrm>
              <a:off x="4910" y="2002"/>
              <a:ext cx="97" cy="128"/>
            </a:xfrm>
            <a:custGeom>
              <a:avLst/>
              <a:gdLst>
                <a:gd name="T0" fmla="*/ 0 w 291"/>
                <a:gd name="T1" fmla="*/ 134 h 255"/>
                <a:gd name="T2" fmla="*/ 34 w 291"/>
                <a:gd name="T3" fmla="*/ 142 h 255"/>
                <a:gd name="T4" fmla="*/ 69 w 291"/>
                <a:gd name="T5" fmla="*/ 148 h 255"/>
                <a:gd name="T6" fmla="*/ 103 w 291"/>
                <a:gd name="T7" fmla="*/ 154 h 255"/>
                <a:gd name="T8" fmla="*/ 137 w 291"/>
                <a:gd name="T9" fmla="*/ 163 h 255"/>
                <a:gd name="T10" fmla="*/ 171 w 291"/>
                <a:gd name="T11" fmla="*/ 175 h 255"/>
                <a:gd name="T12" fmla="*/ 209 w 291"/>
                <a:gd name="T13" fmla="*/ 193 h 255"/>
                <a:gd name="T14" fmla="*/ 247 w 291"/>
                <a:gd name="T15" fmla="*/ 219 h 255"/>
                <a:gd name="T16" fmla="*/ 291 w 291"/>
                <a:gd name="T17" fmla="*/ 255 h 255"/>
                <a:gd name="T18" fmla="*/ 288 w 291"/>
                <a:gd name="T19" fmla="*/ 246 h 255"/>
                <a:gd name="T20" fmla="*/ 286 w 291"/>
                <a:gd name="T21" fmla="*/ 237 h 255"/>
                <a:gd name="T22" fmla="*/ 283 w 291"/>
                <a:gd name="T23" fmla="*/ 229 h 255"/>
                <a:gd name="T24" fmla="*/ 283 w 291"/>
                <a:gd name="T25" fmla="*/ 222 h 255"/>
                <a:gd name="T26" fmla="*/ 264 w 291"/>
                <a:gd name="T27" fmla="*/ 193 h 255"/>
                <a:gd name="T28" fmla="*/ 250 w 291"/>
                <a:gd name="T29" fmla="*/ 158 h 255"/>
                <a:gd name="T30" fmla="*/ 237 w 291"/>
                <a:gd name="T31" fmla="*/ 118 h 255"/>
                <a:gd name="T32" fmla="*/ 226 w 291"/>
                <a:gd name="T33" fmla="*/ 79 h 255"/>
                <a:gd name="T34" fmla="*/ 209 w 291"/>
                <a:gd name="T35" fmla="*/ 44 h 255"/>
                <a:gd name="T36" fmla="*/ 186 w 291"/>
                <a:gd name="T37" fmla="*/ 17 h 255"/>
                <a:gd name="T38" fmla="*/ 155 w 291"/>
                <a:gd name="T39" fmla="*/ 0 h 255"/>
                <a:gd name="T40" fmla="*/ 113 w 291"/>
                <a:gd name="T41" fmla="*/ 0 h 255"/>
                <a:gd name="T42" fmla="*/ 87 w 291"/>
                <a:gd name="T43" fmla="*/ 9 h 255"/>
                <a:gd name="T44" fmla="*/ 68 w 291"/>
                <a:gd name="T45" fmla="*/ 22 h 255"/>
                <a:gd name="T46" fmla="*/ 49 w 291"/>
                <a:gd name="T47" fmla="*/ 35 h 255"/>
                <a:gd name="T48" fmla="*/ 35 w 291"/>
                <a:gd name="T49" fmla="*/ 52 h 255"/>
                <a:gd name="T50" fmla="*/ 22 w 291"/>
                <a:gd name="T51" fmla="*/ 69 h 255"/>
                <a:gd name="T52" fmla="*/ 14 w 291"/>
                <a:gd name="T53" fmla="*/ 90 h 255"/>
                <a:gd name="T54" fmla="*/ 5 w 291"/>
                <a:gd name="T55" fmla="*/ 111 h 255"/>
                <a:gd name="T56" fmla="*/ 0 w 291"/>
                <a:gd name="T57" fmla="*/ 134 h 2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1"/>
                <a:gd name="T88" fmla="*/ 0 h 255"/>
                <a:gd name="T89" fmla="*/ 291 w 291"/>
                <a:gd name="T90" fmla="*/ 255 h 2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1" h="255">
                  <a:moveTo>
                    <a:pt x="0" y="134"/>
                  </a:moveTo>
                  <a:lnTo>
                    <a:pt x="34" y="142"/>
                  </a:lnTo>
                  <a:lnTo>
                    <a:pt x="69" y="148"/>
                  </a:lnTo>
                  <a:lnTo>
                    <a:pt x="103" y="154"/>
                  </a:lnTo>
                  <a:lnTo>
                    <a:pt x="137" y="163"/>
                  </a:lnTo>
                  <a:lnTo>
                    <a:pt x="171" y="175"/>
                  </a:lnTo>
                  <a:lnTo>
                    <a:pt x="209" y="193"/>
                  </a:lnTo>
                  <a:lnTo>
                    <a:pt x="247" y="219"/>
                  </a:lnTo>
                  <a:lnTo>
                    <a:pt x="291" y="255"/>
                  </a:lnTo>
                  <a:lnTo>
                    <a:pt x="288" y="246"/>
                  </a:lnTo>
                  <a:lnTo>
                    <a:pt x="286" y="237"/>
                  </a:lnTo>
                  <a:lnTo>
                    <a:pt x="283" y="229"/>
                  </a:lnTo>
                  <a:lnTo>
                    <a:pt x="283" y="222"/>
                  </a:lnTo>
                  <a:lnTo>
                    <a:pt x="264" y="193"/>
                  </a:lnTo>
                  <a:lnTo>
                    <a:pt x="250" y="158"/>
                  </a:lnTo>
                  <a:lnTo>
                    <a:pt x="237" y="118"/>
                  </a:lnTo>
                  <a:lnTo>
                    <a:pt x="226" y="79"/>
                  </a:lnTo>
                  <a:lnTo>
                    <a:pt x="209" y="44"/>
                  </a:lnTo>
                  <a:lnTo>
                    <a:pt x="186" y="17"/>
                  </a:lnTo>
                  <a:lnTo>
                    <a:pt x="155" y="0"/>
                  </a:lnTo>
                  <a:lnTo>
                    <a:pt x="113" y="0"/>
                  </a:lnTo>
                  <a:lnTo>
                    <a:pt x="87" y="9"/>
                  </a:lnTo>
                  <a:lnTo>
                    <a:pt x="68" y="22"/>
                  </a:lnTo>
                  <a:lnTo>
                    <a:pt x="49" y="35"/>
                  </a:lnTo>
                  <a:lnTo>
                    <a:pt x="35" y="52"/>
                  </a:lnTo>
                  <a:lnTo>
                    <a:pt x="22" y="69"/>
                  </a:lnTo>
                  <a:lnTo>
                    <a:pt x="14" y="90"/>
                  </a:lnTo>
                  <a:lnTo>
                    <a:pt x="5" y="111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CC2E2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722" name="Freeform 146"/>
            <p:cNvSpPr>
              <a:spLocks/>
            </p:cNvSpPr>
            <p:nvPr/>
          </p:nvSpPr>
          <p:spPr bwMode="auto">
            <a:xfrm>
              <a:off x="4915" y="2008"/>
              <a:ext cx="87" cy="116"/>
            </a:xfrm>
            <a:custGeom>
              <a:avLst/>
              <a:gdLst>
                <a:gd name="T0" fmla="*/ 0 w 262"/>
                <a:gd name="T1" fmla="*/ 122 h 231"/>
                <a:gd name="T2" fmla="*/ 31 w 262"/>
                <a:gd name="T3" fmla="*/ 128 h 231"/>
                <a:gd name="T4" fmla="*/ 62 w 262"/>
                <a:gd name="T5" fmla="*/ 135 h 231"/>
                <a:gd name="T6" fmla="*/ 92 w 262"/>
                <a:gd name="T7" fmla="*/ 140 h 231"/>
                <a:gd name="T8" fmla="*/ 123 w 262"/>
                <a:gd name="T9" fmla="*/ 148 h 231"/>
                <a:gd name="T10" fmla="*/ 152 w 262"/>
                <a:gd name="T11" fmla="*/ 157 h 231"/>
                <a:gd name="T12" fmla="*/ 186 w 262"/>
                <a:gd name="T13" fmla="*/ 174 h 231"/>
                <a:gd name="T14" fmla="*/ 221 w 262"/>
                <a:gd name="T15" fmla="*/ 197 h 231"/>
                <a:gd name="T16" fmla="*/ 262 w 262"/>
                <a:gd name="T17" fmla="*/ 231 h 231"/>
                <a:gd name="T18" fmla="*/ 261 w 262"/>
                <a:gd name="T19" fmla="*/ 224 h 231"/>
                <a:gd name="T20" fmla="*/ 260 w 262"/>
                <a:gd name="T21" fmla="*/ 216 h 231"/>
                <a:gd name="T22" fmla="*/ 257 w 262"/>
                <a:gd name="T23" fmla="*/ 208 h 231"/>
                <a:gd name="T24" fmla="*/ 255 w 262"/>
                <a:gd name="T25" fmla="*/ 200 h 231"/>
                <a:gd name="T26" fmla="*/ 237 w 262"/>
                <a:gd name="T27" fmla="*/ 174 h 231"/>
                <a:gd name="T28" fmla="*/ 224 w 262"/>
                <a:gd name="T29" fmla="*/ 143 h 231"/>
                <a:gd name="T30" fmla="*/ 213 w 262"/>
                <a:gd name="T31" fmla="*/ 106 h 231"/>
                <a:gd name="T32" fmla="*/ 203 w 262"/>
                <a:gd name="T33" fmla="*/ 72 h 231"/>
                <a:gd name="T34" fmla="*/ 188 w 262"/>
                <a:gd name="T35" fmla="*/ 39 h 231"/>
                <a:gd name="T36" fmla="*/ 168 w 262"/>
                <a:gd name="T37" fmla="*/ 15 h 231"/>
                <a:gd name="T38" fmla="*/ 140 w 262"/>
                <a:gd name="T39" fmla="*/ 0 h 231"/>
                <a:gd name="T40" fmla="*/ 102 w 262"/>
                <a:gd name="T41" fmla="*/ 0 h 231"/>
                <a:gd name="T42" fmla="*/ 78 w 262"/>
                <a:gd name="T43" fmla="*/ 8 h 231"/>
                <a:gd name="T44" fmla="*/ 59 w 262"/>
                <a:gd name="T45" fmla="*/ 20 h 231"/>
                <a:gd name="T46" fmla="*/ 42 w 262"/>
                <a:gd name="T47" fmla="*/ 32 h 231"/>
                <a:gd name="T48" fmla="*/ 31 w 262"/>
                <a:gd name="T49" fmla="*/ 47 h 231"/>
                <a:gd name="T50" fmla="*/ 20 w 262"/>
                <a:gd name="T51" fmla="*/ 62 h 231"/>
                <a:gd name="T52" fmla="*/ 13 w 262"/>
                <a:gd name="T53" fmla="*/ 80 h 231"/>
                <a:gd name="T54" fmla="*/ 4 w 262"/>
                <a:gd name="T55" fmla="*/ 100 h 231"/>
                <a:gd name="T56" fmla="*/ 0 w 262"/>
                <a:gd name="T57" fmla="*/ 122 h 23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62"/>
                <a:gd name="T88" fmla="*/ 0 h 231"/>
                <a:gd name="T89" fmla="*/ 262 w 262"/>
                <a:gd name="T90" fmla="*/ 231 h 23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62" h="231">
                  <a:moveTo>
                    <a:pt x="0" y="122"/>
                  </a:moveTo>
                  <a:lnTo>
                    <a:pt x="31" y="128"/>
                  </a:lnTo>
                  <a:lnTo>
                    <a:pt x="62" y="135"/>
                  </a:lnTo>
                  <a:lnTo>
                    <a:pt x="92" y="140"/>
                  </a:lnTo>
                  <a:lnTo>
                    <a:pt x="123" y="148"/>
                  </a:lnTo>
                  <a:lnTo>
                    <a:pt x="152" y="157"/>
                  </a:lnTo>
                  <a:lnTo>
                    <a:pt x="186" y="174"/>
                  </a:lnTo>
                  <a:lnTo>
                    <a:pt x="221" y="197"/>
                  </a:lnTo>
                  <a:lnTo>
                    <a:pt x="262" y="231"/>
                  </a:lnTo>
                  <a:lnTo>
                    <a:pt x="261" y="224"/>
                  </a:lnTo>
                  <a:lnTo>
                    <a:pt x="260" y="216"/>
                  </a:lnTo>
                  <a:lnTo>
                    <a:pt x="257" y="208"/>
                  </a:lnTo>
                  <a:lnTo>
                    <a:pt x="255" y="200"/>
                  </a:lnTo>
                  <a:lnTo>
                    <a:pt x="237" y="174"/>
                  </a:lnTo>
                  <a:lnTo>
                    <a:pt x="224" y="143"/>
                  </a:lnTo>
                  <a:lnTo>
                    <a:pt x="213" y="106"/>
                  </a:lnTo>
                  <a:lnTo>
                    <a:pt x="203" y="72"/>
                  </a:lnTo>
                  <a:lnTo>
                    <a:pt x="188" y="39"/>
                  </a:lnTo>
                  <a:lnTo>
                    <a:pt x="168" y="15"/>
                  </a:lnTo>
                  <a:lnTo>
                    <a:pt x="140" y="0"/>
                  </a:lnTo>
                  <a:lnTo>
                    <a:pt x="102" y="0"/>
                  </a:lnTo>
                  <a:lnTo>
                    <a:pt x="78" y="8"/>
                  </a:lnTo>
                  <a:lnTo>
                    <a:pt x="59" y="20"/>
                  </a:lnTo>
                  <a:lnTo>
                    <a:pt x="42" y="32"/>
                  </a:lnTo>
                  <a:lnTo>
                    <a:pt x="31" y="47"/>
                  </a:lnTo>
                  <a:lnTo>
                    <a:pt x="20" y="62"/>
                  </a:lnTo>
                  <a:lnTo>
                    <a:pt x="13" y="80"/>
                  </a:lnTo>
                  <a:lnTo>
                    <a:pt x="4" y="100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DB3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723" name="Freeform 147"/>
            <p:cNvSpPr>
              <a:spLocks/>
            </p:cNvSpPr>
            <p:nvPr/>
          </p:nvSpPr>
          <p:spPr bwMode="auto">
            <a:xfrm>
              <a:off x="4919" y="2013"/>
              <a:ext cx="79" cy="104"/>
            </a:xfrm>
            <a:custGeom>
              <a:avLst/>
              <a:gdLst>
                <a:gd name="T0" fmla="*/ 0 w 237"/>
                <a:gd name="T1" fmla="*/ 111 h 209"/>
                <a:gd name="T2" fmla="*/ 28 w 237"/>
                <a:gd name="T3" fmla="*/ 117 h 209"/>
                <a:gd name="T4" fmla="*/ 56 w 237"/>
                <a:gd name="T5" fmla="*/ 123 h 209"/>
                <a:gd name="T6" fmla="*/ 83 w 237"/>
                <a:gd name="T7" fmla="*/ 127 h 209"/>
                <a:gd name="T8" fmla="*/ 111 w 237"/>
                <a:gd name="T9" fmla="*/ 135 h 209"/>
                <a:gd name="T10" fmla="*/ 139 w 237"/>
                <a:gd name="T11" fmla="*/ 144 h 209"/>
                <a:gd name="T12" fmla="*/ 169 w 237"/>
                <a:gd name="T13" fmla="*/ 158 h 209"/>
                <a:gd name="T14" fmla="*/ 200 w 237"/>
                <a:gd name="T15" fmla="*/ 179 h 209"/>
                <a:gd name="T16" fmla="*/ 237 w 237"/>
                <a:gd name="T17" fmla="*/ 209 h 209"/>
                <a:gd name="T18" fmla="*/ 234 w 237"/>
                <a:gd name="T19" fmla="*/ 202 h 209"/>
                <a:gd name="T20" fmla="*/ 232 w 237"/>
                <a:gd name="T21" fmla="*/ 195 h 209"/>
                <a:gd name="T22" fmla="*/ 230 w 237"/>
                <a:gd name="T23" fmla="*/ 188 h 209"/>
                <a:gd name="T24" fmla="*/ 230 w 237"/>
                <a:gd name="T25" fmla="*/ 182 h 209"/>
                <a:gd name="T26" fmla="*/ 214 w 237"/>
                <a:gd name="T27" fmla="*/ 158 h 209"/>
                <a:gd name="T28" fmla="*/ 203 w 237"/>
                <a:gd name="T29" fmla="*/ 130 h 209"/>
                <a:gd name="T30" fmla="*/ 193 w 237"/>
                <a:gd name="T31" fmla="*/ 97 h 209"/>
                <a:gd name="T32" fmla="*/ 183 w 237"/>
                <a:gd name="T33" fmla="*/ 67 h 209"/>
                <a:gd name="T34" fmla="*/ 169 w 237"/>
                <a:gd name="T35" fmla="*/ 37 h 209"/>
                <a:gd name="T36" fmla="*/ 152 w 237"/>
                <a:gd name="T37" fmla="*/ 15 h 209"/>
                <a:gd name="T38" fmla="*/ 125 w 237"/>
                <a:gd name="T39" fmla="*/ 0 h 209"/>
                <a:gd name="T40" fmla="*/ 91 w 237"/>
                <a:gd name="T41" fmla="*/ 0 h 209"/>
                <a:gd name="T42" fmla="*/ 70 w 237"/>
                <a:gd name="T43" fmla="*/ 7 h 209"/>
                <a:gd name="T44" fmla="*/ 55 w 237"/>
                <a:gd name="T45" fmla="*/ 17 h 209"/>
                <a:gd name="T46" fmla="*/ 41 w 237"/>
                <a:gd name="T47" fmla="*/ 29 h 209"/>
                <a:gd name="T48" fmla="*/ 29 w 237"/>
                <a:gd name="T49" fmla="*/ 44 h 209"/>
                <a:gd name="T50" fmla="*/ 19 w 237"/>
                <a:gd name="T51" fmla="*/ 58 h 209"/>
                <a:gd name="T52" fmla="*/ 11 w 237"/>
                <a:gd name="T53" fmla="*/ 75 h 209"/>
                <a:gd name="T54" fmla="*/ 4 w 237"/>
                <a:gd name="T55" fmla="*/ 92 h 209"/>
                <a:gd name="T56" fmla="*/ 0 w 237"/>
                <a:gd name="T57" fmla="*/ 111 h 20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37"/>
                <a:gd name="T88" fmla="*/ 0 h 209"/>
                <a:gd name="T89" fmla="*/ 237 w 237"/>
                <a:gd name="T90" fmla="*/ 209 h 20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37" h="209">
                  <a:moveTo>
                    <a:pt x="0" y="111"/>
                  </a:moveTo>
                  <a:lnTo>
                    <a:pt x="28" y="117"/>
                  </a:lnTo>
                  <a:lnTo>
                    <a:pt x="56" y="123"/>
                  </a:lnTo>
                  <a:lnTo>
                    <a:pt x="83" y="127"/>
                  </a:lnTo>
                  <a:lnTo>
                    <a:pt x="111" y="135"/>
                  </a:lnTo>
                  <a:lnTo>
                    <a:pt x="139" y="144"/>
                  </a:lnTo>
                  <a:lnTo>
                    <a:pt x="169" y="158"/>
                  </a:lnTo>
                  <a:lnTo>
                    <a:pt x="200" y="179"/>
                  </a:lnTo>
                  <a:lnTo>
                    <a:pt x="237" y="209"/>
                  </a:lnTo>
                  <a:lnTo>
                    <a:pt x="234" y="202"/>
                  </a:lnTo>
                  <a:lnTo>
                    <a:pt x="232" y="195"/>
                  </a:lnTo>
                  <a:lnTo>
                    <a:pt x="230" y="188"/>
                  </a:lnTo>
                  <a:lnTo>
                    <a:pt x="230" y="182"/>
                  </a:lnTo>
                  <a:lnTo>
                    <a:pt x="214" y="158"/>
                  </a:lnTo>
                  <a:lnTo>
                    <a:pt x="203" y="130"/>
                  </a:lnTo>
                  <a:lnTo>
                    <a:pt x="193" y="97"/>
                  </a:lnTo>
                  <a:lnTo>
                    <a:pt x="183" y="67"/>
                  </a:lnTo>
                  <a:lnTo>
                    <a:pt x="169" y="37"/>
                  </a:lnTo>
                  <a:lnTo>
                    <a:pt x="152" y="15"/>
                  </a:lnTo>
                  <a:lnTo>
                    <a:pt x="125" y="0"/>
                  </a:lnTo>
                  <a:lnTo>
                    <a:pt x="91" y="0"/>
                  </a:lnTo>
                  <a:lnTo>
                    <a:pt x="70" y="7"/>
                  </a:lnTo>
                  <a:lnTo>
                    <a:pt x="55" y="17"/>
                  </a:lnTo>
                  <a:lnTo>
                    <a:pt x="41" y="29"/>
                  </a:lnTo>
                  <a:lnTo>
                    <a:pt x="29" y="44"/>
                  </a:lnTo>
                  <a:lnTo>
                    <a:pt x="19" y="58"/>
                  </a:lnTo>
                  <a:lnTo>
                    <a:pt x="11" y="75"/>
                  </a:lnTo>
                  <a:lnTo>
                    <a:pt x="4" y="92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ED4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724" name="Freeform 148"/>
            <p:cNvSpPr>
              <a:spLocks/>
            </p:cNvSpPr>
            <p:nvPr/>
          </p:nvSpPr>
          <p:spPr bwMode="auto">
            <a:xfrm>
              <a:off x="4924" y="2019"/>
              <a:ext cx="70" cy="92"/>
            </a:xfrm>
            <a:custGeom>
              <a:avLst/>
              <a:gdLst>
                <a:gd name="T0" fmla="*/ 0 w 209"/>
                <a:gd name="T1" fmla="*/ 97 h 184"/>
                <a:gd name="T2" fmla="*/ 24 w 209"/>
                <a:gd name="T3" fmla="*/ 102 h 184"/>
                <a:gd name="T4" fmla="*/ 49 w 209"/>
                <a:gd name="T5" fmla="*/ 107 h 184"/>
                <a:gd name="T6" fmla="*/ 73 w 209"/>
                <a:gd name="T7" fmla="*/ 111 h 184"/>
                <a:gd name="T8" fmla="*/ 99 w 209"/>
                <a:gd name="T9" fmla="*/ 118 h 184"/>
                <a:gd name="T10" fmla="*/ 123 w 209"/>
                <a:gd name="T11" fmla="*/ 127 h 184"/>
                <a:gd name="T12" fmla="*/ 149 w 209"/>
                <a:gd name="T13" fmla="*/ 140 h 184"/>
                <a:gd name="T14" fmla="*/ 178 w 209"/>
                <a:gd name="T15" fmla="*/ 158 h 184"/>
                <a:gd name="T16" fmla="*/ 209 w 209"/>
                <a:gd name="T17" fmla="*/ 184 h 184"/>
                <a:gd name="T18" fmla="*/ 206 w 209"/>
                <a:gd name="T19" fmla="*/ 171 h 184"/>
                <a:gd name="T20" fmla="*/ 203 w 209"/>
                <a:gd name="T21" fmla="*/ 159 h 184"/>
                <a:gd name="T22" fmla="*/ 189 w 209"/>
                <a:gd name="T23" fmla="*/ 139 h 184"/>
                <a:gd name="T24" fmla="*/ 179 w 209"/>
                <a:gd name="T25" fmla="*/ 114 h 184"/>
                <a:gd name="T26" fmla="*/ 171 w 209"/>
                <a:gd name="T27" fmla="*/ 85 h 184"/>
                <a:gd name="T28" fmla="*/ 162 w 209"/>
                <a:gd name="T29" fmla="*/ 58 h 184"/>
                <a:gd name="T30" fmla="*/ 149 w 209"/>
                <a:gd name="T31" fmla="*/ 32 h 184"/>
                <a:gd name="T32" fmla="*/ 134 w 209"/>
                <a:gd name="T33" fmla="*/ 12 h 184"/>
                <a:gd name="T34" fmla="*/ 111 w 209"/>
                <a:gd name="T35" fmla="*/ 0 h 184"/>
                <a:gd name="T36" fmla="*/ 82 w 209"/>
                <a:gd name="T37" fmla="*/ 0 h 184"/>
                <a:gd name="T38" fmla="*/ 62 w 209"/>
                <a:gd name="T39" fmla="*/ 7 h 184"/>
                <a:gd name="T40" fmla="*/ 48 w 209"/>
                <a:gd name="T41" fmla="*/ 16 h 184"/>
                <a:gd name="T42" fmla="*/ 34 w 209"/>
                <a:gd name="T43" fmla="*/ 26 h 184"/>
                <a:gd name="T44" fmla="*/ 25 w 209"/>
                <a:gd name="T45" fmla="*/ 38 h 184"/>
                <a:gd name="T46" fmla="*/ 15 w 209"/>
                <a:gd name="T47" fmla="*/ 50 h 184"/>
                <a:gd name="T48" fmla="*/ 10 w 209"/>
                <a:gd name="T49" fmla="*/ 65 h 184"/>
                <a:gd name="T50" fmla="*/ 4 w 209"/>
                <a:gd name="T51" fmla="*/ 80 h 184"/>
                <a:gd name="T52" fmla="*/ 0 w 209"/>
                <a:gd name="T53" fmla="*/ 97 h 18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9"/>
                <a:gd name="T82" fmla="*/ 0 h 184"/>
                <a:gd name="T83" fmla="*/ 209 w 209"/>
                <a:gd name="T84" fmla="*/ 184 h 18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9" h="184">
                  <a:moveTo>
                    <a:pt x="0" y="97"/>
                  </a:moveTo>
                  <a:lnTo>
                    <a:pt x="24" y="102"/>
                  </a:lnTo>
                  <a:lnTo>
                    <a:pt x="49" y="107"/>
                  </a:lnTo>
                  <a:lnTo>
                    <a:pt x="73" y="111"/>
                  </a:lnTo>
                  <a:lnTo>
                    <a:pt x="99" y="118"/>
                  </a:lnTo>
                  <a:lnTo>
                    <a:pt x="123" y="127"/>
                  </a:lnTo>
                  <a:lnTo>
                    <a:pt x="149" y="140"/>
                  </a:lnTo>
                  <a:lnTo>
                    <a:pt x="178" y="158"/>
                  </a:lnTo>
                  <a:lnTo>
                    <a:pt x="209" y="184"/>
                  </a:lnTo>
                  <a:lnTo>
                    <a:pt x="206" y="171"/>
                  </a:lnTo>
                  <a:lnTo>
                    <a:pt x="203" y="159"/>
                  </a:lnTo>
                  <a:lnTo>
                    <a:pt x="189" y="139"/>
                  </a:lnTo>
                  <a:lnTo>
                    <a:pt x="179" y="114"/>
                  </a:lnTo>
                  <a:lnTo>
                    <a:pt x="171" y="85"/>
                  </a:lnTo>
                  <a:lnTo>
                    <a:pt x="162" y="58"/>
                  </a:lnTo>
                  <a:lnTo>
                    <a:pt x="149" y="32"/>
                  </a:lnTo>
                  <a:lnTo>
                    <a:pt x="134" y="12"/>
                  </a:lnTo>
                  <a:lnTo>
                    <a:pt x="111" y="0"/>
                  </a:lnTo>
                  <a:lnTo>
                    <a:pt x="82" y="0"/>
                  </a:lnTo>
                  <a:lnTo>
                    <a:pt x="62" y="7"/>
                  </a:lnTo>
                  <a:lnTo>
                    <a:pt x="48" y="16"/>
                  </a:lnTo>
                  <a:lnTo>
                    <a:pt x="34" y="26"/>
                  </a:lnTo>
                  <a:lnTo>
                    <a:pt x="25" y="38"/>
                  </a:lnTo>
                  <a:lnTo>
                    <a:pt x="15" y="50"/>
                  </a:lnTo>
                  <a:lnTo>
                    <a:pt x="10" y="65"/>
                  </a:lnTo>
                  <a:lnTo>
                    <a:pt x="4" y="80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FF5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725" name="Freeform 149"/>
            <p:cNvSpPr>
              <a:spLocks/>
            </p:cNvSpPr>
            <p:nvPr/>
          </p:nvSpPr>
          <p:spPr bwMode="auto">
            <a:xfrm>
              <a:off x="5202" y="1975"/>
              <a:ext cx="21" cy="105"/>
            </a:xfrm>
            <a:custGeom>
              <a:avLst/>
              <a:gdLst>
                <a:gd name="T0" fmla="*/ 64 w 64"/>
                <a:gd name="T1" fmla="*/ 0 h 210"/>
                <a:gd name="T2" fmla="*/ 57 w 64"/>
                <a:gd name="T3" fmla="*/ 26 h 210"/>
                <a:gd name="T4" fmla="*/ 50 w 64"/>
                <a:gd name="T5" fmla="*/ 52 h 210"/>
                <a:gd name="T6" fmla="*/ 43 w 64"/>
                <a:gd name="T7" fmla="*/ 78 h 210"/>
                <a:gd name="T8" fmla="*/ 36 w 64"/>
                <a:gd name="T9" fmla="*/ 105 h 210"/>
                <a:gd name="T10" fmla="*/ 28 w 64"/>
                <a:gd name="T11" fmla="*/ 132 h 210"/>
                <a:gd name="T12" fmla="*/ 19 w 64"/>
                <a:gd name="T13" fmla="*/ 158 h 210"/>
                <a:gd name="T14" fmla="*/ 9 w 64"/>
                <a:gd name="T15" fmla="*/ 184 h 210"/>
                <a:gd name="T16" fmla="*/ 0 w 64"/>
                <a:gd name="T17" fmla="*/ 210 h 210"/>
                <a:gd name="T18" fmla="*/ 5 w 64"/>
                <a:gd name="T19" fmla="*/ 196 h 210"/>
                <a:gd name="T20" fmla="*/ 14 w 64"/>
                <a:gd name="T21" fmla="*/ 181 h 210"/>
                <a:gd name="T22" fmla="*/ 19 w 64"/>
                <a:gd name="T23" fmla="*/ 166 h 210"/>
                <a:gd name="T24" fmla="*/ 28 w 64"/>
                <a:gd name="T25" fmla="*/ 150 h 210"/>
                <a:gd name="T26" fmla="*/ 35 w 64"/>
                <a:gd name="T27" fmla="*/ 132 h 210"/>
                <a:gd name="T28" fmla="*/ 42 w 64"/>
                <a:gd name="T29" fmla="*/ 115 h 210"/>
                <a:gd name="T30" fmla="*/ 49 w 64"/>
                <a:gd name="T31" fmla="*/ 95 h 210"/>
                <a:gd name="T32" fmla="*/ 57 w 64"/>
                <a:gd name="T33" fmla="*/ 75 h 210"/>
                <a:gd name="T34" fmla="*/ 57 w 64"/>
                <a:gd name="T35" fmla="*/ 65 h 210"/>
                <a:gd name="T36" fmla="*/ 57 w 64"/>
                <a:gd name="T37" fmla="*/ 56 h 210"/>
                <a:gd name="T38" fmla="*/ 59 w 64"/>
                <a:gd name="T39" fmla="*/ 45 h 210"/>
                <a:gd name="T40" fmla="*/ 60 w 64"/>
                <a:gd name="T41" fmla="*/ 38 h 210"/>
                <a:gd name="T42" fmla="*/ 60 w 64"/>
                <a:gd name="T43" fmla="*/ 27 h 210"/>
                <a:gd name="T44" fmla="*/ 62 w 64"/>
                <a:gd name="T45" fmla="*/ 18 h 210"/>
                <a:gd name="T46" fmla="*/ 63 w 64"/>
                <a:gd name="T47" fmla="*/ 8 h 210"/>
                <a:gd name="T48" fmla="*/ 64 w 64"/>
                <a:gd name="T49" fmla="*/ 0 h 21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4"/>
                <a:gd name="T76" fmla="*/ 0 h 210"/>
                <a:gd name="T77" fmla="*/ 64 w 64"/>
                <a:gd name="T78" fmla="*/ 210 h 21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4" h="210">
                  <a:moveTo>
                    <a:pt x="64" y="0"/>
                  </a:moveTo>
                  <a:lnTo>
                    <a:pt x="57" y="26"/>
                  </a:lnTo>
                  <a:lnTo>
                    <a:pt x="50" y="52"/>
                  </a:lnTo>
                  <a:lnTo>
                    <a:pt x="43" y="78"/>
                  </a:lnTo>
                  <a:lnTo>
                    <a:pt x="36" y="105"/>
                  </a:lnTo>
                  <a:lnTo>
                    <a:pt x="28" y="132"/>
                  </a:lnTo>
                  <a:lnTo>
                    <a:pt x="19" y="158"/>
                  </a:lnTo>
                  <a:lnTo>
                    <a:pt x="9" y="184"/>
                  </a:lnTo>
                  <a:lnTo>
                    <a:pt x="0" y="210"/>
                  </a:lnTo>
                  <a:lnTo>
                    <a:pt x="5" y="196"/>
                  </a:lnTo>
                  <a:lnTo>
                    <a:pt x="14" y="181"/>
                  </a:lnTo>
                  <a:lnTo>
                    <a:pt x="19" y="166"/>
                  </a:lnTo>
                  <a:lnTo>
                    <a:pt x="28" y="150"/>
                  </a:lnTo>
                  <a:lnTo>
                    <a:pt x="35" y="132"/>
                  </a:lnTo>
                  <a:lnTo>
                    <a:pt x="42" y="115"/>
                  </a:lnTo>
                  <a:lnTo>
                    <a:pt x="49" y="95"/>
                  </a:lnTo>
                  <a:lnTo>
                    <a:pt x="57" y="75"/>
                  </a:lnTo>
                  <a:lnTo>
                    <a:pt x="57" y="65"/>
                  </a:lnTo>
                  <a:lnTo>
                    <a:pt x="57" y="56"/>
                  </a:lnTo>
                  <a:lnTo>
                    <a:pt x="59" y="45"/>
                  </a:lnTo>
                  <a:lnTo>
                    <a:pt x="60" y="38"/>
                  </a:lnTo>
                  <a:lnTo>
                    <a:pt x="60" y="27"/>
                  </a:lnTo>
                  <a:lnTo>
                    <a:pt x="62" y="18"/>
                  </a:lnTo>
                  <a:lnTo>
                    <a:pt x="63" y="8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A37357"/>
            </a:solidFill>
            <a:ln w="0">
              <a:solidFill>
                <a:srgbClr val="A3735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726" name="Freeform 150"/>
            <p:cNvSpPr>
              <a:spLocks/>
            </p:cNvSpPr>
            <p:nvPr/>
          </p:nvSpPr>
          <p:spPr bwMode="auto">
            <a:xfrm>
              <a:off x="5009" y="1957"/>
              <a:ext cx="19" cy="38"/>
            </a:xfrm>
            <a:custGeom>
              <a:avLst/>
              <a:gdLst>
                <a:gd name="T0" fmla="*/ 30 w 57"/>
                <a:gd name="T1" fmla="*/ 0 h 76"/>
                <a:gd name="T2" fmla="*/ 38 w 57"/>
                <a:gd name="T3" fmla="*/ 3 h 76"/>
                <a:gd name="T4" fmla="*/ 48 w 57"/>
                <a:gd name="T5" fmla="*/ 11 h 76"/>
                <a:gd name="T6" fmla="*/ 51 w 57"/>
                <a:gd name="T7" fmla="*/ 16 h 76"/>
                <a:gd name="T8" fmla="*/ 54 w 57"/>
                <a:gd name="T9" fmla="*/ 23 h 76"/>
                <a:gd name="T10" fmla="*/ 55 w 57"/>
                <a:gd name="T11" fmla="*/ 30 h 76"/>
                <a:gd name="T12" fmla="*/ 57 w 57"/>
                <a:gd name="T13" fmla="*/ 38 h 76"/>
                <a:gd name="T14" fmla="*/ 55 w 57"/>
                <a:gd name="T15" fmla="*/ 45 h 76"/>
                <a:gd name="T16" fmla="*/ 54 w 57"/>
                <a:gd name="T17" fmla="*/ 53 h 76"/>
                <a:gd name="T18" fmla="*/ 51 w 57"/>
                <a:gd name="T19" fmla="*/ 58 h 76"/>
                <a:gd name="T20" fmla="*/ 48 w 57"/>
                <a:gd name="T21" fmla="*/ 64 h 76"/>
                <a:gd name="T22" fmla="*/ 38 w 57"/>
                <a:gd name="T23" fmla="*/ 72 h 76"/>
                <a:gd name="T24" fmla="*/ 30 w 57"/>
                <a:gd name="T25" fmla="*/ 76 h 76"/>
                <a:gd name="T26" fmla="*/ 17 w 57"/>
                <a:gd name="T27" fmla="*/ 72 h 76"/>
                <a:gd name="T28" fmla="*/ 9 w 57"/>
                <a:gd name="T29" fmla="*/ 64 h 76"/>
                <a:gd name="T30" fmla="*/ 4 w 57"/>
                <a:gd name="T31" fmla="*/ 58 h 76"/>
                <a:gd name="T32" fmla="*/ 2 w 57"/>
                <a:gd name="T33" fmla="*/ 53 h 76"/>
                <a:gd name="T34" fmla="*/ 0 w 57"/>
                <a:gd name="T35" fmla="*/ 45 h 76"/>
                <a:gd name="T36" fmla="*/ 0 w 57"/>
                <a:gd name="T37" fmla="*/ 38 h 76"/>
                <a:gd name="T38" fmla="*/ 0 w 57"/>
                <a:gd name="T39" fmla="*/ 30 h 76"/>
                <a:gd name="T40" fmla="*/ 2 w 57"/>
                <a:gd name="T41" fmla="*/ 23 h 76"/>
                <a:gd name="T42" fmla="*/ 4 w 57"/>
                <a:gd name="T43" fmla="*/ 16 h 76"/>
                <a:gd name="T44" fmla="*/ 9 w 57"/>
                <a:gd name="T45" fmla="*/ 11 h 76"/>
                <a:gd name="T46" fmla="*/ 17 w 57"/>
                <a:gd name="T47" fmla="*/ 3 h 76"/>
                <a:gd name="T48" fmla="*/ 30 w 57"/>
                <a:gd name="T49" fmla="*/ 0 h 7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7"/>
                <a:gd name="T76" fmla="*/ 0 h 76"/>
                <a:gd name="T77" fmla="*/ 57 w 57"/>
                <a:gd name="T78" fmla="*/ 76 h 7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7" h="76">
                  <a:moveTo>
                    <a:pt x="30" y="0"/>
                  </a:moveTo>
                  <a:lnTo>
                    <a:pt x="38" y="3"/>
                  </a:lnTo>
                  <a:lnTo>
                    <a:pt x="48" y="11"/>
                  </a:lnTo>
                  <a:lnTo>
                    <a:pt x="51" y="16"/>
                  </a:lnTo>
                  <a:lnTo>
                    <a:pt x="54" y="23"/>
                  </a:lnTo>
                  <a:lnTo>
                    <a:pt x="55" y="30"/>
                  </a:lnTo>
                  <a:lnTo>
                    <a:pt x="57" y="38"/>
                  </a:lnTo>
                  <a:lnTo>
                    <a:pt x="55" y="45"/>
                  </a:lnTo>
                  <a:lnTo>
                    <a:pt x="54" y="53"/>
                  </a:lnTo>
                  <a:lnTo>
                    <a:pt x="51" y="58"/>
                  </a:lnTo>
                  <a:lnTo>
                    <a:pt x="48" y="64"/>
                  </a:lnTo>
                  <a:lnTo>
                    <a:pt x="38" y="72"/>
                  </a:lnTo>
                  <a:lnTo>
                    <a:pt x="30" y="76"/>
                  </a:lnTo>
                  <a:lnTo>
                    <a:pt x="17" y="72"/>
                  </a:lnTo>
                  <a:lnTo>
                    <a:pt x="9" y="64"/>
                  </a:lnTo>
                  <a:lnTo>
                    <a:pt x="4" y="58"/>
                  </a:lnTo>
                  <a:lnTo>
                    <a:pt x="2" y="53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2" y="23"/>
                  </a:lnTo>
                  <a:lnTo>
                    <a:pt x="4" y="16"/>
                  </a:lnTo>
                  <a:lnTo>
                    <a:pt x="9" y="11"/>
                  </a:lnTo>
                  <a:lnTo>
                    <a:pt x="17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727" name="Freeform 151"/>
            <p:cNvSpPr>
              <a:spLocks/>
            </p:cNvSpPr>
            <p:nvPr/>
          </p:nvSpPr>
          <p:spPr bwMode="auto">
            <a:xfrm>
              <a:off x="4811" y="1910"/>
              <a:ext cx="19" cy="36"/>
            </a:xfrm>
            <a:custGeom>
              <a:avLst/>
              <a:gdLst>
                <a:gd name="T0" fmla="*/ 29 w 57"/>
                <a:gd name="T1" fmla="*/ 0 h 73"/>
                <a:gd name="T2" fmla="*/ 38 w 57"/>
                <a:gd name="T3" fmla="*/ 3 h 73"/>
                <a:gd name="T4" fmla="*/ 48 w 57"/>
                <a:gd name="T5" fmla="*/ 11 h 73"/>
                <a:gd name="T6" fmla="*/ 51 w 57"/>
                <a:gd name="T7" fmla="*/ 15 h 73"/>
                <a:gd name="T8" fmla="*/ 54 w 57"/>
                <a:gd name="T9" fmla="*/ 22 h 73"/>
                <a:gd name="T10" fmla="*/ 55 w 57"/>
                <a:gd name="T11" fmla="*/ 29 h 73"/>
                <a:gd name="T12" fmla="*/ 57 w 57"/>
                <a:gd name="T13" fmla="*/ 38 h 73"/>
                <a:gd name="T14" fmla="*/ 54 w 57"/>
                <a:gd name="T15" fmla="*/ 51 h 73"/>
                <a:gd name="T16" fmla="*/ 48 w 57"/>
                <a:gd name="T17" fmla="*/ 63 h 73"/>
                <a:gd name="T18" fmla="*/ 38 w 57"/>
                <a:gd name="T19" fmla="*/ 69 h 73"/>
                <a:gd name="T20" fmla="*/ 29 w 57"/>
                <a:gd name="T21" fmla="*/ 73 h 73"/>
                <a:gd name="T22" fmla="*/ 16 w 57"/>
                <a:gd name="T23" fmla="*/ 69 h 73"/>
                <a:gd name="T24" fmla="*/ 7 w 57"/>
                <a:gd name="T25" fmla="*/ 63 h 73"/>
                <a:gd name="T26" fmla="*/ 2 w 57"/>
                <a:gd name="T27" fmla="*/ 51 h 73"/>
                <a:gd name="T28" fmla="*/ 0 w 57"/>
                <a:gd name="T29" fmla="*/ 38 h 73"/>
                <a:gd name="T30" fmla="*/ 0 w 57"/>
                <a:gd name="T31" fmla="*/ 29 h 73"/>
                <a:gd name="T32" fmla="*/ 2 w 57"/>
                <a:gd name="T33" fmla="*/ 22 h 73"/>
                <a:gd name="T34" fmla="*/ 3 w 57"/>
                <a:gd name="T35" fmla="*/ 15 h 73"/>
                <a:gd name="T36" fmla="*/ 7 w 57"/>
                <a:gd name="T37" fmla="*/ 11 h 73"/>
                <a:gd name="T38" fmla="*/ 16 w 57"/>
                <a:gd name="T39" fmla="*/ 3 h 73"/>
                <a:gd name="T40" fmla="*/ 29 w 57"/>
                <a:gd name="T41" fmla="*/ 0 h 7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73"/>
                <a:gd name="T65" fmla="*/ 57 w 57"/>
                <a:gd name="T66" fmla="*/ 73 h 7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73">
                  <a:moveTo>
                    <a:pt x="29" y="0"/>
                  </a:moveTo>
                  <a:lnTo>
                    <a:pt x="38" y="3"/>
                  </a:lnTo>
                  <a:lnTo>
                    <a:pt x="48" y="11"/>
                  </a:lnTo>
                  <a:lnTo>
                    <a:pt x="51" y="15"/>
                  </a:lnTo>
                  <a:lnTo>
                    <a:pt x="54" y="22"/>
                  </a:lnTo>
                  <a:lnTo>
                    <a:pt x="55" y="29"/>
                  </a:lnTo>
                  <a:lnTo>
                    <a:pt x="57" y="38"/>
                  </a:lnTo>
                  <a:lnTo>
                    <a:pt x="54" y="51"/>
                  </a:lnTo>
                  <a:lnTo>
                    <a:pt x="48" y="63"/>
                  </a:lnTo>
                  <a:lnTo>
                    <a:pt x="38" y="69"/>
                  </a:lnTo>
                  <a:lnTo>
                    <a:pt x="29" y="73"/>
                  </a:lnTo>
                  <a:lnTo>
                    <a:pt x="16" y="69"/>
                  </a:lnTo>
                  <a:lnTo>
                    <a:pt x="7" y="63"/>
                  </a:lnTo>
                  <a:lnTo>
                    <a:pt x="2" y="51"/>
                  </a:lnTo>
                  <a:lnTo>
                    <a:pt x="0" y="38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3" y="15"/>
                  </a:lnTo>
                  <a:lnTo>
                    <a:pt x="7" y="11"/>
                  </a:lnTo>
                  <a:lnTo>
                    <a:pt x="16" y="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728" name="Freeform 152"/>
            <p:cNvSpPr>
              <a:spLocks/>
            </p:cNvSpPr>
            <p:nvPr/>
          </p:nvSpPr>
          <p:spPr bwMode="auto">
            <a:xfrm>
              <a:off x="4905" y="2025"/>
              <a:ext cx="83" cy="115"/>
            </a:xfrm>
            <a:custGeom>
              <a:avLst/>
              <a:gdLst>
                <a:gd name="T0" fmla="*/ 92 w 249"/>
                <a:gd name="T1" fmla="*/ 0 h 230"/>
                <a:gd name="T2" fmla="*/ 140 w 249"/>
                <a:gd name="T3" fmla="*/ 4 h 230"/>
                <a:gd name="T4" fmla="*/ 174 w 249"/>
                <a:gd name="T5" fmla="*/ 17 h 230"/>
                <a:gd name="T6" fmla="*/ 194 w 249"/>
                <a:gd name="T7" fmla="*/ 37 h 230"/>
                <a:gd name="T8" fmla="*/ 208 w 249"/>
                <a:gd name="T9" fmla="*/ 62 h 230"/>
                <a:gd name="T10" fmla="*/ 215 w 249"/>
                <a:gd name="T11" fmla="*/ 88 h 230"/>
                <a:gd name="T12" fmla="*/ 223 w 249"/>
                <a:gd name="T13" fmla="*/ 115 h 230"/>
                <a:gd name="T14" fmla="*/ 232 w 249"/>
                <a:gd name="T15" fmla="*/ 141 h 230"/>
                <a:gd name="T16" fmla="*/ 249 w 249"/>
                <a:gd name="T17" fmla="*/ 166 h 230"/>
                <a:gd name="T18" fmla="*/ 228 w 249"/>
                <a:gd name="T19" fmla="*/ 160 h 230"/>
                <a:gd name="T20" fmla="*/ 211 w 249"/>
                <a:gd name="T21" fmla="*/ 153 h 230"/>
                <a:gd name="T22" fmla="*/ 196 w 249"/>
                <a:gd name="T23" fmla="*/ 146 h 230"/>
                <a:gd name="T24" fmla="*/ 185 w 249"/>
                <a:gd name="T25" fmla="*/ 141 h 230"/>
                <a:gd name="T26" fmla="*/ 174 w 249"/>
                <a:gd name="T27" fmla="*/ 135 h 230"/>
                <a:gd name="T28" fmla="*/ 164 w 249"/>
                <a:gd name="T29" fmla="*/ 132 h 230"/>
                <a:gd name="T30" fmla="*/ 154 w 249"/>
                <a:gd name="T31" fmla="*/ 132 h 230"/>
                <a:gd name="T32" fmla="*/ 146 w 249"/>
                <a:gd name="T33" fmla="*/ 136 h 230"/>
                <a:gd name="T34" fmla="*/ 136 w 249"/>
                <a:gd name="T35" fmla="*/ 143 h 230"/>
                <a:gd name="T36" fmla="*/ 130 w 249"/>
                <a:gd name="T37" fmla="*/ 154 h 230"/>
                <a:gd name="T38" fmla="*/ 126 w 249"/>
                <a:gd name="T39" fmla="*/ 167 h 230"/>
                <a:gd name="T40" fmla="*/ 122 w 249"/>
                <a:gd name="T41" fmla="*/ 184 h 230"/>
                <a:gd name="T42" fmla="*/ 116 w 249"/>
                <a:gd name="T43" fmla="*/ 199 h 230"/>
                <a:gd name="T44" fmla="*/ 109 w 249"/>
                <a:gd name="T45" fmla="*/ 213 h 230"/>
                <a:gd name="T46" fmla="*/ 98 w 249"/>
                <a:gd name="T47" fmla="*/ 224 h 230"/>
                <a:gd name="T48" fmla="*/ 84 w 249"/>
                <a:gd name="T49" fmla="*/ 230 h 230"/>
                <a:gd name="T50" fmla="*/ 43 w 249"/>
                <a:gd name="T51" fmla="*/ 209 h 230"/>
                <a:gd name="T52" fmla="*/ 16 w 249"/>
                <a:gd name="T53" fmla="*/ 182 h 230"/>
                <a:gd name="T54" fmla="*/ 2 w 249"/>
                <a:gd name="T55" fmla="*/ 148 h 230"/>
                <a:gd name="T56" fmla="*/ 0 w 249"/>
                <a:gd name="T57" fmla="*/ 114 h 230"/>
                <a:gd name="T58" fmla="*/ 9 w 249"/>
                <a:gd name="T59" fmla="*/ 77 h 230"/>
                <a:gd name="T60" fmla="*/ 28 w 249"/>
                <a:gd name="T61" fmla="*/ 45 h 230"/>
                <a:gd name="T62" fmla="*/ 55 w 249"/>
                <a:gd name="T63" fmla="*/ 19 h 230"/>
                <a:gd name="T64" fmla="*/ 92 w 249"/>
                <a:gd name="T65" fmla="*/ 0 h 23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49"/>
                <a:gd name="T100" fmla="*/ 0 h 230"/>
                <a:gd name="T101" fmla="*/ 249 w 249"/>
                <a:gd name="T102" fmla="*/ 230 h 23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49" h="230">
                  <a:moveTo>
                    <a:pt x="92" y="0"/>
                  </a:moveTo>
                  <a:lnTo>
                    <a:pt x="140" y="4"/>
                  </a:lnTo>
                  <a:lnTo>
                    <a:pt x="174" y="17"/>
                  </a:lnTo>
                  <a:lnTo>
                    <a:pt x="194" y="37"/>
                  </a:lnTo>
                  <a:lnTo>
                    <a:pt x="208" y="62"/>
                  </a:lnTo>
                  <a:lnTo>
                    <a:pt x="215" y="88"/>
                  </a:lnTo>
                  <a:lnTo>
                    <a:pt x="223" y="115"/>
                  </a:lnTo>
                  <a:lnTo>
                    <a:pt x="232" y="141"/>
                  </a:lnTo>
                  <a:lnTo>
                    <a:pt x="249" y="166"/>
                  </a:lnTo>
                  <a:lnTo>
                    <a:pt x="228" y="160"/>
                  </a:lnTo>
                  <a:lnTo>
                    <a:pt x="211" y="153"/>
                  </a:lnTo>
                  <a:lnTo>
                    <a:pt x="196" y="146"/>
                  </a:lnTo>
                  <a:lnTo>
                    <a:pt x="185" y="141"/>
                  </a:lnTo>
                  <a:lnTo>
                    <a:pt x="174" y="135"/>
                  </a:lnTo>
                  <a:lnTo>
                    <a:pt x="164" y="132"/>
                  </a:lnTo>
                  <a:lnTo>
                    <a:pt x="154" y="132"/>
                  </a:lnTo>
                  <a:lnTo>
                    <a:pt x="146" y="136"/>
                  </a:lnTo>
                  <a:lnTo>
                    <a:pt x="136" y="143"/>
                  </a:lnTo>
                  <a:lnTo>
                    <a:pt x="130" y="154"/>
                  </a:lnTo>
                  <a:lnTo>
                    <a:pt x="126" y="167"/>
                  </a:lnTo>
                  <a:lnTo>
                    <a:pt x="122" y="184"/>
                  </a:lnTo>
                  <a:lnTo>
                    <a:pt x="116" y="199"/>
                  </a:lnTo>
                  <a:lnTo>
                    <a:pt x="109" y="213"/>
                  </a:lnTo>
                  <a:lnTo>
                    <a:pt x="98" y="224"/>
                  </a:lnTo>
                  <a:lnTo>
                    <a:pt x="84" y="230"/>
                  </a:lnTo>
                  <a:lnTo>
                    <a:pt x="43" y="209"/>
                  </a:lnTo>
                  <a:lnTo>
                    <a:pt x="16" y="182"/>
                  </a:lnTo>
                  <a:lnTo>
                    <a:pt x="2" y="148"/>
                  </a:lnTo>
                  <a:lnTo>
                    <a:pt x="0" y="114"/>
                  </a:lnTo>
                  <a:lnTo>
                    <a:pt x="9" y="77"/>
                  </a:lnTo>
                  <a:lnTo>
                    <a:pt x="28" y="45"/>
                  </a:lnTo>
                  <a:lnTo>
                    <a:pt x="55" y="19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EB2E2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729" name="Freeform 153"/>
            <p:cNvSpPr>
              <a:spLocks/>
            </p:cNvSpPr>
            <p:nvPr/>
          </p:nvSpPr>
          <p:spPr bwMode="auto">
            <a:xfrm>
              <a:off x="4911" y="2026"/>
              <a:ext cx="74" cy="105"/>
            </a:xfrm>
            <a:custGeom>
              <a:avLst/>
              <a:gdLst>
                <a:gd name="T0" fmla="*/ 91 w 222"/>
                <a:gd name="T1" fmla="*/ 0 h 210"/>
                <a:gd name="T2" fmla="*/ 129 w 222"/>
                <a:gd name="T3" fmla="*/ 2 h 210"/>
                <a:gd name="T4" fmla="*/ 157 w 222"/>
                <a:gd name="T5" fmla="*/ 14 h 210"/>
                <a:gd name="T6" fmla="*/ 175 w 222"/>
                <a:gd name="T7" fmla="*/ 30 h 210"/>
                <a:gd name="T8" fmla="*/ 188 w 222"/>
                <a:gd name="T9" fmla="*/ 52 h 210"/>
                <a:gd name="T10" fmla="*/ 195 w 222"/>
                <a:gd name="T11" fmla="*/ 74 h 210"/>
                <a:gd name="T12" fmla="*/ 202 w 222"/>
                <a:gd name="T13" fmla="*/ 99 h 210"/>
                <a:gd name="T14" fmla="*/ 209 w 222"/>
                <a:gd name="T15" fmla="*/ 122 h 210"/>
                <a:gd name="T16" fmla="*/ 222 w 222"/>
                <a:gd name="T17" fmla="*/ 146 h 210"/>
                <a:gd name="T18" fmla="*/ 203 w 222"/>
                <a:gd name="T19" fmla="*/ 141 h 210"/>
                <a:gd name="T20" fmla="*/ 188 w 222"/>
                <a:gd name="T21" fmla="*/ 137 h 210"/>
                <a:gd name="T22" fmla="*/ 174 w 222"/>
                <a:gd name="T23" fmla="*/ 133 h 210"/>
                <a:gd name="T24" fmla="*/ 161 w 222"/>
                <a:gd name="T25" fmla="*/ 130 h 210"/>
                <a:gd name="T26" fmla="*/ 148 w 222"/>
                <a:gd name="T27" fmla="*/ 126 h 210"/>
                <a:gd name="T28" fmla="*/ 139 w 222"/>
                <a:gd name="T29" fmla="*/ 126 h 210"/>
                <a:gd name="T30" fmla="*/ 130 w 222"/>
                <a:gd name="T31" fmla="*/ 126 h 210"/>
                <a:gd name="T32" fmla="*/ 122 w 222"/>
                <a:gd name="T33" fmla="*/ 131 h 210"/>
                <a:gd name="T34" fmla="*/ 113 w 222"/>
                <a:gd name="T35" fmla="*/ 137 h 210"/>
                <a:gd name="T36" fmla="*/ 109 w 222"/>
                <a:gd name="T37" fmla="*/ 146 h 210"/>
                <a:gd name="T38" fmla="*/ 105 w 222"/>
                <a:gd name="T39" fmla="*/ 158 h 210"/>
                <a:gd name="T40" fmla="*/ 102 w 222"/>
                <a:gd name="T41" fmla="*/ 171 h 210"/>
                <a:gd name="T42" fmla="*/ 96 w 222"/>
                <a:gd name="T43" fmla="*/ 182 h 210"/>
                <a:gd name="T44" fmla="*/ 91 w 222"/>
                <a:gd name="T45" fmla="*/ 195 h 210"/>
                <a:gd name="T46" fmla="*/ 81 w 222"/>
                <a:gd name="T47" fmla="*/ 203 h 210"/>
                <a:gd name="T48" fmla="*/ 69 w 222"/>
                <a:gd name="T49" fmla="*/ 210 h 210"/>
                <a:gd name="T50" fmla="*/ 31 w 222"/>
                <a:gd name="T51" fmla="*/ 189 h 210"/>
                <a:gd name="T52" fmla="*/ 10 w 222"/>
                <a:gd name="T53" fmla="*/ 163 h 210"/>
                <a:gd name="T54" fmla="*/ 0 w 222"/>
                <a:gd name="T55" fmla="*/ 131 h 210"/>
                <a:gd name="T56" fmla="*/ 3 w 222"/>
                <a:gd name="T57" fmla="*/ 99 h 210"/>
                <a:gd name="T58" fmla="*/ 13 w 222"/>
                <a:gd name="T59" fmla="*/ 66 h 210"/>
                <a:gd name="T60" fmla="*/ 33 w 222"/>
                <a:gd name="T61" fmla="*/ 37 h 210"/>
                <a:gd name="T62" fmla="*/ 58 w 222"/>
                <a:gd name="T63" fmla="*/ 14 h 210"/>
                <a:gd name="T64" fmla="*/ 91 w 222"/>
                <a:gd name="T65" fmla="*/ 0 h 21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2"/>
                <a:gd name="T100" fmla="*/ 0 h 210"/>
                <a:gd name="T101" fmla="*/ 222 w 222"/>
                <a:gd name="T102" fmla="*/ 210 h 21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2" h="210">
                  <a:moveTo>
                    <a:pt x="91" y="0"/>
                  </a:moveTo>
                  <a:lnTo>
                    <a:pt x="129" y="2"/>
                  </a:lnTo>
                  <a:lnTo>
                    <a:pt x="157" y="14"/>
                  </a:lnTo>
                  <a:lnTo>
                    <a:pt x="175" y="30"/>
                  </a:lnTo>
                  <a:lnTo>
                    <a:pt x="188" y="52"/>
                  </a:lnTo>
                  <a:lnTo>
                    <a:pt x="195" y="74"/>
                  </a:lnTo>
                  <a:lnTo>
                    <a:pt x="202" y="99"/>
                  </a:lnTo>
                  <a:lnTo>
                    <a:pt x="209" y="122"/>
                  </a:lnTo>
                  <a:lnTo>
                    <a:pt x="222" y="146"/>
                  </a:lnTo>
                  <a:lnTo>
                    <a:pt x="203" y="141"/>
                  </a:lnTo>
                  <a:lnTo>
                    <a:pt x="188" y="137"/>
                  </a:lnTo>
                  <a:lnTo>
                    <a:pt x="174" y="133"/>
                  </a:lnTo>
                  <a:lnTo>
                    <a:pt x="161" y="130"/>
                  </a:lnTo>
                  <a:lnTo>
                    <a:pt x="148" y="126"/>
                  </a:lnTo>
                  <a:lnTo>
                    <a:pt x="139" y="126"/>
                  </a:lnTo>
                  <a:lnTo>
                    <a:pt x="130" y="126"/>
                  </a:lnTo>
                  <a:lnTo>
                    <a:pt x="122" y="131"/>
                  </a:lnTo>
                  <a:lnTo>
                    <a:pt x="113" y="137"/>
                  </a:lnTo>
                  <a:lnTo>
                    <a:pt x="109" y="146"/>
                  </a:lnTo>
                  <a:lnTo>
                    <a:pt x="105" y="158"/>
                  </a:lnTo>
                  <a:lnTo>
                    <a:pt x="102" y="171"/>
                  </a:lnTo>
                  <a:lnTo>
                    <a:pt x="96" y="182"/>
                  </a:lnTo>
                  <a:lnTo>
                    <a:pt x="91" y="195"/>
                  </a:lnTo>
                  <a:lnTo>
                    <a:pt x="81" y="203"/>
                  </a:lnTo>
                  <a:lnTo>
                    <a:pt x="69" y="210"/>
                  </a:lnTo>
                  <a:lnTo>
                    <a:pt x="31" y="189"/>
                  </a:lnTo>
                  <a:lnTo>
                    <a:pt x="10" y="163"/>
                  </a:lnTo>
                  <a:lnTo>
                    <a:pt x="0" y="131"/>
                  </a:lnTo>
                  <a:lnTo>
                    <a:pt x="3" y="99"/>
                  </a:lnTo>
                  <a:lnTo>
                    <a:pt x="13" y="66"/>
                  </a:lnTo>
                  <a:lnTo>
                    <a:pt x="33" y="37"/>
                  </a:lnTo>
                  <a:lnTo>
                    <a:pt x="58" y="14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0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730" name="Freeform 154"/>
            <p:cNvSpPr>
              <a:spLocks/>
            </p:cNvSpPr>
            <p:nvPr/>
          </p:nvSpPr>
          <p:spPr bwMode="auto">
            <a:xfrm>
              <a:off x="4915" y="2027"/>
              <a:ext cx="67" cy="95"/>
            </a:xfrm>
            <a:custGeom>
              <a:avLst/>
              <a:gdLst>
                <a:gd name="T0" fmla="*/ 95 w 199"/>
                <a:gd name="T1" fmla="*/ 0 h 191"/>
                <a:gd name="T2" fmla="*/ 122 w 199"/>
                <a:gd name="T3" fmla="*/ 1 h 191"/>
                <a:gd name="T4" fmla="*/ 143 w 199"/>
                <a:gd name="T5" fmla="*/ 11 h 191"/>
                <a:gd name="T6" fmla="*/ 158 w 199"/>
                <a:gd name="T7" fmla="*/ 22 h 191"/>
                <a:gd name="T8" fmla="*/ 171 w 199"/>
                <a:gd name="T9" fmla="*/ 41 h 191"/>
                <a:gd name="T10" fmla="*/ 178 w 199"/>
                <a:gd name="T11" fmla="*/ 60 h 191"/>
                <a:gd name="T12" fmla="*/ 185 w 199"/>
                <a:gd name="T13" fmla="*/ 82 h 191"/>
                <a:gd name="T14" fmla="*/ 191 w 199"/>
                <a:gd name="T15" fmla="*/ 103 h 191"/>
                <a:gd name="T16" fmla="*/ 199 w 199"/>
                <a:gd name="T17" fmla="*/ 126 h 191"/>
                <a:gd name="T18" fmla="*/ 184 w 199"/>
                <a:gd name="T19" fmla="*/ 122 h 191"/>
                <a:gd name="T20" fmla="*/ 170 w 199"/>
                <a:gd name="T21" fmla="*/ 120 h 191"/>
                <a:gd name="T22" fmla="*/ 156 w 199"/>
                <a:gd name="T23" fmla="*/ 119 h 191"/>
                <a:gd name="T24" fmla="*/ 143 w 199"/>
                <a:gd name="T25" fmla="*/ 119 h 191"/>
                <a:gd name="T26" fmla="*/ 129 w 199"/>
                <a:gd name="T27" fmla="*/ 119 h 191"/>
                <a:gd name="T28" fmla="*/ 117 w 199"/>
                <a:gd name="T29" fmla="*/ 120 h 191"/>
                <a:gd name="T30" fmla="*/ 108 w 199"/>
                <a:gd name="T31" fmla="*/ 122 h 191"/>
                <a:gd name="T32" fmla="*/ 101 w 199"/>
                <a:gd name="T33" fmla="*/ 126 h 191"/>
                <a:gd name="T34" fmla="*/ 93 w 199"/>
                <a:gd name="T35" fmla="*/ 129 h 191"/>
                <a:gd name="T36" fmla="*/ 89 w 199"/>
                <a:gd name="T37" fmla="*/ 137 h 191"/>
                <a:gd name="T38" fmla="*/ 85 w 199"/>
                <a:gd name="T39" fmla="*/ 146 h 191"/>
                <a:gd name="T40" fmla="*/ 84 w 199"/>
                <a:gd name="T41" fmla="*/ 158 h 191"/>
                <a:gd name="T42" fmla="*/ 79 w 199"/>
                <a:gd name="T43" fmla="*/ 167 h 191"/>
                <a:gd name="T44" fmla="*/ 75 w 199"/>
                <a:gd name="T45" fmla="*/ 178 h 191"/>
                <a:gd name="T46" fmla="*/ 68 w 199"/>
                <a:gd name="T47" fmla="*/ 186 h 191"/>
                <a:gd name="T48" fmla="*/ 60 w 199"/>
                <a:gd name="T49" fmla="*/ 191 h 191"/>
                <a:gd name="T50" fmla="*/ 24 w 199"/>
                <a:gd name="T51" fmla="*/ 171 h 191"/>
                <a:gd name="T52" fmla="*/ 6 w 199"/>
                <a:gd name="T53" fmla="*/ 145 h 191"/>
                <a:gd name="T54" fmla="*/ 0 w 199"/>
                <a:gd name="T55" fmla="*/ 115 h 191"/>
                <a:gd name="T56" fmla="*/ 7 w 199"/>
                <a:gd name="T57" fmla="*/ 85 h 191"/>
                <a:gd name="T58" fmla="*/ 20 w 199"/>
                <a:gd name="T59" fmla="*/ 55 h 191"/>
                <a:gd name="T60" fmla="*/ 41 w 199"/>
                <a:gd name="T61" fmla="*/ 29 h 191"/>
                <a:gd name="T62" fmla="*/ 67 w 199"/>
                <a:gd name="T63" fmla="*/ 9 h 191"/>
                <a:gd name="T64" fmla="*/ 95 w 199"/>
                <a:gd name="T65" fmla="*/ 0 h 1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"/>
                <a:gd name="T100" fmla="*/ 0 h 191"/>
                <a:gd name="T101" fmla="*/ 199 w 199"/>
                <a:gd name="T102" fmla="*/ 191 h 19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" h="191">
                  <a:moveTo>
                    <a:pt x="95" y="0"/>
                  </a:moveTo>
                  <a:lnTo>
                    <a:pt x="122" y="1"/>
                  </a:lnTo>
                  <a:lnTo>
                    <a:pt x="143" y="11"/>
                  </a:lnTo>
                  <a:lnTo>
                    <a:pt x="158" y="22"/>
                  </a:lnTo>
                  <a:lnTo>
                    <a:pt x="171" y="41"/>
                  </a:lnTo>
                  <a:lnTo>
                    <a:pt x="178" y="60"/>
                  </a:lnTo>
                  <a:lnTo>
                    <a:pt x="185" y="82"/>
                  </a:lnTo>
                  <a:lnTo>
                    <a:pt x="191" y="103"/>
                  </a:lnTo>
                  <a:lnTo>
                    <a:pt x="199" y="126"/>
                  </a:lnTo>
                  <a:lnTo>
                    <a:pt x="184" y="122"/>
                  </a:lnTo>
                  <a:lnTo>
                    <a:pt x="170" y="120"/>
                  </a:lnTo>
                  <a:lnTo>
                    <a:pt x="156" y="119"/>
                  </a:lnTo>
                  <a:lnTo>
                    <a:pt x="143" y="119"/>
                  </a:lnTo>
                  <a:lnTo>
                    <a:pt x="129" y="119"/>
                  </a:lnTo>
                  <a:lnTo>
                    <a:pt x="117" y="120"/>
                  </a:lnTo>
                  <a:lnTo>
                    <a:pt x="108" y="122"/>
                  </a:lnTo>
                  <a:lnTo>
                    <a:pt x="101" y="126"/>
                  </a:lnTo>
                  <a:lnTo>
                    <a:pt x="93" y="129"/>
                  </a:lnTo>
                  <a:lnTo>
                    <a:pt x="89" y="137"/>
                  </a:lnTo>
                  <a:lnTo>
                    <a:pt x="85" y="146"/>
                  </a:lnTo>
                  <a:lnTo>
                    <a:pt x="84" y="158"/>
                  </a:lnTo>
                  <a:lnTo>
                    <a:pt x="79" y="167"/>
                  </a:lnTo>
                  <a:lnTo>
                    <a:pt x="75" y="178"/>
                  </a:lnTo>
                  <a:lnTo>
                    <a:pt x="68" y="186"/>
                  </a:lnTo>
                  <a:lnTo>
                    <a:pt x="60" y="191"/>
                  </a:lnTo>
                  <a:lnTo>
                    <a:pt x="24" y="171"/>
                  </a:lnTo>
                  <a:lnTo>
                    <a:pt x="6" y="145"/>
                  </a:lnTo>
                  <a:lnTo>
                    <a:pt x="0" y="115"/>
                  </a:lnTo>
                  <a:lnTo>
                    <a:pt x="7" y="85"/>
                  </a:lnTo>
                  <a:lnTo>
                    <a:pt x="20" y="55"/>
                  </a:lnTo>
                  <a:lnTo>
                    <a:pt x="41" y="29"/>
                  </a:lnTo>
                  <a:lnTo>
                    <a:pt x="67" y="9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7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731" name="Freeform 155"/>
            <p:cNvSpPr>
              <a:spLocks/>
            </p:cNvSpPr>
            <p:nvPr/>
          </p:nvSpPr>
          <p:spPr bwMode="auto">
            <a:xfrm>
              <a:off x="4920" y="2027"/>
              <a:ext cx="59" cy="85"/>
            </a:xfrm>
            <a:custGeom>
              <a:avLst/>
              <a:gdLst>
                <a:gd name="T0" fmla="*/ 96 w 178"/>
                <a:gd name="T1" fmla="*/ 0 h 170"/>
                <a:gd name="T2" fmla="*/ 113 w 178"/>
                <a:gd name="T3" fmla="*/ 0 h 170"/>
                <a:gd name="T4" fmla="*/ 130 w 178"/>
                <a:gd name="T5" fmla="*/ 8 h 170"/>
                <a:gd name="T6" fmla="*/ 143 w 178"/>
                <a:gd name="T7" fmla="*/ 17 h 170"/>
                <a:gd name="T8" fmla="*/ 154 w 178"/>
                <a:gd name="T9" fmla="*/ 32 h 170"/>
                <a:gd name="T10" fmla="*/ 163 w 178"/>
                <a:gd name="T11" fmla="*/ 47 h 170"/>
                <a:gd name="T12" fmla="*/ 170 w 178"/>
                <a:gd name="T13" fmla="*/ 67 h 170"/>
                <a:gd name="T14" fmla="*/ 174 w 178"/>
                <a:gd name="T15" fmla="*/ 85 h 170"/>
                <a:gd name="T16" fmla="*/ 178 w 178"/>
                <a:gd name="T17" fmla="*/ 106 h 170"/>
                <a:gd name="T18" fmla="*/ 164 w 178"/>
                <a:gd name="T19" fmla="*/ 103 h 170"/>
                <a:gd name="T20" fmla="*/ 151 w 178"/>
                <a:gd name="T21" fmla="*/ 103 h 170"/>
                <a:gd name="T22" fmla="*/ 136 w 178"/>
                <a:gd name="T23" fmla="*/ 105 h 170"/>
                <a:gd name="T24" fmla="*/ 122 w 178"/>
                <a:gd name="T25" fmla="*/ 109 h 170"/>
                <a:gd name="T26" fmla="*/ 108 w 178"/>
                <a:gd name="T27" fmla="*/ 111 h 170"/>
                <a:gd name="T28" fmla="*/ 96 w 178"/>
                <a:gd name="T29" fmla="*/ 115 h 170"/>
                <a:gd name="T30" fmla="*/ 85 w 178"/>
                <a:gd name="T31" fmla="*/ 119 h 170"/>
                <a:gd name="T32" fmla="*/ 79 w 178"/>
                <a:gd name="T33" fmla="*/ 123 h 170"/>
                <a:gd name="T34" fmla="*/ 74 w 178"/>
                <a:gd name="T35" fmla="*/ 126 h 170"/>
                <a:gd name="T36" fmla="*/ 71 w 178"/>
                <a:gd name="T37" fmla="*/ 131 h 170"/>
                <a:gd name="T38" fmla="*/ 70 w 178"/>
                <a:gd name="T39" fmla="*/ 139 h 170"/>
                <a:gd name="T40" fmla="*/ 68 w 178"/>
                <a:gd name="T41" fmla="*/ 146 h 170"/>
                <a:gd name="T42" fmla="*/ 64 w 178"/>
                <a:gd name="T43" fmla="*/ 153 h 170"/>
                <a:gd name="T44" fmla="*/ 60 w 178"/>
                <a:gd name="T45" fmla="*/ 161 h 170"/>
                <a:gd name="T46" fmla="*/ 54 w 178"/>
                <a:gd name="T47" fmla="*/ 166 h 170"/>
                <a:gd name="T48" fmla="*/ 48 w 178"/>
                <a:gd name="T49" fmla="*/ 170 h 170"/>
                <a:gd name="T50" fmla="*/ 17 w 178"/>
                <a:gd name="T51" fmla="*/ 152 h 170"/>
                <a:gd name="T52" fmla="*/ 3 w 178"/>
                <a:gd name="T53" fmla="*/ 129 h 170"/>
                <a:gd name="T54" fmla="*/ 0 w 178"/>
                <a:gd name="T55" fmla="*/ 101 h 170"/>
                <a:gd name="T56" fmla="*/ 10 w 178"/>
                <a:gd name="T57" fmla="*/ 73 h 170"/>
                <a:gd name="T58" fmla="*/ 26 w 178"/>
                <a:gd name="T59" fmla="*/ 45 h 170"/>
                <a:gd name="T60" fmla="*/ 48 w 178"/>
                <a:gd name="T61" fmla="*/ 22 h 170"/>
                <a:gd name="T62" fmla="*/ 72 w 178"/>
                <a:gd name="T63" fmla="*/ 5 h 170"/>
                <a:gd name="T64" fmla="*/ 96 w 178"/>
                <a:gd name="T65" fmla="*/ 0 h 1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8"/>
                <a:gd name="T100" fmla="*/ 0 h 170"/>
                <a:gd name="T101" fmla="*/ 178 w 178"/>
                <a:gd name="T102" fmla="*/ 170 h 17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8" h="170">
                  <a:moveTo>
                    <a:pt x="96" y="0"/>
                  </a:moveTo>
                  <a:lnTo>
                    <a:pt x="113" y="0"/>
                  </a:lnTo>
                  <a:lnTo>
                    <a:pt x="130" y="8"/>
                  </a:lnTo>
                  <a:lnTo>
                    <a:pt x="143" y="17"/>
                  </a:lnTo>
                  <a:lnTo>
                    <a:pt x="154" y="32"/>
                  </a:lnTo>
                  <a:lnTo>
                    <a:pt x="163" y="47"/>
                  </a:lnTo>
                  <a:lnTo>
                    <a:pt x="170" y="67"/>
                  </a:lnTo>
                  <a:lnTo>
                    <a:pt x="174" y="85"/>
                  </a:lnTo>
                  <a:lnTo>
                    <a:pt x="178" y="106"/>
                  </a:lnTo>
                  <a:lnTo>
                    <a:pt x="164" y="103"/>
                  </a:lnTo>
                  <a:lnTo>
                    <a:pt x="151" y="103"/>
                  </a:lnTo>
                  <a:lnTo>
                    <a:pt x="136" y="105"/>
                  </a:lnTo>
                  <a:lnTo>
                    <a:pt x="122" y="109"/>
                  </a:lnTo>
                  <a:lnTo>
                    <a:pt x="108" y="111"/>
                  </a:lnTo>
                  <a:lnTo>
                    <a:pt x="96" y="115"/>
                  </a:lnTo>
                  <a:lnTo>
                    <a:pt x="85" y="119"/>
                  </a:lnTo>
                  <a:lnTo>
                    <a:pt x="79" y="123"/>
                  </a:lnTo>
                  <a:lnTo>
                    <a:pt x="74" y="126"/>
                  </a:lnTo>
                  <a:lnTo>
                    <a:pt x="71" y="131"/>
                  </a:lnTo>
                  <a:lnTo>
                    <a:pt x="70" y="139"/>
                  </a:lnTo>
                  <a:lnTo>
                    <a:pt x="68" y="146"/>
                  </a:lnTo>
                  <a:lnTo>
                    <a:pt x="64" y="153"/>
                  </a:lnTo>
                  <a:lnTo>
                    <a:pt x="60" y="161"/>
                  </a:lnTo>
                  <a:lnTo>
                    <a:pt x="54" y="166"/>
                  </a:lnTo>
                  <a:lnTo>
                    <a:pt x="48" y="170"/>
                  </a:lnTo>
                  <a:lnTo>
                    <a:pt x="17" y="152"/>
                  </a:lnTo>
                  <a:lnTo>
                    <a:pt x="3" y="129"/>
                  </a:lnTo>
                  <a:lnTo>
                    <a:pt x="0" y="101"/>
                  </a:lnTo>
                  <a:lnTo>
                    <a:pt x="10" y="73"/>
                  </a:lnTo>
                  <a:lnTo>
                    <a:pt x="26" y="45"/>
                  </a:lnTo>
                  <a:lnTo>
                    <a:pt x="48" y="22"/>
                  </a:lnTo>
                  <a:lnTo>
                    <a:pt x="72" y="5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732" name="Freeform 156"/>
            <p:cNvSpPr>
              <a:spLocks/>
            </p:cNvSpPr>
            <p:nvPr/>
          </p:nvSpPr>
          <p:spPr bwMode="auto">
            <a:xfrm>
              <a:off x="5006" y="2079"/>
              <a:ext cx="209" cy="203"/>
            </a:xfrm>
            <a:custGeom>
              <a:avLst/>
              <a:gdLst>
                <a:gd name="T0" fmla="*/ 319 w 627"/>
                <a:gd name="T1" fmla="*/ 45 h 408"/>
                <a:gd name="T2" fmla="*/ 293 w 627"/>
                <a:gd name="T3" fmla="*/ 51 h 408"/>
                <a:gd name="T4" fmla="*/ 266 w 627"/>
                <a:gd name="T5" fmla="*/ 58 h 408"/>
                <a:gd name="T6" fmla="*/ 239 w 627"/>
                <a:gd name="T7" fmla="*/ 64 h 408"/>
                <a:gd name="T8" fmla="*/ 213 w 627"/>
                <a:gd name="T9" fmla="*/ 72 h 408"/>
                <a:gd name="T10" fmla="*/ 187 w 627"/>
                <a:gd name="T11" fmla="*/ 77 h 408"/>
                <a:gd name="T12" fmla="*/ 160 w 627"/>
                <a:gd name="T13" fmla="*/ 84 h 408"/>
                <a:gd name="T14" fmla="*/ 133 w 627"/>
                <a:gd name="T15" fmla="*/ 89 h 408"/>
                <a:gd name="T16" fmla="*/ 108 w 627"/>
                <a:gd name="T17" fmla="*/ 96 h 408"/>
                <a:gd name="T18" fmla="*/ 103 w 627"/>
                <a:gd name="T19" fmla="*/ 96 h 408"/>
                <a:gd name="T20" fmla="*/ 92 w 627"/>
                <a:gd name="T21" fmla="*/ 100 h 408"/>
                <a:gd name="T22" fmla="*/ 77 w 627"/>
                <a:gd name="T23" fmla="*/ 106 h 408"/>
                <a:gd name="T24" fmla="*/ 60 w 627"/>
                <a:gd name="T25" fmla="*/ 117 h 408"/>
                <a:gd name="T26" fmla="*/ 40 w 627"/>
                <a:gd name="T27" fmla="*/ 131 h 408"/>
                <a:gd name="T28" fmla="*/ 24 w 627"/>
                <a:gd name="T29" fmla="*/ 150 h 408"/>
                <a:gd name="T30" fmla="*/ 10 w 627"/>
                <a:gd name="T31" fmla="*/ 174 h 408"/>
                <a:gd name="T32" fmla="*/ 3 w 627"/>
                <a:gd name="T33" fmla="*/ 205 h 408"/>
                <a:gd name="T34" fmla="*/ 0 w 627"/>
                <a:gd name="T35" fmla="*/ 235 h 408"/>
                <a:gd name="T36" fmla="*/ 5 w 627"/>
                <a:gd name="T37" fmla="*/ 263 h 408"/>
                <a:gd name="T38" fmla="*/ 13 w 627"/>
                <a:gd name="T39" fmla="*/ 286 h 408"/>
                <a:gd name="T40" fmla="*/ 24 w 627"/>
                <a:gd name="T41" fmla="*/ 307 h 408"/>
                <a:gd name="T42" fmla="*/ 34 w 627"/>
                <a:gd name="T43" fmla="*/ 323 h 408"/>
                <a:gd name="T44" fmla="*/ 45 w 627"/>
                <a:gd name="T45" fmla="*/ 335 h 408"/>
                <a:gd name="T46" fmla="*/ 53 w 627"/>
                <a:gd name="T47" fmla="*/ 341 h 408"/>
                <a:gd name="T48" fmla="*/ 57 w 627"/>
                <a:gd name="T49" fmla="*/ 345 h 408"/>
                <a:gd name="T50" fmla="*/ 62 w 627"/>
                <a:gd name="T51" fmla="*/ 349 h 408"/>
                <a:gd name="T52" fmla="*/ 81 w 627"/>
                <a:gd name="T53" fmla="*/ 361 h 408"/>
                <a:gd name="T54" fmla="*/ 110 w 627"/>
                <a:gd name="T55" fmla="*/ 375 h 408"/>
                <a:gd name="T56" fmla="*/ 153 w 627"/>
                <a:gd name="T57" fmla="*/ 392 h 408"/>
                <a:gd name="T58" fmla="*/ 205 w 627"/>
                <a:gd name="T59" fmla="*/ 402 h 408"/>
                <a:gd name="T60" fmla="*/ 269 w 627"/>
                <a:gd name="T61" fmla="*/ 408 h 408"/>
                <a:gd name="T62" fmla="*/ 342 w 627"/>
                <a:gd name="T63" fmla="*/ 401 h 408"/>
                <a:gd name="T64" fmla="*/ 427 w 627"/>
                <a:gd name="T65" fmla="*/ 382 h 408"/>
                <a:gd name="T66" fmla="*/ 501 w 627"/>
                <a:gd name="T67" fmla="*/ 342 h 408"/>
                <a:gd name="T68" fmla="*/ 555 w 627"/>
                <a:gd name="T69" fmla="*/ 289 h 408"/>
                <a:gd name="T70" fmla="*/ 590 w 627"/>
                <a:gd name="T71" fmla="*/ 226 h 408"/>
                <a:gd name="T72" fmla="*/ 613 w 627"/>
                <a:gd name="T73" fmla="*/ 162 h 408"/>
                <a:gd name="T74" fmla="*/ 623 w 627"/>
                <a:gd name="T75" fmla="*/ 100 h 408"/>
                <a:gd name="T76" fmla="*/ 627 w 627"/>
                <a:gd name="T77" fmla="*/ 49 h 408"/>
                <a:gd name="T78" fmla="*/ 626 w 627"/>
                <a:gd name="T79" fmla="*/ 12 h 408"/>
                <a:gd name="T80" fmla="*/ 626 w 627"/>
                <a:gd name="T81" fmla="*/ 0 h 408"/>
                <a:gd name="T82" fmla="*/ 616 w 627"/>
                <a:gd name="T83" fmla="*/ 4 h 408"/>
                <a:gd name="T84" fmla="*/ 592 w 627"/>
                <a:gd name="T85" fmla="*/ 15 h 408"/>
                <a:gd name="T86" fmla="*/ 556 w 627"/>
                <a:gd name="T87" fmla="*/ 29 h 408"/>
                <a:gd name="T88" fmla="*/ 513 w 627"/>
                <a:gd name="T89" fmla="*/ 46 h 408"/>
                <a:gd name="T90" fmla="*/ 462 w 627"/>
                <a:gd name="T91" fmla="*/ 58 h 408"/>
                <a:gd name="T92" fmla="*/ 411 w 627"/>
                <a:gd name="T93" fmla="*/ 64 h 408"/>
                <a:gd name="T94" fmla="*/ 363 w 627"/>
                <a:gd name="T95" fmla="*/ 60 h 408"/>
                <a:gd name="T96" fmla="*/ 319 w 627"/>
                <a:gd name="T97" fmla="*/ 45 h 4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27"/>
                <a:gd name="T148" fmla="*/ 0 h 408"/>
                <a:gd name="T149" fmla="*/ 627 w 627"/>
                <a:gd name="T150" fmla="*/ 408 h 40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27" h="408">
                  <a:moveTo>
                    <a:pt x="319" y="45"/>
                  </a:moveTo>
                  <a:lnTo>
                    <a:pt x="293" y="51"/>
                  </a:lnTo>
                  <a:lnTo>
                    <a:pt x="266" y="58"/>
                  </a:lnTo>
                  <a:lnTo>
                    <a:pt x="239" y="64"/>
                  </a:lnTo>
                  <a:lnTo>
                    <a:pt x="213" y="72"/>
                  </a:lnTo>
                  <a:lnTo>
                    <a:pt x="187" y="77"/>
                  </a:lnTo>
                  <a:lnTo>
                    <a:pt x="160" y="84"/>
                  </a:lnTo>
                  <a:lnTo>
                    <a:pt x="133" y="89"/>
                  </a:lnTo>
                  <a:lnTo>
                    <a:pt x="108" y="96"/>
                  </a:lnTo>
                  <a:lnTo>
                    <a:pt x="103" y="96"/>
                  </a:lnTo>
                  <a:lnTo>
                    <a:pt x="92" y="100"/>
                  </a:lnTo>
                  <a:lnTo>
                    <a:pt x="77" y="106"/>
                  </a:lnTo>
                  <a:lnTo>
                    <a:pt x="60" y="117"/>
                  </a:lnTo>
                  <a:lnTo>
                    <a:pt x="40" y="131"/>
                  </a:lnTo>
                  <a:lnTo>
                    <a:pt x="24" y="150"/>
                  </a:lnTo>
                  <a:lnTo>
                    <a:pt x="10" y="174"/>
                  </a:lnTo>
                  <a:lnTo>
                    <a:pt x="3" y="205"/>
                  </a:lnTo>
                  <a:lnTo>
                    <a:pt x="0" y="235"/>
                  </a:lnTo>
                  <a:lnTo>
                    <a:pt x="5" y="263"/>
                  </a:lnTo>
                  <a:lnTo>
                    <a:pt x="13" y="286"/>
                  </a:lnTo>
                  <a:lnTo>
                    <a:pt x="24" y="307"/>
                  </a:lnTo>
                  <a:lnTo>
                    <a:pt x="34" y="323"/>
                  </a:lnTo>
                  <a:lnTo>
                    <a:pt x="45" y="335"/>
                  </a:lnTo>
                  <a:lnTo>
                    <a:pt x="53" y="341"/>
                  </a:lnTo>
                  <a:lnTo>
                    <a:pt x="57" y="345"/>
                  </a:lnTo>
                  <a:lnTo>
                    <a:pt x="62" y="349"/>
                  </a:lnTo>
                  <a:lnTo>
                    <a:pt x="81" y="361"/>
                  </a:lnTo>
                  <a:lnTo>
                    <a:pt x="110" y="375"/>
                  </a:lnTo>
                  <a:lnTo>
                    <a:pt x="153" y="392"/>
                  </a:lnTo>
                  <a:lnTo>
                    <a:pt x="205" y="402"/>
                  </a:lnTo>
                  <a:lnTo>
                    <a:pt x="269" y="408"/>
                  </a:lnTo>
                  <a:lnTo>
                    <a:pt x="342" y="401"/>
                  </a:lnTo>
                  <a:lnTo>
                    <a:pt x="427" y="382"/>
                  </a:lnTo>
                  <a:lnTo>
                    <a:pt x="501" y="342"/>
                  </a:lnTo>
                  <a:lnTo>
                    <a:pt x="555" y="289"/>
                  </a:lnTo>
                  <a:lnTo>
                    <a:pt x="590" y="226"/>
                  </a:lnTo>
                  <a:lnTo>
                    <a:pt x="613" y="162"/>
                  </a:lnTo>
                  <a:lnTo>
                    <a:pt x="623" y="100"/>
                  </a:lnTo>
                  <a:lnTo>
                    <a:pt x="627" y="49"/>
                  </a:lnTo>
                  <a:lnTo>
                    <a:pt x="626" y="12"/>
                  </a:lnTo>
                  <a:lnTo>
                    <a:pt x="626" y="0"/>
                  </a:lnTo>
                  <a:lnTo>
                    <a:pt x="616" y="4"/>
                  </a:lnTo>
                  <a:lnTo>
                    <a:pt x="592" y="15"/>
                  </a:lnTo>
                  <a:lnTo>
                    <a:pt x="556" y="29"/>
                  </a:lnTo>
                  <a:lnTo>
                    <a:pt x="513" y="46"/>
                  </a:lnTo>
                  <a:lnTo>
                    <a:pt x="462" y="58"/>
                  </a:lnTo>
                  <a:lnTo>
                    <a:pt x="411" y="64"/>
                  </a:lnTo>
                  <a:lnTo>
                    <a:pt x="363" y="60"/>
                  </a:lnTo>
                  <a:lnTo>
                    <a:pt x="319" y="45"/>
                  </a:lnTo>
                  <a:close/>
                </a:path>
              </a:pathLst>
            </a:custGeom>
            <a:solidFill>
              <a:srgbClr val="F5C9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733" name="Freeform 157"/>
            <p:cNvSpPr>
              <a:spLocks/>
            </p:cNvSpPr>
            <p:nvPr/>
          </p:nvSpPr>
          <p:spPr bwMode="auto">
            <a:xfrm>
              <a:off x="5022" y="2096"/>
              <a:ext cx="178" cy="173"/>
            </a:xfrm>
            <a:custGeom>
              <a:avLst/>
              <a:gdLst>
                <a:gd name="T0" fmla="*/ 273 w 535"/>
                <a:gd name="T1" fmla="*/ 37 h 348"/>
                <a:gd name="T2" fmla="*/ 249 w 535"/>
                <a:gd name="T3" fmla="*/ 42 h 348"/>
                <a:gd name="T4" fmla="*/ 226 w 535"/>
                <a:gd name="T5" fmla="*/ 49 h 348"/>
                <a:gd name="T6" fmla="*/ 204 w 535"/>
                <a:gd name="T7" fmla="*/ 54 h 348"/>
                <a:gd name="T8" fmla="*/ 181 w 535"/>
                <a:gd name="T9" fmla="*/ 60 h 348"/>
                <a:gd name="T10" fmla="*/ 158 w 535"/>
                <a:gd name="T11" fmla="*/ 66 h 348"/>
                <a:gd name="T12" fmla="*/ 136 w 535"/>
                <a:gd name="T13" fmla="*/ 71 h 348"/>
                <a:gd name="T14" fmla="*/ 113 w 535"/>
                <a:gd name="T15" fmla="*/ 76 h 348"/>
                <a:gd name="T16" fmla="*/ 92 w 535"/>
                <a:gd name="T17" fmla="*/ 81 h 348"/>
                <a:gd name="T18" fmla="*/ 88 w 535"/>
                <a:gd name="T19" fmla="*/ 81 h 348"/>
                <a:gd name="T20" fmla="*/ 79 w 535"/>
                <a:gd name="T21" fmla="*/ 84 h 348"/>
                <a:gd name="T22" fmla="*/ 65 w 535"/>
                <a:gd name="T23" fmla="*/ 89 h 348"/>
                <a:gd name="T24" fmla="*/ 51 w 535"/>
                <a:gd name="T25" fmla="*/ 99 h 348"/>
                <a:gd name="T26" fmla="*/ 34 w 535"/>
                <a:gd name="T27" fmla="*/ 111 h 348"/>
                <a:gd name="T28" fmla="*/ 20 w 535"/>
                <a:gd name="T29" fmla="*/ 128 h 348"/>
                <a:gd name="T30" fmla="*/ 9 w 535"/>
                <a:gd name="T31" fmla="*/ 148 h 348"/>
                <a:gd name="T32" fmla="*/ 3 w 535"/>
                <a:gd name="T33" fmla="*/ 175 h 348"/>
                <a:gd name="T34" fmla="*/ 0 w 535"/>
                <a:gd name="T35" fmla="*/ 200 h 348"/>
                <a:gd name="T36" fmla="*/ 3 w 535"/>
                <a:gd name="T37" fmla="*/ 224 h 348"/>
                <a:gd name="T38" fmla="*/ 10 w 535"/>
                <a:gd name="T39" fmla="*/ 244 h 348"/>
                <a:gd name="T40" fmla="*/ 20 w 535"/>
                <a:gd name="T41" fmla="*/ 261 h 348"/>
                <a:gd name="T42" fmla="*/ 29 w 535"/>
                <a:gd name="T43" fmla="*/ 274 h 348"/>
                <a:gd name="T44" fmla="*/ 37 w 535"/>
                <a:gd name="T45" fmla="*/ 285 h 348"/>
                <a:gd name="T46" fmla="*/ 44 w 535"/>
                <a:gd name="T47" fmla="*/ 291 h 348"/>
                <a:gd name="T48" fmla="*/ 47 w 535"/>
                <a:gd name="T49" fmla="*/ 294 h 348"/>
                <a:gd name="T50" fmla="*/ 51 w 535"/>
                <a:gd name="T51" fmla="*/ 297 h 348"/>
                <a:gd name="T52" fmla="*/ 67 w 535"/>
                <a:gd name="T53" fmla="*/ 307 h 348"/>
                <a:gd name="T54" fmla="*/ 92 w 535"/>
                <a:gd name="T55" fmla="*/ 320 h 348"/>
                <a:gd name="T56" fmla="*/ 130 w 535"/>
                <a:gd name="T57" fmla="*/ 335 h 348"/>
                <a:gd name="T58" fmla="*/ 174 w 535"/>
                <a:gd name="T59" fmla="*/ 344 h 348"/>
                <a:gd name="T60" fmla="*/ 229 w 535"/>
                <a:gd name="T61" fmla="*/ 348 h 348"/>
                <a:gd name="T62" fmla="*/ 292 w 535"/>
                <a:gd name="T63" fmla="*/ 342 h 348"/>
                <a:gd name="T64" fmla="*/ 364 w 535"/>
                <a:gd name="T65" fmla="*/ 325 h 348"/>
                <a:gd name="T66" fmla="*/ 428 w 535"/>
                <a:gd name="T67" fmla="*/ 291 h 348"/>
                <a:gd name="T68" fmla="*/ 475 w 535"/>
                <a:gd name="T69" fmla="*/ 246 h 348"/>
                <a:gd name="T70" fmla="*/ 506 w 535"/>
                <a:gd name="T71" fmla="*/ 192 h 348"/>
                <a:gd name="T72" fmla="*/ 524 w 535"/>
                <a:gd name="T73" fmla="*/ 137 h 348"/>
                <a:gd name="T74" fmla="*/ 531 w 535"/>
                <a:gd name="T75" fmla="*/ 84 h 348"/>
                <a:gd name="T76" fmla="*/ 535 w 535"/>
                <a:gd name="T77" fmla="*/ 41 h 348"/>
                <a:gd name="T78" fmla="*/ 534 w 535"/>
                <a:gd name="T79" fmla="*/ 11 h 348"/>
                <a:gd name="T80" fmla="*/ 534 w 535"/>
                <a:gd name="T81" fmla="*/ 0 h 348"/>
                <a:gd name="T82" fmla="*/ 525 w 535"/>
                <a:gd name="T83" fmla="*/ 3 h 348"/>
                <a:gd name="T84" fmla="*/ 506 w 535"/>
                <a:gd name="T85" fmla="*/ 13 h 348"/>
                <a:gd name="T86" fmla="*/ 473 w 535"/>
                <a:gd name="T87" fmla="*/ 25 h 348"/>
                <a:gd name="T88" fmla="*/ 436 w 535"/>
                <a:gd name="T89" fmla="*/ 38 h 348"/>
                <a:gd name="T90" fmla="*/ 394 w 535"/>
                <a:gd name="T91" fmla="*/ 47 h 348"/>
                <a:gd name="T92" fmla="*/ 350 w 535"/>
                <a:gd name="T93" fmla="*/ 52 h 348"/>
                <a:gd name="T94" fmla="*/ 309 w 535"/>
                <a:gd name="T95" fmla="*/ 50 h 348"/>
                <a:gd name="T96" fmla="*/ 273 w 535"/>
                <a:gd name="T97" fmla="*/ 37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35"/>
                <a:gd name="T148" fmla="*/ 0 h 348"/>
                <a:gd name="T149" fmla="*/ 535 w 535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35" h="348">
                  <a:moveTo>
                    <a:pt x="273" y="37"/>
                  </a:moveTo>
                  <a:lnTo>
                    <a:pt x="249" y="42"/>
                  </a:lnTo>
                  <a:lnTo>
                    <a:pt x="226" y="49"/>
                  </a:lnTo>
                  <a:lnTo>
                    <a:pt x="204" y="54"/>
                  </a:lnTo>
                  <a:lnTo>
                    <a:pt x="181" y="60"/>
                  </a:lnTo>
                  <a:lnTo>
                    <a:pt x="158" y="66"/>
                  </a:lnTo>
                  <a:lnTo>
                    <a:pt x="136" y="71"/>
                  </a:lnTo>
                  <a:lnTo>
                    <a:pt x="113" y="76"/>
                  </a:lnTo>
                  <a:lnTo>
                    <a:pt x="92" y="81"/>
                  </a:lnTo>
                  <a:lnTo>
                    <a:pt x="88" y="81"/>
                  </a:lnTo>
                  <a:lnTo>
                    <a:pt x="79" y="84"/>
                  </a:lnTo>
                  <a:lnTo>
                    <a:pt x="65" y="89"/>
                  </a:lnTo>
                  <a:lnTo>
                    <a:pt x="51" y="99"/>
                  </a:lnTo>
                  <a:lnTo>
                    <a:pt x="34" y="111"/>
                  </a:lnTo>
                  <a:lnTo>
                    <a:pt x="20" y="128"/>
                  </a:lnTo>
                  <a:lnTo>
                    <a:pt x="9" y="148"/>
                  </a:lnTo>
                  <a:lnTo>
                    <a:pt x="3" y="175"/>
                  </a:lnTo>
                  <a:lnTo>
                    <a:pt x="0" y="200"/>
                  </a:lnTo>
                  <a:lnTo>
                    <a:pt x="3" y="224"/>
                  </a:lnTo>
                  <a:lnTo>
                    <a:pt x="10" y="244"/>
                  </a:lnTo>
                  <a:lnTo>
                    <a:pt x="20" y="261"/>
                  </a:lnTo>
                  <a:lnTo>
                    <a:pt x="29" y="274"/>
                  </a:lnTo>
                  <a:lnTo>
                    <a:pt x="37" y="285"/>
                  </a:lnTo>
                  <a:lnTo>
                    <a:pt x="44" y="291"/>
                  </a:lnTo>
                  <a:lnTo>
                    <a:pt x="47" y="294"/>
                  </a:lnTo>
                  <a:lnTo>
                    <a:pt x="51" y="297"/>
                  </a:lnTo>
                  <a:lnTo>
                    <a:pt x="67" y="307"/>
                  </a:lnTo>
                  <a:lnTo>
                    <a:pt x="92" y="320"/>
                  </a:lnTo>
                  <a:lnTo>
                    <a:pt x="130" y="335"/>
                  </a:lnTo>
                  <a:lnTo>
                    <a:pt x="174" y="344"/>
                  </a:lnTo>
                  <a:lnTo>
                    <a:pt x="229" y="348"/>
                  </a:lnTo>
                  <a:lnTo>
                    <a:pt x="292" y="342"/>
                  </a:lnTo>
                  <a:lnTo>
                    <a:pt x="364" y="325"/>
                  </a:lnTo>
                  <a:lnTo>
                    <a:pt x="428" y="291"/>
                  </a:lnTo>
                  <a:lnTo>
                    <a:pt x="475" y="246"/>
                  </a:lnTo>
                  <a:lnTo>
                    <a:pt x="506" y="192"/>
                  </a:lnTo>
                  <a:lnTo>
                    <a:pt x="524" y="137"/>
                  </a:lnTo>
                  <a:lnTo>
                    <a:pt x="531" y="84"/>
                  </a:lnTo>
                  <a:lnTo>
                    <a:pt x="535" y="41"/>
                  </a:lnTo>
                  <a:lnTo>
                    <a:pt x="534" y="11"/>
                  </a:lnTo>
                  <a:lnTo>
                    <a:pt x="534" y="0"/>
                  </a:lnTo>
                  <a:lnTo>
                    <a:pt x="525" y="3"/>
                  </a:lnTo>
                  <a:lnTo>
                    <a:pt x="506" y="13"/>
                  </a:lnTo>
                  <a:lnTo>
                    <a:pt x="473" y="25"/>
                  </a:lnTo>
                  <a:lnTo>
                    <a:pt x="436" y="38"/>
                  </a:lnTo>
                  <a:lnTo>
                    <a:pt x="394" y="47"/>
                  </a:lnTo>
                  <a:lnTo>
                    <a:pt x="350" y="52"/>
                  </a:lnTo>
                  <a:lnTo>
                    <a:pt x="309" y="50"/>
                  </a:lnTo>
                  <a:lnTo>
                    <a:pt x="273" y="37"/>
                  </a:lnTo>
                  <a:close/>
                </a:path>
              </a:pathLst>
            </a:custGeom>
            <a:solidFill>
              <a:srgbClr val="F7C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734" name="Freeform 158"/>
            <p:cNvSpPr>
              <a:spLocks/>
            </p:cNvSpPr>
            <p:nvPr/>
          </p:nvSpPr>
          <p:spPr bwMode="auto">
            <a:xfrm>
              <a:off x="5037" y="2111"/>
              <a:ext cx="149" cy="145"/>
            </a:xfrm>
            <a:custGeom>
              <a:avLst/>
              <a:gdLst>
                <a:gd name="T0" fmla="*/ 228 w 447"/>
                <a:gd name="T1" fmla="*/ 31 h 289"/>
                <a:gd name="T2" fmla="*/ 208 w 447"/>
                <a:gd name="T3" fmla="*/ 35 h 289"/>
                <a:gd name="T4" fmla="*/ 190 w 447"/>
                <a:gd name="T5" fmla="*/ 40 h 289"/>
                <a:gd name="T6" fmla="*/ 171 w 447"/>
                <a:gd name="T7" fmla="*/ 45 h 289"/>
                <a:gd name="T8" fmla="*/ 153 w 447"/>
                <a:gd name="T9" fmla="*/ 51 h 289"/>
                <a:gd name="T10" fmla="*/ 133 w 447"/>
                <a:gd name="T11" fmla="*/ 54 h 289"/>
                <a:gd name="T12" fmla="*/ 115 w 447"/>
                <a:gd name="T13" fmla="*/ 58 h 289"/>
                <a:gd name="T14" fmla="*/ 96 w 447"/>
                <a:gd name="T15" fmla="*/ 62 h 289"/>
                <a:gd name="T16" fmla="*/ 78 w 447"/>
                <a:gd name="T17" fmla="*/ 67 h 289"/>
                <a:gd name="T18" fmla="*/ 74 w 447"/>
                <a:gd name="T19" fmla="*/ 67 h 289"/>
                <a:gd name="T20" fmla="*/ 67 w 447"/>
                <a:gd name="T21" fmla="*/ 70 h 289"/>
                <a:gd name="T22" fmla="*/ 56 w 447"/>
                <a:gd name="T23" fmla="*/ 74 h 289"/>
                <a:gd name="T24" fmla="*/ 44 w 447"/>
                <a:gd name="T25" fmla="*/ 83 h 289"/>
                <a:gd name="T26" fmla="*/ 30 w 447"/>
                <a:gd name="T27" fmla="*/ 92 h 289"/>
                <a:gd name="T28" fmla="*/ 17 w 447"/>
                <a:gd name="T29" fmla="*/ 107 h 289"/>
                <a:gd name="T30" fmla="*/ 8 w 447"/>
                <a:gd name="T31" fmla="*/ 124 h 289"/>
                <a:gd name="T32" fmla="*/ 2 w 447"/>
                <a:gd name="T33" fmla="*/ 146 h 289"/>
                <a:gd name="T34" fmla="*/ 0 w 447"/>
                <a:gd name="T35" fmla="*/ 167 h 289"/>
                <a:gd name="T36" fmla="*/ 3 w 447"/>
                <a:gd name="T37" fmla="*/ 188 h 289"/>
                <a:gd name="T38" fmla="*/ 9 w 447"/>
                <a:gd name="T39" fmla="*/ 203 h 289"/>
                <a:gd name="T40" fmla="*/ 17 w 447"/>
                <a:gd name="T41" fmla="*/ 219 h 289"/>
                <a:gd name="T42" fmla="*/ 24 w 447"/>
                <a:gd name="T43" fmla="*/ 229 h 289"/>
                <a:gd name="T44" fmla="*/ 33 w 447"/>
                <a:gd name="T45" fmla="*/ 239 h 289"/>
                <a:gd name="T46" fmla="*/ 39 w 447"/>
                <a:gd name="T47" fmla="*/ 244 h 289"/>
                <a:gd name="T48" fmla="*/ 41 w 447"/>
                <a:gd name="T49" fmla="*/ 246 h 289"/>
                <a:gd name="T50" fmla="*/ 46 w 447"/>
                <a:gd name="T51" fmla="*/ 249 h 289"/>
                <a:gd name="T52" fmla="*/ 58 w 447"/>
                <a:gd name="T53" fmla="*/ 257 h 289"/>
                <a:gd name="T54" fmla="*/ 80 w 447"/>
                <a:gd name="T55" fmla="*/ 267 h 289"/>
                <a:gd name="T56" fmla="*/ 111 w 447"/>
                <a:gd name="T57" fmla="*/ 279 h 289"/>
                <a:gd name="T58" fmla="*/ 147 w 447"/>
                <a:gd name="T59" fmla="*/ 286 h 289"/>
                <a:gd name="T60" fmla="*/ 192 w 447"/>
                <a:gd name="T61" fmla="*/ 289 h 289"/>
                <a:gd name="T62" fmla="*/ 245 w 447"/>
                <a:gd name="T63" fmla="*/ 286 h 289"/>
                <a:gd name="T64" fmla="*/ 305 w 447"/>
                <a:gd name="T65" fmla="*/ 272 h 289"/>
                <a:gd name="T66" fmla="*/ 358 w 447"/>
                <a:gd name="T67" fmla="*/ 244 h 289"/>
                <a:gd name="T68" fmla="*/ 397 w 447"/>
                <a:gd name="T69" fmla="*/ 206 h 289"/>
                <a:gd name="T70" fmla="*/ 423 w 447"/>
                <a:gd name="T71" fmla="*/ 160 h 289"/>
                <a:gd name="T72" fmla="*/ 438 w 447"/>
                <a:gd name="T73" fmla="*/ 115 h 289"/>
                <a:gd name="T74" fmla="*/ 444 w 447"/>
                <a:gd name="T75" fmla="*/ 70 h 289"/>
                <a:gd name="T76" fmla="*/ 447 w 447"/>
                <a:gd name="T77" fmla="*/ 34 h 289"/>
                <a:gd name="T78" fmla="*/ 447 w 447"/>
                <a:gd name="T79" fmla="*/ 9 h 289"/>
                <a:gd name="T80" fmla="*/ 447 w 447"/>
                <a:gd name="T81" fmla="*/ 0 h 289"/>
                <a:gd name="T82" fmla="*/ 439 w 447"/>
                <a:gd name="T83" fmla="*/ 2 h 289"/>
                <a:gd name="T84" fmla="*/ 423 w 447"/>
                <a:gd name="T85" fmla="*/ 10 h 289"/>
                <a:gd name="T86" fmla="*/ 397 w 447"/>
                <a:gd name="T87" fmla="*/ 20 h 289"/>
                <a:gd name="T88" fmla="*/ 366 w 447"/>
                <a:gd name="T89" fmla="*/ 32 h 289"/>
                <a:gd name="T90" fmla="*/ 329 w 447"/>
                <a:gd name="T91" fmla="*/ 40 h 289"/>
                <a:gd name="T92" fmla="*/ 294 w 447"/>
                <a:gd name="T93" fmla="*/ 44 h 289"/>
                <a:gd name="T94" fmla="*/ 259 w 447"/>
                <a:gd name="T95" fmla="*/ 41 h 289"/>
                <a:gd name="T96" fmla="*/ 228 w 447"/>
                <a:gd name="T97" fmla="*/ 31 h 28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47"/>
                <a:gd name="T148" fmla="*/ 0 h 289"/>
                <a:gd name="T149" fmla="*/ 447 w 447"/>
                <a:gd name="T150" fmla="*/ 289 h 28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47" h="289">
                  <a:moveTo>
                    <a:pt x="228" y="31"/>
                  </a:moveTo>
                  <a:lnTo>
                    <a:pt x="208" y="35"/>
                  </a:lnTo>
                  <a:lnTo>
                    <a:pt x="190" y="40"/>
                  </a:lnTo>
                  <a:lnTo>
                    <a:pt x="171" y="45"/>
                  </a:lnTo>
                  <a:lnTo>
                    <a:pt x="153" y="51"/>
                  </a:lnTo>
                  <a:lnTo>
                    <a:pt x="133" y="54"/>
                  </a:lnTo>
                  <a:lnTo>
                    <a:pt x="115" y="58"/>
                  </a:lnTo>
                  <a:lnTo>
                    <a:pt x="96" y="62"/>
                  </a:lnTo>
                  <a:lnTo>
                    <a:pt x="78" y="67"/>
                  </a:lnTo>
                  <a:lnTo>
                    <a:pt x="74" y="67"/>
                  </a:lnTo>
                  <a:lnTo>
                    <a:pt x="67" y="70"/>
                  </a:lnTo>
                  <a:lnTo>
                    <a:pt x="56" y="74"/>
                  </a:lnTo>
                  <a:lnTo>
                    <a:pt x="44" y="83"/>
                  </a:lnTo>
                  <a:lnTo>
                    <a:pt x="30" y="92"/>
                  </a:lnTo>
                  <a:lnTo>
                    <a:pt x="17" y="107"/>
                  </a:lnTo>
                  <a:lnTo>
                    <a:pt x="8" y="124"/>
                  </a:lnTo>
                  <a:lnTo>
                    <a:pt x="2" y="146"/>
                  </a:lnTo>
                  <a:lnTo>
                    <a:pt x="0" y="167"/>
                  </a:lnTo>
                  <a:lnTo>
                    <a:pt x="3" y="188"/>
                  </a:lnTo>
                  <a:lnTo>
                    <a:pt x="9" y="203"/>
                  </a:lnTo>
                  <a:lnTo>
                    <a:pt x="17" y="219"/>
                  </a:lnTo>
                  <a:lnTo>
                    <a:pt x="24" y="229"/>
                  </a:lnTo>
                  <a:lnTo>
                    <a:pt x="33" y="239"/>
                  </a:lnTo>
                  <a:lnTo>
                    <a:pt x="39" y="244"/>
                  </a:lnTo>
                  <a:lnTo>
                    <a:pt x="41" y="246"/>
                  </a:lnTo>
                  <a:lnTo>
                    <a:pt x="46" y="249"/>
                  </a:lnTo>
                  <a:lnTo>
                    <a:pt x="58" y="257"/>
                  </a:lnTo>
                  <a:lnTo>
                    <a:pt x="80" y="267"/>
                  </a:lnTo>
                  <a:lnTo>
                    <a:pt x="111" y="279"/>
                  </a:lnTo>
                  <a:lnTo>
                    <a:pt x="147" y="286"/>
                  </a:lnTo>
                  <a:lnTo>
                    <a:pt x="192" y="289"/>
                  </a:lnTo>
                  <a:lnTo>
                    <a:pt x="245" y="286"/>
                  </a:lnTo>
                  <a:lnTo>
                    <a:pt x="305" y="272"/>
                  </a:lnTo>
                  <a:lnTo>
                    <a:pt x="358" y="244"/>
                  </a:lnTo>
                  <a:lnTo>
                    <a:pt x="397" y="206"/>
                  </a:lnTo>
                  <a:lnTo>
                    <a:pt x="423" y="160"/>
                  </a:lnTo>
                  <a:lnTo>
                    <a:pt x="438" y="115"/>
                  </a:lnTo>
                  <a:lnTo>
                    <a:pt x="444" y="70"/>
                  </a:lnTo>
                  <a:lnTo>
                    <a:pt x="447" y="34"/>
                  </a:lnTo>
                  <a:lnTo>
                    <a:pt x="447" y="9"/>
                  </a:lnTo>
                  <a:lnTo>
                    <a:pt x="447" y="0"/>
                  </a:lnTo>
                  <a:lnTo>
                    <a:pt x="439" y="2"/>
                  </a:lnTo>
                  <a:lnTo>
                    <a:pt x="423" y="10"/>
                  </a:lnTo>
                  <a:lnTo>
                    <a:pt x="397" y="20"/>
                  </a:lnTo>
                  <a:lnTo>
                    <a:pt x="366" y="32"/>
                  </a:lnTo>
                  <a:lnTo>
                    <a:pt x="329" y="40"/>
                  </a:lnTo>
                  <a:lnTo>
                    <a:pt x="294" y="44"/>
                  </a:lnTo>
                  <a:lnTo>
                    <a:pt x="259" y="41"/>
                  </a:lnTo>
                  <a:lnTo>
                    <a:pt x="228" y="31"/>
                  </a:lnTo>
                  <a:close/>
                </a:path>
              </a:pathLst>
            </a:custGeom>
            <a:solidFill>
              <a:srgbClr val="FAD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735" name="Freeform 159"/>
            <p:cNvSpPr>
              <a:spLocks/>
            </p:cNvSpPr>
            <p:nvPr/>
          </p:nvSpPr>
          <p:spPr bwMode="auto">
            <a:xfrm>
              <a:off x="5052" y="2129"/>
              <a:ext cx="119" cy="114"/>
            </a:xfrm>
            <a:custGeom>
              <a:avLst/>
              <a:gdLst>
                <a:gd name="T0" fmla="*/ 182 w 358"/>
                <a:gd name="T1" fmla="*/ 22 h 228"/>
                <a:gd name="T2" fmla="*/ 166 w 358"/>
                <a:gd name="T3" fmla="*/ 26 h 228"/>
                <a:gd name="T4" fmla="*/ 152 w 358"/>
                <a:gd name="T5" fmla="*/ 30 h 228"/>
                <a:gd name="T6" fmla="*/ 137 w 358"/>
                <a:gd name="T7" fmla="*/ 34 h 228"/>
                <a:gd name="T8" fmla="*/ 122 w 358"/>
                <a:gd name="T9" fmla="*/ 39 h 228"/>
                <a:gd name="T10" fmla="*/ 107 w 358"/>
                <a:gd name="T11" fmla="*/ 42 h 228"/>
                <a:gd name="T12" fmla="*/ 93 w 358"/>
                <a:gd name="T13" fmla="*/ 46 h 228"/>
                <a:gd name="T14" fmla="*/ 77 w 358"/>
                <a:gd name="T15" fmla="*/ 48 h 228"/>
                <a:gd name="T16" fmla="*/ 63 w 358"/>
                <a:gd name="T17" fmla="*/ 52 h 228"/>
                <a:gd name="T18" fmla="*/ 60 w 358"/>
                <a:gd name="T19" fmla="*/ 52 h 228"/>
                <a:gd name="T20" fmla="*/ 53 w 358"/>
                <a:gd name="T21" fmla="*/ 53 h 228"/>
                <a:gd name="T22" fmla="*/ 45 w 358"/>
                <a:gd name="T23" fmla="*/ 57 h 228"/>
                <a:gd name="T24" fmla="*/ 35 w 358"/>
                <a:gd name="T25" fmla="*/ 64 h 228"/>
                <a:gd name="T26" fmla="*/ 24 w 358"/>
                <a:gd name="T27" fmla="*/ 72 h 228"/>
                <a:gd name="T28" fmla="*/ 14 w 358"/>
                <a:gd name="T29" fmla="*/ 83 h 228"/>
                <a:gd name="T30" fmla="*/ 5 w 358"/>
                <a:gd name="T31" fmla="*/ 96 h 228"/>
                <a:gd name="T32" fmla="*/ 2 w 358"/>
                <a:gd name="T33" fmla="*/ 115 h 228"/>
                <a:gd name="T34" fmla="*/ 0 w 358"/>
                <a:gd name="T35" fmla="*/ 132 h 228"/>
                <a:gd name="T36" fmla="*/ 2 w 358"/>
                <a:gd name="T37" fmla="*/ 147 h 228"/>
                <a:gd name="T38" fmla="*/ 7 w 358"/>
                <a:gd name="T39" fmla="*/ 160 h 228"/>
                <a:gd name="T40" fmla="*/ 14 w 358"/>
                <a:gd name="T41" fmla="*/ 174 h 228"/>
                <a:gd name="T42" fmla="*/ 19 w 358"/>
                <a:gd name="T43" fmla="*/ 181 h 228"/>
                <a:gd name="T44" fmla="*/ 25 w 358"/>
                <a:gd name="T45" fmla="*/ 188 h 228"/>
                <a:gd name="T46" fmla="*/ 29 w 358"/>
                <a:gd name="T47" fmla="*/ 192 h 228"/>
                <a:gd name="T48" fmla="*/ 32 w 358"/>
                <a:gd name="T49" fmla="*/ 194 h 228"/>
                <a:gd name="T50" fmla="*/ 35 w 358"/>
                <a:gd name="T51" fmla="*/ 197 h 228"/>
                <a:gd name="T52" fmla="*/ 46 w 358"/>
                <a:gd name="T53" fmla="*/ 204 h 228"/>
                <a:gd name="T54" fmla="*/ 62 w 358"/>
                <a:gd name="T55" fmla="*/ 211 h 228"/>
                <a:gd name="T56" fmla="*/ 87 w 358"/>
                <a:gd name="T57" fmla="*/ 221 h 228"/>
                <a:gd name="T58" fmla="*/ 117 w 358"/>
                <a:gd name="T59" fmla="*/ 226 h 228"/>
                <a:gd name="T60" fmla="*/ 154 w 358"/>
                <a:gd name="T61" fmla="*/ 228 h 228"/>
                <a:gd name="T62" fmla="*/ 196 w 358"/>
                <a:gd name="T63" fmla="*/ 224 h 228"/>
                <a:gd name="T64" fmla="*/ 244 w 358"/>
                <a:gd name="T65" fmla="*/ 214 h 228"/>
                <a:gd name="T66" fmla="*/ 286 w 358"/>
                <a:gd name="T67" fmla="*/ 192 h 228"/>
                <a:gd name="T68" fmla="*/ 317 w 358"/>
                <a:gd name="T69" fmla="*/ 162 h 228"/>
                <a:gd name="T70" fmla="*/ 337 w 358"/>
                <a:gd name="T71" fmla="*/ 127 h 228"/>
                <a:gd name="T72" fmla="*/ 350 w 358"/>
                <a:gd name="T73" fmla="*/ 91 h 228"/>
                <a:gd name="T74" fmla="*/ 355 w 358"/>
                <a:gd name="T75" fmla="*/ 56 h 228"/>
                <a:gd name="T76" fmla="*/ 358 w 358"/>
                <a:gd name="T77" fmla="*/ 27 h 228"/>
                <a:gd name="T78" fmla="*/ 358 w 358"/>
                <a:gd name="T79" fmla="*/ 6 h 228"/>
                <a:gd name="T80" fmla="*/ 358 w 358"/>
                <a:gd name="T81" fmla="*/ 0 h 228"/>
                <a:gd name="T82" fmla="*/ 353 w 358"/>
                <a:gd name="T83" fmla="*/ 1 h 228"/>
                <a:gd name="T84" fmla="*/ 338 w 358"/>
                <a:gd name="T85" fmla="*/ 8 h 228"/>
                <a:gd name="T86" fmla="*/ 317 w 358"/>
                <a:gd name="T87" fmla="*/ 16 h 228"/>
                <a:gd name="T88" fmla="*/ 293 w 358"/>
                <a:gd name="T89" fmla="*/ 25 h 228"/>
                <a:gd name="T90" fmla="*/ 264 w 358"/>
                <a:gd name="T91" fmla="*/ 30 h 228"/>
                <a:gd name="T92" fmla="*/ 235 w 358"/>
                <a:gd name="T93" fmla="*/ 32 h 228"/>
                <a:gd name="T94" fmla="*/ 206 w 358"/>
                <a:gd name="T95" fmla="*/ 31 h 228"/>
                <a:gd name="T96" fmla="*/ 182 w 358"/>
                <a:gd name="T97" fmla="*/ 22 h 22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8"/>
                <a:gd name="T148" fmla="*/ 0 h 228"/>
                <a:gd name="T149" fmla="*/ 358 w 358"/>
                <a:gd name="T150" fmla="*/ 228 h 22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8" h="228">
                  <a:moveTo>
                    <a:pt x="182" y="22"/>
                  </a:moveTo>
                  <a:lnTo>
                    <a:pt x="166" y="26"/>
                  </a:lnTo>
                  <a:lnTo>
                    <a:pt x="152" y="30"/>
                  </a:lnTo>
                  <a:lnTo>
                    <a:pt x="137" y="34"/>
                  </a:lnTo>
                  <a:lnTo>
                    <a:pt x="122" y="39"/>
                  </a:lnTo>
                  <a:lnTo>
                    <a:pt x="107" y="42"/>
                  </a:lnTo>
                  <a:lnTo>
                    <a:pt x="93" y="46"/>
                  </a:lnTo>
                  <a:lnTo>
                    <a:pt x="77" y="48"/>
                  </a:lnTo>
                  <a:lnTo>
                    <a:pt x="63" y="52"/>
                  </a:lnTo>
                  <a:lnTo>
                    <a:pt x="60" y="52"/>
                  </a:lnTo>
                  <a:lnTo>
                    <a:pt x="53" y="53"/>
                  </a:lnTo>
                  <a:lnTo>
                    <a:pt x="45" y="57"/>
                  </a:lnTo>
                  <a:lnTo>
                    <a:pt x="35" y="64"/>
                  </a:lnTo>
                  <a:lnTo>
                    <a:pt x="24" y="72"/>
                  </a:lnTo>
                  <a:lnTo>
                    <a:pt x="14" y="83"/>
                  </a:lnTo>
                  <a:lnTo>
                    <a:pt x="5" y="96"/>
                  </a:lnTo>
                  <a:lnTo>
                    <a:pt x="2" y="115"/>
                  </a:lnTo>
                  <a:lnTo>
                    <a:pt x="0" y="132"/>
                  </a:lnTo>
                  <a:lnTo>
                    <a:pt x="2" y="147"/>
                  </a:lnTo>
                  <a:lnTo>
                    <a:pt x="7" y="160"/>
                  </a:lnTo>
                  <a:lnTo>
                    <a:pt x="14" y="174"/>
                  </a:lnTo>
                  <a:lnTo>
                    <a:pt x="19" y="181"/>
                  </a:lnTo>
                  <a:lnTo>
                    <a:pt x="25" y="188"/>
                  </a:lnTo>
                  <a:lnTo>
                    <a:pt x="29" y="192"/>
                  </a:lnTo>
                  <a:lnTo>
                    <a:pt x="32" y="194"/>
                  </a:lnTo>
                  <a:lnTo>
                    <a:pt x="35" y="197"/>
                  </a:lnTo>
                  <a:lnTo>
                    <a:pt x="46" y="204"/>
                  </a:lnTo>
                  <a:lnTo>
                    <a:pt x="62" y="211"/>
                  </a:lnTo>
                  <a:lnTo>
                    <a:pt x="87" y="221"/>
                  </a:lnTo>
                  <a:lnTo>
                    <a:pt x="117" y="226"/>
                  </a:lnTo>
                  <a:lnTo>
                    <a:pt x="154" y="228"/>
                  </a:lnTo>
                  <a:lnTo>
                    <a:pt x="196" y="224"/>
                  </a:lnTo>
                  <a:lnTo>
                    <a:pt x="244" y="214"/>
                  </a:lnTo>
                  <a:lnTo>
                    <a:pt x="286" y="192"/>
                  </a:lnTo>
                  <a:lnTo>
                    <a:pt x="317" y="162"/>
                  </a:lnTo>
                  <a:lnTo>
                    <a:pt x="337" y="127"/>
                  </a:lnTo>
                  <a:lnTo>
                    <a:pt x="350" y="91"/>
                  </a:lnTo>
                  <a:lnTo>
                    <a:pt x="355" y="56"/>
                  </a:lnTo>
                  <a:lnTo>
                    <a:pt x="358" y="27"/>
                  </a:lnTo>
                  <a:lnTo>
                    <a:pt x="358" y="6"/>
                  </a:lnTo>
                  <a:lnTo>
                    <a:pt x="358" y="0"/>
                  </a:lnTo>
                  <a:lnTo>
                    <a:pt x="353" y="1"/>
                  </a:lnTo>
                  <a:lnTo>
                    <a:pt x="338" y="8"/>
                  </a:lnTo>
                  <a:lnTo>
                    <a:pt x="317" y="16"/>
                  </a:lnTo>
                  <a:lnTo>
                    <a:pt x="293" y="25"/>
                  </a:lnTo>
                  <a:lnTo>
                    <a:pt x="264" y="30"/>
                  </a:lnTo>
                  <a:lnTo>
                    <a:pt x="235" y="32"/>
                  </a:lnTo>
                  <a:lnTo>
                    <a:pt x="206" y="31"/>
                  </a:lnTo>
                  <a:lnTo>
                    <a:pt x="182" y="22"/>
                  </a:lnTo>
                  <a:close/>
                </a:path>
              </a:pathLst>
            </a:custGeom>
            <a:solidFill>
              <a:srgbClr val="FFD9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736" name="Freeform 160"/>
            <p:cNvSpPr>
              <a:spLocks/>
            </p:cNvSpPr>
            <p:nvPr/>
          </p:nvSpPr>
          <p:spPr bwMode="auto">
            <a:xfrm>
              <a:off x="4722" y="2075"/>
              <a:ext cx="177" cy="195"/>
            </a:xfrm>
            <a:custGeom>
              <a:avLst/>
              <a:gdLst>
                <a:gd name="T0" fmla="*/ 263 w 531"/>
                <a:gd name="T1" fmla="*/ 27 h 389"/>
                <a:gd name="T2" fmla="*/ 284 w 531"/>
                <a:gd name="T3" fmla="*/ 32 h 389"/>
                <a:gd name="T4" fmla="*/ 306 w 531"/>
                <a:gd name="T5" fmla="*/ 39 h 389"/>
                <a:gd name="T6" fmla="*/ 329 w 531"/>
                <a:gd name="T7" fmla="*/ 44 h 389"/>
                <a:gd name="T8" fmla="*/ 352 w 531"/>
                <a:gd name="T9" fmla="*/ 51 h 389"/>
                <a:gd name="T10" fmla="*/ 373 w 531"/>
                <a:gd name="T11" fmla="*/ 56 h 389"/>
                <a:gd name="T12" fmla="*/ 395 w 531"/>
                <a:gd name="T13" fmla="*/ 61 h 389"/>
                <a:gd name="T14" fmla="*/ 418 w 531"/>
                <a:gd name="T15" fmla="*/ 65 h 389"/>
                <a:gd name="T16" fmla="*/ 442 w 531"/>
                <a:gd name="T17" fmla="*/ 70 h 389"/>
                <a:gd name="T18" fmla="*/ 445 w 531"/>
                <a:gd name="T19" fmla="*/ 70 h 389"/>
                <a:gd name="T20" fmla="*/ 453 w 531"/>
                <a:gd name="T21" fmla="*/ 73 h 389"/>
                <a:gd name="T22" fmla="*/ 465 w 531"/>
                <a:gd name="T23" fmla="*/ 78 h 389"/>
                <a:gd name="T24" fmla="*/ 481 w 531"/>
                <a:gd name="T25" fmla="*/ 89 h 389"/>
                <a:gd name="T26" fmla="*/ 496 w 531"/>
                <a:gd name="T27" fmla="*/ 102 h 389"/>
                <a:gd name="T28" fmla="*/ 511 w 531"/>
                <a:gd name="T29" fmla="*/ 120 h 389"/>
                <a:gd name="T30" fmla="*/ 522 w 531"/>
                <a:gd name="T31" fmla="*/ 143 h 389"/>
                <a:gd name="T32" fmla="*/ 531 w 531"/>
                <a:gd name="T33" fmla="*/ 175 h 389"/>
                <a:gd name="T34" fmla="*/ 531 w 531"/>
                <a:gd name="T35" fmla="*/ 205 h 389"/>
                <a:gd name="T36" fmla="*/ 527 w 531"/>
                <a:gd name="T37" fmla="*/ 232 h 389"/>
                <a:gd name="T38" fmla="*/ 518 w 531"/>
                <a:gd name="T39" fmla="*/ 257 h 389"/>
                <a:gd name="T40" fmla="*/ 511 w 531"/>
                <a:gd name="T41" fmla="*/ 278 h 389"/>
                <a:gd name="T42" fmla="*/ 501 w 531"/>
                <a:gd name="T43" fmla="*/ 294 h 389"/>
                <a:gd name="T44" fmla="*/ 493 w 531"/>
                <a:gd name="T45" fmla="*/ 307 h 389"/>
                <a:gd name="T46" fmla="*/ 487 w 531"/>
                <a:gd name="T47" fmla="*/ 313 h 389"/>
                <a:gd name="T48" fmla="*/ 486 w 531"/>
                <a:gd name="T49" fmla="*/ 317 h 389"/>
                <a:gd name="T50" fmla="*/ 479 w 531"/>
                <a:gd name="T51" fmla="*/ 321 h 389"/>
                <a:gd name="T52" fmla="*/ 463 w 531"/>
                <a:gd name="T53" fmla="*/ 334 h 389"/>
                <a:gd name="T54" fmla="*/ 436 w 531"/>
                <a:gd name="T55" fmla="*/ 350 h 389"/>
                <a:gd name="T56" fmla="*/ 402 w 531"/>
                <a:gd name="T57" fmla="*/ 368 h 389"/>
                <a:gd name="T58" fmla="*/ 356 w 531"/>
                <a:gd name="T59" fmla="*/ 381 h 389"/>
                <a:gd name="T60" fmla="*/ 302 w 531"/>
                <a:gd name="T61" fmla="*/ 389 h 389"/>
                <a:gd name="T62" fmla="*/ 240 w 531"/>
                <a:gd name="T63" fmla="*/ 386 h 389"/>
                <a:gd name="T64" fmla="*/ 171 w 531"/>
                <a:gd name="T65" fmla="*/ 371 h 389"/>
                <a:gd name="T66" fmla="*/ 106 w 531"/>
                <a:gd name="T67" fmla="*/ 335 h 389"/>
                <a:gd name="T68" fmla="*/ 61 w 531"/>
                <a:gd name="T69" fmla="*/ 284 h 389"/>
                <a:gd name="T70" fmla="*/ 30 w 531"/>
                <a:gd name="T71" fmla="*/ 223 h 389"/>
                <a:gd name="T72" fmla="*/ 13 w 531"/>
                <a:gd name="T73" fmla="*/ 160 h 389"/>
                <a:gd name="T74" fmla="*/ 2 w 531"/>
                <a:gd name="T75" fmla="*/ 98 h 389"/>
                <a:gd name="T76" fmla="*/ 0 w 531"/>
                <a:gd name="T77" fmla="*/ 48 h 389"/>
                <a:gd name="T78" fmla="*/ 2 w 531"/>
                <a:gd name="T79" fmla="*/ 12 h 389"/>
                <a:gd name="T80" fmla="*/ 3 w 531"/>
                <a:gd name="T81" fmla="*/ 0 h 389"/>
                <a:gd name="T82" fmla="*/ 10 w 531"/>
                <a:gd name="T83" fmla="*/ 2 h 389"/>
                <a:gd name="T84" fmla="*/ 30 w 531"/>
                <a:gd name="T85" fmla="*/ 13 h 389"/>
                <a:gd name="T86" fmla="*/ 59 w 531"/>
                <a:gd name="T87" fmla="*/ 26 h 389"/>
                <a:gd name="T88" fmla="*/ 98 w 531"/>
                <a:gd name="T89" fmla="*/ 39 h 389"/>
                <a:gd name="T90" fmla="*/ 138 w 531"/>
                <a:gd name="T91" fmla="*/ 48 h 389"/>
                <a:gd name="T92" fmla="*/ 182 w 531"/>
                <a:gd name="T93" fmla="*/ 51 h 389"/>
                <a:gd name="T94" fmla="*/ 223 w 531"/>
                <a:gd name="T95" fmla="*/ 44 h 389"/>
                <a:gd name="T96" fmla="*/ 263 w 531"/>
                <a:gd name="T97" fmla="*/ 27 h 38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31"/>
                <a:gd name="T148" fmla="*/ 0 h 389"/>
                <a:gd name="T149" fmla="*/ 531 w 531"/>
                <a:gd name="T150" fmla="*/ 389 h 38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31" h="389">
                  <a:moveTo>
                    <a:pt x="263" y="27"/>
                  </a:moveTo>
                  <a:lnTo>
                    <a:pt x="284" y="32"/>
                  </a:lnTo>
                  <a:lnTo>
                    <a:pt x="306" y="39"/>
                  </a:lnTo>
                  <a:lnTo>
                    <a:pt x="329" y="44"/>
                  </a:lnTo>
                  <a:lnTo>
                    <a:pt x="352" y="51"/>
                  </a:lnTo>
                  <a:lnTo>
                    <a:pt x="373" y="56"/>
                  </a:lnTo>
                  <a:lnTo>
                    <a:pt x="395" y="61"/>
                  </a:lnTo>
                  <a:lnTo>
                    <a:pt x="418" y="65"/>
                  </a:lnTo>
                  <a:lnTo>
                    <a:pt x="442" y="70"/>
                  </a:lnTo>
                  <a:lnTo>
                    <a:pt x="445" y="70"/>
                  </a:lnTo>
                  <a:lnTo>
                    <a:pt x="453" y="73"/>
                  </a:lnTo>
                  <a:lnTo>
                    <a:pt x="465" y="78"/>
                  </a:lnTo>
                  <a:lnTo>
                    <a:pt x="481" y="89"/>
                  </a:lnTo>
                  <a:lnTo>
                    <a:pt x="496" y="102"/>
                  </a:lnTo>
                  <a:lnTo>
                    <a:pt x="511" y="120"/>
                  </a:lnTo>
                  <a:lnTo>
                    <a:pt x="522" y="143"/>
                  </a:lnTo>
                  <a:lnTo>
                    <a:pt x="531" y="175"/>
                  </a:lnTo>
                  <a:lnTo>
                    <a:pt x="531" y="205"/>
                  </a:lnTo>
                  <a:lnTo>
                    <a:pt x="527" y="232"/>
                  </a:lnTo>
                  <a:lnTo>
                    <a:pt x="518" y="257"/>
                  </a:lnTo>
                  <a:lnTo>
                    <a:pt x="511" y="278"/>
                  </a:lnTo>
                  <a:lnTo>
                    <a:pt x="501" y="294"/>
                  </a:lnTo>
                  <a:lnTo>
                    <a:pt x="493" y="307"/>
                  </a:lnTo>
                  <a:lnTo>
                    <a:pt x="487" y="313"/>
                  </a:lnTo>
                  <a:lnTo>
                    <a:pt x="486" y="317"/>
                  </a:lnTo>
                  <a:lnTo>
                    <a:pt x="479" y="321"/>
                  </a:lnTo>
                  <a:lnTo>
                    <a:pt x="463" y="334"/>
                  </a:lnTo>
                  <a:lnTo>
                    <a:pt x="436" y="350"/>
                  </a:lnTo>
                  <a:lnTo>
                    <a:pt x="402" y="368"/>
                  </a:lnTo>
                  <a:lnTo>
                    <a:pt x="356" y="381"/>
                  </a:lnTo>
                  <a:lnTo>
                    <a:pt x="302" y="389"/>
                  </a:lnTo>
                  <a:lnTo>
                    <a:pt x="240" y="386"/>
                  </a:lnTo>
                  <a:lnTo>
                    <a:pt x="171" y="371"/>
                  </a:lnTo>
                  <a:lnTo>
                    <a:pt x="106" y="335"/>
                  </a:lnTo>
                  <a:lnTo>
                    <a:pt x="61" y="284"/>
                  </a:lnTo>
                  <a:lnTo>
                    <a:pt x="30" y="223"/>
                  </a:lnTo>
                  <a:lnTo>
                    <a:pt x="13" y="160"/>
                  </a:lnTo>
                  <a:lnTo>
                    <a:pt x="2" y="98"/>
                  </a:lnTo>
                  <a:lnTo>
                    <a:pt x="0" y="48"/>
                  </a:lnTo>
                  <a:lnTo>
                    <a:pt x="2" y="12"/>
                  </a:lnTo>
                  <a:lnTo>
                    <a:pt x="3" y="0"/>
                  </a:lnTo>
                  <a:lnTo>
                    <a:pt x="10" y="2"/>
                  </a:lnTo>
                  <a:lnTo>
                    <a:pt x="30" y="13"/>
                  </a:lnTo>
                  <a:lnTo>
                    <a:pt x="59" y="26"/>
                  </a:lnTo>
                  <a:lnTo>
                    <a:pt x="98" y="39"/>
                  </a:lnTo>
                  <a:lnTo>
                    <a:pt x="138" y="48"/>
                  </a:lnTo>
                  <a:lnTo>
                    <a:pt x="182" y="51"/>
                  </a:lnTo>
                  <a:lnTo>
                    <a:pt x="223" y="44"/>
                  </a:lnTo>
                  <a:lnTo>
                    <a:pt x="263" y="27"/>
                  </a:lnTo>
                  <a:close/>
                </a:path>
              </a:pathLst>
            </a:custGeom>
            <a:solidFill>
              <a:srgbClr val="F5C9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737" name="Freeform 161"/>
            <p:cNvSpPr>
              <a:spLocks/>
            </p:cNvSpPr>
            <p:nvPr/>
          </p:nvSpPr>
          <p:spPr bwMode="auto">
            <a:xfrm>
              <a:off x="4734" y="2091"/>
              <a:ext cx="152" cy="166"/>
            </a:xfrm>
            <a:custGeom>
              <a:avLst/>
              <a:gdLst>
                <a:gd name="T0" fmla="*/ 226 w 454"/>
                <a:gd name="T1" fmla="*/ 25 h 332"/>
                <a:gd name="T2" fmla="*/ 243 w 454"/>
                <a:gd name="T3" fmla="*/ 29 h 332"/>
                <a:gd name="T4" fmla="*/ 262 w 454"/>
                <a:gd name="T5" fmla="*/ 34 h 332"/>
                <a:gd name="T6" fmla="*/ 281 w 454"/>
                <a:gd name="T7" fmla="*/ 39 h 332"/>
                <a:gd name="T8" fmla="*/ 301 w 454"/>
                <a:gd name="T9" fmla="*/ 45 h 332"/>
                <a:gd name="T10" fmla="*/ 319 w 454"/>
                <a:gd name="T11" fmla="*/ 47 h 332"/>
                <a:gd name="T12" fmla="*/ 339 w 454"/>
                <a:gd name="T13" fmla="*/ 51 h 332"/>
                <a:gd name="T14" fmla="*/ 358 w 454"/>
                <a:gd name="T15" fmla="*/ 55 h 332"/>
                <a:gd name="T16" fmla="*/ 378 w 454"/>
                <a:gd name="T17" fmla="*/ 59 h 332"/>
                <a:gd name="T18" fmla="*/ 380 w 454"/>
                <a:gd name="T19" fmla="*/ 59 h 332"/>
                <a:gd name="T20" fmla="*/ 388 w 454"/>
                <a:gd name="T21" fmla="*/ 61 h 332"/>
                <a:gd name="T22" fmla="*/ 398 w 454"/>
                <a:gd name="T23" fmla="*/ 65 h 332"/>
                <a:gd name="T24" fmla="*/ 412 w 454"/>
                <a:gd name="T25" fmla="*/ 75 h 332"/>
                <a:gd name="T26" fmla="*/ 425 w 454"/>
                <a:gd name="T27" fmla="*/ 86 h 332"/>
                <a:gd name="T28" fmla="*/ 437 w 454"/>
                <a:gd name="T29" fmla="*/ 102 h 332"/>
                <a:gd name="T30" fmla="*/ 447 w 454"/>
                <a:gd name="T31" fmla="*/ 122 h 332"/>
                <a:gd name="T32" fmla="*/ 454 w 454"/>
                <a:gd name="T33" fmla="*/ 149 h 332"/>
                <a:gd name="T34" fmla="*/ 454 w 454"/>
                <a:gd name="T35" fmla="*/ 175 h 332"/>
                <a:gd name="T36" fmla="*/ 452 w 454"/>
                <a:gd name="T37" fmla="*/ 199 h 332"/>
                <a:gd name="T38" fmla="*/ 444 w 454"/>
                <a:gd name="T39" fmla="*/ 219 h 332"/>
                <a:gd name="T40" fmla="*/ 439 w 454"/>
                <a:gd name="T41" fmla="*/ 238 h 332"/>
                <a:gd name="T42" fmla="*/ 430 w 454"/>
                <a:gd name="T43" fmla="*/ 251 h 332"/>
                <a:gd name="T44" fmla="*/ 423 w 454"/>
                <a:gd name="T45" fmla="*/ 261 h 332"/>
                <a:gd name="T46" fmla="*/ 418 w 454"/>
                <a:gd name="T47" fmla="*/ 268 h 332"/>
                <a:gd name="T48" fmla="*/ 416 w 454"/>
                <a:gd name="T49" fmla="*/ 270 h 332"/>
                <a:gd name="T50" fmla="*/ 411 w 454"/>
                <a:gd name="T51" fmla="*/ 273 h 332"/>
                <a:gd name="T52" fmla="*/ 397 w 454"/>
                <a:gd name="T53" fmla="*/ 285 h 332"/>
                <a:gd name="T54" fmla="*/ 374 w 454"/>
                <a:gd name="T55" fmla="*/ 298 h 332"/>
                <a:gd name="T56" fmla="*/ 344 w 454"/>
                <a:gd name="T57" fmla="*/ 313 h 332"/>
                <a:gd name="T58" fmla="*/ 305 w 454"/>
                <a:gd name="T59" fmla="*/ 324 h 332"/>
                <a:gd name="T60" fmla="*/ 258 w 454"/>
                <a:gd name="T61" fmla="*/ 332 h 332"/>
                <a:gd name="T62" fmla="*/ 205 w 454"/>
                <a:gd name="T63" fmla="*/ 329 h 332"/>
                <a:gd name="T64" fmla="*/ 145 w 454"/>
                <a:gd name="T65" fmla="*/ 316 h 332"/>
                <a:gd name="T66" fmla="*/ 89 w 454"/>
                <a:gd name="T67" fmla="*/ 286 h 332"/>
                <a:gd name="T68" fmla="*/ 51 w 454"/>
                <a:gd name="T69" fmla="*/ 243 h 332"/>
                <a:gd name="T70" fmla="*/ 24 w 454"/>
                <a:gd name="T71" fmla="*/ 191 h 332"/>
                <a:gd name="T72" fmla="*/ 10 w 454"/>
                <a:gd name="T73" fmla="*/ 137 h 332"/>
                <a:gd name="T74" fmla="*/ 1 w 454"/>
                <a:gd name="T75" fmla="*/ 85 h 332"/>
                <a:gd name="T76" fmla="*/ 0 w 454"/>
                <a:gd name="T77" fmla="*/ 41 h 332"/>
                <a:gd name="T78" fmla="*/ 1 w 454"/>
                <a:gd name="T79" fmla="*/ 11 h 332"/>
                <a:gd name="T80" fmla="*/ 3 w 454"/>
                <a:gd name="T81" fmla="*/ 0 h 332"/>
                <a:gd name="T82" fmla="*/ 8 w 454"/>
                <a:gd name="T83" fmla="*/ 3 h 332"/>
                <a:gd name="T84" fmla="*/ 25 w 454"/>
                <a:gd name="T85" fmla="*/ 12 h 332"/>
                <a:gd name="T86" fmla="*/ 51 w 454"/>
                <a:gd name="T87" fmla="*/ 22 h 332"/>
                <a:gd name="T88" fmla="*/ 83 w 454"/>
                <a:gd name="T89" fmla="*/ 34 h 332"/>
                <a:gd name="T90" fmla="*/ 118 w 454"/>
                <a:gd name="T91" fmla="*/ 41 h 332"/>
                <a:gd name="T92" fmla="*/ 157 w 454"/>
                <a:gd name="T93" fmla="*/ 45 h 332"/>
                <a:gd name="T94" fmla="*/ 192 w 454"/>
                <a:gd name="T95" fmla="*/ 39 h 332"/>
                <a:gd name="T96" fmla="*/ 226 w 454"/>
                <a:gd name="T97" fmla="*/ 25 h 3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54"/>
                <a:gd name="T148" fmla="*/ 0 h 332"/>
                <a:gd name="T149" fmla="*/ 454 w 454"/>
                <a:gd name="T150" fmla="*/ 332 h 3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54" h="332">
                  <a:moveTo>
                    <a:pt x="226" y="25"/>
                  </a:moveTo>
                  <a:lnTo>
                    <a:pt x="243" y="29"/>
                  </a:lnTo>
                  <a:lnTo>
                    <a:pt x="262" y="34"/>
                  </a:lnTo>
                  <a:lnTo>
                    <a:pt x="281" y="39"/>
                  </a:lnTo>
                  <a:lnTo>
                    <a:pt x="301" y="45"/>
                  </a:lnTo>
                  <a:lnTo>
                    <a:pt x="319" y="47"/>
                  </a:lnTo>
                  <a:lnTo>
                    <a:pt x="339" y="51"/>
                  </a:lnTo>
                  <a:lnTo>
                    <a:pt x="358" y="55"/>
                  </a:lnTo>
                  <a:lnTo>
                    <a:pt x="378" y="59"/>
                  </a:lnTo>
                  <a:lnTo>
                    <a:pt x="380" y="59"/>
                  </a:lnTo>
                  <a:lnTo>
                    <a:pt x="388" y="61"/>
                  </a:lnTo>
                  <a:lnTo>
                    <a:pt x="398" y="65"/>
                  </a:lnTo>
                  <a:lnTo>
                    <a:pt x="412" y="75"/>
                  </a:lnTo>
                  <a:lnTo>
                    <a:pt x="425" y="86"/>
                  </a:lnTo>
                  <a:lnTo>
                    <a:pt x="437" y="102"/>
                  </a:lnTo>
                  <a:lnTo>
                    <a:pt x="447" y="122"/>
                  </a:lnTo>
                  <a:lnTo>
                    <a:pt x="454" y="149"/>
                  </a:lnTo>
                  <a:lnTo>
                    <a:pt x="454" y="175"/>
                  </a:lnTo>
                  <a:lnTo>
                    <a:pt x="452" y="199"/>
                  </a:lnTo>
                  <a:lnTo>
                    <a:pt x="444" y="219"/>
                  </a:lnTo>
                  <a:lnTo>
                    <a:pt x="439" y="238"/>
                  </a:lnTo>
                  <a:lnTo>
                    <a:pt x="430" y="251"/>
                  </a:lnTo>
                  <a:lnTo>
                    <a:pt x="423" y="261"/>
                  </a:lnTo>
                  <a:lnTo>
                    <a:pt x="418" y="268"/>
                  </a:lnTo>
                  <a:lnTo>
                    <a:pt x="416" y="270"/>
                  </a:lnTo>
                  <a:lnTo>
                    <a:pt x="411" y="273"/>
                  </a:lnTo>
                  <a:lnTo>
                    <a:pt x="397" y="285"/>
                  </a:lnTo>
                  <a:lnTo>
                    <a:pt x="374" y="298"/>
                  </a:lnTo>
                  <a:lnTo>
                    <a:pt x="344" y="313"/>
                  </a:lnTo>
                  <a:lnTo>
                    <a:pt x="305" y="324"/>
                  </a:lnTo>
                  <a:lnTo>
                    <a:pt x="258" y="332"/>
                  </a:lnTo>
                  <a:lnTo>
                    <a:pt x="205" y="329"/>
                  </a:lnTo>
                  <a:lnTo>
                    <a:pt x="145" y="316"/>
                  </a:lnTo>
                  <a:lnTo>
                    <a:pt x="89" y="286"/>
                  </a:lnTo>
                  <a:lnTo>
                    <a:pt x="51" y="243"/>
                  </a:lnTo>
                  <a:lnTo>
                    <a:pt x="24" y="191"/>
                  </a:lnTo>
                  <a:lnTo>
                    <a:pt x="10" y="137"/>
                  </a:lnTo>
                  <a:lnTo>
                    <a:pt x="1" y="85"/>
                  </a:lnTo>
                  <a:lnTo>
                    <a:pt x="0" y="41"/>
                  </a:lnTo>
                  <a:lnTo>
                    <a:pt x="1" y="11"/>
                  </a:lnTo>
                  <a:lnTo>
                    <a:pt x="3" y="0"/>
                  </a:lnTo>
                  <a:lnTo>
                    <a:pt x="8" y="3"/>
                  </a:lnTo>
                  <a:lnTo>
                    <a:pt x="25" y="12"/>
                  </a:lnTo>
                  <a:lnTo>
                    <a:pt x="51" y="22"/>
                  </a:lnTo>
                  <a:lnTo>
                    <a:pt x="83" y="34"/>
                  </a:lnTo>
                  <a:lnTo>
                    <a:pt x="118" y="41"/>
                  </a:lnTo>
                  <a:lnTo>
                    <a:pt x="157" y="45"/>
                  </a:lnTo>
                  <a:lnTo>
                    <a:pt x="192" y="39"/>
                  </a:lnTo>
                  <a:lnTo>
                    <a:pt x="226" y="25"/>
                  </a:lnTo>
                  <a:close/>
                </a:path>
              </a:pathLst>
            </a:custGeom>
            <a:solidFill>
              <a:srgbClr val="F7C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738" name="Freeform 162"/>
            <p:cNvSpPr>
              <a:spLocks/>
            </p:cNvSpPr>
            <p:nvPr/>
          </p:nvSpPr>
          <p:spPr bwMode="auto">
            <a:xfrm>
              <a:off x="4747" y="2105"/>
              <a:ext cx="126" cy="139"/>
            </a:xfrm>
            <a:custGeom>
              <a:avLst/>
              <a:gdLst>
                <a:gd name="T0" fmla="*/ 186 w 378"/>
                <a:gd name="T1" fmla="*/ 22 h 278"/>
                <a:gd name="T2" fmla="*/ 202 w 378"/>
                <a:gd name="T3" fmla="*/ 26 h 278"/>
                <a:gd name="T4" fmla="*/ 217 w 378"/>
                <a:gd name="T5" fmla="*/ 30 h 278"/>
                <a:gd name="T6" fmla="*/ 233 w 378"/>
                <a:gd name="T7" fmla="*/ 34 h 278"/>
                <a:gd name="T8" fmla="*/ 250 w 378"/>
                <a:gd name="T9" fmla="*/ 38 h 278"/>
                <a:gd name="T10" fmla="*/ 265 w 378"/>
                <a:gd name="T11" fmla="*/ 40 h 278"/>
                <a:gd name="T12" fmla="*/ 281 w 378"/>
                <a:gd name="T13" fmla="*/ 44 h 278"/>
                <a:gd name="T14" fmla="*/ 296 w 378"/>
                <a:gd name="T15" fmla="*/ 47 h 278"/>
                <a:gd name="T16" fmla="*/ 313 w 378"/>
                <a:gd name="T17" fmla="*/ 51 h 278"/>
                <a:gd name="T18" fmla="*/ 315 w 378"/>
                <a:gd name="T19" fmla="*/ 51 h 278"/>
                <a:gd name="T20" fmla="*/ 320 w 378"/>
                <a:gd name="T21" fmla="*/ 53 h 278"/>
                <a:gd name="T22" fmla="*/ 329 w 378"/>
                <a:gd name="T23" fmla="*/ 56 h 278"/>
                <a:gd name="T24" fmla="*/ 342 w 378"/>
                <a:gd name="T25" fmla="*/ 64 h 278"/>
                <a:gd name="T26" fmla="*/ 351 w 378"/>
                <a:gd name="T27" fmla="*/ 73 h 278"/>
                <a:gd name="T28" fmla="*/ 363 w 378"/>
                <a:gd name="T29" fmla="*/ 86 h 278"/>
                <a:gd name="T30" fmla="*/ 371 w 378"/>
                <a:gd name="T31" fmla="*/ 103 h 278"/>
                <a:gd name="T32" fmla="*/ 378 w 378"/>
                <a:gd name="T33" fmla="*/ 125 h 278"/>
                <a:gd name="T34" fmla="*/ 378 w 378"/>
                <a:gd name="T35" fmla="*/ 147 h 278"/>
                <a:gd name="T36" fmla="*/ 375 w 378"/>
                <a:gd name="T37" fmla="*/ 167 h 278"/>
                <a:gd name="T38" fmla="*/ 370 w 378"/>
                <a:gd name="T39" fmla="*/ 184 h 278"/>
                <a:gd name="T40" fmla="*/ 364 w 378"/>
                <a:gd name="T41" fmla="*/ 200 h 278"/>
                <a:gd name="T42" fmla="*/ 357 w 378"/>
                <a:gd name="T43" fmla="*/ 210 h 278"/>
                <a:gd name="T44" fmla="*/ 351 w 378"/>
                <a:gd name="T45" fmla="*/ 219 h 278"/>
                <a:gd name="T46" fmla="*/ 346 w 378"/>
                <a:gd name="T47" fmla="*/ 224 h 278"/>
                <a:gd name="T48" fmla="*/ 346 w 378"/>
                <a:gd name="T49" fmla="*/ 227 h 278"/>
                <a:gd name="T50" fmla="*/ 342 w 378"/>
                <a:gd name="T51" fmla="*/ 230 h 278"/>
                <a:gd name="T52" fmla="*/ 330 w 378"/>
                <a:gd name="T53" fmla="*/ 239 h 278"/>
                <a:gd name="T54" fmla="*/ 311 w 378"/>
                <a:gd name="T55" fmla="*/ 251 h 278"/>
                <a:gd name="T56" fmla="*/ 285 w 378"/>
                <a:gd name="T57" fmla="*/ 264 h 278"/>
                <a:gd name="T58" fmla="*/ 251 w 378"/>
                <a:gd name="T59" fmla="*/ 273 h 278"/>
                <a:gd name="T60" fmla="*/ 215 w 378"/>
                <a:gd name="T61" fmla="*/ 278 h 278"/>
                <a:gd name="T62" fmla="*/ 169 w 378"/>
                <a:gd name="T63" fmla="*/ 277 h 278"/>
                <a:gd name="T64" fmla="*/ 120 w 378"/>
                <a:gd name="T65" fmla="*/ 266 h 278"/>
                <a:gd name="T66" fmla="*/ 73 w 378"/>
                <a:gd name="T67" fmla="*/ 240 h 278"/>
                <a:gd name="T68" fmla="*/ 41 w 378"/>
                <a:gd name="T69" fmla="*/ 204 h 278"/>
                <a:gd name="T70" fmla="*/ 20 w 378"/>
                <a:gd name="T71" fmla="*/ 160 h 278"/>
                <a:gd name="T72" fmla="*/ 7 w 378"/>
                <a:gd name="T73" fmla="*/ 115 h 278"/>
                <a:gd name="T74" fmla="*/ 1 w 378"/>
                <a:gd name="T75" fmla="*/ 70 h 278"/>
                <a:gd name="T76" fmla="*/ 0 w 378"/>
                <a:gd name="T77" fmla="*/ 34 h 278"/>
                <a:gd name="T78" fmla="*/ 0 w 378"/>
                <a:gd name="T79" fmla="*/ 9 h 278"/>
                <a:gd name="T80" fmla="*/ 1 w 378"/>
                <a:gd name="T81" fmla="*/ 0 h 278"/>
                <a:gd name="T82" fmla="*/ 6 w 378"/>
                <a:gd name="T83" fmla="*/ 2 h 278"/>
                <a:gd name="T84" fmla="*/ 20 w 378"/>
                <a:gd name="T85" fmla="*/ 9 h 278"/>
                <a:gd name="T86" fmla="*/ 41 w 378"/>
                <a:gd name="T87" fmla="*/ 18 h 278"/>
                <a:gd name="T88" fmla="*/ 68 w 378"/>
                <a:gd name="T89" fmla="*/ 29 h 278"/>
                <a:gd name="T90" fmla="*/ 96 w 378"/>
                <a:gd name="T91" fmla="*/ 35 h 278"/>
                <a:gd name="T92" fmla="*/ 128 w 378"/>
                <a:gd name="T93" fmla="*/ 38 h 278"/>
                <a:gd name="T94" fmla="*/ 158 w 378"/>
                <a:gd name="T95" fmla="*/ 34 h 278"/>
                <a:gd name="T96" fmla="*/ 186 w 378"/>
                <a:gd name="T97" fmla="*/ 22 h 27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8"/>
                <a:gd name="T148" fmla="*/ 0 h 278"/>
                <a:gd name="T149" fmla="*/ 378 w 378"/>
                <a:gd name="T150" fmla="*/ 278 h 27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8" h="278">
                  <a:moveTo>
                    <a:pt x="186" y="22"/>
                  </a:moveTo>
                  <a:lnTo>
                    <a:pt x="202" y="26"/>
                  </a:lnTo>
                  <a:lnTo>
                    <a:pt x="217" y="30"/>
                  </a:lnTo>
                  <a:lnTo>
                    <a:pt x="233" y="34"/>
                  </a:lnTo>
                  <a:lnTo>
                    <a:pt x="250" y="38"/>
                  </a:lnTo>
                  <a:lnTo>
                    <a:pt x="265" y="40"/>
                  </a:lnTo>
                  <a:lnTo>
                    <a:pt x="281" y="44"/>
                  </a:lnTo>
                  <a:lnTo>
                    <a:pt x="296" y="47"/>
                  </a:lnTo>
                  <a:lnTo>
                    <a:pt x="313" y="51"/>
                  </a:lnTo>
                  <a:lnTo>
                    <a:pt x="315" y="51"/>
                  </a:lnTo>
                  <a:lnTo>
                    <a:pt x="320" y="53"/>
                  </a:lnTo>
                  <a:lnTo>
                    <a:pt x="329" y="56"/>
                  </a:lnTo>
                  <a:lnTo>
                    <a:pt x="342" y="64"/>
                  </a:lnTo>
                  <a:lnTo>
                    <a:pt x="351" y="73"/>
                  </a:lnTo>
                  <a:lnTo>
                    <a:pt x="363" y="86"/>
                  </a:lnTo>
                  <a:lnTo>
                    <a:pt x="371" y="103"/>
                  </a:lnTo>
                  <a:lnTo>
                    <a:pt x="378" y="125"/>
                  </a:lnTo>
                  <a:lnTo>
                    <a:pt x="378" y="147"/>
                  </a:lnTo>
                  <a:lnTo>
                    <a:pt x="375" y="167"/>
                  </a:lnTo>
                  <a:lnTo>
                    <a:pt x="370" y="184"/>
                  </a:lnTo>
                  <a:lnTo>
                    <a:pt x="364" y="200"/>
                  </a:lnTo>
                  <a:lnTo>
                    <a:pt x="357" y="210"/>
                  </a:lnTo>
                  <a:lnTo>
                    <a:pt x="351" y="219"/>
                  </a:lnTo>
                  <a:lnTo>
                    <a:pt x="346" y="224"/>
                  </a:lnTo>
                  <a:lnTo>
                    <a:pt x="346" y="227"/>
                  </a:lnTo>
                  <a:lnTo>
                    <a:pt x="342" y="230"/>
                  </a:lnTo>
                  <a:lnTo>
                    <a:pt x="330" y="239"/>
                  </a:lnTo>
                  <a:lnTo>
                    <a:pt x="311" y="251"/>
                  </a:lnTo>
                  <a:lnTo>
                    <a:pt x="285" y="264"/>
                  </a:lnTo>
                  <a:lnTo>
                    <a:pt x="251" y="273"/>
                  </a:lnTo>
                  <a:lnTo>
                    <a:pt x="215" y="278"/>
                  </a:lnTo>
                  <a:lnTo>
                    <a:pt x="169" y="277"/>
                  </a:lnTo>
                  <a:lnTo>
                    <a:pt x="120" y="266"/>
                  </a:lnTo>
                  <a:lnTo>
                    <a:pt x="73" y="240"/>
                  </a:lnTo>
                  <a:lnTo>
                    <a:pt x="41" y="204"/>
                  </a:lnTo>
                  <a:lnTo>
                    <a:pt x="20" y="160"/>
                  </a:lnTo>
                  <a:lnTo>
                    <a:pt x="7" y="115"/>
                  </a:lnTo>
                  <a:lnTo>
                    <a:pt x="1" y="70"/>
                  </a:lnTo>
                  <a:lnTo>
                    <a:pt x="0" y="34"/>
                  </a:lnTo>
                  <a:lnTo>
                    <a:pt x="0" y="9"/>
                  </a:lnTo>
                  <a:lnTo>
                    <a:pt x="1" y="0"/>
                  </a:lnTo>
                  <a:lnTo>
                    <a:pt x="6" y="2"/>
                  </a:lnTo>
                  <a:lnTo>
                    <a:pt x="20" y="9"/>
                  </a:lnTo>
                  <a:lnTo>
                    <a:pt x="41" y="18"/>
                  </a:lnTo>
                  <a:lnTo>
                    <a:pt x="68" y="29"/>
                  </a:lnTo>
                  <a:lnTo>
                    <a:pt x="96" y="35"/>
                  </a:lnTo>
                  <a:lnTo>
                    <a:pt x="128" y="38"/>
                  </a:lnTo>
                  <a:lnTo>
                    <a:pt x="158" y="34"/>
                  </a:lnTo>
                  <a:lnTo>
                    <a:pt x="186" y="22"/>
                  </a:lnTo>
                  <a:close/>
                </a:path>
              </a:pathLst>
            </a:custGeom>
            <a:solidFill>
              <a:srgbClr val="FAD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739" name="Freeform 163"/>
            <p:cNvSpPr>
              <a:spLocks/>
            </p:cNvSpPr>
            <p:nvPr/>
          </p:nvSpPr>
          <p:spPr bwMode="auto">
            <a:xfrm>
              <a:off x="4759" y="2121"/>
              <a:ext cx="101" cy="111"/>
            </a:xfrm>
            <a:custGeom>
              <a:avLst/>
              <a:gdLst>
                <a:gd name="T0" fmla="*/ 151 w 304"/>
                <a:gd name="T1" fmla="*/ 17 h 222"/>
                <a:gd name="T2" fmla="*/ 163 w 304"/>
                <a:gd name="T3" fmla="*/ 20 h 222"/>
                <a:gd name="T4" fmla="*/ 175 w 304"/>
                <a:gd name="T5" fmla="*/ 24 h 222"/>
                <a:gd name="T6" fmla="*/ 188 w 304"/>
                <a:gd name="T7" fmla="*/ 26 h 222"/>
                <a:gd name="T8" fmla="*/ 201 w 304"/>
                <a:gd name="T9" fmla="*/ 30 h 222"/>
                <a:gd name="T10" fmla="*/ 213 w 304"/>
                <a:gd name="T11" fmla="*/ 33 h 222"/>
                <a:gd name="T12" fmla="*/ 226 w 304"/>
                <a:gd name="T13" fmla="*/ 35 h 222"/>
                <a:gd name="T14" fmla="*/ 239 w 304"/>
                <a:gd name="T15" fmla="*/ 38 h 222"/>
                <a:gd name="T16" fmla="*/ 252 w 304"/>
                <a:gd name="T17" fmla="*/ 42 h 222"/>
                <a:gd name="T18" fmla="*/ 253 w 304"/>
                <a:gd name="T19" fmla="*/ 42 h 222"/>
                <a:gd name="T20" fmla="*/ 259 w 304"/>
                <a:gd name="T21" fmla="*/ 43 h 222"/>
                <a:gd name="T22" fmla="*/ 266 w 304"/>
                <a:gd name="T23" fmla="*/ 46 h 222"/>
                <a:gd name="T24" fmla="*/ 274 w 304"/>
                <a:gd name="T25" fmla="*/ 52 h 222"/>
                <a:gd name="T26" fmla="*/ 283 w 304"/>
                <a:gd name="T27" fmla="*/ 59 h 222"/>
                <a:gd name="T28" fmla="*/ 291 w 304"/>
                <a:gd name="T29" fmla="*/ 69 h 222"/>
                <a:gd name="T30" fmla="*/ 298 w 304"/>
                <a:gd name="T31" fmla="*/ 82 h 222"/>
                <a:gd name="T32" fmla="*/ 304 w 304"/>
                <a:gd name="T33" fmla="*/ 101 h 222"/>
                <a:gd name="T34" fmla="*/ 304 w 304"/>
                <a:gd name="T35" fmla="*/ 118 h 222"/>
                <a:gd name="T36" fmla="*/ 301 w 304"/>
                <a:gd name="T37" fmla="*/ 133 h 222"/>
                <a:gd name="T38" fmla="*/ 297 w 304"/>
                <a:gd name="T39" fmla="*/ 146 h 222"/>
                <a:gd name="T40" fmla="*/ 292 w 304"/>
                <a:gd name="T41" fmla="*/ 159 h 222"/>
                <a:gd name="T42" fmla="*/ 285 w 304"/>
                <a:gd name="T43" fmla="*/ 167 h 222"/>
                <a:gd name="T44" fmla="*/ 281 w 304"/>
                <a:gd name="T45" fmla="*/ 175 h 222"/>
                <a:gd name="T46" fmla="*/ 277 w 304"/>
                <a:gd name="T47" fmla="*/ 179 h 222"/>
                <a:gd name="T48" fmla="*/ 277 w 304"/>
                <a:gd name="T49" fmla="*/ 182 h 222"/>
                <a:gd name="T50" fmla="*/ 273 w 304"/>
                <a:gd name="T51" fmla="*/ 184 h 222"/>
                <a:gd name="T52" fmla="*/ 264 w 304"/>
                <a:gd name="T53" fmla="*/ 191 h 222"/>
                <a:gd name="T54" fmla="*/ 249 w 304"/>
                <a:gd name="T55" fmla="*/ 200 h 222"/>
                <a:gd name="T56" fmla="*/ 229 w 304"/>
                <a:gd name="T57" fmla="*/ 210 h 222"/>
                <a:gd name="T58" fmla="*/ 202 w 304"/>
                <a:gd name="T59" fmla="*/ 217 h 222"/>
                <a:gd name="T60" fmla="*/ 172 w 304"/>
                <a:gd name="T61" fmla="*/ 222 h 222"/>
                <a:gd name="T62" fmla="*/ 137 w 304"/>
                <a:gd name="T63" fmla="*/ 221 h 222"/>
                <a:gd name="T64" fmla="*/ 98 w 304"/>
                <a:gd name="T65" fmla="*/ 213 h 222"/>
                <a:gd name="T66" fmla="*/ 60 w 304"/>
                <a:gd name="T67" fmla="*/ 191 h 222"/>
                <a:gd name="T68" fmla="*/ 34 w 304"/>
                <a:gd name="T69" fmla="*/ 162 h 222"/>
                <a:gd name="T70" fmla="*/ 16 w 304"/>
                <a:gd name="T71" fmla="*/ 127 h 222"/>
                <a:gd name="T72" fmla="*/ 7 w 304"/>
                <a:gd name="T73" fmla="*/ 92 h 222"/>
                <a:gd name="T74" fmla="*/ 2 w 304"/>
                <a:gd name="T75" fmla="*/ 56 h 222"/>
                <a:gd name="T76" fmla="*/ 0 w 304"/>
                <a:gd name="T77" fmla="*/ 28 h 222"/>
                <a:gd name="T78" fmla="*/ 0 w 304"/>
                <a:gd name="T79" fmla="*/ 7 h 222"/>
                <a:gd name="T80" fmla="*/ 2 w 304"/>
                <a:gd name="T81" fmla="*/ 0 h 222"/>
                <a:gd name="T82" fmla="*/ 4 w 304"/>
                <a:gd name="T83" fmla="*/ 1 h 222"/>
                <a:gd name="T84" fmla="*/ 17 w 304"/>
                <a:gd name="T85" fmla="*/ 7 h 222"/>
                <a:gd name="T86" fmla="*/ 34 w 304"/>
                <a:gd name="T87" fmla="*/ 15 h 222"/>
                <a:gd name="T88" fmla="*/ 55 w 304"/>
                <a:gd name="T89" fmla="*/ 22 h 222"/>
                <a:gd name="T90" fmla="*/ 79 w 304"/>
                <a:gd name="T91" fmla="*/ 28 h 222"/>
                <a:gd name="T92" fmla="*/ 105 w 304"/>
                <a:gd name="T93" fmla="*/ 30 h 222"/>
                <a:gd name="T94" fmla="*/ 129 w 304"/>
                <a:gd name="T95" fmla="*/ 26 h 222"/>
                <a:gd name="T96" fmla="*/ 151 w 304"/>
                <a:gd name="T97" fmla="*/ 17 h 2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04"/>
                <a:gd name="T148" fmla="*/ 0 h 222"/>
                <a:gd name="T149" fmla="*/ 304 w 304"/>
                <a:gd name="T150" fmla="*/ 222 h 2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04" h="222">
                  <a:moveTo>
                    <a:pt x="151" y="17"/>
                  </a:moveTo>
                  <a:lnTo>
                    <a:pt x="163" y="20"/>
                  </a:lnTo>
                  <a:lnTo>
                    <a:pt x="175" y="24"/>
                  </a:lnTo>
                  <a:lnTo>
                    <a:pt x="188" y="26"/>
                  </a:lnTo>
                  <a:lnTo>
                    <a:pt x="201" y="30"/>
                  </a:lnTo>
                  <a:lnTo>
                    <a:pt x="213" y="33"/>
                  </a:lnTo>
                  <a:lnTo>
                    <a:pt x="226" y="35"/>
                  </a:lnTo>
                  <a:lnTo>
                    <a:pt x="239" y="38"/>
                  </a:lnTo>
                  <a:lnTo>
                    <a:pt x="252" y="42"/>
                  </a:lnTo>
                  <a:lnTo>
                    <a:pt x="253" y="42"/>
                  </a:lnTo>
                  <a:lnTo>
                    <a:pt x="259" y="43"/>
                  </a:lnTo>
                  <a:lnTo>
                    <a:pt x="266" y="46"/>
                  </a:lnTo>
                  <a:lnTo>
                    <a:pt x="274" y="52"/>
                  </a:lnTo>
                  <a:lnTo>
                    <a:pt x="283" y="59"/>
                  </a:lnTo>
                  <a:lnTo>
                    <a:pt x="291" y="69"/>
                  </a:lnTo>
                  <a:lnTo>
                    <a:pt x="298" y="82"/>
                  </a:lnTo>
                  <a:lnTo>
                    <a:pt x="304" y="101"/>
                  </a:lnTo>
                  <a:lnTo>
                    <a:pt x="304" y="118"/>
                  </a:lnTo>
                  <a:lnTo>
                    <a:pt x="301" y="133"/>
                  </a:lnTo>
                  <a:lnTo>
                    <a:pt x="297" y="146"/>
                  </a:lnTo>
                  <a:lnTo>
                    <a:pt x="292" y="159"/>
                  </a:lnTo>
                  <a:lnTo>
                    <a:pt x="285" y="167"/>
                  </a:lnTo>
                  <a:lnTo>
                    <a:pt x="281" y="175"/>
                  </a:lnTo>
                  <a:lnTo>
                    <a:pt x="277" y="179"/>
                  </a:lnTo>
                  <a:lnTo>
                    <a:pt x="277" y="182"/>
                  </a:lnTo>
                  <a:lnTo>
                    <a:pt x="273" y="184"/>
                  </a:lnTo>
                  <a:lnTo>
                    <a:pt x="264" y="191"/>
                  </a:lnTo>
                  <a:lnTo>
                    <a:pt x="249" y="200"/>
                  </a:lnTo>
                  <a:lnTo>
                    <a:pt x="229" y="210"/>
                  </a:lnTo>
                  <a:lnTo>
                    <a:pt x="202" y="217"/>
                  </a:lnTo>
                  <a:lnTo>
                    <a:pt x="172" y="222"/>
                  </a:lnTo>
                  <a:lnTo>
                    <a:pt x="137" y="221"/>
                  </a:lnTo>
                  <a:lnTo>
                    <a:pt x="98" y="213"/>
                  </a:lnTo>
                  <a:lnTo>
                    <a:pt x="60" y="191"/>
                  </a:lnTo>
                  <a:lnTo>
                    <a:pt x="34" y="162"/>
                  </a:lnTo>
                  <a:lnTo>
                    <a:pt x="16" y="127"/>
                  </a:lnTo>
                  <a:lnTo>
                    <a:pt x="7" y="92"/>
                  </a:lnTo>
                  <a:lnTo>
                    <a:pt x="2" y="56"/>
                  </a:lnTo>
                  <a:lnTo>
                    <a:pt x="0" y="28"/>
                  </a:lnTo>
                  <a:lnTo>
                    <a:pt x="0" y="7"/>
                  </a:lnTo>
                  <a:lnTo>
                    <a:pt x="2" y="0"/>
                  </a:lnTo>
                  <a:lnTo>
                    <a:pt x="4" y="1"/>
                  </a:lnTo>
                  <a:lnTo>
                    <a:pt x="17" y="7"/>
                  </a:lnTo>
                  <a:lnTo>
                    <a:pt x="34" y="15"/>
                  </a:lnTo>
                  <a:lnTo>
                    <a:pt x="55" y="22"/>
                  </a:lnTo>
                  <a:lnTo>
                    <a:pt x="79" y="28"/>
                  </a:lnTo>
                  <a:lnTo>
                    <a:pt x="105" y="30"/>
                  </a:lnTo>
                  <a:lnTo>
                    <a:pt x="129" y="26"/>
                  </a:lnTo>
                  <a:lnTo>
                    <a:pt x="151" y="17"/>
                  </a:lnTo>
                  <a:close/>
                </a:path>
              </a:pathLst>
            </a:custGeom>
            <a:solidFill>
              <a:srgbClr val="FFD9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740" name="Freeform 164"/>
            <p:cNvSpPr>
              <a:spLocks/>
            </p:cNvSpPr>
            <p:nvPr/>
          </p:nvSpPr>
          <p:spPr bwMode="auto">
            <a:xfrm>
              <a:off x="4940" y="2042"/>
              <a:ext cx="30" cy="41"/>
            </a:xfrm>
            <a:custGeom>
              <a:avLst/>
              <a:gdLst>
                <a:gd name="T0" fmla="*/ 0 w 91"/>
                <a:gd name="T1" fmla="*/ 82 h 82"/>
                <a:gd name="T2" fmla="*/ 3 w 91"/>
                <a:gd name="T3" fmla="*/ 80 h 82"/>
                <a:gd name="T4" fmla="*/ 10 w 91"/>
                <a:gd name="T5" fmla="*/ 73 h 82"/>
                <a:gd name="T6" fmla="*/ 21 w 91"/>
                <a:gd name="T7" fmla="*/ 63 h 82"/>
                <a:gd name="T8" fmla="*/ 38 w 91"/>
                <a:gd name="T9" fmla="*/ 54 h 82"/>
                <a:gd name="T10" fmla="*/ 52 w 91"/>
                <a:gd name="T11" fmla="*/ 42 h 82"/>
                <a:gd name="T12" fmla="*/ 67 w 91"/>
                <a:gd name="T13" fmla="*/ 33 h 82"/>
                <a:gd name="T14" fmla="*/ 79 w 91"/>
                <a:gd name="T15" fmla="*/ 26 h 82"/>
                <a:gd name="T16" fmla="*/ 89 w 91"/>
                <a:gd name="T17" fmla="*/ 25 h 82"/>
                <a:gd name="T18" fmla="*/ 91 w 91"/>
                <a:gd name="T19" fmla="*/ 21 h 82"/>
                <a:gd name="T20" fmla="*/ 91 w 91"/>
                <a:gd name="T21" fmla="*/ 13 h 82"/>
                <a:gd name="T22" fmla="*/ 86 w 91"/>
                <a:gd name="T23" fmla="*/ 4 h 82"/>
                <a:gd name="T24" fmla="*/ 77 w 91"/>
                <a:gd name="T25" fmla="*/ 0 h 82"/>
                <a:gd name="T26" fmla="*/ 63 w 91"/>
                <a:gd name="T27" fmla="*/ 2 h 82"/>
                <a:gd name="T28" fmla="*/ 46 w 91"/>
                <a:gd name="T29" fmla="*/ 13 h 82"/>
                <a:gd name="T30" fmla="*/ 25 w 91"/>
                <a:gd name="T31" fmla="*/ 38 h 82"/>
                <a:gd name="T32" fmla="*/ 0 w 91"/>
                <a:gd name="T33" fmla="*/ 82 h 8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1"/>
                <a:gd name="T52" fmla="*/ 0 h 82"/>
                <a:gd name="T53" fmla="*/ 91 w 91"/>
                <a:gd name="T54" fmla="*/ 82 h 8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1" h="82">
                  <a:moveTo>
                    <a:pt x="0" y="82"/>
                  </a:moveTo>
                  <a:lnTo>
                    <a:pt x="3" y="80"/>
                  </a:lnTo>
                  <a:lnTo>
                    <a:pt x="10" y="73"/>
                  </a:lnTo>
                  <a:lnTo>
                    <a:pt x="21" y="63"/>
                  </a:lnTo>
                  <a:lnTo>
                    <a:pt x="38" y="54"/>
                  </a:lnTo>
                  <a:lnTo>
                    <a:pt x="52" y="42"/>
                  </a:lnTo>
                  <a:lnTo>
                    <a:pt x="67" y="33"/>
                  </a:lnTo>
                  <a:lnTo>
                    <a:pt x="79" y="26"/>
                  </a:lnTo>
                  <a:lnTo>
                    <a:pt x="89" y="25"/>
                  </a:lnTo>
                  <a:lnTo>
                    <a:pt x="91" y="21"/>
                  </a:lnTo>
                  <a:lnTo>
                    <a:pt x="91" y="13"/>
                  </a:lnTo>
                  <a:lnTo>
                    <a:pt x="86" y="4"/>
                  </a:lnTo>
                  <a:lnTo>
                    <a:pt x="77" y="0"/>
                  </a:lnTo>
                  <a:lnTo>
                    <a:pt x="63" y="2"/>
                  </a:lnTo>
                  <a:lnTo>
                    <a:pt x="46" y="13"/>
                  </a:lnTo>
                  <a:lnTo>
                    <a:pt x="25" y="38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D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741" name="Freeform 165"/>
            <p:cNvSpPr>
              <a:spLocks/>
            </p:cNvSpPr>
            <p:nvPr/>
          </p:nvSpPr>
          <p:spPr bwMode="auto">
            <a:xfrm>
              <a:off x="5341" y="2066"/>
              <a:ext cx="238" cy="265"/>
            </a:xfrm>
            <a:custGeom>
              <a:avLst/>
              <a:gdLst>
                <a:gd name="T0" fmla="*/ 375 w 714"/>
                <a:gd name="T1" fmla="*/ 1 h 530"/>
                <a:gd name="T2" fmla="*/ 365 w 714"/>
                <a:gd name="T3" fmla="*/ 3 h 530"/>
                <a:gd name="T4" fmla="*/ 339 w 714"/>
                <a:gd name="T5" fmla="*/ 14 h 530"/>
                <a:gd name="T6" fmla="*/ 299 w 714"/>
                <a:gd name="T7" fmla="*/ 31 h 530"/>
                <a:gd name="T8" fmla="*/ 255 w 714"/>
                <a:gd name="T9" fmla="*/ 54 h 530"/>
                <a:gd name="T10" fmla="*/ 206 w 714"/>
                <a:gd name="T11" fmla="*/ 80 h 530"/>
                <a:gd name="T12" fmla="*/ 159 w 714"/>
                <a:gd name="T13" fmla="*/ 113 h 530"/>
                <a:gd name="T14" fmla="*/ 120 w 714"/>
                <a:gd name="T15" fmla="*/ 150 h 530"/>
                <a:gd name="T16" fmla="*/ 90 w 714"/>
                <a:gd name="T17" fmla="*/ 190 h 530"/>
                <a:gd name="T18" fmla="*/ 66 w 714"/>
                <a:gd name="T19" fmla="*/ 235 h 530"/>
                <a:gd name="T20" fmla="*/ 48 w 714"/>
                <a:gd name="T21" fmla="*/ 288 h 530"/>
                <a:gd name="T22" fmla="*/ 31 w 714"/>
                <a:gd name="T23" fmla="*/ 344 h 530"/>
                <a:gd name="T24" fmla="*/ 19 w 714"/>
                <a:gd name="T25" fmla="*/ 400 h 530"/>
                <a:gd name="T26" fmla="*/ 10 w 714"/>
                <a:gd name="T27" fmla="*/ 449 h 530"/>
                <a:gd name="T28" fmla="*/ 4 w 714"/>
                <a:gd name="T29" fmla="*/ 490 h 530"/>
                <a:gd name="T30" fmla="*/ 0 w 714"/>
                <a:gd name="T31" fmla="*/ 518 h 530"/>
                <a:gd name="T32" fmla="*/ 0 w 714"/>
                <a:gd name="T33" fmla="*/ 530 h 530"/>
                <a:gd name="T34" fmla="*/ 24 w 714"/>
                <a:gd name="T35" fmla="*/ 518 h 530"/>
                <a:gd name="T36" fmla="*/ 90 w 714"/>
                <a:gd name="T37" fmla="*/ 487 h 530"/>
                <a:gd name="T38" fmla="*/ 183 w 714"/>
                <a:gd name="T39" fmla="*/ 441 h 530"/>
                <a:gd name="T40" fmla="*/ 295 w 714"/>
                <a:gd name="T41" fmla="*/ 387 h 530"/>
                <a:gd name="T42" fmla="*/ 408 w 714"/>
                <a:gd name="T43" fmla="*/ 327 h 530"/>
                <a:gd name="T44" fmla="*/ 512 w 714"/>
                <a:gd name="T45" fmla="*/ 268 h 530"/>
                <a:gd name="T46" fmla="*/ 595 w 714"/>
                <a:gd name="T47" fmla="*/ 214 h 530"/>
                <a:gd name="T48" fmla="*/ 645 w 714"/>
                <a:gd name="T49" fmla="*/ 171 h 530"/>
                <a:gd name="T50" fmla="*/ 667 w 714"/>
                <a:gd name="T51" fmla="*/ 137 h 530"/>
                <a:gd name="T52" fmla="*/ 686 w 714"/>
                <a:gd name="T53" fmla="*/ 112 h 530"/>
                <a:gd name="T54" fmla="*/ 698 w 714"/>
                <a:gd name="T55" fmla="*/ 95 h 530"/>
                <a:gd name="T56" fmla="*/ 707 w 714"/>
                <a:gd name="T57" fmla="*/ 84 h 530"/>
                <a:gd name="T58" fmla="*/ 710 w 714"/>
                <a:gd name="T59" fmla="*/ 77 h 530"/>
                <a:gd name="T60" fmla="*/ 713 w 714"/>
                <a:gd name="T61" fmla="*/ 74 h 530"/>
                <a:gd name="T62" fmla="*/ 713 w 714"/>
                <a:gd name="T63" fmla="*/ 73 h 530"/>
                <a:gd name="T64" fmla="*/ 714 w 714"/>
                <a:gd name="T65" fmla="*/ 74 h 530"/>
                <a:gd name="T66" fmla="*/ 700 w 714"/>
                <a:gd name="T67" fmla="*/ 70 h 530"/>
                <a:gd name="T68" fmla="*/ 666 w 714"/>
                <a:gd name="T69" fmla="*/ 61 h 530"/>
                <a:gd name="T70" fmla="*/ 617 w 714"/>
                <a:gd name="T71" fmla="*/ 47 h 530"/>
                <a:gd name="T72" fmla="*/ 559 w 714"/>
                <a:gd name="T73" fmla="*/ 33 h 530"/>
                <a:gd name="T74" fmla="*/ 499 w 714"/>
                <a:gd name="T75" fmla="*/ 18 h 530"/>
                <a:gd name="T76" fmla="*/ 444 w 714"/>
                <a:gd name="T77" fmla="*/ 7 h 530"/>
                <a:gd name="T78" fmla="*/ 401 w 714"/>
                <a:gd name="T79" fmla="*/ 0 h 530"/>
                <a:gd name="T80" fmla="*/ 375 w 714"/>
                <a:gd name="T81" fmla="*/ 1 h 5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14"/>
                <a:gd name="T124" fmla="*/ 0 h 530"/>
                <a:gd name="T125" fmla="*/ 714 w 714"/>
                <a:gd name="T126" fmla="*/ 530 h 53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14" h="530">
                  <a:moveTo>
                    <a:pt x="375" y="1"/>
                  </a:moveTo>
                  <a:lnTo>
                    <a:pt x="365" y="3"/>
                  </a:lnTo>
                  <a:lnTo>
                    <a:pt x="339" y="14"/>
                  </a:lnTo>
                  <a:lnTo>
                    <a:pt x="299" y="31"/>
                  </a:lnTo>
                  <a:lnTo>
                    <a:pt x="255" y="54"/>
                  </a:lnTo>
                  <a:lnTo>
                    <a:pt x="206" y="80"/>
                  </a:lnTo>
                  <a:lnTo>
                    <a:pt x="159" y="113"/>
                  </a:lnTo>
                  <a:lnTo>
                    <a:pt x="120" y="150"/>
                  </a:lnTo>
                  <a:lnTo>
                    <a:pt x="90" y="190"/>
                  </a:lnTo>
                  <a:lnTo>
                    <a:pt x="66" y="235"/>
                  </a:lnTo>
                  <a:lnTo>
                    <a:pt x="48" y="288"/>
                  </a:lnTo>
                  <a:lnTo>
                    <a:pt x="31" y="344"/>
                  </a:lnTo>
                  <a:lnTo>
                    <a:pt x="19" y="400"/>
                  </a:lnTo>
                  <a:lnTo>
                    <a:pt x="10" y="449"/>
                  </a:lnTo>
                  <a:lnTo>
                    <a:pt x="4" y="490"/>
                  </a:lnTo>
                  <a:lnTo>
                    <a:pt x="0" y="518"/>
                  </a:lnTo>
                  <a:lnTo>
                    <a:pt x="0" y="530"/>
                  </a:lnTo>
                  <a:lnTo>
                    <a:pt x="24" y="518"/>
                  </a:lnTo>
                  <a:lnTo>
                    <a:pt x="90" y="487"/>
                  </a:lnTo>
                  <a:lnTo>
                    <a:pt x="183" y="441"/>
                  </a:lnTo>
                  <a:lnTo>
                    <a:pt x="295" y="387"/>
                  </a:lnTo>
                  <a:lnTo>
                    <a:pt x="408" y="327"/>
                  </a:lnTo>
                  <a:lnTo>
                    <a:pt x="512" y="268"/>
                  </a:lnTo>
                  <a:lnTo>
                    <a:pt x="595" y="214"/>
                  </a:lnTo>
                  <a:lnTo>
                    <a:pt x="645" y="171"/>
                  </a:lnTo>
                  <a:lnTo>
                    <a:pt x="667" y="137"/>
                  </a:lnTo>
                  <a:lnTo>
                    <a:pt x="686" y="112"/>
                  </a:lnTo>
                  <a:lnTo>
                    <a:pt x="698" y="95"/>
                  </a:lnTo>
                  <a:lnTo>
                    <a:pt x="707" y="84"/>
                  </a:lnTo>
                  <a:lnTo>
                    <a:pt x="710" y="77"/>
                  </a:lnTo>
                  <a:lnTo>
                    <a:pt x="713" y="74"/>
                  </a:lnTo>
                  <a:lnTo>
                    <a:pt x="713" y="73"/>
                  </a:lnTo>
                  <a:lnTo>
                    <a:pt x="714" y="74"/>
                  </a:lnTo>
                  <a:lnTo>
                    <a:pt x="700" y="70"/>
                  </a:lnTo>
                  <a:lnTo>
                    <a:pt x="666" y="61"/>
                  </a:lnTo>
                  <a:lnTo>
                    <a:pt x="617" y="47"/>
                  </a:lnTo>
                  <a:lnTo>
                    <a:pt x="559" y="33"/>
                  </a:lnTo>
                  <a:lnTo>
                    <a:pt x="499" y="18"/>
                  </a:lnTo>
                  <a:lnTo>
                    <a:pt x="444" y="7"/>
                  </a:lnTo>
                  <a:lnTo>
                    <a:pt x="401" y="0"/>
                  </a:lnTo>
                  <a:lnTo>
                    <a:pt x="375" y="1"/>
                  </a:lnTo>
                  <a:close/>
                </a:path>
              </a:pathLst>
            </a:custGeom>
            <a:solidFill>
              <a:srgbClr val="F0A3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742" name="Freeform 166"/>
            <p:cNvSpPr>
              <a:spLocks/>
            </p:cNvSpPr>
            <p:nvPr/>
          </p:nvSpPr>
          <p:spPr bwMode="auto">
            <a:xfrm>
              <a:off x="5372" y="1754"/>
              <a:ext cx="264" cy="252"/>
            </a:xfrm>
            <a:custGeom>
              <a:avLst/>
              <a:gdLst>
                <a:gd name="T0" fmla="*/ 0 w 792"/>
                <a:gd name="T1" fmla="*/ 0 h 504"/>
                <a:gd name="T2" fmla="*/ 2 w 792"/>
                <a:gd name="T3" fmla="*/ 11 h 504"/>
                <a:gd name="T4" fmla="*/ 3 w 792"/>
                <a:gd name="T5" fmla="*/ 21 h 504"/>
                <a:gd name="T6" fmla="*/ 5 w 792"/>
                <a:gd name="T7" fmla="*/ 31 h 504"/>
                <a:gd name="T8" fmla="*/ 8 w 792"/>
                <a:gd name="T9" fmla="*/ 43 h 504"/>
                <a:gd name="T10" fmla="*/ 8 w 792"/>
                <a:gd name="T11" fmla="*/ 54 h 504"/>
                <a:gd name="T12" fmla="*/ 10 w 792"/>
                <a:gd name="T13" fmla="*/ 65 h 504"/>
                <a:gd name="T14" fmla="*/ 12 w 792"/>
                <a:gd name="T15" fmla="*/ 77 h 504"/>
                <a:gd name="T16" fmla="*/ 15 w 792"/>
                <a:gd name="T17" fmla="*/ 89 h 504"/>
                <a:gd name="T18" fmla="*/ 53 w 792"/>
                <a:gd name="T19" fmla="*/ 129 h 504"/>
                <a:gd name="T20" fmla="*/ 91 w 792"/>
                <a:gd name="T21" fmla="*/ 171 h 504"/>
                <a:gd name="T22" fmla="*/ 130 w 792"/>
                <a:gd name="T23" fmla="*/ 212 h 504"/>
                <a:gd name="T24" fmla="*/ 170 w 792"/>
                <a:gd name="T25" fmla="*/ 253 h 504"/>
                <a:gd name="T26" fmla="*/ 208 w 792"/>
                <a:gd name="T27" fmla="*/ 294 h 504"/>
                <a:gd name="T28" fmla="*/ 248 w 792"/>
                <a:gd name="T29" fmla="*/ 336 h 504"/>
                <a:gd name="T30" fmla="*/ 287 w 792"/>
                <a:gd name="T31" fmla="*/ 377 h 504"/>
                <a:gd name="T32" fmla="*/ 327 w 792"/>
                <a:gd name="T33" fmla="*/ 421 h 504"/>
                <a:gd name="T34" fmla="*/ 336 w 792"/>
                <a:gd name="T35" fmla="*/ 424 h 504"/>
                <a:gd name="T36" fmla="*/ 365 w 792"/>
                <a:gd name="T37" fmla="*/ 436 h 504"/>
                <a:gd name="T38" fmla="*/ 407 w 792"/>
                <a:gd name="T39" fmla="*/ 452 h 504"/>
                <a:gd name="T40" fmla="*/ 459 w 792"/>
                <a:gd name="T41" fmla="*/ 470 h 504"/>
                <a:gd name="T42" fmla="*/ 513 w 792"/>
                <a:gd name="T43" fmla="*/ 486 h 504"/>
                <a:gd name="T44" fmla="*/ 568 w 792"/>
                <a:gd name="T45" fmla="*/ 499 h 504"/>
                <a:gd name="T46" fmla="*/ 616 w 792"/>
                <a:gd name="T47" fmla="*/ 504 h 504"/>
                <a:gd name="T48" fmla="*/ 655 w 792"/>
                <a:gd name="T49" fmla="*/ 503 h 504"/>
                <a:gd name="T50" fmla="*/ 684 w 792"/>
                <a:gd name="T51" fmla="*/ 492 h 504"/>
                <a:gd name="T52" fmla="*/ 709 w 792"/>
                <a:gd name="T53" fmla="*/ 482 h 504"/>
                <a:gd name="T54" fmla="*/ 727 w 792"/>
                <a:gd name="T55" fmla="*/ 473 h 504"/>
                <a:gd name="T56" fmla="*/ 743 w 792"/>
                <a:gd name="T57" fmla="*/ 465 h 504"/>
                <a:gd name="T58" fmla="*/ 753 w 792"/>
                <a:gd name="T59" fmla="*/ 457 h 504"/>
                <a:gd name="T60" fmla="*/ 761 w 792"/>
                <a:gd name="T61" fmla="*/ 452 h 504"/>
                <a:gd name="T62" fmla="*/ 764 w 792"/>
                <a:gd name="T63" fmla="*/ 447 h 504"/>
                <a:gd name="T64" fmla="*/ 767 w 792"/>
                <a:gd name="T65" fmla="*/ 447 h 504"/>
                <a:gd name="T66" fmla="*/ 792 w 792"/>
                <a:gd name="T67" fmla="*/ 409 h 504"/>
                <a:gd name="T68" fmla="*/ 767 w 792"/>
                <a:gd name="T69" fmla="*/ 354 h 504"/>
                <a:gd name="T70" fmla="*/ 696 w 792"/>
                <a:gd name="T71" fmla="*/ 286 h 504"/>
                <a:gd name="T72" fmla="*/ 593 w 792"/>
                <a:gd name="T73" fmla="*/ 216 h 504"/>
                <a:gd name="T74" fmla="*/ 461 w 792"/>
                <a:gd name="T75" fmla="*/ 142 h 504"/>
                <a:gd name="T76" fmla="*/ 314 w 792"/>
                <a:gd name="T77" fmla="*/ 80 h 504"/>
                <a:gd name="T78" fmla="*/ 156 w 792"/>
                <a:gd name="T79" fmla="*/ 29 h 504"/>
                <a:gd name="T80" fmla="*/ 0 w 792"/>
                <a:gd name="T81" fmla="*/ 0 h 50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92"/>
                <a:gd name="T124" fmla="*/ 0 h 504"/>
                <a:gd name="T125" fmla="*/ 792 w 792"/>
                <a:gd name="T126" fmla="*/ 504 h 50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92" h="504">
                  <a:moveTo>
                    <a:pt x="0" y="0"/>
                  </a:moveTo>
                  <a:lnTo>
                    <a:pt x="2" y="11"/>
                  </a:lnTo>
                  <a:lnTo>
                    <a:pt x="3" y="21"/>
                  </a:lnTo>
                  <a:lnTo>
                    <a:pt x="5" y="31"/>
                  </a:lnTo>
                  <a:lnTo>
                    <a:pt x="8" y="43"/>
                  </a:lnTo>
                  <a:lnTo>
                    <a:pt x="8" y="54"/>
                  </a:lnTo>
                  <a:lnTo>
                    <a:pt x="10" y="65"/>
                  </a:lnTo>
                  <a:lnTo>
                    <a:pt x="12" y="77"/>
                  </a:lnTo>
                  <a:lnTo>
                    <a:pt x="15" y="89"/>
                  </a:lnTo>
                  <a:lnTo>
                    <a:pt x="53" y="129"/>
                  </a:lnTo>
                  <a:lnTo>
                    <a:pt x="91" y="171"/>
                  </a:lnTo>
                  <a:lnTo>
                    <a:pt x="130" y="212"/>
                  </a:lnTo>
                  <a:lnTo>
                    <a:pt x="170" y="253"/>
                  </a:lnTo>
                  <a:lnTo>
                    <a:pt x="208" y="294"/>
                  </a:lnTo>
                  <a:lnTo>
                    <a:pt x="248" y="336"/>
                  </a:lnTo>
                  <a:lnTo>
                    <a:pt x="287" y="377"/>
                  </a:lnTo>
                  <a:lnTo>
                    <a:pt x="327" y="421"/>
                  </a:lnTo>
                  <a:lnTo>
                    <a:pt x="336" y="424"/>
                  </a:lnTo>
                  <a:lnTo>
                    <a:pt x="365" y="436"/>
                  </a:lnTo>
                  <a:lnTo>
                    <a:pt x="407" y="452"/>
                  </a:lnTo>
                  <a:lnTo>
                    <a:pt x="459" y="470"/>
                  </a:lnTo>
                  <a:lnTo>
                    <a:pt x="513" y="486"/>
                  </a:lnTo>
                  <a:lnTo>
                    <a:pt x="568" y="499"/>
                  </a:lnTo>
                  <a:lnTo>
                    <a:pt x="616" y="504"/>
                  </a:lnTo>
                  <a:lnTo>
                    <a:pt x="655" y="503"/>
                  </a:lnTo>
                  <a:lnTo>
                    <a:pt x="684" y="492"/>
                  </a:lnTo>
                  <a:lnTo>
                    <a:pt x="709" y="482"/>
                  </a:lnTo>
                  <a:lnTo>
                    <a:pt x="727" y="473"/>
                  </a:lnTo>
                  <a:lnTo>
                    <a:pt x="743" y="465"/>
                  </a:lnTo>
                  <a:lnTo>
                    <a:pt x="753" y="457"/>
                  </a:lnTo>
                  <a:lnTo>
                    <a:pt x="761" y="452"/>
                  </a:lnTo>
                  <a:lnTo>
                    <a:pt x="764" y="447"/>
                  </a:lnTo>
                  <a:lnTo>
                    <a:pt x="767" y="447"/>
                  </a:lnTo>
                  <a:lnTo>
                    <a:pt x="792" y="409"/>
                  </a:lnTo>
                  <a:lnTo>
                    <a:pt x="767" y="354"/>
                  </a:lnTo>
                  <a:lnTo>
                    <a:pt x="696" y="286"/>
                  </a:lnTo>
                  <a:lnTo>
                    <a:pt x="593" y="216"/>
                  </a:lnTo>
                  <a:lnTo>
                    <a:pt x="461" y="142"/>
                  </a:lnTo>
                  <a:lnTo>
                    <a:pt x="314" y="80"/>
                  </a:lnTo>
                  <a:lnTo>
                    <a:pt x="156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A3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743" name="Freeform 167"/>
            <p:cNvSpPr>
              <a:spLocks/>
            </p:cNvSpPr>
            <p:nvPr/>
          </p:nvSpPr>
          <p:spPr bwMode="auto">
            <a:xfrm>
              <a:off x="5399" y="1770"/>
              <a:ext cx="229" cy="219"/>
            </a:xfrm>
            <a:custGeom>
              <a:avLst/>
              <a:gdLst>
                <a:gd name="T0" fmla="*/ 0 w 689"/>
                <a:gd name="T1" fmla="*/ 0 h 437"/>
                <a:gd name="T2" fmla="*/ 0 w 689"/>
                <a:gd name="T3" fmla="*/ 8 h 437"/>
                <a:gd name="T4" fmla="*/ 1 w 689"/>
                <a:gd name="T5" fmla="*/ 18 h 437"/>
                <a:gd name="T6" fmla="*/ 3 w 689"/>
                <a:gd name="T7" fmla="*/ 27 h 437"/>
                <a:gd name="T8" fmla="*/ 6 w 689"/>
                <a:gd name="T9" fmla="*/ 38 h 437"/>
                <a:gd name="T10" fmla="*/ 6 w 689"/>
                <a:gd name="T11" fmla="*/ 45 h 437"/>
                <a:gd name="T12" fmla="*/ 8 w 689"/>
                <a:gd name="T13" fmla="*/ 56 h 437"/>
                <a:gd name="T14" fmla="*/ 8 w 689"/>
                <a:gd name="T15" fmla="*/ 65 h 437"/>
                <a:gd name="T16" fmla="*/ 11 w 689"/>
                <a:gd name="T17" fmla="*/ 75 h 437"/>
                <a:gd name="T18" fmla="*/ 45 w 689"/>
                <a:gd name="T19" fmla="*/ 111 h 437"/>
                <a:gd name="T20" fmla="*/ 79 w 689"/>
                <a:gd name="T21" fmla="*/ 147 h 437"/>
                <a:gd name="T22" fmla="*/ 113 w 689"/>
                <a:gd name="T23" fmla="*/ 183 h 437"/>
                <a:gd name="T24" fmla="*/ 147 w 689"/>
                <a:gd name="T25" fmla="*/ 219 h 437"/>
                <a:gd name="T26" fmla="*/ 181 w 689"/>
                <a:gd name="T27" fmla="*/ 254 h 437"/>
                <a:gd name="T28" fmla="*/ 214 w 689"/>
                <a:gd name="T29" fmla="*/ 291 h 437"/>
                <a:gd name="T30" fmla="*/ 248 w 689"/>
                <a:gd name="T31" fmla="*/ 327 h 437"/>
                <a:gd name="T32" fmla="*/ 284 w 689"/>
                <a:gd name="T33" fmla="*/ 364 h 437"/>
                <a:gd name="T34" fmla="*/ 292 w 689"/>
                <a:gd name="T35" fmla="*/ 367 h 437"/>
                <a:gd name="T36" fmla="*/ 318 w 689"/>
                <a:gd name="T37" fmla="*/ 377 h 437"/>
                <a:gd name="T38" fmla="*/ 353 w 689"/>
                <a:gd name="T39" fmla="*/ 390 h 437"/>
                <a:gd name="T40" fmla="*/ 398 w 689"/>
                <a:gd name="T41" fmla="*/ 407 h 437"/>
                <a:gd name="T42" fmla="*/ 445 w 689"/>
                <a:gd name="T43" fmla="*/ 421 h 437"/>
                <a:gd name="T44" fmla="*/ 491 w 689"/>
                <a:gd name="T45" fmla="*/ 432 h 437"/>
                <a:gd name="T46" fmla="*/ 534 w 689"/>
                <a:gd name="T47" fmla="*/ 437 h 437"/>
                <a:gd name="T48" fmla="*/ 569 w 689"/>
                <a:gd name="T49" fmla="*/ 435 h 437"/>
                <a:gd name="T50" fmla="*/ 593 w 689"/>
                <a:gd name="T51" fmla="*/ 425 h 437"/>
                <a:gd name="T52" fmla="*/ 614 w 689"/>
                <a:gd name="T53" fmla="*/ 418 h 437"/>
                <a:gd name="T54" fmla="*/ 631 w 689"/>
                <a:gd name="T55" fmla="*/ 410 h 437"/>
                <a:gd name="T56" fmla="*/ 645 w 689"/>
                <a:gd name="T57" fmla="*/ 403 h 437"/>
                <a:gd name="T58" fmla="*/ 653 w 689"/>
                <a:gd name="T59" fmla="*/ 395 h 437"/>
                <a:gd name="T60" fmla="*/ 661 w 689"/>
                <a:gd name="T61" fmla="*/ 391 h 437"/>
                <a:gd name="T62" fmla="*/ 665 w 689"/>
                <a:gd name="T63" fmla="*/ 388 h 437"/>
                <a:gd name="T64" fmla="*/ 666 w 689"/>
                <a:gd name="T65" fmla="*/ 388 h 437"/>
                <a:gd name="T66" fmla="*/ 689 w 689"/>
                <a:gd name="T67" fmla="*/ 355 h 437"/>
                <a:gd name="T68" fmla="*/ 668 w 689"/>
                <a:gd name="T69" fmla="*/ 308 h 437"/>
                <a:gd name="T70" fmla="*/ 605 w 689"/>
                <a:gd name="T71" fmla="*/ 249 h 437"/>
                <a:gd name="T72" fmla="*/ 515 w 689"/>
                <a:gd name="T73" fmla="*/ 186 h 437"/>
                <a:gd name="T74" fmla="*/ 401 w 689"/>
                <a:gd name="T75" fmla="*/ 122 h 437"/>
                <a:gd name="T76" fmla="*/ 272 w 689"/>
                <a:gd name="T77" fmla="*/ 68 h 437"/>
                <a:gd name="T78" fmla="*/ 135 w 689"/>
                <a:gd name="T79" fmla="*/ 25 h 437"/>
                <a:gd name="T80" fmla="*/ 0 w 689"/>
                <a:gd name="T81" fmla="*/ 0 h 43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89"/>
                <a:gd name="T124" fmla="*/ 0 h 437"/>
                <a:gd name="T125" fmla="*/ 689 w 689"/>
                <a:gd name="T126" fmla="*/ 437 h 43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89" h="437">
                  <a:moveTo>
                    <a:pt x="0" y="0"/>
                  </a:moveTo>
                  <a:lnTo>
                    <a:pt x="0" y="8"/>
                  </a:lnTo>
                  <a:lnTo>
                    <a:pt x="1" y="18"/>
                  </a:lnTo>
                  <a:lnTo>
                    <a:pt x="3" y="27"/>
                  </a:lnTo>
                  <a:lnTo>
                    <a:pt x="6" y="38"/>
                  </a:lnTo>
                  <a:lnTo>
                    <a:pt x="6" y="45"/>
                  </a:lnTo>
                  <a:lnTo>
                    <a:pt x="8" y="56"/>
                  </a:lnTo>
                  <a:lnTo>
                    <a:pt x="8" y="65"/>
                  </a:lnTo>
                  <a:lnTo>
                    <a:pt x="11" y="75"/>
                  </a:lnTo>
                  <a:lnTo>
                    <a:pt x="45" y="111"/>
                  </a:lnTo>
                  <a:lnTo>
                    <a:pt x="79" y="147"/>
                  </a:lnTo>
                  <a:lnTo>
                    <a:pt x="113" y="183"/>
                  </a:lnTo>
                  <a:lnTo>
                    <a:pt x="147" y="219"/>
                  </a:lnTo>
                  <a:lnTo>
                    <a:pt x="181" y="254"/>
                  </a:lnTo>
                  <a:lnTo>
                    <a:pt x="214" y="291"/>
                  </a:lnTo>
                  <a:lnTo>
                    <a:pt x="248" y="327"/>
                  </a:lnTo>
                  <a:lnTo>
                    <a:pt x="284" y="364"/>
                  </a:lnTo>
                  <a:lnTo>
                    <a:pt x="292" y="367"/>
                  </a:lnTo>
                  <a:lnTo>
                    <a:pt x="318" y="377"/>
                  </a:lnTo>
                  <a:lnTo>
                    <a:pt x="353" y="390"/>
                  </a:lnTo>
                  <a:lnTo>
                    <a:pt x="398" y="407"/>
                  </a:lnTo>
                  <a:lnTo>
                    <a:pt x="445" y="421"/>
                  </a:lnTo>
                  <a:lnTo>
                    <a:pt x="491" y="432"/>
                  </a:lnTo>
                  <a:lnTo>
                    <a:pt x="534" y="437"/>
                  </a:lnTo>
                  <a:lnTo>
                    <a:pt x="569" y="435"/>
                  </a:lnTo>
                  <a:lnTo>
                    <a:pt x="593" y="425"/>
                  </a:lnTo>
                  <a:lnTo>
                    <a:pt x="614" y="418"/>
                  </a:lnTo>
                  <a:lnTo>
                    <a:pt x="631" y="410"/>
                  </a:lnTo>
                  <a:lnTo>
                    <a:pt x="645" y="403"/>
                  </a:lnTo>
                  <a:lnTo>
                    <a:pt x="653" y="395"/>
                  </a:lnTo>
                  <a:lnTo>
                    <a:pt x="661" y="391"/>
                  </a:lnTo>
                  <a:lnTo>
                    <a:pt x="665" y="388"/>
                  </a:lnTo>
                  <a:lnTo>
                    <a:pt x="666" y="388"/>
                  </a:lnTo>
                  <a:lnTo>
                    <a:pt x="689" y="355"/>
                  </a:lnTo>
                  <a:lnTo>
                    <a:pt x="668" y="308"/>
                  </a:lnTo>
                  <a:lnTo>
                    <a:pt x="605" y="249"/>
                  </a:lnTo>
                  <a:lnTo>
                    <a:pt x="515" y="186"/>
                  </a:lnTo>
                  <a:lnTo>
                    <a:pt x="401" y="122"/>
                  </a:lnTo>
                  <a:lnTo>
                    <a:pt x="272" y="68"/>
                  </a:lnTo>
                  <a:lnTo>
                    <a:pt x="135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A8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744" name="Freeform 168"/>
            <p:cNvSpPr>
              <a:spLocks/>
            </p:cNvSpPr>
            <p:nvPr/>
          </p:nvSpPr>
          <p:spPr bwMode="auto">
            <a:xfrm>
              <a:off x="5425" y="1786"/>
              <a:ext cx="195" cy="186"/>
            </a:xfrm>
            <a:custGeom>
              <a:avLst/>
              <a:gdLst>
                <a:gd name="T0" fmla="*/ 0 w 585"/>
                <a:gd name="T1" fmla="*/ 0 h 371"/>
                <a:gd name="T2" fmla="*/ 0 w 585"/>
                <a:gd name="T3" fmla="*/ 8 h 371"/>
                <a:gd name="T4" fmla="*/ 2 w 585"/>
                <a:gd name="T5" fmla="*/ 16 h 371"/>
                <a:gd name="T6" fmla="*/ 3 w 585"/>
                <a:gd name="T7" fmla="*/ 24 h 371"/>
                <a:gd name="T8" fmla="*/ 5 w 585"/>
                <a:gd name="T9" fmla="*/ 32 h 371"/>
                <a:gd name="T10" fmla="*/ 5 w 585"/>
                <a:gd name="T11" fmla="*/ 40 h 371"/>
                <a:gd name="T12" fmla="*/ 6 w 585"/>
                <a:gd name="T13" fmla="*/ 47 h 371"/>
                <a:gd name="T14" fmla="*/ 7 w 585"/>
                <a:gd name="T15" fmla="*/ 55 h 371"/>
                <a:gd name="T16" fmla="*/ 10 w 585"/>
                <a:gd name="T17" fmla="*/ 64 h 371"/>
                <a:gd name="T18" fmla="*/ 39 w 585"/>
                <a:gd name="T19" fmla="*/ 94 h 371"/>
                <a:gd name="T20" fmla="*/ 67 w 585"/>
                <a:gd name="T21" fmla="*/ 124 h 371"/>
                <a:gd name="T22" fmla="*/ 95 w 585"/>
                <a:gd name="T23" fmla="*/ 156 h 371"/>
                <a:gd name="T24" fmla="*/ 125 w 585"/>
                <a:gd name="T25" fmla="*/ 187 h 371"/>
                <a:gd name="T26" fmla="*/ 153 w 585"/>
                <a:gd name="T27" fmla="*/ 217 h 371"/>
                <a:gd name="T28" fmla="*/ 182 w 585"/>
                <a:gd name="T29" fmla="*/ 247 h 371"/>
                <a:gd name="T30" fmla="*/ 211 w 585"/>
                <a:gd name="T31" fmla="*/ 278 h 371"/>
                <a:gd name="T32" fmla="*/ 240 w 585"/>
                <a:gd name="T33" fmla="*/ 310 h 371"/>
                <a:gd name="T34" fmla="*/ 247 w 585"/>
                <a:gd name="T35" fmla="*/ 312 h 371"/>
                <a:gd name="T36" fmla="*/ 269 w 585"/>
                <a:gd name="T37" fmla="*/ 322 h 371"/>
                <a:gd name="T38" fmla="*/ 298 w 585"/>
                <a:gd name="T39" fmla="*/ 332 h 371"/>
                <a:gd name="T40" fmla="*/ 338 w 585"/>
                <a:gd name="T41" fmla="*/ 346 h 371"/>
                <a:gd name="T42" fmla="*/ 377 w 585"/>
                <a:gd name="T43" fmla="*/ 357 h 371"/>
                <a:gd name="T44" fmla="*/ 418 w 585"/>
                <a:gd name="T45" fmla="*/ 367 h 371"/>
                <a:gd name="T46" fmla="*/ 454 w 585"/>
                <a:gd name="T47" fmla="*/ 371 h 371"/>
                <a:gd name="T48" fmla="*/ 485 w 585"/>
                <a:gd name="T49" fmla="*/ 370 h 371"/>
                <a:gd name="T50" fmla="*/ 506 w 585"/>
                <a:gd name="T51" fmla="*/ 362 h 371"/>
                <a:gd name="T52" fmla="*/ 523 w 585"/>
                <a:gd name="T53" fmla="*/ 356 h 371"/>
                <a:gd name="T54" fmla="*/ 535 w 585"/>
                <a:gd name="T55" fmla="*/ 348 h 371"/>
                <a:gd name="T56" fmla="*/ 548 w 585"/>
                <a:gd name="T57" fmla="*/ 342 h 371"/>
                <a:gd name="T58" fmla="*/ 555 w 585"/>
                <a:gd name="T59" fmla="*/ 336 h 371"/>
                <a:gd name="T60" fmla="*/ 561 w 585"/>
                <a:gd name="T61" fmla="*/ 332 h 371"/>
                <a:gd name="T62" fmla="*/ 564 w 585"/>
                <a:gd name="T63" fmla="*/ 329 h 371"/>
                <a:gd name="T64" fmla="*/ 565 w 585"/>
                <a:gd name="T65" fmla="*/ 329 h 371"/>
                <a:gd name="T66" fmla="*/ 585 w 585"/>
                <a:gd name="T67" fmla="*/ 301 h 371"/>
                <a:gd name="T68" fmla="*/ 566 w 585"/>
                <a:gd name="T69" fmla="*/ 262 h 371"/>
                <a:gd name="T70" fmla="*/ 514 w 585"/>
                <a:gd name="T71" fmla="*/ 211 h 371"/>
                <a:gd name="T72" fmla="*/ 438 w 585"/>
                <a:gd name="T73" fmla="*/ 158 h 371"/>
                <a:gd name="T74" fmla="*/ 341 w 585"/>
                <a:gd name="T75" fmla="*/ 105 h 371"/>
                <a:gd name="T76" fmla="*/ 232 w 585"/>
                <a:gd name="T77" fmla="*/ 58 h 371"/>
                <a:gd name="T78" fmla="*/ 115 w 585"/>
                <a:gd name="T79" fmla="*/ 21 h 371"/>
                <a:gd name="T80" fmla="*/ 0 w 585"/>
                <a:gd name="T81" fmla="*/ 0 h 37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85"/>
                <a:gd name="T124" fmla="*/ 0 h 371"/>
                <a:gd name="T125" fmla="*/ 585 w 585"/>
                <a:gd name="T126" fmla="*/ 371 h 37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85" h="371">
                  <a:moveTo>
                    <a:pt x="0" y="0"/>
                  </a:moveTo>
                  <a:lnTo>
                    <a:pt x="0" y="8"/>
                  </a:lnTo>
                  <a:lnTo>
                    <a:pt x="2" y="16"/>
                  </a:lnTo>
                  <a:lnTo>
                    <a:pt x="3" y="24"/>
                  </a:lnTo>
                  <a:lnTo>
                    <a:pt x="5" y="32"/>
                  </a:lnTo>
                  <a:lnTo>
                    <a:pt x="5" y="40"/>
                  </a:lnTo>
                  <a:lnTo>
                    <a:pt x="6" y="47"/>
                  </a:lnTo>
                  <a:lnTo>
                    <a:pt x="7" y="55"/>
                  </a:lnTo>
                  <a:lnTo>
                    <a:pt x="10" y="64"/>
                  </a:lnTo>
                  <a:lnTo>
                    <a:pt x="39" y="94"/>
                  </a:lnTo>
                  <a:lnTo>
                    <a:pt x="67" y="124"/>
                  </a:lnTo>
                  <a:lnTo>
                    <a:pt x="95" y="156"/>
                  </a:lnTo>
                  <a:lnTo>
                    <a:pt x="125" y="187"/>
                  </a:lnTo>
                  <a:lnTo>
                    <a:pt x="153" y="217"/>
                  </a:lnTo>
                  <a:lnTo>
                    <a:pt x="182" y="247"/>
                  </a:lnTo>
                  <a:lnTo>
                    <a:pt x="211" y="278"/>
                  </a:lnTo>
                  <a:lnTo>
                    <a:pt x="240" y="310"/>
                  </a:lnTo>
                  <a:lnTo>
                    <a:pt x="247" y="312"/>
                  </a:lnTo>
                  <a:lnTo>
                    <a:pt x="269" y="322"/>
                  </a:lnTo>
                  <a:lnTo>
                    <a:pt x="298" y="332"/>
                  </a:lnTo>
                  <a:lnTo>
                    <a:pt x="338" y="346"/>
                  </a:lnTo>
                  <a:lnTo>
                    <a:pt x="377" y="357"/>
                  </a:lnTo>
                  <a:lnTo>
                    <a:pt x="418" y="367"/>
                  </a:lnTo>
                  <a:lnTo>
                    <a:pt x="454" y="371"/>
                  </a:lnTo>
                  <a:lnTo>
                    <a:pt x="485" y="370"/>
                  </a:lnTo>
                  <a:lnTo>
                    <a:pt x="506" y="362"/>
                  </a:lnTo>
                  <a:lnTo>
                    <a:pt x="523" y="356"/>
                  </a:lnTo>
                  <a:lnTo>
                    <a:pt x="535" y="348"/>
                  </a:lnTo>
                  <a:lnTo>
                    <a:pt x="548" y="342"/>
                  </a:lnTo>
                  <a:lnTo>
                    <a:pt x="555" y="336"/>
                  </a:lnTo>
                  <a:lnTo>
                    <a:pt x="561" y="332"/>
                  </a:lnTo>
                  <a:lnTo>
                    <a:pt x="564" y="329"/>
                  </a:lnTo>
                  <a:lnTo>
                    <a:pt x="565" y="329"/>
                  </a:lnTo>
                  <a:lnTo>
                    <a:pt x="585" y="301"/>
                  </a:lnTo>
                  <a:lnTo>
                    <a:pt x="566" y="262"/>
                  </a:lnTo>
                  <a:lnTo>
                    <a:pt x="514" y="211"/>
                  </a:lnTo>
                  <a:lnTo>
                    <a:pt x="438" y="158"/>
                  </a:lnTo>
                  <a:lnTo>
                    <a:pt x="341" y="105"/>
                  </a:lnTo>
                  <a:lnTo>
                    <a:pt x="232" y="58"/>
                  </a:lnTo>
                  <a:lnTo>
                    <a:pt x="115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A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745" name="Freeform 169"/>
            <p:cNvSpPr>
              <a:spLocks/>
            </p:cNvSpPr>
            <p:nvPr/>
          </p:nvSpPr>
          <p:spPr bwMode="auto">
            <a:xfrm>
              <a:off x="5452" y="1802"/>
              <a:ext cx="160" cy="153"/>
            </a:xfrm>
            <a:custGeom>
              <a:avLst/>
              <a:gdLst>
                <a:gd name="T0" fmla="*/ 0 w 478"/>
                <a:gd name="T1" fmla="*/ 0 h 305"/>
                <a:gd name="T2" fmla="*/ 0 w 478"/>
                <a:gd name="T3" fmla="*/ 13 h 305"/>
                <a:gd name="T4" fmla="*/ 3 w 478"/>
                <a:gd name="T5" fmla="*/ 26 h 305"/>
                <a:gd name="T6" fmla="*/ 4 w 478"/>
                <a:gd name="T7" fmla="*/ 39 h 305"/>
                <a:gd name="T8" fmla="*/ 7 w 478"/>
                <a:gd name="T9" fmla="*/ 53 h 305"/>
                <a:gd name="T10" fmla="*/ 30 w 478"/>
                <a:gd name="T11" fmla="*/ 78 h 305"/>
                <a:gd name="T12" fmla="*/ 53 w 478"/>
                <a:gd name="T13" fmla="*/ 103 h 305"/>
                <a:gd name="T14" fmla="*/ 76 w 478"/>
                <a:gd name="T15" fmla="*/ 128 h 305"/>
                <a:gd name="T16" fmla="*/ 101 w 478"/>
                <a:gd name="T17" fmla="*/ 154 h 305"/>
                <a:gd name="T18" fmla="*/ 124 w 478"/>
                <a:gd name="T19" fmla="*/ 179 h 305"/>
                <a:gd name="T20" fmla="*/ 148 w 478"/>
                <a:gd name="T21" fmla="*/ 203 h 305"/>
                <a:gd name="T22" fmla="*/ 172 w 478"/>
                <a:gd name="T23" fmla="*/ 228 h 305"/>
                <a:gd name="T24" fmla="*/ 197 w 478"/>
                <a:gd name="T25" fmla="*/ 254 h 305"/>
                <a:gd name="T26" fmla="*/ 203 w 478"/>
                <a:gd name="T27" fmla="*/ 257 h 305"/>
                <a:gd name="T28" fmla="*/ 220 w 478"/>
                <a:gd name="T29" fmla="*/ 263 h 305"/>
                <a:gd name="T30" fmla="*/ 245 w 478"/>
                <a:gd name="T31" fmla="*/ 273 h 305"/>
                <a:gd name="T32" fmla="*/ 277 w 478"/>
                <a:gd name="T33" fmla="*/ 284 h 305"/>
                <a:gd name="T34" fmla="*/ 309 w 478"/>
                <a:gd name="T35" fmla="*/ 293 h 305"/>
                <a:gd name="T36" fmla="*/ 341 w 478"/>
                <a:gd name="T37" fmla="*/ 303 h 305"/>
                <a:gd name="T38" fmla="*/ 371 w 478"/>
                <a:gd name="T39" fmla="*/ 305 h 305"/>
                <a:gd name="T40" fmla="*/ 395 w 478"/>
                <a:gd name="T41" fmla="*/ 305 h 305"/>
                <a:gd name="T42" fmla="*/ 412 w 478"/>
                <a:gd name="T43" fmla="*/ 299 h 305"/>
                <a:gd name="T44" fmla="*/ 426 w 478"/>
                <a:gd name="T45" fmla="*/ 293 h 305"/>
                <a:gd name="T46" fmla="*/ 437 w 478"/>
                <a:gd name="T47" fmla="*/ 287 h 305"/>
                <a:gd name="T48" fmla="*/ 447 w 478"/>
                <a:gd name="T49" fmla="*/ 283 h 305"/>
                <a:gd name="T50" fmla="*/ 453 w 478"/>
                <a:gd name="T51" fmla="*/ 278 h 305"/>
                <a:gd name="T52" fmla="*/ 459 w 478"/>
                <a:gd name="T53" fmla="*/ 275 h 305"/>
                <a:gd name="T54" fmla="*/ 461 w 478"/>
                <a:gd name="T55" fmla="*/ 273 h 305"/>
                <a:gd name="T56" fmla="*/ 463 w 478"/>
                <a:gd name="T57" fmla="*/ 273 h 305"/>
                <a:gd name="T58" fmla="*/ 478 w 478"/>
                <a:gd name="T59" fmla="*/ 248 h 305"/>
                <a:gd name="T60" fmla="*/ 464 w 478"/>
                <a:gd name="T61" fmla="*/ 215 h 305"/>
                <a:gd name="T62" fmla="*/ 422 w 478"/>
                <a:gd name="T63" fmla="*/ 175 h 305"/>
                <a:gd name="T64" fmla="*/ 358 w 478"/>
                <a:gd name="T65" fmla="*/ 130 h 305"/>
                <a:gd name="T66" fmla="*/ 278 w 478"/>
                <a:gd name="T67" fmla="*/ 86 h 305"/>
                <a:gd name="T68" fmla="*/ 189 w 478"/>
                <a:gd name="T69" fmla="*/ 48 h 305"/>
                <a:gd name="T70" fmla="*/ 94 w 478"/>
                <a:gd name="T71" fmla="*/ 17 h 305"/>
                <a:gd name="T72" fmla="*/ 0 w 478"/>
                <a:gd name="T73" fmla="*/ 0 h 30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78"/>
                <a:gd name="T112" fmla="*/ 0 h 305"/>
                <a:gd name="T113" fmla="*/ 478 w 478"/>
                <a:gd name="T114" fmla="*/ 305 h 30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78" h="305">
                  <a:moveTo>
                    <a:pt x="0" y="0"/>
                  </a:moveTo>
                  <a:lnTo>
                    <a:pt x="0" y="13"/>
                  </a:lnTo>
                  <a:lnTo>
                    <a:pt x="3" y="26"/>
                  </a:lnTo>
                  <a:lnTo>
                    <a:pt x="4" y="39"/>
                  </a:lnTo>
                  <a:lnTo>
                    <a:pt x="7" y="53"/>
                  </a:lnTo>
                  <a:lnTo>
                    <a:pt x="30" y="78"/>
                  </a:lnTo>
                  <a:lnTo>
                    <a:pt x="53" y="103"/>
                  </a:lnTo>
                  <a:lnTo>
                    <a:pt x="76" y="128"/>
                  </a:lnTo>
                  <a:lnTo>
                    <a:pt x="101" y="154"/>
                  </a:lnTo>
                  <a:lnTo>
                    <a:pt x="124" y="179"/>
                  </a:lnTo>
                  <a:lnTo>
                    <a:pt x="148" y="203"/>
                  </a:lnTo>
                  <a:lnTo>
                    <a:pt x="172" y="228"/>
                  </a:lnTo>
                  <a:lnTo>
                    <a:pt x="197" y="254"/>
                  </a:lnTo>
                  <a:lnTo>
                    <a:pt x="203" y="257"/>
                  </a:lnTo>
                  <a:lnTo>
                    <a:pt x="220" y="263"/>
                  </a:lnTo>
                  <a:lnTo>
                    <a:pt x="245" y="273"/>
                  </a:lnTo>
                  <a:lnTo>
                    <a:pt x="277" y="284"/>
                  </a:lnTo>
                  <a:lnTo>
                    <a:pt x="309" y="293"/>
                  </a:lnTo>
                  <a:lnTo>
                    <a:pt x="341" y="303"/>
                  </a:lnTo>
                  <a:lnTo>
                    <a:pt x="371" y="305"/>
                  </a:lnTo>
                  <a:lnTo>
                    <a:pt x="395" y="305"/>
                  </a:lnTo>
                  <a:lnTo>
                    <a:pt x="412" y="299"/>
                  </a:lnTo>
                  <a:lnTo>
                    <a:pt x="426" y="293"/>
                  </a:lnTo>
                  <a:lnTo>
                    <a:pt x="437" y="287"/>
                  </a:lnTo>
                  <a:lnTo>
                    <a:pt x="447" y="283"/>
                  </a:lnTo>
                  <a:lnTo>
                    <a:pt x="453" y="278"/>
                  </a:lnTo>
                  <a:lnTo>
                    <a:pt x="459" y="275"/>
                  </a:lnTo>
                  <a:lnTo>
                    <a:pt x="461" y="273"/>
                  </a:lnTo>
                  <a:lnTo>
                    <a:pt x="463" y="273"/>
                  </a:lnTo>
                  <a:lnTo>
                    <a:pt x="478" y="248"/>
                  </a:lnTo>
                  <a:lnTo>
                    <a:pt x="464" y="215"/>
                  </a:lnTo>
                  <a:lnTo>
                    <a:pt x="422" y="175"/>
                  </a:lnTo>
                  <a:lnTo>
                    <a:pt x="358" y="130"/>
                  </a:lnTo>
                  <a:lnTo>
                    <a:pt x="278" y="86"/>
                  </a:lnTo>
                  <a:lnTo>
                    <a:pt x="189" y="48"/>
                  </a:lnTo>
                  <a:lnTo>
                    <a:pt x="94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3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746" name="Freeform 170"/>
            <p:cNvSpPr>
              <a:spLocks/>
            </p:cNvSpPr>
            <p:nvPr/>
          </p:nvSpPr>
          <p:spPr bwMode="auto">
            <a:xfrm>
              <a:off x="4432" y="2435"/>
              <a:ext cx="272" cy="271"/>
            </a:xfrm>
            <a:custGeom>
              <a:avLst/>
              <a:gdLst>
                <a:gd name="T0" fmla="*/ 279 w 816"/>
                <a:gd name="T1" fmla="*/ 0 h 542"/>
                <a:gd name="T2" fmla="*/ 209 w 816"/>
                <a:gd name="T3" fmla="*/ 9 h 542"/>
                <a:gd name="T4" fmla="*/ 110 w 816"/>
                <a:gd name="T5" fmla="*/ 33 h 542"/>
                <a:gd name="T6" fmla="*/ 26 w 816"/>
                <a:gd name="T7" fmla="*/ 72 h 542"/>
                <a:gd name="T8" fmla="*/ 0 w 816"/>
                <a:gd name="T9" fmla="*/ 124 h 542"/>
                <a:gd name="T10" fmla="*/ 18 w 816"/>
                <a:gd name="T11" fmla="*/ 153 h 542"/>
                <a:gd name="T12" fmla="*/ 56 w 816"/>
                <a:gd name="T13" fmla="*/ 161 h 542"/>
                <a:gd name="T14" fmla="*/ 89 w 816"/>
                <a:gd name="T15" fmla="*/ 161 h 542"/>
                <a:gd name="T16" fmla="*/ 149 w 816"/>
                <a:gd name="T17" fmla="*/ 261 h 542"/>
                <a:gd name="T18" fmla="*/ 169 w 816"/>
                <a:gd name="T19" fmla="*/ 284 h 542"/>
                <a:gd name="T20" fmla="*/ 230 w 816"/>
                <a:gd name="T21" fmla="*/ 334 h 542"/>
                <a:gd name="T22" fmla="*/ 326 w 816"/>
                <a:gd name="T23" fmla="*/ 391 h 542"/>
                <a:gd name="T24" fmla="*/ 454 w 816"/>
                <a:gd name="T25" fmla="*/ 428 h 542"/>
                <a:gd name="T26" fmla="*/ 564 w 816"/>
                <a:gd name="T27" fmla="*/ 455 h 542"/>
                <a:gd name="T28" fmla="*/ 628 w 816"/>
                <a:gd name="T29" fmla="*/ 490 h 542"/>
                <a:gd name="T30" fmla="*/ 656 w 816"/>
                <a:gd name="T31" fmla="*/ 519 h 542"/>
                <a:gd name="T32" fmla="*/ 663 w 816"/>
                <a:gd name="T33" fmla="*/ 532 h 542"/>
                <a:gd name="T34" fmla="*/ 698 w 816"/>
                <a:gd name="T35" fmla="*/ 538 h 542"/>
                <a:gd name="T36" fmla="*/ 769 w 816"/>
                <a:gd name="T37" fmla="*/ 542 h 542"/>
                <a:gd name="T38" fmla="*/ 816 w 816"/>
                <a:gd name="T39" fmla="*/ 516 h 542"/>
                <a:gd name="T40" fmla="*/ 779 w 816"/>
                <a:gd name="T41" fmla="*/ 432 h 542"/>
                <a:gd name="T42" fmla="*/ 722 w 816"/>
                <a:gd name="T43" fmla="*/ 342 h 542"/>
                <a:gd name="T44" fmla="*/ 711 w 816"/>
                <a:gd name="T45" fmla="*/ 293 h 542"/>
                <a:gd name="T46" fmla="*/ 676 w 816"/>
                <a:gd name="T47" fmla="*/ 240 h 542"/>
                <a:gd name="T48" fmla="*/ 552 w 816"/>
                <a:gd name="T49" fmla="*/ 146 h 542"/>
                <a:gd name="T50" fmla="*/ 440 w 816"/>
                <a:gd name="T51" fmla="*/ 62 h 542"/>
                <a:gd name="T52" fmla="*/ 447 w 816"/>
                <a:gd name="T53" fmla="*/ 49 h 542"/>
                <a:gd name="T54" fmla="*/ 501 w 816"/>
                <a:gd name="T55" fmla="*/ 67 h 542"/>
                <a:gd name="T56" fmla="*/ 535 w 816"/>
                <a:gd name="T57" fmla="*/ 82 h 542"/>
                <a:gd name="T58" fmla="*/ 516 w 816"/>
                <a:gd name="T59" fmla="*/ 69 h 542"/>
                <a:gd name="T60" fmla="*/ 470 w 816"/>
                <a:gd name="T61" fmla="*/ 41 h 542"/>
                <a:gd name="T62" fmla="*/ 392 w 816"/>
                <a:gd name="T63" fmla="*/ 12 h 542"/>
                <a:gd name="T64" fmla="*/ 292 w 816"/>
                <a:gd name="T65" fmla="*/ 0 h 5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16"/>
                <a:gd name="T100" fmla="*/ 0 h 542"/>
                <a:gd name="T101" fmla="*/ 816 w 816"/>
                <a:gd name="T102" fmla="*/ 542 h 5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16" h="542">
                  <a:moveTo>
                    <a:pt x="292" y="0"/>
                  </a:moveTo>
                  <a:lnTo>
                    <a:pt x="279" y="0"/>
                  </a:lnTo>
                  <a:lnTo>
                    <a:pt x="251" y="4"/>
                  </a:lnTo>
                  <a:lnTo>
                    <a:pt x="209" y="9"/>
                  </a:lnTo>
                  <a:lnTo>
                    <a:pt x="161" y="20"/>
                  </a:lnTo>
                  <a:lnTo>
                    <a:pt x="110" y="33"/>
                  </a:lnTo>
                  <a:lnTo>
                    <a:pt x="63" y="50"/>
                  </a:lnTo>
                  <a:lnTo>
                    <a:pt x="26" y="72"/>
                  </a:lnTo>
                  <a:lnTo>
                    <a:pt x="7" y="99"/>
                  </a:lnTo>
                  <a:lnTo>
                    <a:pt x="0" y="124"/>
                  </a:lnTo>
                  <a:lnTo>
                    <a:pt x="5" y="143"/>
                  </a:lnTo>
                  <a:lnTo>
                    <a:pt x="18" y="153"/>
                  </a:lnTo>
                  <a:lnTo>
                    <a:pt x="38" y="160"/>
                  </a:lnTo>
                  <a:lnTo>
                    <a:pt x="56" y="161"/>
                  </a:lnTo>
                  <a:lnTo>
                    <a:pt x="74" y="162"/>
                  </a:lnTo>
                  <a:lnTo>
                    <a:pt x="89" y="161"/>
                  </a:lnTo>
                  <a:lnTo>
                    <a:pt x="94" y="161"/>
                  </a:lnTo>
                  <a:lnTo>
                    <a:pt x="149" y="261"/>
                  </a:lnTo>
                  <a:lnTo>
                    <a:pt x="154" y="267"/>
                  </a:lnTo>
                  <a:lnTo>
                    <a:pt x="169" y="284"/>
                  </a:lnTo>
                  <a:lnTo>
                    <a:pt x="194" y="306"/>
                  </a:lnTo>
                  <a:lnTo>
                    <a:pt x="230" y="334"/>
                  </a:lnTo>
                  <a:lnTo>
                    <a:pt x="273" y="363"/>
                  </a:lnTo>
                  <a:lnTo>
                    <a:pt x="326" y="391"/>
                  </a:lnTo>
                  <a:lnTo>
                    <a:pt x="385" y="413"/>
                  </a:lnTo>
                  <a:lnTo>
                    <a:pt x="454" y="428"/>
                  </a:lnTo>
                  <a:lnTo>
                    <a:pt x="515" y="439"/>
                  </a:lnTo>
                  <a:lnTo>
                    <a:pt x="564" y="455"/>
                  </a:lnTo>
                  <a:lnTo>
                    <a:pt x="601" y="472"/>
                  </a:lnTo>
                  <a:lnTo>
                    <a:pt x="628" y="490"/>
                  </a:lnTo>
                  <a:lnTo>
                    <a:pt x="645" y="504"/>
                  </a:lnTo>
                  <a:lnTo>
                    <a:pt x="656" y="519"/>
                  </a:lnTo>
                  <a:lnTo>
                    <a:pt x="662" y="528"/>
                  </a:lnTo>
                  <a:lnTo>
                    <a:pt x="663" y="532"/>
                  </a:lnTo>
                  <a:lnTo>
                    <a:pt x="672" y="533"/>
                  </a:lnTo>
                  <a:lnTo>
                    <a:pt x="698" y="538"/>
                  </a:lnTo>
                  <a:lnTo>
                    <a:pt x="732" y="542"/>
                  </a:lnTo>
                  <a:lnTo>
                    <a:pt x="769" y="542"/>
                  </a:lnTo>
                  <a:lnTo>
                    <a:pt x="799" y="534"/>
                  </a:lnTo>
                  <a:lnTo>
                    <a:pt x="816" y="516"/>
                  </a:lnTo>
                  <a:lnTo>
                    <a:pt x="810" y="482"/>
                  </a:lnTo>
                  <a:lnTo>
                    <a:pt x="779" y="432"/>
                  </a:lnTo>
                  <a:lnTo>
                    <a:pt x="741" y="380"/>
                  </a:lnTo>
                  <a:lnTo>
                    <a:pt x="722" y="342"/>
                  </a:lnTo>
                  <a:lnTo>
                    <a:pt x="715" y="315"/>
                  </a:lnTo>
                  <a:lnTo>
                    <a:pt x="711" y="293"/>
                  </a:lnTo>
                  <a:lnTo>
                    <a:pt x="700" y="269"/>
                  </a:lnTo>
                  <a:lnTo>
                    <a:pt x="676" y="240"/>
                  </a:lnTo>
                  <a:lnTo>
                    <a:pt x="628" y="201"/>
                  </a:lnTo>
                  <a:lnTo>
                    <a:pt x="552" y="146"/>
                  </a:lnTo>
                  <a:lnTo>
                    <a:pt x="477" y="92"/>
                  </a:lnTo>
                  <a:lnTo>
                    <a:pt x="440" y="62"/>
                  </a:lnTo>
                  <a:lnTo>
                    <a:pt x="433" y="47"/>
                  </a:lnTo>
                  <a:lnTo>
                    <a:pt x="447" y="49"/>
                  </a:lnTo>
                  <a:lnTo>
                    <a:pt x="471" y="55"/>
                  </a:lnTo>
                  <a:lnTo>
                    <a:pt x="501" y="67"/>
                  </a:lnTo>
                  <a:lnTo>
                    <a:pt x="523" y="77"/>
                  </a:lnTo>
                  <a:lnTo>
                    <a:pt x="535" y="82"/>
                  </a:lnTo>
                  <a:lnTo>
                    <a:pt x="529" y="79"/>
                  </a:lnTo>
                  <a:lnTo>
                    <a:pt x="516" y="69"/>
                  </a:lnTo>
                  <a:lnTo>
                    <a:pt x="497" y="55"/>
                  </a:lnTo>
                  <a:lnTo>
                    <a:pt x="470" y="41"/>
                  </a:lnTo>
                  <a:lnTo>
                    <a:pt x="433" y="25"/>
                  </a:lnTo>
                  <a:lnTo>
                    <a:pt x="392" y="12"/>
                  </a:lnTo>
                  <a:lnTo>
                    <a:pt x="344" y="3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EDA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747" name="Freeform 171"/>
            <p:cNvSpPr>
              <a:spLocks/>
            </p:cNvSpPr>
            <p:nvPr/>
          </p:nvSpPr>
          <p:spPr bwMode="auto">
            <a:xfrm>
              <a:off x="4449" y="2320"/>
              <a:ext cx="174" cy="133"/>
            </a:xfrm>
            <a:custGeom>
              <a:avLst/>
              <a:gdLst>
                <a:gd name="T0" fmla="*/ 522 w 524"/>
                <a:gd name="T1" fmla="*/ 265 h 266"/>
                <a:gd name="T2" fmla="*/ 522 w 524"/>
                <a:gd name="T3" fmla="*/ 261 h 266"/>
                <a:gd name="T4" fmla="*/ 524 w 524"/>
                <a:gd name="T5" fmla="*/ 250 h 266"/>
                <a:gd name="T6" fmla="*/ 524 w 524"/>
                <a:gd name="T7" fmla="*/ 231 h 266"/>
                <a:gd name="T8" fmla="*/ 522 w 524"/>
                <a:gd name="T9" fmla="*/ 208 h 266"/>
                <a:gd name="T10" fmla="*/ 515 w 524"/>
                <a:gd name="T11" fmla="*/ 174 h 266"/>
                <a:gd name="T12" fmla="*/ 505 w 524"/>
                <a:gd name="T13" fmla="*/ 136 h 266"/>
                <a:gd name="T14" fmla="*/ 487 w 524"/>
                <a:gd name="T15" fmla="*/ 89 h 266"/>
                <a:gd name="T16" fmla="*/ 460 w 524"/>
                <a:gd name="T17" fmla="*/ 37 h 266"/>
                <a:gd name="T18" fmla="*/ 414 w 524"/>
                <a:gd name="T19" fmla="*/ 0 h 266"/>
                <a:gd name="T20" fmla="*/ 352 w 524"/>
                <a:gd name="T21" fmla="*/ 1 h 266"/>
                <a:gd name="T22" fmla="*/ 275 w 524"/>
                <a:gd name="T23" fmla="*/ 30 h 266"/>
                <a:gd name="T24" fmla="*/ 198 w 524"/>
                <a:gd name="T25" fmla="*/ 77 h 266"/>
                <a:gd name="T26" fmla="*/ 121 w 524"/>
                <a:gd name="T27" fmla="*/ 129 h 266"/>
                <a:gd name="T28" fmla="*/ 59 w 524"/>
                <a:gd name="T29" fmla="*/ 180 h 266"/>
                <a:gd name="T30" fmla="*/ 16 w 524"/>
                <a:gd name="T31" fmla="*/ 218 h 266"/>
                <a:gd name="T32" fmla="*/ 0 w 524"/>
                <a:gd name="T33" fmla="*/ 234 h 266"/>
                <a:gd name="T34" fmla="*/ 7 w 524"/>
                <a:gd name="T35" fmla="*/ 229 h 266"/>
                <a:gd name="T36" fmla="*/ 28 w 524"/>
                <a:gd name="T37" fmla="*/ 221 h 266"/>
                <a:gd name="T38" fmla="*/ 59 w 524"/>
                <a:gd name="T39" fmla="*/ 208 h 266"/>
                <a:gd name="T40" fmla="*/ 100 w 524"/>
                <a:gd name="T41" fmla="*/ 196 h 266"/>
                <a:gd name="T42" fmla="*/ 145 w 524"/>
                <a:gd name="T43" fmla="*/ 184 h 266"/>
                <a:gd name="T44" fmla="*/ 195 w 524"/>
                <a:gd name="T45" fmla="*/ 178 h 266"/>
                <a:gd name="T46" fmla="*/ 243 w 524"/>
                <a:gd name="T47" fmla="*/ 178 h 266"/>
                <a:gd name="T48" fmla="*/ 289 w 524"/>
                <a:gd name="T49" fmla="*/ 188 h 266"/>
                <a:gd name="T50" fmla="*/ 332 w 524"/>
                <a:gd name="T51" fmla="*/ 202 h 266"/>
                <a:gd name="T52" fmla="*/ 376 w 524"/>
                <a:gd name="T53" fmla="*/ 218 h 266"/>
                <a:gd name="T54" fmla="*/ 415 w 524"/>
                <a:gd name="T55" fmla="*/ 231 h 266"/>
                <a:gd name="T56" fmla="*/ 452 w 524"/>
                <a:gd name="T57" fmla="*/ 246 h 266"/>
                <a:gd name="T58" fmla="*/ 481 w 524"/>
                <a:gd name="T59" fmla="*/ 256 h 266"/>
                <a:gd name="T60" fmla="*/ 505 w 524"/>
                <a:gd name="T61" fmla="*/ 264 h 266"/>
                <a:gd name="T62" fmla="*/ 518 w 524"/>
                <a:gd name="T63" fmla="*/ 266 h 266"/>
                <a:gd name="T64" fmla="*/ 522 w 524"/>
                <a:gd name="T65" fmla="*/ 265 h 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24"/>
                <a:gd name="T100" fmla="*/ 0 h 266"/>
                <a:gd name="T101" fmla="*/ 524 w 524"/>
                <a:gd name="T102" fmla="*/ 266 h 26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24" h="266">
                  <a:moveTo>
                    <a:pt x="522" y="265"/>
                  </a:moveTo>
                  <a:lnTo>
                    <a:pt x="522" y="261"/>
                  </a:lnTo>
                  <a:lnTo>
                    <a:pt x="524" y="250"/>
                  </a:lnTo>
                  <a:lnTo>
                    <a:pt x="524" y="231"/>
                  </a:lnTo>
                  <a:lnTo>
                    <a:pt x="522" y="208"/>
                  </a:lnTo>
                  <a:lnTo>
                    <a:pt x="515" y="174"/>
                  </a:lnTo>
                  <a:lnTo>
                    <a:pt x="505" y="136"/>
                  </a:lnTo>
                  <a:lnTo>
                    <a:pt x="487" y="89"/>
                  </a:lnTo>
                  <a:lnTo>
                    <a:pt x="460" y="37"/>
                  </a:lnTo>
                  <a:lnTo>
                    <a:pt x="414" y="0"/>
                  </a:lnTo>
                  <a:lnTo>
                    <a:pt x="352" y="1"/>
                  </a:lnTo>
                  <a:lnTo>
                    <a:pt x="275" y="30"/>
                  </a:lnTo>
                  <a:lnTo>
                    <a:pt x="198" y="77"/>
                  </a:lnTo>
                  <a:lnTo>
                    <a:pt x="121" y="129"/>
                  </a:lnTo>
                  <a:lnTo>
                    <a:pt x="59" y="180"/>
                  </a:lnTo>
                  <a:lnTo>
                    <a:pt x="16" y="218"/>
                  </a:lnTo>
                  <a:lnTo>
                    <a:pt x="0" y="234"/>
                  </a:lnTo>
                  <a:lnTo>
                    <a:pt x="7" y="229"/>
                  </a:lnTo>
                  <a:lnTo>
                    <a:pt x="28" y="221"/>
                  </a:lnTo>
                  <a:lnTo>
                    <a:pt x="59" y="208"/>
                  </a:lnTo>
                  <a:lnTo>
                    <a:pt x="100" y="196"/>
                  </a:lnTo>
                  <a:lnTo>
                    <a:pt x="145" y="184"/>
                  </a:lnTo>
                  <a:lnTo>
                    <a:pt x="195" y="178"/>
                  </a:lnTo>
                  <a:lnTo>
                    <a:pt x="243" y="178"/>
                  </a:lnTo>
                  <a:lnTo>
                    <a:pt x="289" y="188"/>
                  </a:lnTo>
                  <a:lnTo>
                    <a:pt x="332" y="202"/>
                  </a:lnTo>
                  <a:lnTo>
                    <a:pt x="376" y="218"/>
                  </a:lnTo>
                  <a:lnTo>
                    <a:pt x="415" y="231"/>
                  </a:lnTo>
                  <a:lnTo>
                    <a:pt x="452" y="246"/>
                  </a:lnTo>
                  <a:lnTo>
                    <a:pt x="481" y="256"/>
                  </a:lnTo>
                  <a:lnTo>
                    <a:pt x="505" y="264"/>
                  </a:lnTo>
                  <a:lnTo>
                    <a:pt x="518" y="266"/>
                  </a:lnTo>
                  <a:lnTo>
                    <a:pt x="522" y="265"/>
                  </a:lnTo>
                  <a:close/>
                </a:path>
              </a:pathLst>
            </a:custGeom>
            <a:solidFill>
              <a:srgbClr val="EDA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7" name="Group 172"/>
          <p:cNvGrpSpPr>
            <a:grpSpLocks/>
          </p:cNvGrpSpPr>
          <p:nvPr/>
        </p:nvGrpSpPr>
        <p:grpSpPr bwMode="auto">
          <a:xfrm>
            <a:off x="152400" y="5105400"/>
            <a:ext cx="1066800" cy="1371600"/>
            <a:chOff x="8001" y="7074"/>
            <a:chExt cx="2185" cy="2700"/>
          </a:xfrm>
        </p:grpSpPr>
        <p:sp>
          <p:nvSpPr>
            <p:cNvPr id="23608" name="Oval 173"/>
            <p:cNvSpPr>
              <a:spLocks noChangeArrowheads="1"/>
            </p:cNvSpPr>
            <p:nvPr/>
          </p:nvSpPr>
          <p:spPr bwMode="auto">
            <a:xfrm rot="-1341769">
              <a:off x="8382" y="7074"/>
              <a:ext cx="360" cy="1440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609" name="Oval 174"/>
            <p:cNvSpPr>
              <a:spLocks noChangeArrowheads="1"/>
            </p:cNvSpPr>
            <p:nvPr/>
          </p:nvSpPr>
          <p:spPr bwMode="auto">
            <a:xfrm rot="1077739">
              <a:off x="9462" y="7074"/>
              <a:ext cx="360" cy="1440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610" name="Oval 175"/>
            <p:cNvSpPr>
              <a:spLocks noChangeArrowheads="1"/>
            </p:cNvSpPr>
            <p:nvPr/>
          </p:nvSpPr>
          <p:spPr bwMode="auto">
            <a:xfrm>
              <a:off x="8382" y="8154"/>
              <a:ext cx="1440" cy="144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611" name="AutoShape 176"/>
            <p:cNvSpPr>
              <a:spLocks noChangeArrowheads="1"/>
            </p:cNvSpPr>
            <p:nvPr/>
          </p:nvSpPr>
          <p:spPr bwMode="auto">
            <a:xfrm rot="5400000">
              <a:off x="8471" y="9320"/>
              <a:ext cx="359" cy="548"/>
            </a:xfrm>
            <a:prstGeom prst="moon">
              <a:avLst>
                <a:gd name="adj" fmla="val 87500"/>
              </a:avLst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612" name="AutoShape 177"/>
            <p:cNvSpPr>
              <a:spLocks noChangeArrowheads="1"/>
            </p:cNvSpPr>
            <p:nvPr/>
          </p:nvSpPr>
          <p:spPr bwMode="auto">
            <a:xfrm rot="5400000">
              <a:off x="9365" y="9326"/>
              <a:ext cx="360" cy="535"/>
            </a:xfrm>
            <a:prstGeom prst="moon">
              <a:avLst>
                <a:gd name="adj" fmla="val 87500"/>
              </a:avLst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613" name="Oval 178"/>
            <p:cNvSpPr>
              <a:spLocks noChangeArrowheads="1"/>
            </p:cNvSpPr>
            <p:nvPr/>
          </p:nvSpPr>
          <p:spPr bwMode="auto">
            <a:xfrm>
              <a:off x="9282" y="8694"/>
              <a:ext cx="181" cy="179"/>
            </a:xfrm>
            <a:prstGeom prst="ellipse">
              <a:avLst/>
            </a:prstGeom>
            <a:gradFill rotWithShape="1">
              <a:gsLst>
                <a:gs pos="0">
                  <a:srgbClr val="333333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614" name="Oval 179"/>
            <p:cNvSpPr>
              <a:spLocks noChangeArrowheads="1"/>
            </p:cNvSpPr>
            <p:nvPr/>
          </p:nvSpPr>
          <p:spPr bwMode="auto">
            <a:xfrm>
              <a:off x="8742" y="8694"/>
              <a:ext cx="181" cy="179"/>
            </a:xfrm>
            <a:prstGeom prst="ellipse">
              <a:avLst/>
            </a:prstGeom>
            <a:gradFill rotWithShape="1">
              <a:gsLst>
                <a:gs pos="0">
                  <a:srgbClr val="333333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615" name="AutoShape 180"/>
            <p:cNvSpPr>
              <a:spLocks noChangeArrowheads="1"/>
            </p:cNvSpPr>
            <p:nvPr/>
          </p:nvSpPr>
          <p:spPr bwMode="auto">
            <a:xfrm flipH="1">
              <a:off x="9102" y="9054"/>
              <a:ext cx="360" cy="360"/>
            </a:xfrm>
            <a:prstGeom prst="moon">
              <a:avLst>
                <a:gd name="adj" fmla="val 875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616" name="AutoShape 181"/>
            <p:cNvSpPr>
              <a:spLocks noChangeArrowheads="1"/>
            </p:cNvSpPr>
            <p:nvPr/>
          </p:nvSpPr>
          <p:spPr bwMode="auto">
            <a:xfrm>
              <a:off x="8742" y="9054"/>
              <a:ext cx="360" cy="360"/>
            </a:xfrm>
            <a:prstGeom prst="moon">
              <a:avLst>
                <a:gd name="adj" fmla="val 875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617" name="Freeform 182"/>
            <p:cNvSpPr>
              <a:spLocks/>
            </p:cNvSpPr>
            <p:nvPr/>
          </p:nvSpPr>
          <p:spPr bwMode="auto">
            <a:xfrm>
              <a:off x="9004" y="8985"/>
              <a:ext cx="241" cy="120"/>
            </a:xfrm>
            <a:custGeom>
              <a:avLst/>
              <a:gdLst>
                <a:gd name="T0" fmla="*/ 107 w 241"/>
                <a:gd name="T1" fmla="*/ 0 h 120"/>
                <a:gd name="T2" fmla="*/ 32 w 241"/>
                <a:gd name="T3" fmla="*/ 15 h 120"/>
                <a:gd name="T4" fmla="*/ 32 w 241"/>
                <a:gd name="T5" fmla="*/ 120 h 120"/>
                <a:gd name="T6" fmla="*/ 152 w 241"/>
                <a:gd name="T7" fmla="*/ 105 h 120"/>
                <a:gd name="T8" fmla="*/ 107 w 241"/>
                <a:gd name="T9" fmla="*/ 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1"/>
                <a:gd name="T16" fmla="*/ 0 h 120"/>
                <a:gd name="T17" fmla="*/ 241 w 241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1" h="120">
                  <a:moveTo>
                    <a:pt x="107" y="0"/>
                  </a:moveTo>
                  <a:cubicBezTo>
                    <a:pt x="82" y="5"/>
                    <a:pt x="53" y="1"/>
                    <a:pt x="32" y="15"/>
                  </a:cubicBezTo>
                  <a:cubicBezTo>
                    <a:pt x="0" y="37"/>
                    <a:pt x="27" y="101"/>
                    <a:pt x="32" y="120"/>
                  </a:cubicBezTo>
                  <a:cubicBezTo>
                    <a:pt x="72" y="115"/>
                    <a:pt x="115" y="120"/>
                    <a:pt x="152" y="105"/>
                  </a:cubicBezTo>
                  <a:cubicBezTo>
                    <a:pt x="241" y="70"/>
                    <a:pt x="137" y="10"/>
                    <a:pt x="107" y="0"/>
                  </a:cubicBezTo>
                  <a:close/>
                </a:path>
              </a:pathLst>
            </a:cu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618" name="Freeform 183"/>
            <p:cNvSpPr>
              <a:spLocks/>
            </p:cNvSpPr>
            <p:nvPr/>
          </p:nvSpPr>
          <p:spPr bwMode="auto">
            <a:xfrm>
              <a:off x="8436" y="7455"/>
              <a:ext cx="345" cy="792"/>
            </a:xfrm>
            <a:custGeom>
              <a:avLst/>
              <a:gdLst>
                <a:gd name="T0" fmla="*/ 0 w 345"/>
                <a:gd name="T1" fmla="*/ 0 h 792"/>
                <a:gd name="T2" fmla="*/ 60 w 345"/>
                <a:gd name="T3" fmla="*/ 405 h 792"/>
                <a:gd name="T4" fmla="*/ 105 w 345"/>
                <a:gd name="T5" fmla="*/ 495 h 792"/>
                <a:gd name="T6" fmla="*/ 195 w 345"/>
                <a:gd name="T7" fmla="*/ 570 h 792"/>
                <a:gd name="T8" fmla="*/ 270 w 345"/>
                <a:gd name="T9" fmla="*/ 645 h 792"/>
                <a:gd name="T10" fmla="*/ 285 w 345"/>
                <a:gd name="T11" fmla="*/ 690 h 792"/>
                <a:gd name="T12" fmla="*/ 300 w 345"/>
                <a:gd name="T13" fmla="*/ 780 h 792"/>
                <a:gd name="T14" fmla="*/ 345 w 345"/>
                <a:gd name="T15" fmla="*/ 765 h 792"/>
                <a:gd name="T16" fmla="*/ 135 w 345"/>
                <a:gd name="T17" fmla="*/ 195 h 792"/>
                <a:gd name="T18" fmla="*/ 75 w 345"/>
                <a:gd name="T19" fmla="*/ 120 h 792"/>
                <a:gd name="T20" fmla="*/ 60 w 345"/>
                <a:gd name="T21" fmla="*/ 75 h 792"/>
                <a:gd name="T22" fmla="*/ 0 w 345"/>
                <a:gd name="T23" fmla="*/ 0 h 7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45"/>
                <a:gd name="T37" fmla="*/ 0 h 792"/>
                <a:gd name="T38" fmla="*/ 345 w 345"/>
                <a:gd name="T39" fmla="*/ 792 h 7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45" h="792">
                  <a:moveTo>
                    <a:pt x="0" y="0"/>
                  </a:moveTo>
                  <a:cubicBezTo>
                    <a:pt x="10" y="147"/>
                    <a:pt x="14" y="268"/>
                    <a:pt x="60" y="405"/>
                  </a:cubicBezTo>
                  <a:cubicBezTo>
                    <a:pt x="72" y="442"/>
                    <a:pt x="76" y="466"/>
                    <a:pt x="105" y="495"/>
                  </a:cubicBezTo>
                  <a:cubicBezTo>
                    <a:pt x="223" y="613"/>
                    <a:pt x="72" y="423"/>
                    <a:pt x="195" y="570"/>
                  </a:cubicBezTo>
                  <a:cubicBezTo>
                    <a:pt x="257" y="645"/>
                    <a:pt x="187" y="590"/>
                    <a:pt x="270" y="645"/>
                  </a:cubicBezTo>
                  <a:cubicBezTo>
                    <a:pt x="275" y="660"/>
                    <a:pt x="282" y="675"/>
                    <a:pt x="285" y="690"/>
                  </a:cubicBezTo>
                  <a:cubicBezTo>
                    <a:pt x="292" y="720"/>
                    <a:pt x="281" y="756"/>
                    <a:pt x="300" y="780"/>
                  </a:cubicBezTo>
                  <a:cubicBezTo>
                    <a:pt x="310" y="792"/>
                    <a:pt x="330" y="770"/>
                    <a:pt x="345" y="765"/>
                  </a:cubicBezTo>
                  <a:cubicBezTo>
                    <a:pt x="283" y="578"/>
                    <a:pt x="320" y="318"/>
                    <a:pt x="135" y="195"/>
                  </a:cubicBezTo>
                  <a:cubicBezTo>
                    <a:pt x="97" y="82"/>
                    <a:pt x="153" y="217"/>
                    <a:pt x="75" y="120"/>
                  </a:cubicBezTo>
                  <a:cubicBezTo>
                    <a:pt x="65" y="108"/>
                    <a:pt x="67" y="89"/>
                    <a:pt x="60" y="75"/>
                  </a:cubicBezTo>
                  <a:cubicBezTo>
                    <a:pt x="41" y="37"/>
                    <a:pt x="28" y="28"/>
                    <a:pt x="0" y="0"/>
                  </a:cubicBezTo>
                  <a:close/>
                </a:path>
              </a:pathLst>
            </a:cu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619" name="Freeform 184"/>
            <p:cNvSpPr>
              <a:spLocks/>
            </p:cNvSpPr>
            <p:nvPr/>
          </p:nvSpPr>
          <p:spPr bwMode="auto">
            <a:xfrm rot="2261767">
              <a:off x="9473" y="7437"/>
              <a:ext cx="283" cy="793"/>
            </a:xfrm>
            <a:custGeom>
              <a:avLst/>
              <a:gdLst>
                <a:gd name="T0" fmla="*/ 0 w 345"/>
                <a:gd name="T1" fmla="*/ 0 h 792"/>
                <a:gd name="T2" fmla="*/ 60 w 345"/>
                <a:gd name="T3" fmla="*/ 405 h 792"/>
                <a:gd name="T4" fmla="*/ 105 w 345"/>
                <a:gd name="T5" fmla="*/ 495 h 792"/>
                <a:gd name="T6" fmla="*/ 195 w 345"/>
                <a:gd name="T7" fmla="*/ 570 h 792"/>
                <a:gd name="T8" fmla="*/ 270 w 345"/>
                <a:gd name="T9" fmla="*/ 645 h 792"/>
                <a:gd name="T10" fmla="*/ 285 w 345"/>
                <a:gd name="T11" fmla="*/ 690 h 792"/>
                <a:gd name="T12" fmla="*/ 300 w 345"/>
                <a:gd name="T13" fmla="*/ 780 h 792"/>
                <a:gd name="T14" fmla="*/ 345 w 345"/>
                <a:gd name="T15" fmla="*/ 765 h 792"/>
                <a:gd name="T16" fmla="*/ 135 w 345"/>
                <a:gd name="T17" fmla="*/ 195 h 792"/>
                <a:gd name="T18" fmla="*/ 75 w 345"/>
                <a:gd name="T19" fmla="*/ 120 h 792"/>
                <a:gd name="T20" fmla="*/ 60 w 345"/>
                <a:gd name="T21" fmla="*/ 75 h 792"/>
                <a:gd name="T22" fmla="*/ 0 w 345"/>
                <a:gd name="T23" fmla="*/ 0 h 7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45"/>
                <a:gd name="T37" fmla="*/ 0 h 792"/>
                <a:gd name="T38" fmla="*/ 345 w 345"/>
                <a:gd name="T39" fmla="*/ 792 h 7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45" h="792">
                  <a:moveTo>
                    <a:pt x="0" y="0"/>
                  </a:moveTo>
                  <a:cubicBezTo>
                    <a:pt x="10" y="147"/>
                    <a:pt x="14" y="268"/>
                    <a:pt x="60" y="405"/>
                  </a:cubicBezTo>
                  <a:cubicBezTo>
                    <a:pt x="72" y="442"/>
                    <a:pt x="76" y="466"/>
                    <a:pt x="105" y="495"/>
                  </a:cubicBezTo>
                  <a:cubicBezTo>
                    <a:pt x="223" y="613"/>
                    <a:pt x="72" y="423"/>
                    <a:pt x="195" y="570"/>
                  </a:cubicBezTo>
                  <a:cubicBezTo>
                    <a:pt x="257" y="645"/>
                    <a:pt x="187" y="590"/>
                    <a:pt x="270" y="645"/>
                  </a:cubicBezTo>
                  <a:cubicBezTo>
                    <a:pt x="275" y="660"/>
                    <a:pt x="282" y="675"/>
                    <a:pt x="285" y="690"/>
                  </a:cubicBezTo>
                  <a:cubicBezTo>
                    <a:pt x="292" y="720"/>
                    <a:pt x="281" y="756"/>
                    <a:pt x="300" y="780"/>
                  </a:cubicBezTo>
                  <a:cubicBezTo>
                    <a:pt x="310" y="792"/>
                    <a:pt x="330" y="770"/>
                    <a:pt x="345" y="765"/>
                  </a:cubicBezTo>
                  <a:cubicBezTo>
                    <a:pt x="283" y="578"/>
                    <a:pt x="320" y="318"/>
                    <a:pt x="135" y="195"/>
                  </a:cubicBezTo>
                  <a:cubicBezTo>
                    <a:pt x="97" y="82"/>
                    <a:pt x="153" y="217"/>
                    <a:pt x="75" y="120"/>
                  </a:cubicBezTo>
                  <a:cubicBezTo>
                    <a:pt x="65" y="108"/>
                    <a:pt x="67" y="89"/>
                    <a:pt x="60" y="75"/>
                  </a:cubicBezTo>
                  <a:cubicBezTo>
                    <a:pt x="41" y="37"/>
                    <a:pt x="28" y="28"/>
                    <a:pt x="0" y="0"/>
                  </a:cubicBezTo>
                  <a:close/>
                </a:path>
              </a:pathLst>
            </a:cu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620" name="Freeform 185"/>
            <p:cNvSpPr>
              <a:spLocks/>
            </p:cNvSpPr>
            <p:nvPr/>
          </p:nvSpPr>
          <p:spPr bwMode="auto">
            <a:xfrm>
              <a:off x="8361" y="9077"/>
              <a:ext cx="510" cy="133"/>
            </a:xfrm>
            <a:custGeom>
              <a:avLst/>
              <a:gdLst>
                <a:gd name="T0" fmla="*/ 510 w 510"/>
                <a:gd name="T1" fmla="*/ 133 h 133"/>
                <a:gd name="T2" fmla="*/ 0 w 510"/>
                <a:gd name="T3" fmla="*/ 43 h 133"/>
                <a:gd name="T4" fmla="*/ 0 60000 65536"/>
                <a:gd name="T5" fmla="*/ 0 60000 65536"/>
                <a:gd name="T6" fmla="*/ 0 w 510"/>
                <a:gd name="T7" fmla="*/ 0 h 133"/>
                <a:gd name="T8" fmla="*/ 510 w 510"/>
                <a:gd name="T9" fmla="*/ 133 h 13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" h="133">
                  <a:moveTo>
                    <a:pt x="510" y="133"/>
                  </a:moveTo>
                  <a:cubicBezTo>
                    <a:pt x="311" y="0"/>
                    <a:pt x="293" y="43"/>
                    <a:pt x="0" y="43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621" name="Freeform 186"/>
            <p:cNvSpPr>
              <a:spLocks/>
            </p:cNvSpPr>
            <p:nvPr/>
          </p:nvSpPr>
          <p:spPr bwMode="auto">
            <a:xfrm>
              <a:off x="9282" y="9234"/>
              <a:ext cx="510" cy="133"/>
            </a:xfrm>
            <a:custGeom>
              <a:avLst/>
              <a:gdLst>
                <a:gd name="T0" fmla="*/ 510 w 510"/>
                <a:gd name="T1" fmla="*/ 133 h 133"/>
                <a:gd name="T2" fmla="*/ 0 w 510"/>
                <a:gd name="T3" fmla="*/ 43 h 133"/>
                <a:gd name="T4" fmla="*/ 0 60000 65536"/>
                <a:gd name="T5" fmla="*/ 0 60000 65536"/>
                <a:gd name="T6" fmla="*/ 0 w 510"/>
                <a:gd name="T7" fmla="*/ 0 h 133"/>
                <a:gd name="T8" fmla="*/ 510 w 510"/>
                <a:gd name="T9" fmla="*/ 133 h 13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" h="133">
                  <a:moveTo>
                    <a:pt x="510" y="133"/>
                  </a:moveTo>
                  <a:cubicBezTo>
                    <a:pt x="311" y="0"/>
                    <a:pt x="293" y="43"/>
                    <a:pt x="0" y="43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622" name="Freeform 187"/>
            <p:cNvSpPr>
              <a:spLocks/>
            </p:cNvSpPr>
            <p:nvPr/>
          </p:nvSpPr>
          <p:spPr bwMode="auto">
            <a:xfrm rot="-1138225">
              <a:off x="9282" y="9054"/>
              <a:ext cx="510" cy="133"/>
            </a:xfrm>
            <a:custGeom>
              <a:avLst/>
              <a:gdLst>
                <a:gd name="T0" fmla="*/ 510 w 510"/>
                <a:gd name="T1" fmla="*/ 133 h 133"/>
                <a:gd name="T2" fmla="*/ 0 w 510"/>
                <a:gd name="T3" fmla="*/ 43 h 133"/>
                <a:gd name="T4" fmla="*/ 0 60000 65536"/>
                <a:gd name="T5" fmla="*/ 0 60000 65536"/>
                <a:gd name="T6" fmla="*/ 0 w 510"/>
                <a:gd name="T7" fmla="*/ 0 h 133"/>
                <a:gd name="T8" fmla="*/ 510 w 510"/>
                <a:gd name="T9" fmla="*/ 133 h 13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" h="133">
                  <a:moveTo>
                    <a:pt x="510" y="133"/>
                  </a:moveTo>
                  <a:cubicBezTo>
                    <a:pt x="311" y="0"/>
                    <a:pt x="293" y="43"/>
                    <a:pt x="0" y="43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623" name="Freeform 188"/>
            <p:cNvSpPr>
              <a:spLocks/>
            </p:cNvSpPr>
            <p:nvPr/>
          </p:nvSpPr>
          <p:spPr bwMode="auto">
            <a:xfrm rot="1280672">
              <a:off x="8753" y="7980"/>
              <a:ext cx="647" cy="579"/>
            </a:xfrm>
            <a:custGeom>
              <a:avLst/>
              <a:gdLst>
                <a:gd name="T0" fmla="*/ 167 w 647"/>
                <a:gd name="T1" fmla="*/ 109 h 399"/>
                <a:gd name="T2" fmla="*/ 2 w 647"/>
                <a:gd name="T3" fmla="*/ 244 h 399"/>
                <a:gd name="T4" fmla="*/ 107 w 647"/>
                <a:gd name="T5" fmla="*/ 394 h 399"/>
                <a:gd name="T6" fmla="*/ 242 w 647"/>
                <a:gd name="T7" fmla="*/ 379 h 399"/>
                <a:gd name="T8" fmla="*/ 302 w 647"/>
                <a:gd name="T9" fmla="*/ 349 h 399"/>
                <a:gd name="T10" fmla="*/ 437 w 647"/>
                <a:gd name="T11" fmla="*/ 259 h 399"/>
                <a:gd name="T12" fmla="*/ 422 w 647"/>
                <a:gd name="T13" fmla="*/ 214 h 399"/>
                <a:gd name="T14" fmla="*/ 512 w 647"/>
                <a:gd name="T15" fmla="*/ 214 h 399"/>
                <a:gd name="T16" fmla="*/ 647 w 647"/>
                <a:gd name="T17" fmla="*/ 199 h 399"/>
                <a:gd name="T18" fmla="*/ 587 w 647"/>
                <a:gd name="T19" fmla="*/ 34 h 399"/>
                <a:gd name="T20" fmla="*/ 497 w 647"/>
                <a:gd name="T21" fmla="*/ 4 h 399"/>
                <a:gd name="T22" fmla="*/ 272 w 647"/>
                <a:gd name="T23" fmla="*/ 34 h 399"/>
                <a:gd name="T24" fmla="*/ 167 w 647"/>
                <a:gd name="T25" fmla="*/ 109 h 3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7"/>
                <a:gd name="T40" fmla="*/ 0 h 399"/>
                <a:gd name="T41" fmla="*/ 647 w 647"/>
                <a:gd name="T42" fmla="*/ 399 h 3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7" h="399">
                  <a:moveTo>
                    <a:pt x="167" y="109"/>
                  </a:moveTo>
                  <a:cubicBezTo>
                    <a:pt x="63" y="130"/>
                    <a:pt x="36" y="142"/>
                    <a:pt x="2" y="244"/>
                  </a:cubicBezTo>
                  <a:cubicBezTo>
                    <a:pt x="19" y="366"/>
                    <a:pt x="0" y="358"/>
                    <a:pt x="107" y="394"/>
                  </a:cubicBezTo>
                  <a:cubicBezTo>
                    <a:pt x="152" y="389"/>
                    <a:pt x="202" y="399"/>
                    <a:pt x="242" y="379"/>
                  </a:cubicBezTo>
                  <a:cubicBezTo>
                    <a:pt x="319" y="340"/>
                    <a:pt x="189" y="274"/>
                    <a:pt x="302" y="349"/>
                  </a:cubicBezTo>
                  <a:cubicBezTo>
                    <a:pt x="465" y="333"/>
                    <a:pt x="468" y="383"/>
                    <a:pt x="437" y="259"/>
                  </a:cubicBezTo>
                  <a:cubicBezTo>
                    <a:pt x="433" y="244"/>
                    <a:pt x="427" y="229"/>
                    <a:pt x="422" y="214"/>
                  </a:cubicBezTo>
                  <a:cubicBezTo>
                    <a:pt x="542" y="174"/>
                    <a:pt x="392" y="214"/>
                    <a:pt x="512" y="214"/>
                  </a:cubicBezTo>
                  <a:cubicBezTo>
                    <a:pt x="557" y="214"/>
                    <a:pt x="602" y="204"/>
                    <a:pt x="647" y="199"/>
                  </a:cubicBezTo>
                  <a:cubicBezTo>
                    <a:pt x="639" y="159"/>
                    <a:pt x="630" y="61"/>
                    <a:pt x="587" y="34"/>
                  </a:cubicBezTo>
                  <a:cubicBezTo>
                    <a:pt x="560" y="17"/>
                    <a:pt x="497" y="4"/>
                    <a:pt x="497" y="4"/>
                  </a:cubicBezTo>
                  <a:cubicBezTo>
                    <a:pt x="422" y="12"/>
                    <a:pt x="340" y="0"/>
                    <a:pt x="272" y="34"/>
                  </a:cubicBezTo>
                  <a:cubicBezTo>
                    <a:pt x="209" y="66"/>
                    <a:pt x="236" y="144"/>
                    <a:pt x="167" y="109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0C0C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624" name="Freeform 189"/>
            <p:cNvSpPr>
              <a:spLocks/>
            </p:cNvSpPr>
            <p:nvPr/>
          </p:nvSpPr>
          <p:spPr bwMode="auto">
            <a:xfrm rot="1612336">
              <a:off x="8001" y="8874"/>
              <a:ext cx="385" cy="540"/>
            </a:xfrm>
            <a:custGeom>
              <a:avLst/>
              <a:gdLst>
                <a:gd name="T0" fmla="*/ 379 w 544"/>
                <a:gd name="T1" fmla="*/ 2 h 419"/>
                <a:gd name="T2" fmla="*/ 139 w 544"/>
                <a:gd name="T3" fmla="*/ 17 h 419"/>
                <a:gd name="T4" fmla="*/ 19 w 544"/>
                <a:gd name="T5" fmla="*/ 152 h 419"/>
                <a:gd name="T6" fmla="*/ 4 w 544"/>
                <a:gd name="T7" fmla="*/ 197 h 419"/>
                <a:gd name="T8" fmla="*/ 184 w 544"/>
                <a:gd name="T9" fmla="*/ 347 h 419"/>
                <a:gd name="T10" fmla="*/ 544 w 544"/>
                <a:gd name="T11" fmla="*/ 302 h 419"/>
                <a:gd name="T12" fmla="*/ 529 w 544"/>
                <a:gd name="T13" fmla="*/ 242 h 419"/>
                <a:gd name="T14" fmla="*/ 304 w 544"/>
                <a:gd name="T15" fmla="*/ 152 h 419"/>
                <a:gd name="T16" fmla="*/ 274 w 544"/>
                <a:gd name="T17" fmla="*/ 107 h 419"/>
                <a:gd name="T18" fmla="*/ 394 w 544"/>
                <a:gd name="T19" fmla="*/ 62 h 419"/>
                <a:gd name="T20" fmla="*/ 379 w 544"/>
                <a:gd name="T21" fmla="*/ 2 h 4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44"/>
                <a:gd name="T34" fmla="*/ 0 h 419"/>
                <a:gd name="T35" fmla="*/ 544 w 544"/>
                <a:gd name="T36" fmla="*/ 419 h 41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44" h="419">
                  <a:moveTo>
                    <a:pt x="379" y="2"/>
                  </a:moveTo>
                  <a:cubicBezTo>
                    <a:pt x="299" y="7"/>
                    <a:pt x="217" y="0"/>
                    <a:pt x="139" y="17"/>
                  </a:cubicBezTo>
                  <a:cubicBezTo>
                    <a:pt x="125" y="20"/>
                    <a:pt x="35" y="136"/>
                    <a:pt x="19" y="152"/>
                  </a:cubicBezTo>
                  <a:cubicBezTo>
                    <a:pt x="14" y="167"/>
                    <a:pt x="4" y="181"/>
                    <a:pt x="4" y="197"/>
                  </a:cubicBezTo>
                  <a:cubicBezTo>
                    <a:pt x="4" y="385"/>
                    <a:pt x="0" y="330"/>
                    <a:pt x="184" y="347"/>
                  </a:cubicBezTo>
                  <a:cubicBezTo>
                    <a:pt x="307" y="378"/>
                    <a:pt x="466" y="419"/>
                    <a:pt x="544" y="302"/>
                  </a:cubicBezTo>
                  <a:cubicBezTo>
                    <a:pt x="539" y="282"/>
                    <a:pt x="543" y="258"/>
                    <a:pt x="529" y="242"/>
                  </a:cubicBezTo>
                  <a:cubicBezTo>
                    <a:pt x="468" y="172"/>
                    <a:pt x="386" y="173"/>
                    <a:pt x="304" y="152"/>
                  </a:cubicBezTo>
                  <a:cubicBezTo>
                    <a:pt x="294" y="137"/>
                    <a:pt x="270" y="125"/>
                    <a:pt x="274" y="107"/>
                  </a:cubicBezTo>
                  <a:cubicBezTo>
                    <a:pt x="280" y="75"/>
                    <a:pt x="386" y="64"/>
                    <a:pt x="394" y="62"/>
                  </a:cubicBezTo>
                  <a:cubicBezTo>
                    <a:pt x="413" y="6"/>
                    <a:pt x="423" y="24"/>
                    <a:pt x="379" y="2"/>
                  </a:cubicBez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625" name="Freeform 190"/>
            <p:cNvSpPr>
              <a:spLocks/>
            </p:cNvSpPr>
            <p:nvPr/>
          </p:nvSpPr>
          <p:spPr bwMode="auto">
            <a:xfrm rot="19471619" flipH="1">
              <a:off x="9801" y="8874"/>
              <a:ext cx="385" cy="540"/>
            </a:xfrm>
            <a:custGeom>
              <a:avLst/>
              <a:gdLst>
                <a:gd name="T0" fmla="*/ 379 w 544"/>
                <a:gd name="T1" fmla="*/ 2 h 419"/>
                <a:gd name="T2" fmla="*/ 139 w 544"/>
                <a:gd name="T3" fmla="*/ 17 h 419"/>
                <a:gd name="T4" fmla="*/ 19 w 544"/>
                <a:gd name="T5" fmla="*/ 152 h 419"/>
                <a:gd name="T6" fmla="*/ 4 w 544"/>
                <a:gd name="T7" fmla="*/ 197 h 419"/>
                <a:gd name="T8" fmla="*/ 184 w 544"/>
                <a:gd name="T9" fmla="*/ 347 h 419"/>
                <a:gd name="T10" fmla="*/ 544 w 544"/>
                <a:gd name="T11" fmla="*/ 302 h 419"/>
                <a:gd name="T12" fmla="*/ 529 w 544"/>
                <a:gd name="T13" fmla="*/ 242 h 419"/>
                <a:gd name="T14" fmla="*/ 304 w 544"/>
                <a:gd name="T15" fmla="*/ 152 h 419"/>
                <a:gd name="T16" fmla="*/ 274 w 544"/>
                <a:gd name="T17" fmla="*/ 107 h 419"/>
                <a:gd name="T18" fmla="*/ 394 w 544"/>
                <a:gd name="T19" fmla="*/ 62 h 419"/>
                <a:gd name="T20" fmla="*/ 379 w 544"/>
                <a:gd name="T21" fmla="*/ 2 h 4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44"/>
                <a:gd name="T34" fmla="*/ 0 h 419"/>
                <a:gd name="T35" fmla="*/ 544 w 544"/>
                <a:gd name="T36" fmla="*/ 419 h 41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44" h="419">
                  <a:moveTo>
                    <a:pt x="379" y="2"/>
                  </a:moveTo>
                  <a:cubicBezTo>
                    <a:pt x="299" y="7"/>
                    <a:pt x="217" y="0"/>
                    <a:pt x="139" y="17"/>
                  </a:cubicBezTo>
                  <a:cubicBezTo>
                    <a:pt x="125" y="20"/>
                    <a:pt x="35" y="136"/>
                    <a:pt x="19" y="152"/>
                  </a:cubicBezTo>
                  <a:cubicBezTo>
                    <a:pt x="14" y="167"/>
                    <a:pt x="4" y="181"/>
                    <a:pt x="4" y="197"/>
                  </a:cubicBezTo>
                  <a:cubicBezTo>
                    <a:pt x="4" y="385"/>
                    <a:pt x="0" y="330"/>
                    <a:pt x="184" y="347"/>
                  </a:cubicBezTo>
                  <a:cubicBezTo>
                    <a:pt x="307" y="378"/>
                    <a:pt x="466" y="419"/>
                    <a:pt x="544" y="302"/>
                  </a:cubicBezTo>
                  <a:cubicBezTo>
                    <a:pt x="539" y="282"/>
                    <a:pt x="543" y="258"/>
                    <a:pt x="529" y="242"/>
                  </a:cubicBezTo>
                  <a:cubicBezTo>
                    <a:pt x="468" y="172"/>
                    <a:pt x="386" y="173"/>
                    <a:pt x="304" y="152"/>
                  </a:cubicBezTo>
                  <a:cubicBezTo>
                    <a:pt x="294" y="137"/>
                    <a:pt x="270" y="125"/>
                    <a:pt x="274" y="107"/>
                  </a:cubicBezTo>
                  <a:cubicBezTo>
                    <a:pt x="280" y="75"/>
                    <a:pt x="386" y="64"/>
                    <a:pt x="394" y="62"/>
                  </a:cubicBezTo>
                  <a:cubicBezTo>
                    <a:pt x="413" y="6"/>
                    <a:pt x="423" y="24"/>
                    <a:pt x="379" y="2"/>
                  </a:cubicBez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626" name="Freeform 191"/>
            <p:cNvSpPr>
              <a:spLocks/>
            </p:cNvSpPr>
            <p:nvPr/>
          </p:nvSpPr>
          <p:spPr bwMode="auto">
            <a:xfrm rot="-768256">
              <a:off x="8361" y="9234"/>
              <a:ext cx="510" cy="133"/>
            </a:xfrm>
            <a:custGeom>
              <a:avLst/>
              <a:gdLst>
                <a:gd name="T0" fmla="*/ 510 w 510"/>
                <a:gd name="T1" fmla="*/ 133 h 133"/>
                <a:gd name="T2" fmla="*/ 0 w 510"/>
                <a:gd name="T3" fmla="*/ 43 h 133"/>
                <a:gd name="T4" fmla="*/ 0 60000 65536"/>
                <a:gd name="T5" fmla="*/ 0 60000 65536"/>
                <a:gd name="T6" fmla="*/ 0 w 510"/>
                <a:gd name="T7" fmla="*/ 0 h 133"/>
                <a:gd name="T8" fmla="*/ 510 w 510"/>
                <a:gd name="T9" fmla="*/ 133 h 13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" h="133">
                  <a:moveTo>
                    <a:pt x="510" y="133"/>
                  </a:moveTo>
                  <a:cubicBezTo>
                    <a:pt x="311" y="0"/>
                    <a:pt x="293" y="43"/>
                    <a:pt x="0" y="43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8" name="Group 192"/>
          <p:cNvGrpSpPr>
            <a:grpSpLocks/>
          </p:cNvGrpSpPr>
          <p:nvPr/>
        </p:nvGrpSpPr>
        <p:grpSpPr bwMode="auto">
          <a:xfrm>
            <a:off x="2133600" y="4800600"/>
            <a:ext cx="1622425" cy="1397000"/>
            <a:chOff x="3501" y="5814"/>
            <a:chExt cx="3274" cy="2559"/>
          </a:xfrm>
        </p:grpSpPr>
        <p:sp>
          <p:nvSpPr>
            <p:cNvPr id="23595" name="Oval 193"/>
            <p:cNvSpPr>
              <a:spLocks noChangeArrowheads="1"/>
            </p:cNvSpPr>
            <p:nvPr/>
          </p:nvSpPr>
          <p:spPr bwMode="auto">
            <a:xfrm>
              <a:off x="4401" y="6534"/>
              <a:ext cx="1440" cy="144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80808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596" name="Freeform 194"/>
            <p:cNvSpPr>
              <a:spLocks/>
            </p:cNvSpPr>
            <p:nvPr/>
          </p:nvSpPr>
          <p:spPr bwMode="auto">
            <a:xfrm>
              <a:off x="3501" y="7074"/>
              <a:ext cx="934" cy="748"/>
            </a:xfrm>
            <a:custGeom>
              <a:avLst/>
              <a:gdLst>
                <a:gd name="T0" fmla="*/ 900 w 934"/>
                <a:gd name="T1" fmla="*/ 5 h 748"/>
                <a:gd name="T2" fmla="*/ 540 w 934"/>
                <a:gd name="T3" fmla="*/ 20 h 748"/>
                <a:gd name="T4" fmla="*/ 255 w 934"/>
                <a:gd name="T5" fmla="*/ 290 h 748"/>
                <a:gd name="T6" fmla="*/ 135 w 934"/>
                <a:gd name="T7" fmla="*/ 470 h 748"/>
                <a:gd name="T8" fmla="*/ 45 w 934"/>
                <a:gd name="T9" fmla="*/ 605 h 748"/>
                <a:gd name="T10" fmla="*/ 0 w 934"/>
                <a:gd name="T11" fmla="*/ 695 h 748"/>
                <a:gd name="T12" fmla="*/ 15 w 934"/>
                <a:gd name="T13" fmla="*/ 740 h 748"/>
                <a:gd name="T14" fmla="*/ 75 w 934"/>
                <a:gd name="T15" fmla="*/ 725 h 748"/>
                <a:gd name="T16" fmla="*/ 165 w 934"/>
                <a:gd name="T17" fmla="*/ 695 h 748"/>
                <a:gd name="T18" fmla="*/ 300 w 934"/>
                <a:gd name="T19" fmla="*/ 560 h 748"/>
                <a:gd name="T20" fmla="*/ 345 w 934"/>
                <a:gd name="T21" fmla="*/ 515 h 748"/>
                <a:gd name="T22" fmla="*/ 390 w 934"/>
                <a:gd name="T23" fmla="*/ 470 h 748"/>
                <a:gd name="T24" fmla="*/ 330 w 934"/>
                <a:gd name="T25" fmla="*/ 650 h 748"/>
                <a:gd name="T26" fmla="*/ 345 w 934"/>
                <a:gd name="T27" fmla="*/ 695 h 748"/>
                <a:gd name="T28" fmla="*/ 480 w 934"/>
                <a:gd name="T29" fmla="*/ 590 h 748"/>
                <a:gd name="T30" fmla="*/ 510 w 934"/>
                <a:gd name="T31" fmla="*/ 590 h 748"/>
                <a:gd name="T32" fmla="*/ 555 w 934"/>
                <a:gd name="T33" fmla="*/ 605 h 748"/>
                <a:gd name="T34" fmla="*/ 615 w 934"/>
                <a:gd name="T35" fmla="*/ 590 h 748"/>
                <a:gd name="T36" fmla="*/ 630 w 934"/>
                <a:gd name="T37" fmla="*/ 545 h 748"/>
                <a:gd name="T38" fmla="*/ 645 w 934"/>
                <a:gd name="T39" fmla="*/ 320 h 748"/>
                <a:gd name="T40" fmla="*/ 705 w 934"/>
                <a:gd name="T41" fmla="*/ 470 h 748"/>
                <a:gd name="T42" fmla="*/ 750 w 934"/>
                <a:gd name="T43" fmla="*/ 440 h 748"/>
                <a:gd name="T44" fmla="*/ 795 w 934"/>
                <a:gd name="T45" fmla="*/ 245 h 748"/>
                <a:gd name="T46" fmla="*/ 840 w 934"/>
                <a:gd name="T47" fmla="*/ 290 h 748"/>
                <a:gd name="T48" fmla="*/ 885 w 934"/>
                <a:gd name="T49" fmla="*/ 305 h 748"/>
                <a:gd name="T50" fmla="*/ 930 w 934"/>
                <a:gd name="T51" fmla="*/ 290 h 748"/>
                <a:gd name="T52" fmla="*/ 900 w 934"/>
                <a:gd name="T53" fmla="*/ 5 h 74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934"/>
                <a:gd name="T82" fmla="*/ 0 h 748"/>
                <a:gd name="T83" fmla="*/ 934 w 934"/>
                <a:gd name="T84" fmla="*/ 748 h 74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934" h="748">
                  <a:moveTo>
                    <a:pt x="900" y="5"/>
                  </a:moveTo>
                  <a:cubicBezTo>
                    <a:pt x="780" y="10"/>
                    <a:pt x="658" y="0"/>
                    <a:pt x="540" y="20"/>
                  </a:cubicBezTo>
                  <a:cubicBezTo>
                    <a:pt x="435" y="38"/>
                    <a:pt x="342" y="232"/>
                    <a:pt x="255" y="290"/>
                  </a:cubicBezTo>
                  <a:cubicBezTo>
                    <a:pt x="233" y="357"/>
                    <a:pt x="175" y="410"/>
                    <a:pt x="135" y="470"/>
                  </a:cubicBezTo>
                  <a:cubicBezTo>
                    <a:pt x="109" y="509"/>
                    <a:pt x="60" y="561"/>
                    <a:pt x="45" y="605"/>
                  </a:cubicBezTo>
                  <a:cubicBezTo>
                    <a:pt x="24" y="667"/>
                    <a:pt x="39" y="637"/>
                    <a:pt x="0" y="695"/>
                  </a:cubicBezTo>
                  <a:cubicBezTo>
                    <a:pt x="5" y="710"/>
                    <a:pt x="0" y="734"/>
                    <a:pt x="15" y="740"/>
                  </a:cubicBezTo>
                  <a:cubicBezTo>
                    <a:pt x="34" y="748"/>
                    <a:pt x="55" y="731"/>
                    <a:pt x="75" y="725"/>
                  </a:cubicBezTo>
                  <a:cubicBezTo>
                    <a:pt x="105" y="716"/>
                    <a:pt x="165" y="695"/>
                    <a:pt x="165" y="695"/>
                  </a:cubicBezTo>
                  <a:cubicBezTo>
                    <a:pt x="210" y="650"/>
                    <a:pt x="255" y="605"/>
                    <a:pt x="300" y="560"/>
                  </a:cubicBezTo>
                  <a:cubicBezTo>
                    <a:pt x="315" y="545"/>
                    <a:pt x="330" y="530"/>
                    <a:pt x="345" y="515"/>
                  </a:cubicBezTo>
                  <a:cubicBezTo>
                    <a:pt x="360" y="500"/>
                    <a:pt x="390" y="470"/>
                    <a:pt x="390" y="470"/>
                  </a:cubicBezTo>
                  <a:cubicBezTo>
                    <a:pt x="374" y="534"/>
                    <a:pt x="354" y="589"/>
                    <a:pt x="330" y="650"/>
                  </a:cubicBezTo>
                  <a:cubicBezTo>
                    <a:pt x="335" y="665"/>
                    <a:pt x="330" y="691"/>
                    <a:pt x="345" y="695"/>
                  </a:cubicBezTo>
                  <a:cubicBezTo>
                    <a:pt x="436" y="721"/>
                    <a:pt x="459" y="652"/>
                    <a:pt x="480" y="590"/>
                  </a:cubicBezTo>
                  <a:cubicBezTo>
                    <a:pt x="511" y="212"/>
                    <a:pt x="479" y="488"/>
                    <a:pt x="510" y="590"/>
                  </a:cubicBezTo>
                  <a:cubicBezTo>
                    <a:pt x="515" y="605"/>
                    <a:pt x="540" y="600"/>
                    <a:pt x="555" y="605"/>
                  </a:cubicBezTo>
                  <a:cubicBezTo>
                    <a:pt x="575" y="600"/>
                    <a:pt x="599" y="603"/>
                    <a:pt x="615" y="590"/>
                  </a:cubicBezTo>
                  <a:cubicBezTo>
                    <a:pt x="627" y="580"/>
                    <a:pt x="628" y="561"/>
                    <a:pt x="630" y="545"/>
                  </a:cubicBezTo>
                  <a:cubicBezTo>
                    <a:pt x="638" y="470"/>
                    <a:pt x="640" y="395"/>
                    <a:pt x="645" y="320"/>
                  </a:cubicBezTo>
                  <a:cubicBezTo>
                    <a:pt x="648" y="341"/>
                    <a:pt x="633" y="470"/>
                    <a:pt x="705" y="470"/>
                  </a:cubicBezTo>
                  <a:cubicBezTo>
                    <a:pt x="723" y="470"/>
                    <a:pt x="735" y="450"/>
                    <a:pt x="750" y="440"/>
                  </a:cubicBezTo>
                  <a:cubicBezTo>
                    <a:pt x="772" y="90"/>
                    <a:pt x="719" y="154"/>
                    <a:pt x="795" y="245"/>
                  </a:cubicBezTo>
                  <a:cubicBezTo>
                    <a:pt x="809" y="261"/>
                    <a:pt x="822" y="278"/>
                    <a:pt x="840" y="290"/>
                  </a:cubicBezTo>
                  <a:cubicBezTo>
                    <a:pt x="853" y="299"/>
                    <a:pt x="870" y="300"/>
                    <a:pt x="885" y="305"/>
                  </a:cubicBezTo>
                  <a:cubicBezTo>
                    <a:pt x="900" y="300"/>
                    <a:pt x="927" y="306"/>
                    <a:pt x="930" y="290"/>
                  </a:cubicBezTo>
                  <a:cubicBezTo>
                    <a:pt x="934" y="266"/>
                    <a:pt x="905" y="48"/>
                    <a:pt x="900" y="5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597" name="Freeform 195"/>
            <p:cNvSpPr>
              <a:spLocks/>
            </p:cNvSpPr>
            <p:nvPr/>
          </p:nvSpPr>
          <p:spPr bwMode="auto">
            <a:xfrm flipH="1">
              <a:off x="5841" y="7074"/>
              <a:ext cx="934" cy="748"/>
            </a:xfrm>
            <a:custGeom>
              <a:avLst/>
              <a:gdLst>
                <a:gd name="T0" fmla="*/ 900 w 934"/>
                <a:gd name="T1" fmla="*/ 5 h 748"/>
                <a:gd name="T2" fmla="*/ 540 w 934"/>
                <a:gd name="T3" fmla="*/ 20 h 748"/>
                <a:gd name="T4" fmla="*/ 255 w 934"/>
                <a:gd name="T5" fmla="*/ 290 h 748"/>
                <a:gd name="T6" fmla="*/ 135 w 934"/>
                <a:gd name="T7" fmla="*/ 470 h 748"/>
                <a:gd name="T8" fmla="*/ 45 w 934"/>
                <a:gd name="T9" fmla="*/ 605 h 748"/>
                <a:gd name="T10" fmla="*/ 0 w 934"/>
                <a:gd name="T11" fmla="*/ 695 h 748"/>
                <a:gd name="T12" fmla="*/ 15 w 934"/>
                <a:gd name="T13" fmla="*/ 740 h 748"/>
                <a:gd name="T14" fmla="*/ 75 w 934"/>
                <a:gd name="T15" fmla="*/ 725 h 748"/>
                <a:gd name="T16" fmla="*/ 165 w 934"/>
                <a:gd name="T17" fmla="*/ 695 h 748"/>
                <a:gd name="T18" fmla="*/ 300 w 934"/>
                <a:gd name="T19" fmla="*/ 560 h 748"/>
                <a:gd name="T20" fmla="*/ 345 w 934"/>
                <a:gd name="T21" fmla="*/ 515 h 748"/>
                <a:gd name="T22" fmla="*/ 390 w 934"/>
                <a:gd name="T23" fmla="*/ 470 h 748"/>
                <a:gd name="T24" fmla="*/ 330 w 934"/>
                <a:gd name="T25" fmla="*/ 650 h 748"/>
                <a:gd name="T26" fmla="*/ 345 w 934"/>
                <a:gd name="T27" fmla="*/ 695 h 748"/>
                <a:gd name="T28" fmla="*/ 480 w 934"/>
                <a:gd name="T29" fmla="*/ 590 h 748"/>
                <a:gd name="T30" fmla="*/ 510 w 934"/>
                <a:gd name="T31" fmla="*/ 590 h 748"/>
                <a:gd name="T32" fmla="*/ 555 w 934"/>
                <a:gd name="T33" fmla="*/ 605 h 748"/>
                <a:gd name="T34" fmla="*/ 615 w 934"/>
                <a:gd name="T35" fmla="*/ 590 h 748"/>
                <a:gd name="T36" fmla="*/ 630 w 934"/>
                <a:gd name="T37" fmla="*/ 545 h 748"/>
                <a:gd name="T38" fmla="*/ 645 w 934"/>
                <a:gd name="T39" fmla="*/ 320 h 748"/>
                <a:gd name="T40" fmla="*/ 705 w 934"/>
                <a:gd name="T41" fmla="*/ 470 h 748"/>
                <a:gd name="T42" fmla="*/ 750 w 934"/>
                <a:gd name="T43" fmla="*/ 440 h 748"/>
                <a:gd name="T44" fmla="*/ 795 w 934"/>
                <a:gd name="T45" fmla="*/ 245 h 748"/>
                <a:gd name="T46" fmla="*/ 840 w 934"/>
                <a:gd name="T47" fmla="*/ 290 h 748"/>
                <a:gd name="T48" fmla="*/ 885 w 934"/>
                <a:gd name="T49" fmla="*/ 305 h 748"/>
                <a:gd name="T50" fmla="*/ 930 w 934"/>
                <a:gd name="T51" fmla="*/ 290 h 748"/>
                <a:gd name="T52" fmla="*/ 900 w 934"/>
                <a:gd name="T53" fmla="*/ 5 h 74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934"/>
                <a:gd name="T82" fmla="*/ 0 h 748"/>
                <a:gd name="T83" fmla="*/ 934 w 934"/>
                <a:gd name="T84" fmla="*/ 748 h 74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934" h="748">
                  <a:moveTo>
                    <a:pt x="900" y="5"/>
                  </a:moveTo>
                  <a:cubicBezTo>
                    <a:pt x="780" y="10"/>
                    <a:pt x="658" y="0"/>
                    <a:pt x="540" y="20"/>
                  </a:cubicBezTo>
                  <a:cubicBezTo>
                    <a:pt x="435" y="38"/>
                    <a:pt x="342" y="232"/>
                    <a:pt x="255" y="290"/>
                  </a:cubicBezTo>
                  <a:cubicBezTo>
                    <a:pt x="233" y="357"/>
                    <a:pt x="175" y="410"/>
                    <a:pt x="135" y="470"/>
                  </a:cubicBezTo>
                  <a:cubicBezTo>
                    <a:pt x="109" y="509"/>
                    <a:pt x="60" y="561"/>
                    <a:pt x="45" y="605"/>
                  </a:cubicBezTo>
                  <a:cubicBezTo>
                    <a:pt x="24" y="667"/>
                    <a:pt x="39" y="637"/>
                    <a:pt x="0" y="695"/>
                  </a:cubicBezTo>
                  <a:cubicBezTo>
                    <a:pt x="5" y="710"/>
                    <a:pt x="0" y="734"/>
                    <a:pt x="15" y="740"/>
                  </a:cubicBezTo>
                  <a:cubicBezTo>
                    <a:pt x="34" y="748"/>
                    <a:pt x="55" y="731"/>
                    <a:pt x="75" y="725"/>
                  </a:cubicBezTo>
                  <a:cubicBezTo>
                    <a:pt x="105" y="716"/>
                    <a:pt x="165" y="695"/>
                    <a:pt x="165" y="695"/>
                  </a:cubicBezTo>
                  <a:cubicBezTo>
                    <a:pt x="210" y="650"/>
                    <a:pt x="255" y="605"/>
                    <a:pt x="300" y="560"/>
                  </a:cubicBezTo>
                  <a:cubicBezTo>
                    <a:pt x="315" y="545"/>
                    <a:pt x="330" y="530"/>
                    <a:pt x="345" y="515"/>
                  </a:cubicBezTo>
                  <a:cubicBezTo>
                    <a:pt x="360" y="500"/>
                    <a:pt x="390" y="470"/>
                    <a:pt x="390" y="470"/>
                  </a:cubicBezTo>
                  <a:cubicBezTo>
                    <a:pt x="374" y="534"/>
                    <a:pt x="354" y="589"/>
                    <a:pt x="330" y="650"/>
                  </a:cubicBezTo>
                  <a:cubicBezTo>
                    <a:pt x="335" y="665"/>
                    <a:pt x="330" y="691"/>
                    <a:pt x="345" y="695"/>
                  </a:cubicBezTo>
                  <a:cubicBezTo>
                    <a:pt x="436" y="721"/>
                    <a:pt x="459" y="652"/>
                    <a:pt x="480" y="590"/>
                  </a:cubicBezTo>
                  <a:cubicBezTo>
                    <a:pt x="511" y="212"/>
                    <a:pt x="479" y="488"/>
                    <a:pt x="510" y="590"/>
                  </a:cubicBezTo>
                  <a:cubicBezTo>
                    <a:pt x="515" y="605"/>
                    <a:pt x="540" y="600"/>
                    <a:pt x="555" y="605"/>
                  </a:cubicBezTo>
                  <a:cubicBezTo>
                    <a:pt x="575" y="600"/>
                    <a:pt x="599" y="603"/>
                    <a:pt x="615" y="590"/>
                  </a:cubicBezTo>
                  <a:cubicBezTo>
                    <a:pt x="627" y="580"/>
                    <a:pt x="628" y="561"/>
                    <a:pt x="630" y="545"/>
                  </a:cubicBezTo>
                  <a:cubicBezTo>
                    <a:pt x="638" y="470"/>
                    <a:pt x="640" y="395"/>
                    <a:pt x="645" y="320"/>
                  </a:cubicBezTo>
                  <a:cubicBezTo>
                    <a:pt x="648" y="341"/>
                    <a:pt x="633" y="470"/>
                    <a:pt x="705" y="470"/>
                  </a:cubicBezTo>
                  <a:cubicBezTo>
                    <a:pt x="723" y="470"/>
                    <a:pt x="735" y="450"/>
                    <a:pt x="750" y="440"/>
                  </a:cubicBezTo>
                  <a:cubicBezTo>
                    <a:pt x="772" y="90"/>
                    <a:pt x="719" y="154"/>
                    <a:pt x="795" y="245"/>
                  </a:cubicBezTo>
                  <a:cubicBezTo>
                    <a:pt x="809" y="261"/>
                    <a:pt x="822" y="278"/>
                    <a:pt x="840" y="290"/>
                  </a:cubicBezTo>
                  <a:cubicBezTo>
                    <a:pt x="853" y="299"/>
                    <a:pt x="870" y="300"/>
                    <a:pt x="885" y="305"/>
                  </a:cubicBezTo>
                  <a:cubicBezTo>
                    <a:pt x="900" y="300"/>
                    <a:pt x="927" y="306"/>
                    <a:pt x="930" y="290"/>
                  </a:cubicBezTo>
                  <a:cubicBezTo>
                    <a:pt x="934" y="266"/>
                    <a:pt x="905" y="48"/>
                    <a:pt x="900" y="5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598" name="Oval 196"/>
            <p:cNvSpPr>
              <a:spLocks noChangeArrowheads="1"/>
            </p:cNvSpPr>
            <p:nvPr/>
          </p:nvSpPr>
          <p:spPr bwMode="auto">
            <a:xfrm>
              <a:off x="4761" y="7074"/>
              <a:ext cx="180" cy="180"/>
            </a:xfrm>
            <a:prstGeom prst="ellipse">
              <a:avLst/>
            </a:prstGeom>
            <a:gradFill rotWithShape="1">
              <a:gsLst>
                <a:gs pos="0">
                  <a:srgbClr val="333333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599" name="Oval 197"/>
            <p:cNvSpPr>
              <a:spLocks noChangeArrowheads="1"/>
            </p:cNvSpPr>
            <p:nvPr/>
          </p:nvSpPr>
          <p:spPr bwMode="auto">
            <a:xfrm>
              <a:off x="5301" y="7074"/>
              <a:ext cx="180" cy="180"/>
            </a:xfrm>
            <a:prstGeom prst="ellipse">
              <a:avLst/>
            </a:prstGeom>
            <a:gradFill rotWithShape="1">
              <a:gsLst>
                <a:gs pos="0">
                  <a:srgbClr val="333333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600" name="AutoShape 198"/>
            <p:cNvSpPr>
              <a:spLocks noChangeArrowheads="1"/>
            </p:cNvSpPr>
            <p:nvPr/>
          </p:nvSpPr>
          <p:spPr bwMode="auto">
            <a:xfrm rot="5246460">
              <a:off x="4581" y="7794"/>
              <a:ext cx="360" cy="360"/>
            </a:xfrm>
            <a:prstGeom prst="moon">
              <a:avLst>
                <a:gd name="adj" fmla="val 87500"/>
              </a:avLst>
            </a:prstGeom>
            <a:gradFill rotWithShape="1">
              <a:gsLst>
                <a:gs pos="0">
                  <a:srgbClr val="333333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601" name="AutoShape 199"/>
            <p:cNvSpPr>
              <a:spLocks noChangeArrowheads="1"/>
            </p:cNvSpPr>
            <p:nvPr/>
          </p:nvSpPr>
          <p:spPr bwMode="auto">
            <a:xfrm rot="5246460">
              <a:off x="5301" y="7794"/>
              <a:ext cx="360" cy="360"/>
            </a:xfrm>
            <a:prstGeom prst="moon">
              <a:avLst>
                <a:gd name="adj" fmla="val 87500"/>
              </a:avLst>
            </a:prstGeom>
            <a:gradFill rotWithShape="1">
              <a:gsLst>
                <a:gs pos="0">
                  <a:srgbClr val="333333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602" name="Freeform 200"/>
            <p:cNvSpPr>
              <a:spLocks/>
            </p:cNvSpPr>
            <p:nvPr/>
          </p:nvSpPr>
          <p:spPr bwMode="auto">
            <a:xfrm rot="1280672">
              <a:off x="4581" y="7974"/>
              <a:ext cx="467" cy="399"/>
            </a:xfrm>
            <a:custGeom>
              <a:avLst/>
              <a:gdLst>
                <a:gd name="T0" fmla="*/ 167 w 647"/>
                <a:gd name="T1" fmla="*/ 109 h 399"/>
                <a:gd name="T2" fmla="*/ 2 w 647"/>
                <a:gd name="T3" fmla="*/ 244 h 399"/>
                <a:gd name="T4" fmla="*/ 107 w 647"/>
                <a:gd name="T5" fmla="*/ 394 h 399"/>
                <a:gd name="T6" fmla="*/ 242 w 647"/>
                <a:gd name="T7" fmla="*/ 379 h 399"/>
                <a:gd name="T8" fmla="*/ 302 w 647"/>
                <a:gd name="T9" fmla="*/ 349 h 399"/>
                <a:gd name="T10" fmla="*/ 437 w 647"/>
                <a:gd name="T11" fmla="*/ 259 h 399"/>
                <a:gd name="T12" fmla="*/ 422 w 647"/>
                <a:gd name="T13" fmla="*/ 214 h 399"/>
                <a:gd name="T14" fmla="*/ 512 w 647"/>
                <a:gd name="T15" fmla="*/ 214 h 399"/>
                <a:gd name="T16" fmla="*/ 647 w 647"/>
                <a:gd name="T17" fmla="*/ 199 h 399"/>
                <a:gd name="T18" fmla="*/ 587 w 647"/>
                <a:gd name="T19" fmla="*/ 34 h 399"/>
                <a:gd name="T20" fmla="*/ 497 w 647"/>
                <a:gd name="T21" fmla="*/ 4 h 399"/>
                <a:gd name="T22" fmla="*/ 272 w 647"/>
                <a:gd name="T23" fmla="*/ 34 h 399"/>
                <a:gd name="T24" fmla="*/ 167 w 647"/>
                <a:gd name="T25" fmla="*/ 109 h 3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7"/>
                <a:gd name="T40" fmla="*/ 0 h 399"/>
                <a:gd name="T41" fmla="*/ 647 w 647"/>
                <a:gd name="T42" fmla="*/ 399 h 3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7" h="399">
                  <a:moveTo>
                    <a:pt x="167" y="109"/>
                  </a:moveTo>
                  <a:cubicBezTo>
                    <a:pt x="63" y="130"/>
                    <a:pt x="36" y="142"/>
                    <a:pt x="2" y="244"/>
                  </a:cubicBezTo>
                  <a:cubicBezTo>
                    <a:pt x="19" y="366"/>
                    <a:pt x="0" y="358"/>
                    <a:pt x="107" y="394"/>
                  </a:cubicBezTo>
                  <a:cubicBezTo>
                    <a:pt x="152" y="389"/>
                    <a:pt x="202" y="399"/>
                    <a:pt x="242" y="379"/>
                  </a:cubicBezTo>
                  <a:cubicBezTo>
                    <a:pt x="319" y="340"/>
                    <a:pt x="189" y="274"/>
                    <a:pt x="302" y="349"/>
                  </a:cubicBezTo>
                  <a:cubicBezTo>
                    <a:pt x="465" y="333"/>
                    <a:pt x="468" y="383"/>
                    <a:pt x="437" y="259"/>
                  </a:cubicBezTo>
                  <a:cubicBezTo>
                    <a:pt x="433" y="244"/>
                    <a:pt x="427" y="229"/>
                    <a:pt x="422" y="214"/>
                  </a:cubicBezTo>
                  <a:cubicBezTo>
                    <a:pt x="542" y="174"/>
                    <a:pt x="392" y="214"/>
                    <a:pt x="512" y="214"/>
                  </a:cubicBezTo>
                  <a:cubicBezTo>
                    <a:pt x="557" y="214"/>
                    <a:pt x="602" y="204"/>
                    <a:pt x="647" y="199"/>
                  </a:cubicBezTo>
                  <a:cubicBezTo>
                    <a:pt x="639" y="159"/>
                    <a:pt x="630" y="61"/>
                    <a:pt x="587" y="34"/>
                  </a:cubicBezTo>
                  <a:cubicBezTo>
                    <a:pt x="560" y="17"/>
                    <a:pt x="497" y="4"/>
                    <a:pt x="497" y="4"/>
                  </a:cubicBezTo>
                  <a:cubicBezTo>
                    <a:pt x="422" y="12"/>
                    <a:pt x="340" y="0"/>
                    <a:pt x="272" y="34"/>
                  </a:cubicBezTo>
                  <a:cubicBezTo>
                    <a:pt x="209" y="66"/>
                    <a:pt x="236" y="144"/>
                    <a:pt x="167" y="109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80808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603" name="Freeform 201"/>
            <p:cNvSpPr>
              <a:spLocks/>
            </p:cNvSpPr>
            <p:nvPr/>
          </p:nvSpPr>
          <p:spPr bwMode="auto">
            <a:xfrm rot="1280672">
              <a:off x="5301" y="7974"/>
              <a:ext cx="467" cy="399"/>
            </a:xfrm>
            <a:custGeom>
              <a:avLst/>
              <a:gdLst>
                <a:gd name="T0" fmla="*/ 167 w 647"/>
                <a:gd name="T1" fmla="*/ 109 h 399"/>
                <a:gd name="T2" fmla="*/ 2 w 647"/>
                <a:gd name="T3" fmla="*/ 244 h 399"/>
                <a:gd name="T4" fmla="*/ 107 w 647"/>
                <a:gd name="T5" fmla="*/ 394 h 399"/>
                <a:gd name="T6" fmla="*/ 242 w 647"/>
                <a:gd name="T7" fmla="*/ 379 h 399"/>
                <a:gd name="T8" fmla="*/ 302 w 647"/>
                <a:gd name="T9" fmla="*/ 349 h 399"/>
                <a:gd name="T10" fmla="*/ 437 w 647"/>
                <a:gd name="T11" fmla="*/ 259 h 399"/>
                <a:gd name="T12" fmla="*/ 422 w 647"/>
                <a:gd name="T13" fmla="*/ 214 h 399"/>
                <a:gd name="T14" fmla="*/ 512 w 647"/>
                <a:gd name="T15" fmla="*/ 214 h 399"/>
                <a:gd name="T16" fmla="*/ 647 w 647"/>
                <a:gd name="T17" fmla="*/ 199 h 399"/>
                <a:gd name="T18" fmla="*/ 587 w 647"/>
                <a:gd name="T19" fmla="*/ 34 h 399"/>
                <a:gd name="T20" fmla="*/ 497 w 647"/>
                <a:gd name="T21" fmla="*/ 4 h 399"/>
                <a:gd name="T22" fmla="*/ 272 w 647"/>
                <a:gd name="T23" fmla="*/ 34 h 399"/>
                <a:gd name="T24" fmla="*/ 167 w 647"/>
                <a:gd name="T25" fmla="*/ 109 h 3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7"/>
                <a:gd name="T40" fmla="*/ 0 h 399"/>
                <a:gd name="T41" fmla="*/ 647 w 647"/>
                <a:gd name="T42" fmla="*/ 399 h 3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7" h="399">
                  <a:moveTo>
                    <a:pt x="167" y="109"/>
                  </a:moveTo>
                  <a:cubicBezTo>
                    <a:pt x="63" y="130"/>
                    <a:pt x="36" y="142"/>
                    <a:pt x="2" y="244"/>
                  </a:cubicBezTo>
                  <a:cubicBezTo>
                    <a:pt x="19" y="366"/>
                    <a:pt x="0" y="358"/>
                    <a:pt x="107" y="394"/>
                  </a:cubicBezTo>
                  <a:cubicBezTo>
                    <a:pt x="152" y="389"/>
                    <a:pt x="202" y="399"/>
                    <a:pt x="242" y="379"/>
                  </a:cubicBezTo>
                  <a:cubicBezTo>
                    <a:pt x="319" y="340"/>
                    <a:pt x="189" y="274"/>
                    <a:pt x="302" y="349"/>
                  </a:cubicBezTo>
                  <a:cubicBezTo>
                    <a:pt x="465" y="333"/>
                    <a:pt x="468" y="383"/>
                    <a:pt x="437" y="259"/>
                  </a:cubicBezTo>
                  <a:cubicBezTo>
                    <a:pt x="433" y="244"/>
                    <a:pt x="427" y="229"/>
                    <a:pt x="422" y="214"/>
                  </a:cubicBezTo>
                  <a:cubicBezTo>
                    <a:pt x="542" y="174"/>
                    <a:pt x="392" y="214"/>
                    <a:pt x="512" y="214"/>
                  </a:cubicBezTo>
                  <a:cubicBezTo>
                    <a:pt x="557" y="214"/>
                    <a:pt x="602" y="204"/>
                    <a:pt x="647" y="199"/>
                  </a:cubicBezTo>
                  <a:cubicBezTo>
                    <a:pt x="639" y="159"/>
                    <a:pt x="630" y="61"/>
                    <a:pt x="587" y="34"/>
                  </a:cubicBezTo>
                  <a:cubicBezTo>
                    <a:pt x="560" y="17"/>
                    <a:pt x="497" y="4"/>
                    <a:pt x="497" y="4"/>
                  </a:cubicBezTo>
                  <a:cubicBezTo>
                    <a:pt x="422" y="12"/>
                    <a:pt x="340" y="0"/>
                    <a:pt x="272" y="34"/>
                  </a:cubicBezTo>
                  <a:cubicBezTo>
                    <a:pt x="209" y="66"/>
                    <a:pt x="236" y="144"/>
                    <a:pt x="167" y="109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80808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604" name="Freeform 202"/>
            <p:cNvSpPr>
              <a:spLocks/>
            </p:cNvSpPr>
            <p:nvPr/>
          </p:nvSpPr>
          <p:spPr bwMode="auto">
            <a:xfrm>
              <a:off x="4221" y="5814"/>
              <a:ext cx="1800" cy="998"/>
            </a:xfrm>
            <a:custGeom>
              <a:avLst/>
              <a:gdLst>
                <a:gd name="T0" fmla="*/ 360 w 1112"/>
                <a:gd name="T1" fmla="*/ 465 h 557"/>
                <a:gd name="T2" fmla="*/ 165 w 1112"/>
                <a:gd name="T3" fmla="*/ 450 h 557"/>
                <a:gd name="T4" fmla="*/ 135 w 1112"/>
                <a:gd name="T5" fmla="*/ 405 h 557"/>
                <a:gd name="T6" fmla="*/ 90 w 1112"/>
                <a:gd name="T7" fmla="*/ 390 h 557"/>
                <a:gd name="T8" fmla="*/ 45 w 1112"/>
                <a:gd name="T9" fmla="*/ 345 h 557"/>
                <a:gd name="T10" fmla="*/ 0 w 1112"/>
                <a:gd name="T11" fmla="*/ 315 h 557"/>
                <a:gd name="T12" fmla="*/ 45 w 1112"/>
                <a:gd name="T13" fmla="*/ 300 h 557"/>
                <a:gd name="T14" fmla="*/ 315 w 1112"/>
                <a:gd name="T15" fmla="*/ 345 h 557"/>
                <a:gd name="T16" fmla="*/ 300 w 1112"/>
                <a:gd name="T17" fmla="*/ 0 h 557"/>
                <a:gd name="T18" fmla="*/ 360 w 1112"/>
                <a:gd name="T19" fmla="*/ 225 h 557"/>
                <a:gd name="T20" fmla="*/ 405 w 1112"/>
                <a:gd name="T21" fmla="*/ 210 h 557"/>
                <a:gd name="T22" fmla="*/ 495 w 1112"/>
                <a:gd name="T23" fmla="*/ 150 h 557"/>
                <a:gd name="T24" fmla="*/ 510 w 1112"/>
                <a:gd name="T25" fmla="*/ 210 h 557"/>
                <a:gd name="T26" fmla="*/ 525 w 1112"/>
                <a:gd name="T27" fmla="*/ 300 h 557"/>
                <a:gd name="T28" fmla="*/ 660 w 1112"/>
                <a:gd name="T29" fmla="*/ 285 h 557"/>
                <a:gd name="T30" fmla="*/ 810 w 1112"/>
                <a:gd name="T31" fmla="*/ 195 h 557"/>
                <a:gd name="T32" fmla="*/ 855 w 1112"/>
                <a:gd name="T33" fmla="*/ 165 h 557"/>
                <a:gd name="T34" fmla="*/ 795 w 1112"/>
                <a:gd name="T35" fmla="*/ 255 h 557"/>
                <a:gd name="T36" fmla="*/ 765 w 1112"/>
                <a:gd name="T37" fmla="*/ 300 h 557"/>
                <a:gd name="T38" fmla="*/ 705 w 1112"/>
                <a:gd name="T39" fmla="*/ 315 h 557"/>
                <a:gd name="T40" fmla="*/ 1065 w 1112"/>
                <a:gd name="T41" fmla="*/ 330 h 557"/>
                <a:gd name="T42" fmla="*/ 1020 w 1112"/>
                <a:gd name="T43" fmla="*/ 360 h 557"/>
                <a:gd name="T44" fmla="*/ 885 w 1112"/>
                <a:gd name="T45" fmla="*/ 465 h 557"/>
                <a:gd name="T46" fmla="*/ 840 w 1112"/>
                <a:gd name="T47" fmla="*/ 495 h 557"/>
                <a:gd name="T48" fmla="*/ 795 w 1112"/>
                <a:gd name="T49" fmla="*/ 480 h 557"/>
                <a:gd name="T50" fmla="*/ 990 w 1112"/>
                <a:gd name="T51" fmla="*/ 495 h 557"/>
                <a:gd name="T52" fmla="*/ 945 w 1112"/>
                <a:gd name="T53" fmla="*/ 525 h 557"/>
                <a:gd name="T54" fmla="*/ 855 w 1112"/>
                <a:gd name="T55" fmla="*/ 555 h 557"/>
                <a:gd name="T56" fmla="*/ 660 w 1112"/>
                <a:gd name="T57" fmla="*/ 540 h 557"/>
                <a:gd name="T58" fmla="*/ 630 w 1112"/>
                <a:gd name="T59" fmla="*/ 495 h 557"/>
                <a:gd name="T60" fmla="*/ 540 w 1112"/>
                <a:gd name="T61" fmla="*/ 465 h 557"/>
                <a:gd name="T62" fmla="*/ 435 w 1112"/>
                <a:gd name="T63" fmla="*/ 480 h 557"/>
                <a:gd name="T64" fmla="*/ 360 w 1112"/>
                <a:gd name="T65" fmla="*/ 465 h 55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12"/>
                <a:gd name="T100" fmla="*/ 0 h 557"/>
                <a:gd name="T101" fmla="*/ 1112 w 1112"/>
                <a:gd name="T102" fmla="*/ 557 h 55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12" h="557">
                  <a:moveTo>
                    <a:pt x="360" y="465"/>
                  </a:moveTo>
                  <a:cubicBezTo>
                    <a:pt x="295" y="460"/>
                    <a:pt x="228" y="467"/>
                    <a:pt x="165" y="450"/>
                  </a:cubicBezTo>
                  <a:cubicBezTo>
                    <a:pt x="148" y="445"/>
                    <a:pt x="149" y="416"/>
                    <a:pt x="135" y="405"/>
                  </a:cubicBezTo>
                  <a:cubicBezTo>
                    <a:pt x="123" y="395"/>
                    <a:pt x="105" y="395"/>
                    <a:pt x="90" y="390"/>
                  </a:cubicBezTo>
                  <a:cubicBezTo>
                    <a:pt x="75" y="375"/>
                    <a:pt x="61" y="359"/>
                    <a:pt x="45" y="345"/>
                  </a:cubicBezTo>
                  <a:cubicBezTo>
                    <a:pt x="31" y="333"/>
                    <a:pt x="0" y="333"/>
                    <a:pt x="0" y="315"/>
                  </a:cubicBezTo>
                  <a:cubicBezTo>
                    <a:pt x="0" y="299"/>
                    <a:pt x="30" y="305"/>
                    <a:pt x="45" y="300"/>
                  </a:cubicBezTo>
                  <a:cubicBezTo>
                    <a:pt x="188" y="371"/>
                    <a:pt x="106" y="364"/>
                    <a:pt x="315" y="345"/>
                  </a:cubicBezTo>
                  <a:cubicBezTo>
                    <a:pt x="258" y="174"/>
                    <a:pt x="283" y="287"/>
                    <a:pt x="300" y="0"/>
                  </a:cubicBezTo>
                  <a:cubicBezTo>
                    <a:pt x="339" y="78"/>
                    <a:pt x="347" y="137"/>
                    <a:pt x="360" y="225"/>
                  </a:cubicBezTo>
                  <a:cubicBezTo>
                    <a:pt x="375" y="220"/>
                    <a:pt x="391" y="218"/>
                    <a:pt x="405" y="210"/>
                  </a:cubicBezTo>
                  <a:cubicBezTo>
                    <a:pt x="437" y="192"/>
                    <a:pt x="495" y="150"/>
                    <a:pt x="495" y="150"/>
                  </a:cubicBezTo>
                  <a:cubicBezTo>
                    <a:pt x="500" y="170"/>
                    <a:pt x="506" y="190"/>
                    <a:pt x="510" y="210"/>
                  </a:cubicBezTo>
                  <a:cubicBezTo>
                    <a:pt x="516" y="240"/>
                    <a:pt x="498" y="286"/>
                    <a:pt x="525" y="300"/>
                  </a:cubicBezTo>
                  <a:cubicBezTo>
                    <a:pt x="565" y="320"/>
                    <a:pt x="615" y="290"/>
                    <a:pt x="660" y="285"/>
                  </a:cubicBezTo>
                  <a:cubicBezTo>
                    <a:pt x="752" y="239"/>
                    <a:pt x="701" y="267"/>
                    <a:pt x="810" y="195"/>
                  </a:cubicBezTo>
                  <a:cubicBezTo>
                    <a:pt x="825" y="185"/>
                    <a:pt x="855" y="165"/>
                    <a:pt x="855" y="165"/>
                  </a:cubicBezTo>
                  <a:cubicBezTo>
                    <a:pt x="829" y="244"/>
                    <a:pt x="857" y="180"/>
                    <a:pt x="795" y="255"/>
                  </a:cubicBezTo>
                  <a:cubicBezTo>
                    <a:pt x="783" y="269"/>
                    <a:pt x="780" y="290"/>
                    <a:pt x="765" y="300"/>
                  </a:cubicBezTo>
                  <a:cubicBezTo>
                    <a:pt x="748" y="311"/>
                    <a:pt x="725" y="310"/>
                    <a:pt x="705" y="315"/>
                  </a:cubicBezTo>
                  <a:cubicBezTo>
                    <a:pt x="825" y="320"/>
                    <a:pt x="946" y="313"/>
                    <a:pt x="1065" y="330"/>
                  </a:cubicBezTo>
                  <a:cubicBezTo>
                    <a:pt x="1083" y="333"/>
                    <a:pt x="1034" y="348"/>
                    <a:pt x="1020" y="360"/>
                  </a:cubicBezTo>
                  <a:cubicBezTo>
                    <a:pt x="879" y="477"/>
                    <a:pt x="1112" y="313"/>
                    <a:pt x="885" y="465"/>
                  </a:cubicBezTo>
                  <a:cubicBezTo>
                    <a:pt x="870" y="475"/>
                    <a:pt x="840" y="495"/>
                    <a:pt x="840" y="495"/>
                  </a:cubicBezTo>
                  <a:cubicBezTo>
                    <a:pt x="825" y="490"/>
                    <a:pt x="779" y="480"/>
                    <a:pt x="795" y="480"/>
                  </a:cubicBezTo>
                  <a:cubicBezTo>
                    <a:pt x="860" y="480"/>
                    <a:pt x="928" y="476"/>
                    <a:pt x="990" y="495"/>
                  </a:cubicBezTo>
                  <a:cubicBezTo>
                    <a:pt x="1007" y="500"/>
                    <a:pt x="961" y="518"/>
                    <a:pt x="945" y="525"/>
                  </a:cubicBezTo>
                  <a:cubicBezTo>
                    <a:pt x="916" y="538"/>
                    <a:pt x="855" y="555"/>
                    <a:pt x="855" y="555"/>
                  </a:cubicBezTo>
                  <a:cubicBezTo>
                    <a:pt x="790" y="550"/>
                    <a:pt x="723" y="557"/>
                    <a:pt x="660" y="540"/>
                  </a:cubicBezTo>
                  <a:cubicBezTo>
                    <a:pt x="643" y="535"/>
                    <a:pt x="645" y="505"/>
                    <a:pt x="630" y="495"/>
                  </a:cubicBezTo>
                  <a:cubicBezTo>
                    <a:pt x="603" y="478"/>
                    <a:pt x="540" y="465"/>
                    <a:pt x="540" y="465"/>
                  </a:cubicBezTo>
                  <a:cubicBezTo>
                    <a:pt x="505" y="470"/>
                    <a:pt x="470" y="483"/>
                    <a:pt x="435" y="480"/>
                  </a:cubicBezTo>
                  <a:cubicBezTo>
                    <a:pt x="365" y="475"/>
                    <a:pt x="317" y="422"/>
                    <a:pt x="360" y="465"/>
                  </a:cubicBez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605" name="Freeform 203"/>
            <p:cNvSpPr>
              <a:spLocks/>
            </p:cNvSpPr>
            <p:nvPr/>
          </p:nvSpPr>
          <p:spPr bwMode="auto">
            <a:xfrm>
              <a:off x="4401" y="6354"/>
              <a:ext cx="1430" cy="609"/>
            </a:xfrm>
            <a:custGeom>
              <a:avLst/>
              <a:gdLst>
                <a:gd name="T0" fmla="*/ 944 w 2190"/>
                <a:gd name="T1" fmla="*/ 131 h 734"/>
                <a:gd name="T2" fmla="*/ 764 w 2190"/>
                <a:gd name="T3" fmla="*/ 71 h 734"/>
                <a:gd name="T4" fmla="*/ 719 w 2190"/>
                <a:gd name="T5" fmla="*/ 56 h 734"/>
                <a:gd name="T6" fmla="*/ 674 w 2190"/>
                <a:gd name="T7" fmla="*/ 41 h 734"/>
                <a:gd name="T8" fmla="*/ 149 w 2190"/>
                <a:gd name="T9" fmla="*/ 56 h 734"/>
                <a:gd name="T10" fmla="*/ 119 w 2190"/>
                <a:gd name="T11" fmla="*/ 146 h 734"/>
                <a:gd name="T12" fmla="*/ 509 w 2190"/>
                <a:gd name="T13" fmla="*/ 641 h 734"/>
                <a:gd name="T14" fmla="*/ 689 w 2190"/>
                <a:gd name="T15" fmla="*/ 551 h 734"/>
                <a:gd name="T16" fmla="*/ 779 w 2190"/>
                <a:gd name="T17" fmla="*/ 461 h 734"/>
                <a:gd name="T18" fmla="*/ 809 w 2190"/>
                <a:gd name="T19" fmla="*/ 371 h 734"/>
                <a:gd name="T20" fmla="*/ 824 w 2190"/>
                <a:gd name="T21" fmla="*/ 311 h 734"/>
                <a:gd name="T22" fmla="*/ 854 w 2190"/>
                <a:gd name="T23" fmla="*/ 221 h 734"/>
                <a:gd name="T24" fmla="*/ 944 w 2190"/>
                <a:gd name="T25" fmla="*/ 161 h 734"/>
                <a:gd name="T26" fmla="*/ 1034 w 2190"/>
                <a:gd name="T27" fmla="*/ 131 h 734"/>
                <a:gd name="T28" fmla="*/ 1274 w 2190"/>
                <a:gd name="T29" fmla="*/ 221 h 734"/>
                <a:gd name="T30" fmla="*/ 1169 w 2190"/>
                <a:gd name="T31" fmla="*/ 506 h 734"/>
                <a:gd name="T32" fmla="*/ 1094 w 2190"/>
                <a:gd name="T33" fmla="*/ 521 h 734"/>
                <a:gd name="T34" fmla="*/ 914 w 2190"/>
                <a:gd name="T35" fmla="*/ 506 h 734"/>
                <a:gd name="T36" fmla="*/ 839 w 2190"/>
                <a:gd name="T37" fmla="*/ 371 h 734"/>
                <a:gd name="T38" fmla="*/ 854 w 2190"/>
                <a:gd name="T39" fmla="*/ 251 h 734"/>
                <a:gd name="T40" fmla="*/ 944 w 2190"/>
                <a:gd name="T41" fmla="*/ 206 h 734"/>
                <a:gd name="T42" fmla="*/ 989 w 2190"/>
                <a:gd name="T43" fmla="*/ 176 h 734"/>
                <a:gd name="T44" fmla="*/ 1184 w 2190"/>
                <a:gd name="T45" fmla="*/ 146 h 734"/>
                <a:gd name="T46" fmla="*/ 1379 w 2190"/>
                <a:gd name="T47" fmla="*/ 101 h 734"/>
                <a:gd name="T48" fmla="*/ 1904 w 2190"/>
                <a:gd name="T49" fmla="*/ 116 h 734"/>
                <a:gd name="T50" fmla="*/ 1844 w 2190"/>
                <a:gd name="T51" fmla="*/ 581 h 734"/>
                <a:gd name="T52" fmla="*/ 1409 w 2190"/>
                <a:gd name="T53" fmla="*/ 566 h 734"/>
                <a:gd name="T54" fmla="*/ 1394 w 2190"/>
                <a:gd name="T55" fmla="*/ 521 h 734"/>
                <a:gd name="T56" fmla="*/ 1289 w 2190"/>
                <a:gd name="T57" fmla="*/ 416 h 73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190"/>
                <a:gd name="T88" fmla="*/ 0 h 734"/>
                <a:gd name="T89" fmla="*/ 2190 w 2190"/>
                <a:gd name="T90" fmla="*/ 734 h 73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190" h="734">
                  <a:moveTo>
                    <a:pt x="944" y="131"/>
                  </a:moveTo>
                  <a:cubicBezTo>
                    <a:pt x="884" y="111"/>
                    <a:pt x="824" y="91"/>
                    <a:pt x="764" y="71"/>
                  </a:cubicBezTo>
                  <a:cubicBezTo>
                    <a:pt x="749" y="66"/>
                    <a:pt x="734" y="61"/>
                    <a:pt x="719" y="56"/>
                  </a:cubicBezTo>
                  <a:cubicBezTo>
                    <a:pt x="704" y="51"/>
                    <a:pt x="674" y="41"/>
                    <a:pt x="674" y="41"/>
                  </a:cubicBezTo>
                  <a:cubicBezTo>
                    <a:pt x="499" y="46"/>
                    <a:pt x="321" y="23"/>
                    <a:pt x="149" y="56"/>
                  </a:cubicBezTo>
                  <a:cubicBezTo>
                    <a:pt x="118" y="62"/>
                    <a:pt x="119" y="146"/>
                    <a:pt x="119" y="146"/>
                  </a:cubicBezTo>
                  <a:cubicBezTo>
                    <a:pt x="137" y="734"/>
                    <a:pt x="0" y="664"/>
                    <a:pt x="509" y="641"/>
                  </a:cubicBezTo>
                  <a:cubicBezTo>
                    <a:pt x="567" y="602"/>
                    <a:pt x="637" y="598"/>
                    <a:pt x="689" y="551"/>
                  </a:cubicBezTo>
                  <a:cubicBezTo>
                    <a:pt x="721" y="523"/>
                    <a:pt x="779" y="461"/>
                    <a:pt x="779" y="461"/>
                  </a:cubicBezTo>
                  <a:cubicBezTo>
                    <a:pt x="789" y="431"/>
                    <a:pt x="801" y="402"/>
                    <a:pt x="809" y="371"/>
                  </a:cubicBezTo>
                  <a:cubicBezTo>
                    <a:pt x="814" y="351"/>
                    <a:pt x="818" y="331"/>
                    <a:pt x="824" y="311"/>
                  </a:cubicBezTo>
                  <a:cubicBezTo>
                    <a:pt x="833" y="281"/>
                    <a:pt x="828" y="239"/>
                    <a:pt x="854" y="221"/>
                  </a:cubicBezTo>
                  <a:cubicBezTo>
                    <a:pt x="884" y="201"/>
                    <a:pt x="910" y="172"/>
                    <a:pt x="944" y="161"/>
                  </a:cubicBezTo>
                  <a:cubicBezTo>
                    <a:pt x="974" y="151"/>
                    <a:pt x="1034" y="131"/>
                    <a:pt x="1034" y="131"/>
                  </a:cubicBezTo>
                  <a:cubicBezTo>
                    <a:pt x="1171" y="143"/>
                    <a:pt x="1207" y="121"/>
                    <a:pt x="1274" y="221"/>
                  </a:cubicBezTo>
                  <a:cubicBezTo>
                    <a:pt x="1265" y="306"/>
                    <a:pt x="1267" y="457"/>
                    <a:pt x="1169" y="506"/>
                  </a:cubicBezTo>
                  <a:cubicBezTo>
                    <a:pt x="1146" y="517"/>
                    <a:pt x="1119" y="516"/>
                    <a:pt x="1094" y="521"/>
                  </a:cubicBezTo>
                  <a:cubicBezTo>
                    <a:pt x="1034" y="516"/>
                    <a:pt x="969" y="530"/>
                    <a:pt x="914" y="506"/>
                  </a:cubicBezTo>
                  <a:cubicBezTo>
                    <a:pt x="874" y="488"/>
                    <a:pt x="853" y="413"/>
                    <a:pt x="839" y="371"/>
                  </a:cubicBezTo>
                  <a:cubicBezTo>
                    <a:pt x="844" y="331"/>
                    <a:pt x="839" y="288"/>
                    <a:pt x="854" y="251"/>
                  </a:cubicBezTo>
                  <a:cubicBezTo>
                    <a:pt x="865" y="224"/>
                    <a:pt x="923" y="216"/>
                    <a:pt x="944" y="206"/>
                  </a:cubicBezTo>
                  <a:cubicBezTo>
                    <a:pt x="960" y="198"/>
                    <a:pt x="972" y="182"/>
                    <a:pt x="989" y="176"/>
                  </a:cubicBezTo>
                  <a:cubicBezTo>
                    <a:pt x="1005" y="171"/>
                    <a:pt x="1175" y="147"/>
                    <a:pt x="1184" y="146"/>
                  </a:cubicBezTo>
                  <a:cubicBezTo>
                    <a:pt x="1253" y="135"/>
                    <a:pt x="1312" y="118"/>
                    <a:pt x="1379" y="101"/>
                  </a:cubicBezTo>
                  <a:cubicBezTo>
                    <a:pt x="1554" y="106"/>
                    <a:pt x="1773" y="0"/>
                    <a:pt x="1904" y="116"/>
                  </a:cubicBezTo>
                  <a:cubicBezTo>
                    <a:pt x="2190" y="368"/>
                    <a:pt x="1972" y="495"/>
                    <a:pt x="1844" y="581"/>
                  </a:cubicBezTo>
                  <a:cubicBezTo>
                    <a:pt x="1699" y="576"/>
                    <a:pt x="1553" y="585"/>
                    <a:pt x="1409" y="566"/>
                  </a:cubicBezTo>
                  <a:cubicBezTo>
                    <a:pt x="1393" y="564"/>
                    <a:pt x="1401" y="535"/>
                    <a:pt x="1394" y="521"/>
                  </a:cubicBezTo>
                  <a:cubicBezTo>
                    <a:pt x="1368" y="469"/>
                    <a:pt x="1355" y="416"/>
                    <a:pt x="1289" y="416"/>
                  </a:cubicBezTo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80008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606" name="Freeform 204"/>
            <p:cNvSpPr>
              <a:spLocks/>
            </p:cNvSpPr>
            <p:nvPr/>
          </p:nvSpPr>
          <p:spPr bwMode="auto">
            <a:xfrm>
              <a:off x="4941" y="7254"/>
              <a:ext cx="540" cy="360"/>
            </a:xfrm>
            <a:custGeom>
              <a:avLst/>
              <a:gdLst>
                <a:gd name="T0" fmla="*/ 0 w 840"/>
                <a:gd name="T1" fmla="*/ 173 h 278"/>
                <a:gd name="T2" fmla="*/ 105 w 840"/>
                <a:gd name="T3" fmla="*/ 143 h 278"/>
                <a:gd name="T4" fmla="*/ 150 w 840"/>
                <a:gd name="T5" fmla="*/ 113 h 278"/>
                <a:gd name="T6" fmla="*/ 375 w 840"/>
                <a:gd name="T7" fmla="*/ 23 h 278"/>
                <a:gd name="T8" fmla="*/ 450 w 840"/>
                <a:gd name="T9" fmla="*/ 83 h 278"/>
                <a:gd name="T10" fmla="*/ 480 w 840"/>
                <a:gd name="T11" fmla="*/ 128 h 278"/>
                <a:gd name="T12" fmla="*/ 570 w 840"/>
                <a:gd name="T13" fmla="*/ 158 h 278"/>
                <a:gd name="T14" fmla="*/ 840 w 840"/>
                <a:gd name="T15" fmla="*/ 278 h 278"/>
                <a:gd name="T16" fmla="*/ 840 w 840"/>
                <a:gd name="T17" fmla="*/ 278 h 278"/>
                <a:gd name="T18" fmla="*/ 195 w 840"/>
                <a:gd name="T19" fmla="*/ 263 h 278"/>
                <a:gd name="T20" fmla="*/ 0 w 840"/>
                <a:gd name="T21" fmla="*/ 173 h 2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40"/>
                <a:gd name="T34" fmla="*/ 0 h 278"/>
                <a:gd name="T35" fmla="*/ 840 w 840"/>
                <a:gd name="T36" fmla="*/ 278 h 2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40" h="278">
                  <a:moveTo>
                    <a:pt x="0" y="173"/>
                  </a:moveTo>
                  <a:cubicBezTo>
                    <a:pt x="19" y="168"/>
                    <a:pt x="83" y="154"/>
                    <a:pt x="105" y="143"/>
                  </a:cubicBezTo>
                  <a:cubicBezTo>
                    <a:pt x="121" y="135"/>
                    <a:pt x="134" y="120"/>
                    <a:pt x="150" y="113"/>
                  </a:cubicBezTo>
                  <a:cubicBezTo>
                    <a:pt x="228" y="78"/>
                    <a:pt x="304" y="70"/>
                    <a:pt x="375" y="23"/>
                  </a:cubicBezTo>
                  <a:cubicBezTo>
                    <a:pt x="461" y="152"/>
                    <a:pt x="346" y="0"/>
                    <a:pt x="450" y="83"/>
                  </a:cubicBezTo>
                  <a:cubicBezTo>
                    <a:pt x="464" y="94"/>
                    <a:pt x="465" y="118"/>
                    <a:pt x="480" y="128"/>
                  </a:cubicBezTo>
                  <a:cubicBezTo>
                    <a:pt x="507" y="145"/>
                    <a:pt x="544" y="140"/>
                    <a:pt x="570" y="158"/>
                  </a:cubicBezTo>
                  <a:lnTo>
                    <a:pt x="840" y="278"/>
                  </a:lnTo>
                  <a:cubicBezTo>
                    <a:pt x="840" y="278"/>
                    <a:pt x="840" y="278"/>
                    <a:pt x="840" y="278"/>
                  </a:cubicBezTo>
                  <a:cubicBezTo>
                    <a:pt x="625" y="273"/>
                    <a:pt x="410" y="268"/>
                    <a:pt x="195" y="263"/>
                  </a:cubicBezTo>
                  <a:cubicBezTo>
                    <a:pt x="104" y="240"/>
                    <a:pt x="64" y="237"/>
                    <a:pt x="0" y="173"/>
                  </a:cubicBezTo>
                  <a:close/>
                </a:path>
              </a:pathLst>
            </a:cu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607" name="Freeform 205"/>
            <p:cNvSpPr>
              <a:spLocks/>
            </p:cNvSpPr>
            <p:nvPr/>
          </p:nvSpPr>
          <p:spPr bwMode="auto">
            <a:xfrm rot="1871564" flipV="1">
              <a:off x="4941" y="7614"/>
              <a:ext cx="540" cy="180"/>
            </a:xfrm>
            <a:custGeom>
              <a:avLst/>
              <a:gdLst>
                <a:gd name="T0" fmla="*/ 0 w 840"/>
                <a:gd name="T1" fmla="*/ 173 h 278"/>
                <a:gd name="T2" fmla="*/ 105 w 840"/>
                <a:gd name="T3" fmla="*/ 143 h 278"/>
                <a:gd name="T4" fmla="*/ 150 w 840"/>
                <a:gd name="T5" fmla="*/ 113 h 278"/>
                <a:gd name="T6" fmla="*/ 375 w 840"/>
                <a:gd name="T7" fmla="*/ 23 h 278"/>
                <a:gd name="T8" fmla="*/ 450 w 840"/>
                <a:gd name="T9" fmla="*/ 83 h 278"/>
                <a:gd name="T10" fmla="*/ 480 w 840"/>
                <a:gd name="T11" fmla="*/ 128 h 278"/>
                <a:gd name="T12" fmla="*/ 570 w 840"/>
                <a:gd name="T13" fmla="*/ 158 h 278"/>
                <a:gd name="T14" fmla="*/ 840 w 840"/>
                <a:gd name="T15" fmla="*/ 278 h 278"/>
                <a:gd name="T16" fmla="*/ 840 w 840"/>
                <a:gd name="T17" fmla="*/ 278 h 278"/>
                <a:gd name="T18" fmla="*/ 195 w 840"/>
                <a:gd name="T19" fmla="*/ 263 h 278"/>
                <a:gd name="T20" fmla="*/ 0 w 840"/>
                <a:gd name="T21" fmla="*/ 173 h 2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40"/>
                <a:gd name="T34" fmla="*/ 0 h 278"/>
                <a:gd name="T35" fmla="*/ 840 w 840"/>
                <a:gd name="T36" fmla="*/ 278 h 2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40" h="278">
                  <a:moveTo>
                    <a:pt x="0" y="173"/>
                  </a:moveTo>
                  <a:cubicBezTo>
                    <a:pt x="19" y="168"/>
                    <a:pt x="83" y="154"/>
                    <a:pt x="105" y="143"/>
                  </a:cubicBezTo>
                  <a:cubicBezTo>
                    <a:pt x="121" y="135"/>
                    <a:pt x="134" y="120"/>
                    <a:pt x="150" y="113"/>
                  </a:cubicBezTo>
                  <a:cubicBezTo>
                    <a:pt x="228" y="78"/>
                    <a:pt x="304" y="70"/>
                    <a:pt x="375" y="23"/>
                  </a:cubicBezTo>
                  <a:cubicBezTo>
                    <a:pt x="461" y="152"/>
                    <a:pt x="346" y="0"/>
                    <a:pt x="450" y="83"/>
                  </a:cubicBezTo>
                  <a:cubicBezTo>
                    <a:pt x="464" y="94"/>
                    <a:pt x="465" y="118"/>
                    <a:pt x="480" y="128"/>
                  </a:cubicBezTo>
                  <a:cubicBezTo>
                    <a:pt x="507" y="145"/>
                    <a:pt x="544" y="140"/>
                    <a:pt x="570" y="158"/>
                  </a:cubicBezTo>
                  <a:lnTo>
                    <a:pt x="840" y="278"/>
                  </a:lnTo>
                  <a:cubicBezTo>
                    <a:pt x="840" y="278"/>
                    <a:pt x="840" y="278"/>
                    <a:pt x="840" y="278"/>
                  </a:cubicBezTo>
                  <a:cubicBezTo>
                    <a:pt x="625" y="273"/>
                    <a:pt x="410" y="268"/>
                    <a:pt x="195" y="263"/>
                  </a:cubicBezTo>
                  <a:cubicBezTo>
                    <a:pt x="104" y="240"/>
                    <a:pt x="64" y="237"/>
                    <a:pt x="0" y="173"/>
                  </a:cubicBezTo>
                  <a:close/>
                </a:path>
              </a:pathLst>
            </a:cu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9" name="Group 206"/>
          <p:cNvGrpSpPr>
            <a:grpSpLocks/>
          </p:cNvGrpSpPr>
          <p:nvPr/>
        </p:nvGrpSpPr>
        <p:grpSpPr bwMode="auto">
          <a:xfrm>
            <a:off x="4495800" y="4572000"/>
            <a:ext cx="1350963" cy="1409700"/>
            <a:chOff x="6021" y="1854"/>
            <a:chExt cx="2613" cy="2700"/>
          </a:xfrm>
        </p:grpSpPr>
        <p:sp>
          <p:nvSpPr>
            <p:cNvPr id="23583" name="AutoShape 207"/>
            <p:cNvSpPr>
              <a:spLocks noChangeArrowheads="1"/>
            </p:cNvSpPr>
            <p:nvPr/>
          </p:nvSpPr>
          <p:spPr bwMode="auto">
            <a:xfrm rot="2622243">
              <a:off x="6021" y="1854"/>
              <a:ext cx="2613" cy="2583"/>
            </a:xfrm>
            <a:prstGeom prst="irregularSeal2">
              <a:avLst/>
            </a:prstGeom>
            <a:gradFill rotWithShape="1">
              <a:gsLst>
                <a:gs pos="0">
                  <a:srgbClr val="666699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584" name="Oval 208"/>
            <p:cNvSpPr>
              <a:spLocks noChangeArrowheads="1"/>
            </p:cNvSpPr>
            <p:nvPr/>
          </p:nvSpPr>
          <p:spPr bwMode="auto">
            <a:xfrm>
              <a:off x="6381" y="2754"/>
              <a:ext cx="1621" cy="162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585" name="AutoShape 209"/>
            <p:cNvSpPr>
              <a:spLocks noChangeArrowheads="1"/>
            </p:cNvSpPr>
            <p:nvPr/>
          </p:nvSpPr>
          <p:spPr bwMode="auto">
            <a:xfrm rot="5400000">
              <a:off x="7551" y="4104"/>
              <a:ext cx="360" cy="540"/>
            </a:xfrm>
            <a:prstGeom prst="moon">
              <a:avLst>
                <a:gd name="adj" fmla="val 87500"/>
              </a:avLst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586" name="AutoShape 210"/>
            <p:cNvSpPr>
              <a:spLocks noChangeArrowheads="1"/>
            </p:cNvSpPr>
            <p:nvPr/>
          </p:nvSpPr>
          <p:spPr bwMode="auto">
            <a:xfrm rot="5400000">
              <a:off x="6472" y="4103"/>
              <a:ext cx="360" cy="541"/>
            </a:xfrm>
            <a:prstGeom prst="moon">
              <a:avLst>
                <a:gd name="adj" fmla="val 87500"/>
              </a:avLst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587" name="Oval 211"/>
            <p:cNvSpPr>
              <a:spLocks noChangeArrowheads="1"/>
            </p:cNvSpPr>
            <p:nvPr/>
          </p:nvSpPr>
          <p:spPr bwMode="auto">
            <a:xfrm flipH="1">
              <a:off x="7460" y="3294"/>
              <a:ext cx="180" cy="184"/>
            </a:xfrm>
            <a:prstGeom prst="ellipse">
              <a:avLst/>
            </a:prstGeom>
            <a:gradFill rotWithShape="1">
              <a:gsLst>
                <a:gs pos="0">
                  <a:srgbClr val="333333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588" name="Freeform 212"/>
            <p:cNvSpPr>
              <a:spLocks/>
            </p:cNvSpPr>
            <p:nvPr/>
          </p:nvSpPr>
          <p:spPr bwMode="auto">
            <a:xfrm>
              <a:off x="7079" y="3344"/>
              <a:ext cx="745" cy="540"/>
            </a:xfrm>
            <a:custGeom>
              <a:avLst/>
              <a:gdLst>
                <a:gd name="T0" fmla="*/ 100 w 745"/>
                <a:gd name="T1" fmla="*/ 75 h 540"/>
                <a:gd name="T2" fmla="*/ 175 w 745"/>
                <a:gd name="T3" fmla="*/ 150 h 540"/>
                <a:gd name="T4" fmla="*/ 250 w 745"/>
                <a:gd name="T5" fmla="*/ 195 h 540"/>
                <a:gd name="T6" fmla="*/ 385 w 745"/>
                <a:gd name="T7" fmla="*/ 285 h 540"/>
                <a:gd name="T8" fmla="*/ 490 w 745"/>
                <a:gd name="T9" fmla="*/ 360 h 540"/>
                <a:gd name="T10" fmla="*/ 580 w 745"/>
                <a:gd name="T11" fmla="*/ 390 h 540"/>
                <a:gd name="T12" fmla="*/ 730 w 745"/>
                <a:gd name="T13" fmla="*/ 420 h 540"/>
                <a:gd name="T14" fmla="*/ 550 w 745"/>
                <a:gd name="T15" fmla="*/ 465 h 540"/>
                <a:gd name="T16" fmla="*/ 445 w 745"/>
                <a:gd name="T17" fmla="*/ 510 h 540"/>
                <a:gd name="T18" fmla="*/ 190 w 745"/>
                <a:gd name="T19" fmla="*/ 540 h 5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45"/>
                <a:gd name="T31" fmla="*/ 0 h 540"/>
                <a:gd name="T32" fmla="*/ 745 w 745"/>
                <a:gd name="T33" fmla="*/ 540 h 5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45" h="540">
                  <a:moveTo>
                    <a:pt x="100" y="75"/>
                  </a:moveTo>
                  <a:cubicBezTo>
                    <a:pt x="295" y="205"/>
                    <a:pt x="0" y="0"/>
                    <a:pt x="175" y="150"/>
                  </a:cubicBezTo>
                  <a:cubicBezTo>
                    <a:pt x="197" y="169"/>
                    <a:pt x="227" y="177"/>
                    <a:pt x="250" y="195"/>
                  </a:cubicBezTo>
                  <a:cubicBezTo>
                    <a:pt x="431" y="335"/>
                    <a:pt x="187" y="186"/>
                    <a:pt x="385" y="285"/>
                  </a:cubicBezTo>
                  <a:cubicBezTo>
                    <a:pt x="423" y="304"/>
                    <a:pt x="452" y="341"/>
                    <a:pt x="490" y="360"/>
                  </a:cubicBezTo>
                  <a:cubicBezTo>
                    <a:pt x="518" y="374"/>
                    <a:pt x="549" y="384"/>
                    <a:pt x="580" y="390"/>
                  </a:cubicBezTo>
                  <a:cubicBezTo>
                    <a:pt x="630" y="400"/>
                    <a:pt x="730" y="420"/>
                    <a:pt x="730" y="420"/>
                  </a:cubicBezTo>
                  <a:cubicBezTo>
                    <a:pt x="631" y="486"/>
                    <a:pt x="745" y="420"/>
                    <a:pt x="550" y="465"/>
                  </a:cubicBezTo>
                  <a:cubicBezTo>
                    <a:pt x="513" y="474"/>
                    <a:pt x="482" y="500"/>
                    <a:pt x="445" y="510"/>
                  </a:cubicBezTo>
                  <a:cubicBezTo>
                    <a:pt x="360" y="534"/>
                    <a:pt x="278" y="540"/>
                    <a:pt x="190" y="540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589" name="Oval 213"/>
            <p:cNvSpPr>
              <a:spLocks noChangeArrowheads="1"/>
            </p:cNvSpPr>
            <p:nvPr/>
          </p:nvSpPr>
          <p:spPr bwMode="auto">
            <a:xfrm>
              <a:off x="7640" y="3655"/>
              <a:ext cx="181" cy="179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590" name="Freeform 214"/>
            <p:cNvSpPr>
              <a:spLocks/>
            </p:cNvSpPr>
            <p:nvPr/>
          </p:nvSpPr>
          <p:spPr bwMode="auto">
            <a:xfrm>
              <a:off x="7101" y="4014"/>
              <a:ext cx="334" cy="181"/>
            </a:xfrm>
            <a:custGeom>
              <a:avLst/>
              <a:gdLst>
                <a:gd name="T0" fmla="*/ 0 w 514"/>
                <a:gd name="T1" fmla="*/ 30 h 135"/>
                <a:gd name="T2" fmla="*/ 465 w 514"/>
                <a:gd name="T3" fmla="*/ 45 h 135"/>
                <a:gd name="T4" fmla="*/ 510 w 514"/>
                <a:gd name="T5" fmla="*/ 0 h 135"/>
                <a:gd name="T6" fmla="*/ 0 60000 65536"/>
                <a:gd name="T7" fmla="*/ 0 60000 65536"/>
                <a:gd name="T8" fmla="*/ 0 60000 65536"/>
                <a:gd name="T9" fmla="*/ 0 w 514"/>
                <a:gd name="T10" fmla="*/ 0 h 135"/>
                <a:gd name="T11" fmla="*/ 514 w 514"/>
                <a:gd name="T12" fmla="*/ 135 h 1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14" h="135">
                  <a:moveTo>
                    <a:pt x="0" y="30"/>
                  </a:moveTo>
                  <a:cubicBezTo>
                    <a:pt x="157" y="135"/>
                    <a:pt x="62" y="84"/>
                    <a:pt x="465" y="45"/>
                  </a:cubicBezTo>
                  <a:cubicBezTo>
                    <a:pt x="514" y="40"/>
                    <a:pt x="510" y="25"/>
                    <a:pt x="510" y="0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591" name="Oval 215"/>
            <p:cNvSpPr>
              <a:spLocks noChangeArrowheads="1"/>
            </p:cNvSpPr>
            <p:nvPr/>
          </p:nvSpPr>
          <p:spPr bwMode="auto">
            <a:xfrm>
              <a:off x="6742" y="3294"/>
              <a:ext cx="181" cy="181"/>
            </a:xfrm>
            <a:prstGeom prst="ellipse">
              <a:avLst/>
            </a:prstGeom>
            <a:gradFill rotWithShape="1">
              <a:gsLst>
                <a:gs pos="0">
                  <a:srgbClr val="333333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592" name="Freeform 216"/>
            <p:cNvSpPr>
              <a:spLocks/>
            </p:cNvSpPr>
            <p:nvPr/>
          </p:nvSpPr>
          <p:spPr bwMode="auto">
            <a:xfrm rot="1612336">
              <a:off x="6021" y="3654"/>
              <a:ext cx="385" cy="540"/>
            </a:xfrm>
            <a:custGeom>
              <a:avLst/>
              <a:gdLst>
                <a:gd name="T0" fmla="*/ 379 w 544"/>
                <a:gd name="T1" fmla="*/ 2 h 419"/>
                <a:gd name="T2" fmla="*/ 139 w 544"/>
                <a:gd name="T3" fmla="*/ 17 h 419"/>
                <a:gd name="T4" fmla="*/ 19 w 544"/>
                <a:gd name="T5" fmla="*/ 152 h 419"/>
                <a:gd name="T6" fmla="*/ 4 w 544"/>
                <a:gd name="T7" fmla="*/ 197 h 419"/>
                <a:gd name="T8" fmla="*/ 184 w 544"/>
                <a:gd name="T9" fmla="*/ 347 h 419"/>
                <a:gd name="T10" fmla="*/ 544 w 544"/>
                <a:gd name="T11" fmla="*/ 302 h 419"/>
                <a:gd name="T12" fmla="*/ 529 w 544"/>
                <a:gd name="T13" fmla="*/ 242 h 419"/>
                <a:gd name="T14" fmla="*/ 304 w 544"/>
                <a:gd name="T15" fmla="*/ 152 h 419"/>
                <a:gd name="T16" fmla="*/ 274 w 544"/>
                <a:gd name="T17" fmla="*/ 107 h 419"/>
                <a:gd name="T18" fmla="*/ 394 w 544"/>
                <a:gd name="T19" fmla="*/ 62 h 419"/>
                <a:gd name="T20" fmla="*/ 379 w 544"/>
                <a:gd name="T21" fmla="*/ 2 h 4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44"/>
                <a:gd name="T34" fmla="*/ 0 h 419"/>
                <a:gd name="T35" fmla="*/ 544 w 544"/>
                <a:gd name="T36" fmla="*/ 419 h 41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44" h="419">
                  <a:moveTo>
                    <a:pt x="379" y="2"/>
                  </a:moveTo>
                  <a:cubicBezTo>
                    <a:pt x="299" y="7"/>
                    <a:pt x="217" y="0"/>
                    <a:pt x="139" y="17"/>
                  </a:cubicBezTo>
                  <a:cubicBezTo>
                    <a:pt x="125" y="20"/>
                    <a:pt x="35" y="136"/>
                    <a:pt x="19" y="152"/>
                  </a:cubicBezTo>
                  <a:cubicBezTo>
                    <a:pt x="14" y="167"/>
                    <a:pt x="4" y="181"/>
                    <a:pt x="4" y="197"/>
                  </a:cubicBezTo>
                  <a:cubicBezTo>
                    <a:pt x="4" y="385"/>
                    <a:pt x="0" y="330"/>
                    <a:pt x="184" y="347"/>
                  </a:cubicBezTo>
                  <a:cubicBezTo>
                    <a:pt x="307" y="378"/>
                    <a:pt x="466" y="419"/>
                    <a:pt x="544" y="302"/>
                  </a:cubicBezTo>
                  <a:cubicBezTo>
                    <a:pt x="539" y="282"/>
                    <a:pt x="543" y="258"/>
                    <a:pt x="529" y="242"/>
                  </a:cubicBezTo>
                  <a:cubicBezTo>
                    <a:pt x="468" y="172"/>
                    <a:pt x="386" y="173"/>
                    <a:pt x="304" y="152"/>
                  </a:cubicBezTo>
                  <a:cubicBezTo>
                    <a:pt x="294" y="137"/>
                    <a:pt x="270" y="125"/>
                    <a:pt x="274" y="107"/>
                  </a:cubicBezTo>
                  <a:cubicBezTo>
                    <a:pt x="280" y="75"/>
                    <a:pt x="386" y="64"/>
                    <a:pt x="394" y="62"/>
                  </a:cubicBezTo>
                  <a:cubicBezTo>
                    <a:pt x="413" y="6"/>
                    <a:pt x="423" y="24"/>
                    <a:pt x="379" y="2"/>
                  </a:cubicBez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593" name="Freeform 217"/>
            <p:cNvSpPr>
              <a:spLocks/>
            </p:cNvSpPr>
            <p:nvPr/>
          </p:nvSpPr>
          <p:spPr bwMode="auto">
            <a:xfrm rot="19471619" flipH="1">
              <a:off x="8001" y="3654"/>
              <a:ext cx="385" cy="540"/>
            </a:xfrm>
            <a:custGeom>
              <a:avLst/>
              <a:gdLst>
                <a:gd name="T0" fmla="*/ 379 w 544"/>
                <a:gd name="T1" fmla="*/ 2 h 419"/>
                <a:gd name="T2" fmla="*/ 139 w 544"/>
                <a:gd name="T3" fmla="*/ 17 h 419"/>
                <a:gd name="T4" fmla="*/ 19 w 544"/>
                <a:gd name="T5" fmla="*/ 152 h 419"/>
                <a:gd name="T6" fmla="*/ 4 w 544"/>
                <a:gd name="T7" fmla="*/ 197 h 419"/>
                <a:gd name="T8" fmla="*/ 184 w 544"/>
                <a:gd name="T9" fmla="*/ 347 h 419"/>
                <a:gd name="T10" fmla="*/ 544 w 544"/>
                <a:gd name="T11" fmla="*/ 302 h 419"/>
                <a:gd name="T12" fmla="*/ 529 w 544"/>
                <a:gd name="T13" fmla="*/ 242 h 419"/>
                <a:gd name="T14" fmla="*/ 304 w 544"/>
                <a:gd name="T15" fmla="*/ 152 h 419"/>
                <a:gd name="T16" fmla="*/ 274 w 544"/>
                <a:gd name="T17" fmla="*/ 107 h 419"/>
                <a:gd name="T18" fmla="*/ 394 w 544"/>
                <a:gd name="T19" fmla="*/ 62 h 419"/>
                <a:gd name="T20" fmla="*/ 379 w 544"/>
                <a:gd name="T21" fmla="*/ 2 h 4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44"/>
                <a:gd name="T34" fmla="*/ 0 h 419"/>
                <a:gd name="T35" fmla="*/ 544 w 544"/>
                <a:gd name="T36" fmla="*/ 419 h 41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44" h="419">
                  <a:moveTo>
                    <a:pt x="379" y="2"/>
                  </a:moveTo>
                  <a:cubicBezTo>
                    <a:pt x="299" y="7"/>
                    <a:pt x="217" y="0"/>
                    <a:pt x="139" y="17"/>
                  </a:cubicBezTo>
                  <a:cubicBezTo>
                    <a:pt x="125" y="20"/>
                    <a:pt x="35" y="136"/>
                    <a:pt x="19" y="152"/>
                  </a:cubicBezTo>
                  <a:cubicBezTo>
                    <a:pt x="14" y="167"/>
                    <a:pt x="4" y="181"/>
                    <a:pt x="4" y="197"/>
                  </a:cubicBezTo>
                  <a:cubicBezTo>
                    <a:pt x="4" y="385"/>
                    <a:pt x="0" y="330"/>
                    <a:pt x="184" y="347"/>
                  </a:cubicBezTo>
                  <a:cubicBezTo>
                    <a:pt x="307" y="378"/>
                    <a:pt x="466" y="419"/>
                    <a:pt x="544" y="302"/>
                  </a:cubicBezTo>
                  <a:cubicBezTo>
                    <a:pt x="539" y="282"/>
                    <a:pt x="543" y="258"/>
                    <a:pt x="529" y="242"/>
                  </a:cubicBezTo>
                  <a:cubicBezTo>
                    <a:pt x="468" y="172"/>
                    <a:pt x="386" y="173"/>
                    <a:pt x="304" y="152"/>
                  </a:cubicBezTo>
                  <a:cubicBezTo>
                    <a:pt x="294" y="137"/>
                    <a:pt x="270" y="125"/>
                    <a:pt x="274" y="107"/>
                  </a:cubicBezTo>
                  <a:cubicBezTo>
                    <a:pt x="280" y="75"/>
                    <a:pt x="386" y="64"/>
                    <a:pt x="394" y="62"/>
                  </a:cubicBezTo>
                  <a:cubicBezTo>
                    <a:pt x="413" y="6"/>
                    <a:pt x="423" y="24"/>
                    <a:pt x="379" y="2"/>
                  </a:cubicBez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594" name="AutoShape 218"/>
            <p:cNvSpPr>
              <a:spLocks noChangeArrowheads="1"/>
            </p:cNvSpPr>
            <p:nvPr/>
          </p:nvSpPr>
          <p:spPr bwMode="auto">
            <a:xfrm>
              <a:off x="6381" y="2574"/>
              <a:ext cx="1620" cy="720"/>
            </a:xfrm>
            <a:prstGeom prst="irregularSeal1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10" name="Group 219"/>
          <p:cNvGrpSpPr>
            <a:grpSpLocks/>
          </p:cNvGrpSpPr>
          <p:nvPr/>
        </p:nvGrpSpPr>
        <p:grpSpPr bwMode="auto">
          <a:xfrm>
            <a:off x="990600" y="4038600"/>
            <a:ext cx="1066800" cy="1066800"/>
            <a:chOff x="1341" y="3474"/>
            <a:chExt cx="2168" cy="1799"/>
          </a:xfrm>
        </p:grpSpPr>
        <p:sp>
          <p:nvSpPr>
            <p:cNvPr id="23568" name="Oval 220"/>
            <p:cNvSpPr>
              <a:spLocks noChangeArrowheads="1"/>
            </p:cNvSpPr>
            <p:nvPr/>
          </p:nvSpPr>
          <p:spPr bwMode="auto">
            <a:xfrm>
              <a:off x="1521" y="3474"/>
              <a:ext cx="540" cy="540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99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569" name="Oval 221"/>
            <p:cNvSpPr>
              <a:spLocks noChangeArrowheads="1"/>
            </p:cNvSpPr>
            <p:nvPr/>
          </p:nvSpPr>
          <p:spPr bwMode="auto">
            <a:xfrm>
              <a:off x="1701" y="3654"/>
              <a:ext cx="360" cy="36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CC99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570" name="Oval 222"/>
            <p:cNvSpPr>
              <a:spLocks noChangeArrowheads="1"/>
            </p:cNvSpPr>
            <p:nvPr/>
          </p:nvSpPr>
          <p:spPr bwMode="auto">
            <a:xfrm>
              <a:off x="2781" y="3474"/>
              <a:ext cx="540" cy="540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99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571" name="Oval 223"/>
            <p:cNvSpPr>
              <a:spLocks noChangeArrowheads="1"/>
            </p:cNvSpPr>
            <p:nvPr/>
          </p:nvSpPr>
          <p:spPr bwMode="auto">
            <a:xfrm>
              <a:off x="2781" y="3654"/>
              <a:ext cx="360" cy="36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CC99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572" name="Oval 224"/>
            <p:cNvSpPr>
              <a:spLocks noChangeArrowheads="1"/>
            </p:cNvSpPr>
            <p:nvPr/>
          </p:nvSpPr>
          <p:spPr bwMode="auto">
            <a:xfrm>
              <a:off x="1701" y="3654"/>
              <a:ext cx="1440" cy="144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99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573" name="Oval 225"/>
            <p:cNvSpPr>
              <a:spLocks noChangeArrowheads="1"/>
            </p:cNvSpPr>
            <p:nvPr/>
          </p:nvSpPr>
          <p:spPr bwMode="auto">
            <a:xfrm>
              <a:off x="2061" y="4014"/>
              <a:ext cx="180" cy="180"/>
            </a:xfrm>
            <a:prstGeom prst="ellipse">
              <a:avLst/>
            </a:prstGeom>
            <a:gradFill rotWithShape="1">
              <a:gsLst>
                <a:gs pos="0">
                  <a:srgbClr val="333333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574" name="Oval 226"/>
            <p:cNvSpPr>
              <a:spLocks noChangeArrowheads="1"/>
            </p:cNvSpPr>
            <p:nvPr/>
          </p:nvSpPr>
          <p:spPr bwMode="auto">
            <a:xfrm>
              <a:off x="2601" y="4014"/>
              <a:ext cx="180" cy="180"/>
            </a:xfrm>
            <a:prstGeom prst="ellipse">
              <a:avLst/>
            </a:prstGeom>
            <a:gradFill rotWithShape="1">
              <a:gsLst>
                <a:gs pos="0">
                  <a:srgbClr val="333333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575" name="Oval 227"/>
            <p:cNvSpPr>
              <a:spLocks noChangeArrowheads="1"/>
            </p:cNvSpPr>
            <p:nvPr/>
          </p:nvSpPr>
          <p:spPr bwMode="auto">
            <a:xfrm>
              <a:off x="2061" y="4374"/>
              <a:ext cx="360" cy="360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576" name="Oval 228"/>
            <p:cNvSpPr>
              <a:spLocks noChangeArrowheads="1"/>
            </p:cNvSpPr>
            <p:nvPr/>
          </p:nvSpPr>
          <p:spPr bwMode="auto">
            <a:xfrm>
              <a:off x="2421" y="4374"/>
              <a:ext cx="360" cy="360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577" name="Freeform 229"/>
            <p:cNvSpPr>
              <a:spLocks/>
            </p:cNvSpPr>
            <p:nvPr/>
          </p:nvSpPr>
          <p:spPr bwMode="auto">
            <a:xfrm>
              <a:off x="2241" y="4374"/>
              <a:ext cx="360" cy="179"/>
            </a:xfrm>
            <a:custGeom>
              <a:avLst/>
              <a:gdLst>
                <a:gd name="T0" fmla="*/ 107 w 241"/>
                <a:gd name="T1" fmla="*/ 0 h 120"/>
                <a:gd name="T2" fmla="*/ 32 w 241"/>
                <a:gd name="T3" fmla="*/ 15 h 120"/>
                <a:gd name="T4" fmla="*/ 32 w 241"/>
                <a:gd name="T5" fmla="*/ 120 h 120"/>
                <a:gd name="T6" fmla="*/ 152 w 241"/>
                <a:gd name="T7" fmla="*/ 105 h 120"/>
                <a:gd name="T8" fmla="*/ 107 w 241"/>
                <a:gd name="T9" fmla="*/ 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1"/>
                <a:gd name="T16" fmla="*/ 0 h 120"/>
                <a:gd name="T17" fmla="*/ 241 w 241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1" h="120">
                  <a:moveTo>
                    <a:pt x="107" y="0"/>
                  </a:moveTo>
                  <a:cubicBezTo>
                    <a:pt x="82" y="5"/>
                    <a:pt x="53" y="1"/>
                    <a:pt x="32" y="15"/>
                  </a:cubicBezTo>
                  <a:cubicBezTo>
                    <a:pt x="0" y="37"/>
                    <a:pt x="27" y="101"/>
                    <a:pt x="32" y="120"/>
                  </a:cubicBezTo>
                  <a:cubicBezTo>
                    <a:pt x="72" y="115"/>
                    <a:pt x="115" y="120"/>
                    <a:pt x="152" y="105"/>
                  </a:cubicBezTo>
                  <a:cubicBezTo>
                    <a:pt x="241" y="70"/>
                    <a:pt x="137" y="10"/>
                    <a:pt x="107" y="0"/>
                  </a:cubicBezTo>
                  <a:close/>
                </a:path>
              </a:pathLst>
            </a:cu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578" name="AutoShape 230"/>
            <p:cNvSpPr>
              <a:spLocks noChangeArrowheads="1"/>
            </p:cNvSpPr>
            <p:nvPr/>
          </p:nvSpPr>
          <p:spPr bwMode="auto">
            <a:xfrm rot="10532169">
              <a:off x="2241" y="4374"/>
              <a:ext cx="360" cy="540"/>
            </a:xfrm>
            <a:custGeom>
              <a:avLst/>
              <a:gdLst>
                <a:gd name="T0" fmla="*/ 180 w 21600"/>
                <a:gd name="T1" fmla="*/ 0 h 21600"/>
                <a:gd name="T2" fmla="*/ 48 w 21600"/>
                <a:gd name="T3" fmla="*/ 186 h 21600"/>
                <a:gd name="T4" fmla="*/ 180 w 21600"/>
                <a:gd name="T5" fmla="*/ 111 h 21600"/>
                <a:gd name="T6" fmla="*/ 312 w 21600"/>
                <a:gd name="T7" fmla="*/ 18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0 w 21600"/>
                <a:gd name="T13" fmla="*/ 0 h 21600"/>
                <a:gd name="T14" fmla="*/ 21480 w 21600"/>
                <a:gd name="T15" fmla="*/ 988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950" y="8325"/>
                  </a:moveTo>
                  <a:cubicBezTo>
                    <a:pt x="5944" y="5974"/>
                    <a:pt x="8248" y="4447"/>
                    <a:pt x="10800" y="4448"/>
                  </a:cubicBezTo>
                  <a:cubicBezTo>
                    <a:pt x="13351" y="4448"/>
                    <a:pt x="15655" y="5974"/>
                    <a:pt x="16649" y="8325"/>
                  </a:cubicBezTo>
                  <a:lnTo>
                    <a:pt x="20746" y="6591"/>
                  </a:lnTo>
                  <a:cubicBezTo>
                    <a:pt x="19055" y="2596"/>
                    <a:pt x="15138" y="-1"/>
                    <a:pt x="10799" y="0"/>
                  </a:cubicBezTo>
                  <a:cubicBezTo>
                    <a:pt x="6461" y="0"/>
                    <a:pt x="2544" y="2596"/>
                    <a:pt x="853" y="6591"/>
                  </a:cubicBez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579" name="Freeform 231"/>
            <p:cNvSpPr>
              <a:spLocks/>
            </p:cNvSpPr>
            <p:nvPr/>
          </p:nvSpPr>
          <p:spPr bwMode="auto">
            <a:xfrm rot="833595">
              <a:off x="1341" y="4374"/>
              <a:ext cx="548" cy="581"/>
            </a:xfrm>
            <a:custGeom>
              <a:avLst/>
              <a:gdLst>
                <a:gd name="T0" fmla="*/ 722 w 977"/>
                <a:gd name="T1" fmla="*/ 182 h 837"/>
                <a:gd name="T2" fmla="*/ 512 w 977"/>
                <a:gd name="T3" fmla="*/ 32 h 837"/>
                <a:gd name="T4" fmla="*/ 77 w 977"/>
                <a:gd name="T5" fmla="*/ 92 h 837"/>
                <a:gd name="T6" fmla="*/ 47 w 977"/>
                <a:gd name="T7" fmla="*/ 182 h 837"/>
                <a:gd name="T8" fmla="*/ 62 w 977"/>
                <a:gd name="T9" fmla="*/ 632 h 837"/>
                <a:gd name="T10" fmla="*/ 167 w 977"/>
                <a:gd name="T11" fmla="*/ 737 h 837"/>
                <a:gd name="T12" fmla="*/ 482 w 977"/>
                <a:gd name="T13" fmla="*/ 827 h 837"/>
                <a:gd name="T14" fmla="*/ 887 w 977"/>
                <a:gd name="T15" fmla="*/ 752 h 837"/>
                <a:gd name="T16" fmla="*/ 947 w 977"/>
                <a:gd name="T17" fmla="*/ 662 h 837"/>
                <a:gd name="T18" fmla="*/ 977 w 977"/>
                <a:gd name="T19" fmla="*/ 617 h 837"/>
                <a:gd name="T20" fmla="*/ 932 w 977"/>
                <a:gd name="T21" fmla="*/ 467 h 837"/>
                <a:gd name="T22" fmla="*/ 572 w 977"/>
                <a:gd name="T23" fmla="*/ 377 h 837"/>
                <a:gd name="T24" fmla="*/ 557 w 977"/>
                <a:gd name="T25" fmla="*/ 332 h 837"/>
                <a:gd name="T26" fmla="*/ 737 w 977"/>
                <a:gd name="T27" fmla="*/ 272 h 837"/>
                <a:gd name="T28" fmla="*/ 722 w 977"/>
                <a:gd name="T29" fmla="*/ 182 h 8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77"/>
                <a:gd name="T46" fmla="*/ 0 h 837"/>
                <a:gd name="T47" fmla="*/ 977 w 977"/>
                <a:gd name="T48" fmla="*/ 837 h 83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77" h="837">
                  <a:moveTo>
                    <a:pt x="722" y="182"/>
                  </a:moveTo>
                  <a:cubicBezTo>
                    <a:pt x="673" y="109"/>
                    <a:pt x="595" y="60"/>
                    <a:pt x="512" y="32"/>
                  </a:cubicBezTo>
                  <a:cubicBezTo>
                    <a:pt x="306" y="41"/>
                    <a:pt x="215" y="0"/>
                    <a:pt x="77" y="92"/>
                  </a:cubicBezTo>
                  <a:cubicBezTo>
                    <a:pt x="67" y="122"/>
                    <a:pt x="57" y="152"/>
                    <a:pt x="47" y="182"/>
                  </a:cubicBezTo>
                  <a:cubicBezTo>
                    <a:pt x="0" y="324"/>
                    <a:pt x="53" y="482"/>
                    <a:pt x="62" y="632"/>
                  </a:cubicBezTo>
                  <a:cubicBezTo>
                    <a:pt x="65" y="685"/>
                    <a:pt x="117" y="727"/>
                    <a:pt x="167" y="737"/>
                  </a:cubicBezTo>
                  <a:cubicBezTo>
                    <a:pt x="275" y="759"/>
                    <a:pt x="376" y="800"/>
                    <a:pt x="482" y="827"/>
                  </a:cubicBezTo>
                  <a:cubicBezTo>
                    <a:pt x="644" y="818"/>
                    <a:pt x="760" y="837"/>
                    <a:pt x="887" y="752"/>
                  </a:cubicBezTo>
                  <a:cubicBezTo>
                    <a:pt x="907" y="722"/>
                    <a:pt x="927" y="692"/>
                    <a:pt x="947" y="662"/>
                  </a:cubicBezTo>
                  <a:cubicBezTo>
                    <a:pt x="957" y="647"/>
                    <a:pt x="977" y="617"/>
                    <a:pt x="977" y="617"/>
                  </a:cubicBezTo>
                  <a:cubicBezTo>
                    <a:pt x="954" y="526"/>
                    <a:pt x="969" y="577"/>
                    <a:pt x="932" y="467"/>
                  </a:cubicBezTo>
                  <a:cubicBezTo>
                    <a:pt x="899" y="368"/>
                    <a:pt x="581" y="378"/>
                    <a:pt x="572" y="377"/>
                  </a:cubicBezTo>
                  <a:cubicBezTo>
                    <a:pt x="567" y="362"/>
                    <a:pt x="557" y="348"/>
                    <a:pt x="557" y="332"/>
                  </a:cubicBezTo>
                  <a:cubicBezTo>
                    <a:pt x="557" y="226"/>
                    <a:pt x="670" y="319"/>
                    <a:pt x="737" y="272"/>
                  </a:cubicBezTo>
                  <a:cubicBezTo>
                    <a:pt x="762" y="255"/>
                    <a:pt x="727" y="212"/>
                    <a:pt x="722" y="182"/>
                  </a:cubicBezTo>
                  <a:close/>
                </a:path>
              </a:pathLst>
            </a:custGeom>
            <a:solidFill>
              <a:srgbClr val="99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580" name="Freeform 232"/>
            <p:cNvSpPr>
              <a:spLocks/>
            </p:cNvSpPr>
            <p:nvPr/>
          </p:nvSpPr>
          <p:spPr bwMode="auto">
            <a:xfrm rot="20143112" flipH="1">
              <a:off x="2961" y="4374"/>
              <a:ext cx="548" cy="581"/>
            </a:xfrm>
            <a:custGeom>
              <a:avLst/>
              <a:gdLst>
                <a:gd name="T0" fmla="*/ 722 w 977"/>
                <a:gd name="T1" fmla="*/ 182 h 837"/>
                <a:gd name="T2" fmla="*/ 512 w 977"/>
                <a:gd name="T3" fmla="*/ 32 h 837"/>
                <a:gd name="T4" fmla="*/ 77 w 977"/>
                <a:gd name="T5" fmla="*/ 92 h 837"/>
                <a:gd name="T6" fmla="*/ 47 w 977"/>
                <a:gd name="T7" fmla="*/ 182 h 837"/>
                <a:gd name="T8" fmla="*/ 62 w 977"/>
                <a:gd name="T9" fmla="*/ 632 h 837"/>
                <a:gd name="T10" fmla="*/ 167 w 977"/>
                <a:gd name="T11" fmla="*/ 737 h 837"/>
                <a:gd name="T12" fmla="*/ 482 w 977"/>
                <a:gd name="T13" fmla="*/ 827 h 837"/>
                <a:gd name="T14" fmla="*/ 887 w 977"/>
                <a:gd name="T15" fmla="*/ 752 h 837"/>
                <a:gd name="T16" fmla="*/ 947 w 977"/>
                <a:gd name="T17" fmla="*/ 662 h 837"/>
                <a:gd name="T18" fmla="*/ 977 w 977"/>
                <a:gd name="T19" fmla="*/ 617 h 837"/>
                <a:gd name="T20" fmla="*/ 932 w 977"/>
                <a:gd name="T21" fmla="*/ 467 h 837"/>
                <a:gd name="T22" fmla="*/ 572 w 977"/>
                <a:gd name="T23" fmla="*/ 377 h 837"/>
                <a:gd name="T24" fmla="*/ 557 w 977"/>
                <a:gd name="T25" fmla="*/ 332 h 837"/>
                <a:gd name="T26" fmla="*/ 737 w 977"/>
                <a:gd name="T27" fmla="*/ 272 h 837"/>
                <a:gd name="T28" fmla="*/ 722 w 977"/>
                <a:gd name="T29" fmla="*/ 182 h 8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77"/>
                <a:gd name="T46" fmla="*/ 0 h 837"/>
                <a:gd name="T47" fmla="*/ 977 w 977"/>
                <a:gd name="T48" fmla="*/ 837 h 83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77" h="837">
                  <a:moveTo>
                    <a:pt x="722" y="182"/>
                  </a:moveTo>
                  <a:cubicBezTo>
                    <a:pt x="673" y="109"/>
                    <a:pt x="595" y="60"/>
                    <a:pt x="512" y="32"/>
                  </a:cubicBezTo>
                  <a:cubicBezTo>
                    <a:pt x="306" y="41"/>
                    <a:pt x="215" y="0"/>
                    <a:pt x="77" y="92"/>
                  </a:cubicBezTo>
                  <a:cubicBezTo>
                    <a:pt x="67" y="122"/>
                    <a:pt x="57" y="152"/>
                    <a:pt x="47" y="182"/>
                  </a:cubicBezTo>
                  <a:cubicBezTo>
                    <a:pt x="0" y="324"/>
                    <a:pt x="53" y="482"/>
                    <a:pt x="62" y="632"/>
                  </a:cubicBezTo>
                  <a:cubicBezTo>
                    <a:pt x="65" y="685"/>
                    <a:pt x="117" y="727"/>
                    <a:pt x="167" y="737"/>
                  </a:cubicBezTo>
                  <a:cubicBezTo>
                    <a:pt x="275" y="759"/>
                    <a:pt x="376" y="800"/>
                    <a:pt x="482" y="827"/>
                  </a:cubicBezTo>
                  <a:cubicBezTo>
                    <a:pt x="644" y="818"/>
                    <a:pt x="760" y="837"/>
                    <a:pt x="887" y="752"/>
                  </a:cubicBezTo>
                  <a:cubicBezTo>
                    <a:pt x="907" y="722"/>
                    <a:pt x="927" y="692"/>
                    <a:pt x="947" y="662"/>
                  </a:cubicBezTo>
                  <a:cubicBezTo>
                    <a:pt x="957" y="647"/>
                    <a:pt x="977" y="617"/>
                    <a:pt x="977" y="617"/>
                  </a:cubicBezTo>
                  <a:cubicBezTo>
                    <a:pt x="954" y="526"/>
                    <a:pt x="969" y="577"/>
                    <a:pt x="932" y="467"/>
                  </a:cubicBezTo>
                  <a:cubicBezTo>
                    <a:pt x="899" y="368"/>
                    <a:pt x="581" y="378"/>
                    <a:pt x="572" y="377"/>
                  </a:cubicBezTo>
                  <a:cubicBezTo>
                    <a:pt x="567" y="362"/>
                    <a:pt x="557" y="348"/>
                    <a:pt x="557" y="332"/>
                  </a:cubicBezTo>
                  <a:cubicBezTo>
                    <a:pt x="557" y="226"/>
                    <a:pt x="670" y="319"/>
                    <a:pt x="737" y="272"/>
                  </a:cubicBezTo>
                  <a:cubicBezTo>
                    <a:pt x="762" y="255"/>
                    <a:pt x="727" y="212"/>
                    <a:pt x="722" y="182"/>
                  </a:cubicBezTo>
                  <a:close/>
                </a:path>
              </a:pathLst>
            </a:custGeom>
            <a:solidFill>
              <a:srgbClr val="99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581" name="AutoShape 233"/>
            <p:cNvSpPr>
              <a:spLocks noChangeArrowheads="1"/>
            </p:cNvSpPr>
            <p:nvPr/>
          </p:nvSpPr>
          <p:spPr bwMode="auto">
            <a:xfrm rot="5400000">
              <a:off x="1793" y="4822"/>
              <a:ext cx="359" cy="543"/>
            </a:xfrm>
            <a:prstGeom prst="moon">
              <a:avLst>
                <a:gd name="adj" fmla="val 87500"/>
              </a:avLst>
            </a:prstGeom>
            <a:solidFill>
              <a:srgbClr val="8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582" name="AutoShape 234"/>
            <p:cNvSpPr>
              <a:spLocks noChangeArrowheads="1"/>
            </p:cNvSpPr>
            <p:nvPr/>
          </p:nvSpPr>
          <p:spPr bwMode="auto">
            <a:xfrm rot="5400000">
              <a:off x="2693" y="4822"/>
              <a:ext cx="359" cy="543"/>
            </a:xfrm>
            <a:prstGeom prst="moon">
              <a:avLst>
                <a:gd name="adj" fmla="val 87500"/>
              </a:avLst>
            </a:prstGeom>
            <a:solidFill>
              <a:srgbClr val="8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45291" name="AutoShape 235"/>
          <p:cNvSpPr>
            <a:spLocks noChangeArrowheads="1"/>
          </p:cNvSpPr>
          <p:nvPr/>
        </p:nvSpPr>
        <p:spPr bwMode="auto">
          <a:xfrm>
            <a:off x="2895600" y="1371600"/>
            <a:ext cx="5715000" cy="1219200"/>
          </a:xfrm>
          <a:prstGeom prst="cloudCallout">
            <a:avLst>
              <a:gd name="adj1" fmla="val -3694"/>
              <a:gd name="adj2" fmla="val 4949"/>
            </a:avLst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400" dirty="0">
                <a:solidFill>
                  <a:srgbClr val="6600FF"/>
                </a:solidFill>
              </a:rPr>
              <a:t>Встретимся  на  следующем  уроке!</a:t>
            </a:r>
          </a:p>
        </p:txBody>
      </p:sp>
      <p:sp>
        <p:nvSpPr>
          <p:cNvPr id="45295" name="AutoShape 239"/>
          <p:cNvSpPr>
            <a:spLocks noChangeArrowheads="1"/>
          </p:cNvSpPr>
          <p:nvPr/>
        </p:nvSpPr>
        <p:spPr bwMode="auto">
          <a:xfrm>
            <a:off x="468313" y="1125538"/>
            <a:ext cx="6705600" cy="2971800"/>
          </a:xfrm>
          <a:prstGeom prst="cloudCallout">
            <a:avLst>
              <a:gd name="adj1" fmla="val 58880"/>
              <a:gd name="adj2" fmla="val 7622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400" dirty="0"/>
              <a:t>Вот  и  подошло  к  концу  наше  увлекательное  </a:t>
            </a:r>
            <a:r>
              <a:rPr lang="ru-RU" sz="2400" dirty="0" smtClean="0"/>
              <a:t>путешествие  </a:t>
            </a:r>
            <a:r>
              <a:rPr lang="ru-RU" sz="2400" dirty="0"/>
              <a:t>в  город  </a:t>
            </a:r>
            <a:r>
              <a:rPr lang="ru-RU" sz="2400" dirty="0" err="1" smtClean="0"/>
              <a:t>Геометринск</a:t>
            </a:r>
            <a:r>
              <a:rPr lang="ru-RU" sz="2400" dirty="0"/>
              <a:t>.</a:t>
            </a:r>
          </a:p>
          <a:p>
            <a:pPr algn="ctr"/>
            <a:r>
              <a:rPr lang="ru-RU" sz="2400" dirty="0"/>
              <a:t>Мои  друзья  прощаются  </a:t>
            </a:r>
          </a:p>
          <a:p>
            <a:pPr algn="ctr"/>
            <a:r>
              <a:rPr lang="ru-RU" sz="2400" dirty="0"/>
              <a:t>с  </a:t>
            </a:r>
            <a:r>
              <a:rPr lang="ru-RU" sz="2400" dirty="0" smtClean="0"/>
              <a:t>вами!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871092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5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1000"/>
                                        <p:tgtEl>
                                          <p:spTgt spid="45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452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0"/>
                                        <p:tgtEl>
                                          <p:spTgt spid="45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/>
                                        <p:tgtEl>
                                          <p:spTgt spid="45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5.92593E-6 C 0.07257 -0.03147 0.14514 -0.06296 0.2401 0.01112 C 0.33507 0.08519 0.5151 0.37223 0.57014 0.44445 " pathEditMode="relative" ptsTypes="aaA">
                                      <p:cBhvr>
                                        <p:cTn id="47" dur="5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4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animBg="1"/>
      <p:bldP spid="45059" grpId="1" animBg="1"/>
      <p:bldP spid="45291" grpId="0" animBg="1"/>
      <p:bldP spid="45291" grpId="1" animBg="1"/>
      <p:bldP spid="45295" grpId="0" animBg="1"/>
      <p:bldP spid="4529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4276" y="2731369"/>
            <a:ext cx="7856638" cy="1200329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i="1" spc="50" dirty="0">
                <a:ln w="1143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rebuchet MS" pitchFamily="34" charset="0"/>
              </a:rPr>
              <a:t>Спасибо за урок!</a:t>
            </a:r>
          </a:p>
        </p:txBody>
      </p:sp>
    </p:spTree>
    <p:extLst>
      <p:ext uri="{BB962C8B-B14F-4D97-AF65-F5344CB8AC3E}">
        <p14:creationId xmlns:p14="http://schemas.microsoft.com/office/powerpoint/2010/main" val="5103726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59" y="1052735"/>
            <a:ext cx="7920881" cy="50783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 в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лесу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заметьте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дети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</a:p>
          <a:p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Есть ночные сторожа,</a:t>
            </a:r>
          </a:p>
          <a:p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Сторожей боятся этих</a:t>
            </a:r>
          </a:p>
          <a:p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Мыши прячутся, дрожа!</a:t>
            </a:r>
          </a:p>
          <a:p>
            <a:endParaRPr lang="ru-RU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Кто это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146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rtur\Desktop\8Pez63hhNTZ6z6gomJcP7GO9TxUdI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628" y="911369"/>
            <a:ext cx="4547644" cy="525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23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08720"/>
            <a:ext cx="9252519" cy="24929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ГОРОД</a:t>
            </a:r>
          </a:p>
          <a:p>
            <a:pPr algn="ctr"/>
            <a:r>
              <a:rPr lang="en-US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ГЕОМЕТРИНСК</a:t>
            </a:r>
            <a:endParaRPr lang="ru-RU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690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type="body" idx="1"/>
          </p:nvPr>
        </p:nvSpPr>
        <p:spPr>
          <a:xfrm>
            <a:off x="395536" y="332656"/>
            <a:ext cx="5112568" cy="1800200"/>
          </a:xfrm>
        </p:spPr>
        <p:txBody>
          <a:bodyPr>
            <a:normAutofit fontScale="62500" lnSpcReduction="20000"/>
          </a:bodyPr>
          <a:lstStyle/>
          <a:p>
            <a:endParaRPr lang="en-US" sz="2800" dirty="0" smtClean="0"/>
          </a:p>
          <a:p>
            <a:endParaRPr lang="en-US" sz="2800" dirty="0"/>
          </a:p>
          <a:p>
            <a:r>
              <a:rPr lang="en-US" sz="7700" b="1" dirty="0" err="1" smtClean="0"/>
              <a:t>Игра</a:t>
            </a:r>
            <a:r>
              <a:rPr lang="en-US" sz="7700" b="1" dirty="0" smtClean="0"/>
              <a:t> </a:t>
            </a:r>
            <a:r>
              <a:rPr lang="en-US" sz="7700" b="1" dirty="0"/>
              <a:t>“</a:t>
            </a:r>
            <a:r>
              <a:rPr lang="en-US" sz="7700" b="1" dirty="0" err="1"/>
              <a:t>Молчанка</a:t>
            </a:r>
            <a:r>
              <a:rPr lang="en-US" sz="7700" b="1" dirty="0" smtClean="0"/>
              <a:t>”</a:t>
            </a:r>
            <a:endParaRPr lang="ru-RU" sz="7700" b="1" dirty="0" smtClean="0"/>
          </a:p>
          <a:p>
            <a:r>
              <a:rPr lang="en-US" sz="4800" b="1" dirty="0" smtClean="0"/>
              <a:t>(</a:t>
            </a:r>
            <a:r>
              <a:rPr lang="en-US" sz="4800" dirty="0" err="1" smtClean="0"/>
              <a:t>Назовите</a:t>
            </a:r>
            <a:r>
              <a:rPr lang="en-US" sz="4800" dirty="0" smtClean="0"/>
              <a:t> </a:t>
            </a:r>
            <a:r>
              <a:rPr lang="en-US" sz="4800" dirty="0" err="1"/>
              <a:t>только</a:t>
            </a:r>
            <a:r>
              <a:rPr lang="en-US" sz="4800" dirty="0"/>
              <a:t> </a:t>
            </a:r>
            <a:r>
              <a:rPr lang="en-US" sz="4800" dirty="0" err="1" smtClean="0"/>
              <a:t>ответы</a:t>
            </a:r>
            <a:r>
              <a:rPr lang="en-US" sz="4800" b="1" dirty="0" smtClean="0"/>
              <a:t>)</a:t>
            </a:r>
            <a:endParaRPr lang="ru-RU" sz="4800" dirty="0"/>
          </a:p>
          <a:p>
            <a:endParaRPr lang="ru-RU" sz="48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5800" y="1988840"/>
            <a:ext cx="7772400" cy="3708127"/>
          </a:xfrm>
          <a:ln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numCol="2">
            <a:noAutofit/>
          </a:bodyPr>
          <a:lstStyle/>
          <a:p>
            <a:pPr algn="l"/>
            <a:r>
              <a:rPr lang="en-US" sz="48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649-40-9=</a:t>
            </a:r>
            <a:r>
              <a:rPr lang="en-US" sz="48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sz="48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48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1250+700=</a:t>
            </a:r>
            <a:br>
              <a:rPr lang="en-US" sz="48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48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482-60=</a:t>
            </a:r>
            <a:br>
              <a:rPr lang="en-US" sz="48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48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68-(13-9)=</a:t>
            </a:r>
            <a:br>
              <a:rPr lang="en-US" sz="48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48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560:7·4=</a:t>
            </a:r>
            <a:br>
              <a:rPr lang="en-US" sz="48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48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sz="48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48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sz="48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48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sz="48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48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(94·2+70)·0=</a:t>
            </a:r>
            <a:r>
              <a:rPr lang="en-US" sz="48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sz="48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48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25·5-0=</a:t>
            </a:r>
            <a:br>
              <a:rPr lang="en-US" sz="48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48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16000:100=</a:t>
            </a:r>
            <a:br>
              <a:rPr lang="en-US" sz="48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48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70·1000=</a:t>
            </a:r>
            <a:br>
              <a:rPr lang="en-US" sz="48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48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360-5·50=</a:t>
            </a:r>
            <a:br>
              <a:rPr lang="en-US" sz="48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363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7010400" y="4724400"/>
            <a:ext cx="2058988" cy="2144713"/>
            <a:chOff x="4348" y="1611"/>
            <a:chExt cx="1297" cy="1351"/>
          </a:xfrm>
        </p:grpSpPr>
        <p:sp>
          <p:nvSpPr>
            <p:cNvPr id="10297" name="Freeform 3"/>
            <p:cNvSpPr>
              <a:spLocks/>
            </p:cNvSpPr>
            <p:nvPr/>
          </p:nvSpPr>
          <p:spPr bwMode="auto">
            <a:xfrm>
              <a:off x="5136" y="2607"/>
              <a:ext cx="258" cy="246"/>
            </a:xfrm>
            <a:custGeom>
              <a:avLst/>
              <a:gdLst>
                <a:gd name="T0" fmla="*/ 0 w 776"/>
                <a:gd name="T1" fmla="*/ 394 h 491"/>
                <a:gd name="T2" fmla="*/ 32 w 776"/>
                <a:gd name="T3" fmla="*/ 343 h 491"/>
                <a:gd name="T4" fmla="*/ 83 w 776"/>
                <a:gd name="T5" fmla="*/ 295 h 491"/>
                <a:gd name="T6" fmla="*/ 145 w 776"/>
                <a:gd name="T7" fmla="*/ 245 h 491"/>
                <a:gd name="T8" fmla="*/ 214 w 776"/>
                <a:gd name="T9" fmla="*/ 197 h 491"/>
                <a:gd name="T10" fmla="*/ 281 w 776"/>
                <a:gd name="T11" fmla="*/ 146 h 491"/>
                <a:gd name="T12" fmla="*/ 343 w 776"/>
                <a:gd name="T13" fmla="*/ 98 h 491"/>
                <a:gd name="T14" fmla="*/ 394 w 776"/>
                <a:gd name="T15" fmla="*/ 48 h 491"/>
                <a:gd name="T16" fmla="*/ 429 w 776"/>
                <a:gd name="T17" fmla="*/ 0 h 491"/>
                <a:gd name="T18" fmla="*/ 463 w 776"/>
                <a:gd name="T19" fmla="*/ 99 h 491"/>
                <a:gd name="T20" fmla="*/ 515 w 776"/>
                <a:gd name="T21" fmla="*/ 181 h 491"/>
                <a:gd name="T22" fmla="*/ 576 w 776"/>
                <a:gd name="T23" fmla="*/ 247 h 491"/>
                <a:gd name="T24" fmla="*/ 641 w 776"/>
                <a:gd name="T25" fmla="*/ 304 h 491"/>
                <a:gd name="T26" fmla="*/ 700 w 776"/>
                <a:gd name="T27" fmla="*/ 351 h 491"/>
                <a:gd name="T28" fmla="*/ 748 w 776"/>
                <a:gd name="T29" fmla="*/ 397 h 491"/>
                <a:gd name="T30" fmla="*/ 775 w 776"/>
                <a:gd name="T31" fmla="*/ 441 h 491"/>
                <a:gd name="T32" fmla="*/ 776 w 776"/>
                <a:gd name="T33" fmla="*/ 491 h 491"/>
                <a:gd name="T34" fmla="*/ 692 w 776"/>
                <a:gd name="T35" fmla="*/ 486 h 491"/>
                <a:gd name="T36" fmla="*/ 591 w 776"/>
                <a:gd name="T37" fmla="*/ 483 h 491"/>
                <a:gd name="T38" fmla="*/ 480 w 776"/>
                <a:gd name="T39" fmla="*/ 479 h 491"/>
                <a:gd name="T40" fmla="*/ 365 w 776"/>
                <a:gd name="T41" fmla="*/ 474 h 491"/>
                <a:gd name="T42" fmla="*/ 253 w 776"/>
                <a:gd name="T43" fmla="*/ 462 h 491"/>
                <a:gd name="T44" fmla="*/ 151 w 776"/>
                <a:gd name="T45" fmla="*/ 446 h 491"/>
                <a:gd name="T46" fmla="*/ 63 w 776"/>
                <a:gd name="T47" fmla="*/ 424 h 491"/>
                <a:gd name="T48" fmla="*/ 0 w 776"/>
                <a:gd name="T49" fmla="*/ 394 h 49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76"/>
                <a:gd name="T76" fmla="*/ 0 h 491"/>
                <a:gd name="T77" fmla="*/ 776 w 776"/>
                <a:gd name="T78" fmla="*/ 491 h 49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76" h="491">
                  <a:moveTo>
                    <a:pt x="0" y="394"/>
                  </a:moveTo>
                  <a:lnTo>
                    <a:pt x="32" y="343"/>
                  </a:lnTo>
                  <a:lnTo>
                    <a:pt x="83" y="295"/>
                  </a:lnTo>
                  <a:lnTo>
                    <a:pt x="145" y="245"/>
                  </a:lnTo>
                  <a:lnTo>
                    <a:pt x="214" y="197"/>
                  </a:lnTo>
                  <a:lnTo>
                    <a:pt x="281" y="146"/>
                  </a:lnTo>
                  <a:lnTo>
                    <a:pt x="343" y="98"/>
                  </a:lnTo>
                  <a:lnTo>
                    <a:pt x="394" y="48"/>
                  </a:lnTo>
                  <a:lnTo>
                    <a:pt x="429" y="0"/>
                  </a:lnTo>
                  <a:lnTo>
                    <a:pt x="463" y="99"/>
                  </a:lnTo>
                  <a:lnTo>
                    <a:pt x="515" y="181"/>
                  </a:lnTo>
                  <a:lnTo>
                    <a:pt x="576" y="247"/>
                  </a:lnTo>
                  <a:lnTo>
                    <a:pt x="641" y="304"/>
                  </a:lnTo>
                  <a:lnTo>
                    <a:pt x="700" y="351"/>
                  </a:lnTo>
                  <a:lnTo>
                    <a:pt x="748" y="397"/>
                  </a:lnTo>
                  <a:lnTo>
                    <a:pt x="775" y="441"/>
                  </a:lnTo>
                  <a:lnTo>
                    <a:pt x="776" y="491"/>
                  </a:lnTo>
                  <a:lnTo>
                    <a:pt x="692" y="486"/>
                  </a:lnTo>
                  <a:lnTo>
                    <a:pt x="591" y="483"/>
                  </a:lnTo>
                  <a:lnTo>
                    <a:pt x="480" y="479"/>
                  </a:lnTo>
                  <a:lnTo>
                    <a:pt x="365" y="474"/>
                  </a:lnTo>
                  <a:lnTo>
                    <a:pt x="253" y="462"/>
                  </a:lnTo>
                  <a:lnTo>
                    <a:pt x="151" y="446"/>
                  </a:lnTo>
                  <a:lnTo>
                    <a:pt x="63" y="424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7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98" name="Freeform 4"/>
            <p:cNvSpPr>
              <a:spLocks/>
            </p:cNvSpPr>
            <p:nvPr/>
          </p:nvSpPr>
          <p:spPr bwMode="auto">
            <a:xfrm>
              <a:off x="5152" y="2626"/>
              <a:ext cx="220" cy="209"/>
            </a:xfrm>
            <a:custGeom>
              <a:avLst/>
              <a:gdLst>
                <a:gd name="T0" fmla="*/ 0 w 661"/>
                <a:gd name="T1" fmla="*/ 336 h 418"/>
                <a:gd name="T2" fmla="*/ 29 w 661"/>
                <a:gd name="T3" fmla="*/ 293 h 418"/>
                <a:gd name="T4" fmla="*/ 72 w 661"/>
                <a:gd name="T5" fmla="*/ 251 h 418"/>
                <a:gd name="T6" fmla="*/ 125 w 661"/>
                <a:gd name="T7" fmla="*/ 209 h 418"/>
                <a:gd name="T8" fmla="*/ 182 w 661"/>
                <a:gd name="T9" fmla="*/ 168 h 418"/>
                <a:gd name="T10" fmla="*/ 239 w 661"/>
                <a:gd name="T11" fmla="*/ 125 h 418"/>
                <a:gd name="T12" fmla="*/ 292 w 661"/>
                <a:gd name="T13" fmla="*/ 83 h 418"/>
                <a:gd name="T14" fmla="*/ 335 w 661"/>
                <a:gd name="T15" fmla="*/ 41 h 418"/>
                <a:gd name="T16" fmla="*/ 366 w 661"/>
                <a:gd name="T17" fmla="*/ 0 h 418"/>
                <a:gd name="T18" fmla="*/ 394 w 661"/>
                <a:gd name="T19" fmla="*/ 85 h 418"/>
                <a:gd name="T20" fmla="*/ 439 w 661"/>
                <a:gd name="T21" fmla="*/ 155 h 418"/>
                <a:gd name="T22" fmla="*/ 492 w 661"/>
                <a:gd name="T23" fmla="*/ 211 h 418"/>
                <a:gd name="T24" fmla="*/ 547 w 661"/>
                <a:gd name="T25" fmla="*/ 259 h 418"/>
                <a:gd name="T26" fmla="*/ 596 w 661"/>
                <a:gd name="T27" fmla="*/ 299 h 418"/>
                <a:gd name="T28" fmla="*/ 637 w 661"/>
                <a:gd name="T29" fmla="*/ 339 h 418"/>
                <a:gd name="T30" fmla="*/ 659 w 661"/>
                <a:gd name="T31" fmla="*/ 377 h 418"/>
                <a:gd name="T32" fmla="*/ 661 w 661"/>
                <a:gd name="T33" fmla="*/ 418 h 418"/>
                <a:gd name="T34" fmla="*/ 587 w 661"/>
                <a:gd name="T35" fmla="*/ 414 h 418"/>
                <a:gd name="T36" fmla="*/ 503 w 661"/>
                <a:gd name="T37" fmla="*/ 412 h 418"/>
                <a:gd name="T38" fmla="*/ 408 w 661"/>
                <a:gd name="T39" fmla="*/ 408 h 418"/>
                <a:gd name="T40" fmla="*/ 311 w 661"/>
                <a:gd name="T41" fmla="*/ 404 h 418"/>
                <a:gd name="T42" fmla="*/ 215 w 661"/>
                <a:gd name="T43" fmla="*/ 395 h 418"/>
                <a:gd name="T44" fmla="*/ 127 w 661"/>
                <a:gd name="T45" fmla="*/ 382 h 418"/>
                <a:gd name="T46" fmla="*/ 54 w 661"/>
                <a:gd name="T47" fmla="*/ 361 h 418"/>
                <a:gd name="T48" fmla="*/ 0 w 661"/>
                <a:gd name="T49" fmla="*/ 336 h 4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61"/>
                <a:gd name="T76" fmla="*/ 0 h 418"/>
                <a:gd name="T77" fmla="*/ 661 w 661"/>
                <a:gd name="T78" fmla="*/ 418 h 4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61" h="418">
                  <a:moveTo>
                    <a:pt x="0" y="336"/>
                  </a:moveTo>
                  <a:lnTo>
                    <a:pt x="29" y="293"/>
                  </a:lnTo>
                  <a:lnTo>
                    <a:pt x="72" y="251"/>
                  </a:lnTo>
                  <a:lnTo>
                    <a:pt x="125" y="209"/>
                  </a:lnTo>
                  <a:lnTo>
                    <a:pt x="182" y="168"/>
                  </a:lnTo>
                  <a:lnTo>
                    <a:pt x="239" y="125"/>
                  </a:lnTo>
                  <a:lnTo>
                    <a:pt x="292" y="83"/>
                  </a:lnTo>
                  <a:lnTo>
                    <a:pt x="335" y="41"/>
                  </a:lnTo>
                  <a:lnTo>
                    <a:pt x="366" y="0"/>
                  </a:lnTo>
                  <a:lnTo>
                    <a:pt x="394" y="85"/>
                  </a:lnTo>
                  <a:lnTo>
                    <a:pt x="439" y="155"/>
                  </a:lnTo>
                  <a:lnTo>
                    <a:pt x="492" y="211"/>
                  </a:lnTo>
                  <a:lnTo>
                    <a:pt x="547" y="259"/>
                  </a:lnTo>
                  <a:lnTo>
                    <a:pt x="596" y="299"/>
                  </a:lnTo>
                  <a:lnTo>
                    <a:pt x="637" y="339"/>
                  </a:lnTo>
                  <a:lnTo>
                    <a:pt x="659" y="377"/>
                  </a:lnTo>
                  <a:lnTo>
                    <a:pt x="661" y="418"/>
                  </a:lnTo>
                  <a:lnTo>
                    <a:pt x="587" y="414"/>
                  </a:lnTo>
                  <a:lnTo>
                    <a:pt x="503" y="412"/>
                  </a:lnTo>
                  <a:lnTo>
                    <a:pt x="408" y="408"/>
                  </a:lnTo>
                  <a:lnTo>
                    <a:pt x="311" y="404"/>
                  </a:lnTo>
                  <a:lnTo>
                    <a:pt x="215" y="395"/>
                  </a:lnTo>
                  <a:lnTo>
                    <a:pt x="127" y="382"/>
                  </a:lnTo>
                  <a:lnTo>
                    <a:pt x="54" y="361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5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99" name="Freeform 5"/>
            <p:cNvSpPr>
              <a:spLocks/>
            </p:cNvSpPr>
            <p:nvPr/>
          </p:nvSpPr>
          <p:spPr bwMode="auto">
            <a:xfrm>
              <a:off x="5169" y="2643"/>
              <a:ext cx="182" cy="174"/>
            </a:xfrm>
            <a:custGeom>
              <a:avLst/>
              <a:gdLst>
                <a:gd name="T0" fmla="*/ 0 w 547"/>
                <a:gd name="T1" fmla="*/ 278 h 347"/>
                <a:gd name="T2" fmla="*/ 22 w 547"/>
                <a:gd name="T3" fmla="*/ 243 h 347"/>
                <a:gd name="T4" fmla="*/ 59 w 547"/>
                <a:gd name="T5" fmla="*/ 207 h 347"/>
                <a:gd name="T6" fmla="*/ 103 w 547"/>
                <a:gd name="T7" fmla="*/ 172 h 347"/>
                <a:gd name="T8" fmla="*/ 151 w 547"/>
                <a:gd name="T9" fmla="*/ 138 h 347"/>
                <a:gd name="T10" fmla="*/ 197 w 547"/>
                <a:gd name="T11" fmla="*/ 103 h 347"/>
                <a:gd name="T12" fmla="*/ 241 w 547"/>
                <a:gd name="T13" fmla="*/ 69 h 347"/>
                <a:gd name="T14" fmla="*/ 276 w 547"/>
                <a:gd name="T15" fmla="*/ 34 h 347"/>
                <a:gd name="T16" fmla="*/ 302 w 547"/>
                <a:gd name="T17" fmla="*/ 0 h 347"/>
                <a:gd name="T18" fmla="*/ 326 w 547"/>
                <a:gd name="T19" fmla="*/ 69 h 347"/>
                <a:gd name="T20" fmla="*/ 362 w 547"/>
                <a:gd name="T21" fmla="*/ 128 h 347"/>
                <a:gd name="T22" fmla="*/ 405 w 547"/>
                <a:gd name="T23" fmla="*/ 173 h 347"/>
                <a:gd name="T24" fmla="*/ 451 w 547"/>
                <a:gd name="T25" fmla="*/ 214 h 347"/>
                <a:gd name="T26" fmla="*/ 492 w 547"/>
                <a:gd name="T27" fmla="*/ 248 h 347"/>
                <a:gd name="T28" fmla="*/ 526 w 547"/>
                <a:gd name="T29" fmla="*/ 280 h 347"/>
                <a:gd name="T30" fmla="*/ 546 w 547"/>
                <a:gd name="T31" fmla="*/ 312 h 347"/>
                <a:gd name="T32" fmla="*/ 547 w 547"/>
                <a:gd name="T33" fmla="*/ 347 h 347"/>
                <a:gd name="T34" fmla="*/ 487 w 547"/>
                <a:gd name="T35" fmla="*/ 343 h 347"/>
                <a:gd name="T36" fmla="*/ 416 w 547"/>
                <a:gd name="T37" fmla="*/ 341 h 347"/>
                <a:gd name="T38" fmla="*/ 338 w 547"/>
                <a:gd name="T39" fmla="*/ 338 h 347"/>
                <a:gd name="T40" fmla="*/ 258 w 547"/>
                <a:gd name="T41" fmla="*/ 334 h 347"/>
                <a:gd name="T42" fmla="*/ 178 w 547"/>
                <a:gd name="T43" fmla="*/ 326 h 347"/>
                <a:gd name="T44" fmla="*/ 106 w 547"/>
                <a:gd name="T45" fmla="*/ 314 h 347"/>
                <a:gd name="T46" fmla="*/ 43 w 547"/>
                <a:gd name="T47" fmla="*/ 297 h 347"/>
                <a:gd name="T48" fmla="*/ 0 w 547"/>
                <a:gd name="T49" fmla="*/ 278 h 3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7"/>
                <a:gd name="T76" fmla="*/ 0 h 347"/>
                <a:gd name="T77" fmla="*/ 547 w 547"/>
                <a:gd name="T78" fmla="*/ 347 h 3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7" h="347">
                  <a:moveTo>
                    <a:pt x="0" y="278"/>
                  </a:moveTo>
                  <a:lnTo>
                    <a:pt x="22" y="243"/>
                  </a:lnTo>
                  <a:lnTo>
                    <a:pt x="59" y="207"/>
                  </a:lnTo>
                  <a:lnTo>
                    <a:pt x="103" y="172"/>
                  </a:lnTo>
                  <a:lnTo>
                    <a:pt x="151" y="138"/>
                  </a:lnTo>
                  <a:lnTo>
                    <a:pt x="197" y="103"/>
                  </a:lnTo>
                  <a:lnTo>
                    <a:pt x="241" y="69"/>
                  </a:lnTo>
                  <a:lnTo>
                    <a:pt x="276" y="34"/>
                  </a:lnTo>
                  <a:lnTo>
                    <a:pt x="302" y="0"/>
                  </a:lnTo>
                  <a:lnTo>
                    <a:pt x="326" y="69"/>
                  </a:lnTo>
                  <a:lnTo>
                    <a:pt x="362" y="128"/>
                  </a:lnTo>
                  <a:lnTo>
                    <a:pt x="405" y="173"/>
                  </a:lnTo>
                  <a:lnTo>
                    <a:pt x="451" y="214"/>
                  </a:lnTo>
                  <a:lnTo>
                    <a:pt x="492" y="248"/>
                  </a:lnTo>
                  <a:lnTo>
                    <a:pt x="526" y="280"/>
                  </a:lnTo>
                  <a:lnTo>
                    <a:pt x="546" y="312"/>
                  </a:lnTo>
                  <a:lnTo>
                    <a:pt x="547" y="347"/>
                  </a:lnTo>
                  <a:lnTo>
                    <a:pt x="487" y="343"/>
                  </a:lnTo>
                  <a:lnTo>
                    <a:pt x="416" y="341"/>
                  </a:lnTo>
                  <a:lnTo>
                    <a:pt x="338" y="338"/>
                  </a:lnTo>
                  <a:lnTo>
                    <a:pt x="258" y="334"/>
                  </a:lnTo>
                  <a:lnTo>
                    <a:pt x="178" y="326"/>
                  </a:lnTo>
                  <a:lnTo>
                    <a:pt x="106" y="314"/>
                  </a:lnTo>
                  <a:lnTo>
                    <a:pt x="43" y="297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4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00" name="Freeform 6"/>
            <p:cNvSpPr>
              <a:spLocks/>
            </p:cNvSpPr>
            <p:nvPr/>
          </p:nvSpPr>
          <p:spPr bwMode="auto">
            <a:xfrm>
              <a:off x="5186" y="2662"/>
              <a:ext cx="143" cy="137"/>
            </a:xfrm>
            <a:custGeom>
              <a:avLst/>
              <a:gdLst>
                <a:gd name="T0" fmla="*/ 0 w 430"/>
                <a:gd name="T1" fmla="*/ 220 h 274"/>
                <a:gd name="T2" fmla="*/ 18 w 430"/>
                <a:gd name="T3" fmla="*/ 192 h 274"/>
                <a:gd name="T4" fmla="*/ 46 w 430"/>
                <a:gd name="T5" fmla="*/ 165 h 274"/>
                <a:gd name="T6" fmla="*/ 80 w 430"/>
                <a:gd name="T7" fmla="*/ 137 h 274"/>
                <a:gd name="T8" fmla="*/ 118 w 430"/>
                <a:gd name="T9" fmla="*/ 110 h 274"/>
                <a:gd name="T10" fmla="*/ 153 w 430"/>
                <a:gd name="T11" fmla="*/ 83 h 274"/>
                <a:gd name="T12" fmla="*/ 189 w 430"/>
                <a:gd name="T13" fmla="*/ 55 h 274"/>
                <a:gd name="T14" fmla="*/ 217 w 430"/>
                <a:gd name="T15" fmla="*/ 28 h 274"/>
                <a:gd name="T16" fmla="*/ 237 w 430"/>
                <a:gd name="T17" fmla="*/ 0 h 274"/>
                <a:gd name="T18" fmla="*/ 255 w 430"/>
                <a:gd name="T19" fmla="*/ 55 h 274"/>
                <a:gd name="T20" fmla="*/ 285 w 430"/>
                <a:gd name="T21" fmla="*/ 101 h 274"/>
                <a:gd name="T22" fmla="*/ 319 w 430"/>
                <a:gd name="T23" fmla="*/ 137 h 274"/>
                <a:gd name="T24" fmla="*/ 355 w 430"/>
                <a:gd name="T25" fmla="*/ 170 h 274"/>
                <a:gd name="T26" fmla="*/ 386 w 430"/>
                <a:gd name="T27" fmla="*/ 196 h 274"/>
                <a:gd name="T28" fmla="*/ 413 w 430"/>
                <a:gd name="T29" fmla="*/ 221 h 274"/>
                <a:gd name="T30" fmla="*/ 429 w 430"/>
                <a:gd name="T31" fmla="*/ 246 h 274"/>
                <a:gd name="T32" fmla="*/ 430 w 430"/>
                <a:gd name="T33" fmla="*/ 274 h 274"/>
                <a:gd name="T34" fmla="*/ 382 w 430"/>
                <a:gd name="T35" fmla="*/ 271 h 274"/>
                <a:gd name="T36" fmla="*/ 327 w 430"/>
                <a:gd name="T37" fmla="*/ 269 h 274"/>
                <a:gd name="T38" fmla="*/ 265 w 430"/>
                <a:gd name="T39" fmla="*/ 267 h 274"/>
                <a:gd name="T40" fmla="*/ 201 w 430"/>
                <a:gd name="T41" fmla="*/ 264 h 274"/>
                <a:gd name="T42" fmla="*/ 138 w 430"/>
                <a:gd name="T43" fmla="*/ 258 h 274"/>
                <a:gd name="T44" fmla="*/ 81 w 430"/>
                <a:gd name="T45" fmla="*/ 248 h 274"/>
                <a:gd name="T46" fmla="*/ 33 w 430"/>
                <a:gd name="T47" fmla="*/ 235 h 274"/>
                <a:gd name="T48" fmla="*/ 0 w 430"/>
                <a:gd name="T49" fmla="*/ 220 h 2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30"/>
                <a:gd name="T76" fmla="*/ 0 h 274"/>
                <a:gd name="T77" fmla="*/ 430 w 430"/>
                <a:gd name="T78" fmla="*/ 274 h 2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30" h="274">
                  <a:moveTo>
                    <a:pt x="0" y="220"/>
                  </a:moveTo>
                  <a:lnTo>
                    <a:pt x="18" y="192"/>
                  </a:lnTo>
                  <a:lnTo>
                    <a:pt x="46" y="165"/>
                  </a:lnTo>
                  <a:lnTo>
                    <a:pt x="80" y="137"/>
                  </a:lnTo>
                  <a:lnTo>
                    <a:pt x="118" y="110"/>
                  </a:lnTo>
                  <a:lnTo>
                    <a:pt x="153" y="83"/>
                  </a:lnTo>
                  <a:lnTo>
                    <a:pt x="189" y="55"/>
                  </a:lnTo>
                  <a:lnTo>
                    <a:pt x="217" y="28"/>
                  </a:lnTo>
                  <a:lnTo>
                    <a:pt x="237" y="0"/>
                  </a:lnTo>
                  <a:lnTo>
                    <a:pt x="255" y="55"/>
                  </a:lnTo>
                  <a:lnTo>
                    <a:pt x="285" y="101"/>
                  </a:lnTo>
                  <a:lnTo>
                    <a:pt x="319" y="137"/>
                  </a:lnTo>
                  <a:lnTo>
                    <a:pt x="355" y="170"/>
                  </a:lnTo>
                  <a:lnTo>
                    <a:pt x="386" y="196"/>
                  </a:lnTo>
                  <a:lnTo>
                    <a:pt x="413" y="221"/>
                  </a:lnTo>
                  <a:lnTo>
                    <a:pt x="429" y="246"/>
                  </a:lnTo>
                  <a:lnTo>
                    <a:pt x="430" y="274"/>
                  </a:lnTo>
                  <a:lnTo>
                    <a:pt x="382" y="271"/>
                  </a:lnTo>
                  <a:lnTo>
                    <a:pt x="327" y="269"/>
                  </a:lnTo>
                  <a:lnTo>
                    <a:pt x="265" y="267"/>
                  </a:lnTo>
                  <a:lnTo>
                    <a:pt x="201" y="264"/>
                  </a:lnTo>
                  <a:lnTo>
                    <a:pt x="138" y="258"/>
                  </a:lnTo>
                  <a:lnTo>
                    <a:pt x="81" y="248"/>
                  </a:lnTo>
                  <a:lnTo>
                    <a:pt x="33" y="235"/>
                  </a:lnTo>
                  <a:lnTo>
                    <a:pt x="0" y="220"/>
                  </a:lnTo>
                  <a:close/>
                </a:path>
              </a:pathLst>
            </a:custGeom>
            <a:solidFill>
              <a:srgbClr val="3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01" name="Freeform 7"/>
            <p:cNvSpPr>
              <a:spLocks/>
            </p:cNvSpPr>
            <p:nvPr/>
          </p:nvSpPr>
          <p:spPr bwMode="auto">
            <a:xfrm>
              <a:off x="5257" y="1871"/>
              <a:ext cx="86" cy="57"/>
            </a:xfrm>
            <a:custGeom>
              <a:avLst/>
              <a:gdLst>
                <a:gd name="T0" fmla="*/ 257 w 259"/>
                <a:gd name="T1" fmla="*/ 67 h 114"/>
                <a:gd name="T2" fmla="*/ 185 w 259"/>
                <a:gd name="T3" fmla="*/ 93 h 114"/>
                <a:gd name="T4" fmla="*/ 125 w 259"/>
                <a:gd name="T5" fmla="*/ 108 h 114"/>
                <a:gd name="T6" fmla="*/ 77 w 259"/>
                <a:gd name="T7" fmla="*/ 114 h 114"/>
                <a:gd name="T8" fmla="*/ 42 w 259"/>
                <a:gd name="T9" fmla="*/ 111 h 114"/>
                <a:gd name="T10" fmla="*/ 17 w 259"/>
                <a:gd name="T11" fmla="*/ 97 h 114"/>
                <a:gd name="T12" fmla="*/ 4 w 259"/>
                <a:gd name="T13" fmla="*/ 73 h 114"/>
                <a:gd name="T14" fmla="*/ 0 w 259"/>
                <a:gd name="T15" fmla="*/ 41 h 114"/>
                <a:gd name="T16" fmla="*/ 8 w 259"/>
                <a:gd name="T17" fmla="*/ 0 h 114"/>
                <a:gd name="T18" fmla="*/ 22 w 259"/>
                <a:gd name="T19" fmla="*/ 12 h 114"/>
                <a:gd name="T20" fmla="*/ 42 w 259"/>
                <a:gd name="T21" fmla="*/ 21 h 114"/>
                <a:gd name="T22" fmla="*/ 63 w 259"/>
                <a:gd name="T23" fmla="*/ 25 h 114"/>
                <a:gd name="T24" fmla="*/ 90 w 259"/>
                <a:gd name="T25" fmla="*/ 26 h 114"/>
                <a:gd name="T26" fmla="*/ 117 w 259"/>
                <a:gd name="T27" fmla="*/ 24 h 114"/>
                <a:gd name="T28" fmla="*/ 148 w 259"/>
                <a:gd name="T29" fmla="*/ 20 h 114"/>
                <a:gd name="T30" fmla="*/ 180 w 259"/>
                <a:gd name="T31" fmla="*/ 12 h 114"/>
                <a:gd name="T32" fmla="*/ 217 w 259"/>
                <a:gd name="T33" fmla="*/ 3 h 114"/>
                <a:gd name="T34" fmla="*/ 230 w 259"/>
                <a:gd name="T35" fmla="*/ 1 h 114"/>
                <a:gd name="T36" fmla="*/ 241 w 259"/>
                <a:gd name="T37" fmla="*/ 5 h 114"/>
                <a:gd name="T38" fmla="*/ 248 w 259"/>
                <a:gd name="T39" fmla="*/ 9 h 114"/>
                <a:gd name="T40" fmla="*/ 255 w 259"/>
                <a:gd name="T41" fmla="*/ 17 h 114"/>
                <a:gd name="T42" fmla="*/ 258 w 259"/>
                <a:gd name="T43" fmla="*/ 25 h 114"/>
                <a:gd name="T44" fmla="*/ 259 w 259"/>
                <a:gd name="T45" fmla="*/ 38 h 114"/>
                <a:gd name="T46" fmla="*/ 259 w 259"/>
                <a:gd name="T47" fmla="*/ 50 h 114"/>
                <a:gd name="T48" fmla="*/ 257 w 259"/>
                <a:gd name="T49" fmla="*/ 67 h 11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59"/>
                <a:gd name="T76" fmla="*/ 0 h 114"/>
                <a:gd name="T77" fmla="*/ 259 w 259"/>
                <a:gd name="T78" fmla="*/ 114 h 11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59" h="114">
                  <a:moveTo>
                    <a:pt x="257" y="67"/>
                  </a:moveTo>
                  <a:lnTo>
                    <a:pt x="185" y="93"/>
                  </a:lnTo>
                  <a:lnTo>
                    <a:pt x="125" y="108"/>
                  </a:lnTo>
                  <a:lnTo>
                    <a:pt x="77" y="114"/>
                  </a:lnTo>
                  <a:lnTo>
                    <a:pt x="42" y="111"/>
                  </a:lnTo>
                  <a:lnTo>
                    <a:pt x="17" y="97"/>
                  </a:lnTo>
                  <a:lnTo>
                    <a:pt x="4" y="73"/>
                  </a:lnTo>
                  <a:lnTo>
                    <a:pt x="0" y="41"/>
                  </a:lnTo>
                  <a:lnTo>
                    <a:pt x="8" y="0"/>
                  </a:lnTo>
                  <a:lnTo>
                    <a:pt x="22" y="12"/>
                  </a:lnTo>
                  <a:lnTo>
                    <a:pt x="42" y="21"/>
                  </a:lnTo>
                  <a:lnTo>
                    <a:pt x="63" y="25"/>
                  </a:lnTo>
                  <a:lnTo>
                    <a:pt x="90" y="26"/>
                  </a:lnTo>
                  <a:lnTo>
                    <a:pt x="117" y="24"/>
                  </a:lnTo>
                  <a:lnTo>
                    <a:pt x="148" y="20"/>
                  </a:lnTo>
                  <a:lnTo>
                    <a:pt x="180" y="12"/>
                  </a:lnTo>
                  <a:lnTo>
                    <a:pt x="217" y="3"/>
                  </a:lnTo>
                  <a:lnTo>
                    <a:pt x="230" y="1"/>
                  </a:lnTo>
                  <a:lnTo>
                    <a:pt x="241" y="5"/>
                  </a:lnTo>
                  <a:lnTo>
                    <a:pt x="248" y="9"/>
                  </a:lnTo>
                  <a:lnTo>
                    <a:pt x="255" y="17"/>
                  </a:lnTo>
                  <a:lnTo>
                    <a:pt x="258" y="25"/>
                  </a:lnTo>
                  <a:lnTo>
                    <a:pt x="259" y="38"/>
                  </a:lnTo>
                  <a:lnTo>
                    <a:pt x="259" y="50"/>
                  </a:lnTo>
                  <a:lnTo>
                    <a:pt x="257" y="67"/>
                  </a:lnTo>
                  <a:close/>
                </a:path>
              </a:pathLst>
            </a:custGeom>
            <a:solidFill>
              <a:srgbClr val="6E21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02" name="Freeform 8"/>
            <p:cNvSpPr>
              <a:spLocks/>
            </p:cNvSpPr>
            <p:nvPr/>
          </p:nvSpPr>
          <p:spPr bwMode="auto">
            <a:xfrm>
              <a:off x="5257" y="1892"/>
              <a:ext cx="115" cy="67"/>
            </a:xfrm>
            <a:custGeom>
              <a:avLst/>
              <a:gdLst>
                <a:gd name="T0" fmla="*/ 345 w 345"/>
                <a:gd name="T1" fmla="*/ 25 h 134"/>
                <a:gd name="T2" fmla="*/ 281 w 345"/>
                <a:gd name="T3" fmla="*/ 74 h 134"/>
                <a:gd name="T4" fmla="*/ 226 w 345"/>
                <a:gd name="T5" fmla="*/ 110 h 134"/>
                <a:gd name="T6" fmla="*/ 174 w 345"/>
                <a:gd name="T7" fmla="*/ 128 h 134"/>
                <a:gd name="T8" fmla="*/ 130 w 345"/>
                <a:gd name="T9" fmla="*/ 134 h 134"/>
                <a:gd name="T10" fmla="*/ 88 w 345"/>
                <a:gd name="T11" fmla="*/ 127 h 134"/>
                <a:gd name="T12" fmla="*/ 54 w 345"/>
                <a:gd name="T13" fmla="*/ 110 h 134"/>
                <a:gd name="T14" fmla="*/ 24 w 345"/>
                <a:gd name="T15" fmla="*/ 82 h 134"/>
                <a:gd name="T16" fmla="*/ 0 w 345"/>
                <a:gd name="T17" fmla="*/ 47 h 134"/>
                <a:gd name="T18" fmla="*/ 30 w 345"/>
                <a:gd name="T19" fmla="*/ 43 h 134"/>
                <a:gd name="T20" fmla="*/ 63 w 345"/>
                <a:gd name="T21" fmla="*/ 40 h 134"/>
                <a:gd name="T22" fmla="*/ 94 w 345"/>
                <a:gd name="T23" fmla="*/ 38 h 134"/>
                <a:gd name="T24" fmla="*/ 126 w 345"/>
                <a:gd name="T25" fmla="*/ 35 h 134"/>
                <a:gd name="T26" fmla="*/ 157 w 345"/>
                <a:gd name="T27" fmla="*/ 31 h 134"/>
                <a:gd name="T28" fmla="*/ 190 w 345"/>
                <a:gd name="T29" fmla="*/ 29 h 134"/>
                <a:gd name="T30" fmla="*/ 222 w 345"/>
                <a:gd name="T31" fmla="*/ 25 h 134"/>
                <a:gd name="T32" fmla="*/ 255 w 345"/>
                <a:gd name="T33" fmla="*/ 22 h 134"/>
                <a:gd name="T34" fmla="*/ 269 w 345"/>
                <a:gd name="T35" fmla="*/ 13 h 134"/>
                <a:gd name="T36" fmla="*/ 283 w 345"/>
                <a:gd name="T37" fmla="*/ 6 h 134"/>
                <a:gd name="T38" fmla="*/ 295 w 345"/>
                <a:gd name="T39" fmla="*/ 1 h 134"/>
                <a:gd name="T40" fmla="*/ 310 w 345"/>
                <a:gd name="T41" fmla="*/ 0 h 134"/>
                <a:gd name="T42" fmla="*/ 319 w 345"/>
                <a:gd name="T43" fmla="*/ 0 h 134"/>
                <a:gd name="T44" fmla="*/ 329 w 345"/>
                <a:gd name="T45" fmla="*/ 4 h 134"/>
                <a:gd name="T46" fmla="*/ 338 w 345"/>
                <a:gd name="T47" fmla="*/ 12 h 134"/>
                <a:gd name="T48" fmla="*/ 345 w 345"/>
                <a:gd name="T49" fmla="*/ 25 h 13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5"/>
                <a:gd name="T76" fmla="*/ 0 h 134"/>
                <a:gd name="T77" fmla="*/ 345 w 345"/>
                <a:gd name="T78" fmla="*/ 134 h 13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5" h="134">
                  <a:moveTo>
                    <a:pt x="345" y="25"/>
                  </a:moveTo>
                  <a:lnTo>
                    <a:pt x="281" y="74"/>
                  </a:lnTo>
                  <a:lnTo>
                    <a:pt x="226" y="110"/>
                  </a:lnTo>
                  <a:lnTo>
                    <a:pt x="174" y="128"/>
                  </a:lnTo>
                  <a:lnTo>
                    <a:pt x="130" y="134"/>
                  </a:lnTo>
                  <a:lnTo>
                    <a:pt x="88" y="127"/>
                  </a:lnTo>
                  <a:lnTo>
                    <a:pt x="54" y="110"/>
                  </a:lnTo>
                  <a:lnTo>
                    <a:pt x="24" y="82"/>
                  </a:lnTo>
                  <a:lnTo>
                    <a:pt x="0" y="47"/>
                  </a:lnTo>
                  <a:lnTo>
                    <a:pt x="30" y="43"/>
                  </a:lnTo>
                  <a:lnTo>
                    <a:pt x="63" y="40"/>
                  </a:lnTo>
                  <a:lnTo>
                    <a:pt x="94" y="38"/>
                  </a:lnTo>
                  <a:lnTo>
                    <a:pt x="126" y="35"/>
                  </a:lnTo>
                  <a:lnTo>
                    <a:pt x="157" y="31"/>
                  </a:lnTo>
                  <a:lnTo>
                    <a:pt x="190" y="29"/>
                  </a:lnTo>
                  <a:lnTo>
                    <a:pt x="222" y="25"/>
                  </a:lnTo>
                  <a:lnTo>
                    <a:pt x="255" y="22"/>
                  </a:lnTo>
                  <a:lnTo>
                    <a:pt x="269" y="13"/>
                  </a:lnTo>
                  <a:lnTo>
                    <a:pt x="283" y="6"/>
                  </a:lnTo>
                  <a:lnTo>
                    <a:pt x="295" y="1"/>
                  </a:lnTo>
                  <a:lnTo>
                    <a:pt x="310" y="0"/>
                  </a:lnTo>
                  <a:lnTo>
                    <a:pt x="319" y="0"/>
                  </a:lnTo>
                  <a:lnTo>
                    <a:pt x="329" y="4"/>
                  </a:lnTo>
                  <a:lnTo>
                    <a:pt x="338" y="12"/>
                  </a:lnTo>
                  <a:lnTo>
                    <a:pt x="345" y="25"/>
                  </a:lnTo>
                  <a:close/>
                </a:path>
              </a:pathLst>
            </a:custGeom>
            <a:solidFill>
              <a:srgbClr val="6E21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03" name="Freeform 9"/>
            <p:cNvSpPr>
              <a:spLocks/>
            </p:cNvSpPr>
            <p:nvPr/>
          </p:nvSpPr>
          <p:spPr bwMode="auto">
            <a:xfrm>
              <a:off x="4576" y="2117"/>
              <a:ext cx="756" cy="639"/>
            </a:xfrm>
            <a:custGeom>
              <a:avLst/>
              <a:gdLst>
                <a:gd name="T0" fmla="*/ 2202 w 2268"/>
                <a:gd name="T1" fmla="*/ 714 h 1280"/>
                <a:gd name="T2" fmla="*/ 2220 w 2268"/>
                <a:gd name="T3" fmla="*/ 514 h 1280"/>
                <a:gd name="T4" fmla="*/ 2238 w 2268"/>
                <a:gd name="T5" fmla="*/ 313 h 1280"/>
                <a:gd name="T6" fmla="*/ 2258 w 2268"/>
                <a:gd name="T7" fmla="*/ 114 h 1280"/>
                <a:gd name="T8" fmla="*/ 2230 w 2268"/>
                <a:gd name="T9" fmla="*/ 3 h 1280"/>
                <a:gd name="T10" fmla="*/ 2154 w 2268"/>
                <a:gd name="T11" fmla="*/ 1 h 1280"/>
                <a:gd name="T12" fmla="*/ 2075 w 2268"/>
                <a:gd name="T13" fmla="*/ 10 h 1280"/>
                <a:gd name="T14" fmla="*/ 1997 w 2268"/>
                <a:gd name="T15" fmla="*/ 13 h 1280"/>
                <a:gd name="T16" fmla="*/ 1757 w 2268"/>
                <a:gd name="T17" fmla="*/ 21 h 1280"/>
                <a:gd name="T18" fmla="*/ 1349 w 2268"/>
                <a:gd name="T19" fmla="*/ 47 h 1280"/>
                <a:gd name="T20" fmla="*/ 941 w 2268"/>
                <a:gd name="T21" fmla="*/ 73 h 1280"/>
                <a:gd name="T22" fmla="*/ 533 w 2268"/>
                <a:gd name="T23" fmla="*/ 101 h 1280"/>
                <a:gd name="T24" fmla="*/ 285 w 2268"/>
                <a:gd name="T25" fmla="*/ 124 h 1280"/>
                <a:gd name="T26" fmla="*/ 207 w 2268"/>
                <a:gd name="T27" fmla="*/ 152 h 1280"/>
                <a:gd name="T28" fmla="*/ 131 w 2268"/>
                <a:gd name="T29" fmla="*/ 183 h 1280"/>
                <a:gd name="T30" fmla="*/ 48 w 2268"/>
                <a:gd name="T31" fmla="*/ 208 h 1280"/>
                <a:gd name="T32" fmla="*/ 26 w 2268"/>
                <a:gd name="T33" fmla="*/ 269 h 1280"/>
                <a:gd name="T34" fmla="*/ 83 w 2268"/>
                <a:gd name="T35" fmla="*/ 379 h 1280"/>
                <a:gd name="T36" fmla="*/ 138 w 2268"/>
                <a:gd name="T37" fmla="*/ 488 h 1280"/>
                <a:gd name="T38" fmla="*/ 194 w 2268"/>
                <a:gd name="T39" fmla="*/ 598 h 1280"/>
                <a:gd name="T40" fmla="*/ 186 w 2268"/>
                <a:gd name="T41" fmla="*/ 746 h 1280"/>
                <a:gd name="T42" fmla="*/ 163 w 2268"/>
                <a:gd name="T43" fmla="*/ 911 h 1280"/>
                <a:gd name="T44" fmla="*/ 194 w 2268"/>
                <a:gd name="T45" fmla="*/ 1056 h 1280"/>
                <a:gd name="T46" fmla="*/ 262 w 2268"/>
                <a:gd name="T47" fmla="*/ 1186 h 1280"/>
                <a:gd name="T48" fmla="*/ 408 w 2268"/>
                <a:gd name="T49" fmla="*/ 1256 h 1280"/>
                <a:gd name="T50" fmla="*/ 615 w 2268"/>
                <a:gd name="T51" fmla="*/ 1270 h 1280"/>
                <a:gd name="T52" fmla="*/ 825 w 2268"/>
                <a:gd name="T53" fmla="*/ 1280 h 1280"/>
                <a:gd name="T54" fmla="*/ 1040 w 2268"/>
                <a:gd name="T55" fmla="*/ 1276 h 1280"/>
                <a:gd name="T56" fmla="*/ 1324 w 2268"/>
                <a:gd name="T57" fmla="*/ 1170 h 1280"/>
                <a:gd name="T58" fmla="*/ 1593 w 2268"/>
                <a:gd name="T59" fmla="*/ 1094 h 1280"/>
                <a:gd name="T60" fmla="*/ 1796 w 2268"/>
                <a:gd name="T61" fmla="*/ 1110 h 1280"/>
                <a:gd name="T62" fmla="*/ 1976 w 2268"/>
                <a:gd name="T63" fmla="*/ 1131 h 1280"/>
                <a:gd name="T64" fmla="*/ 2084 w 2268"/>
                <a:gd name="T65" fmla="*/ 1077 h 1280"/>
                <a:gd name="T66" fmla="*/ 2104 w 2268"/>
                <a:gd name="T67" fmla="*/ 1003 h 1280"/>
                <a:gd name="T68" fmla="*/ 2125 w 2268"/>
                <a:gd name="T69" fmla="*/ 927 h 1280"/>
                <a:gd name="T70" fmla="*/ 2163 w 2268"/>
                <a:gd name="T71" fmla="*/ 853 h 128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68"/>
                <a:gd name="T109" fmla="*/ 0 h 1280"/>
                <a:gd name="T110" fmla="*/ 2268 w 2268"/>
                <a:gd name="T111" fmla="*/ 1280 h 128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68" h="1280">
                  <a:moveTo>
                    <a:pt x="2193" y="816"/>
                  </a:moveTo>
                  <a:lnTo>
                    <a:pt x="2202" y="714"/>
                  </a:lnTo>
                  <a:lnTo>
                    <a:pt x="2210" y="615"/>
                  </a:lnTo>
                  <a:lnTo>
                    <a:pt x="2220" y="514"/>
                  </a:lnTo>
                  <a:lnTo>
                    <a:pt x="2230" y="415"/>
                  </a:lnTo>
                  <a:lnTo>
                    <a:pt x="2238" y="313"/>
                  </a:lnTo>
                  <a:lnTo>
                    <a:pt x="2248" y="214"/>
                  </a:lnTo>
                  <a:lnTo>
                    <a:pt x="2258" y="114"/>
                  </a:lnTo>
                  <a:lnTo>
                    <a:pt x="2268" y="14"/>
                  </a:lnTo>
                  <a:lnTo>
                    <a:pt x="2230" y="3"/>
                  </a:lnTo>
                  <a:lnTo>
                    <a:pt x="2193" y="0"/>
                  </a:lnTo>
                  <a:lnTo>
                    <a:pt x="2154" y="1"/>
                  </a:lnTo>
                  <a:lnTo>
                    <a:pt x="2114" y="7"/>
                  </a:lnTo>
                  <a:lnTo>
                    <a:pt x="2075" y="10"/>
                  </a:lnTo>
                  <a:lnTo>
                    <a:pt x="2035" y="14"/>
                  </a:lnTo>
                  <a:lnTo>
                    <a:pt x="1997" y="13"/>
                  </a:lnTo>
                  <a:lnTo>
                    <a:pt x="1962" y="8"/>
                  </a:lnTo>
                  <a:lnTo>
                    <a:pt x="1757" y="21"/>
                  </a:lnTo>
                  <a:lnTo>
                    <a:pt x="1554" y="34"/>
                  </a:lnTo>
                  <a:lnTo>
                    <a:pt x="1349" y="47"/>
                  </a:lnTo>
                  <a:lnTo>
                    <a:pt x="1146" y="61"/>
                  </a:lnTo>
                  <a:lnTo>
                    <a:pt x="941" y="73"/>
                  </a:lnTo>
                  <a:lnTo>
                    <a:pt x="738" y="88"/>
                  </a:lnTo>
                  <a:lnTo>
                    <a:pt x="533" y="101"/>
                  </a:lnTo>
                  <a:lnTo>
                    <a:pt x="330" y="115"/>
                  </a:lnTo>
                  <a:lnTo>
                    <a:pt x="285" y="124"/>
                  </a:lnTo>
                  <a:lnTo>
                    <a:pt x="245" y="137"/>
                  </a:lnTo>
                  <a:lnTo>
                    <a:pt x="207" y="152"/>
                  </a:lnTo>
                  <a:lnTo>
                    <a:pt x="170" y="168"/>
                  </a:lnTo>
                  <a:lnTo>
                    <a:pt x="131" y="183"/>
                  </a:lnTo>
                  <a:lnTo>
                    <a:pt x="91" y="197"/>
                  </a:lnTo>
                  <a:lnTo>
                    <a:pt x="48" y="208"/>
                  </a:lnTo>
                  <a:lnTo>
                    <a:pt x="0" y="214"/>
                  </a:lnTo>
                  <a:lnTo>
                    <a:pt x="26" y="269"/>
                  </a:lnTo>
                  <a:lnTo>
                    <a:pt x="55" y="324"/>
                  </a:lnTo>
                  <a:lnTo>
                    <a:pt x="83" y="379"/>
                  </a:lnTo>
                  <a:lnTo>
                    <a:pt x="111" y="434"/>
                  </a:lnTo>
                  <a:lnTo>
                    <a:pt x="138" y="488"/>
                  </a:lnTo>
                  <a:lnTo>
                    <a:pt x="166" y="543"/>
                  </a:lnTo>
                  <a:lnTo>
                    <a:pt x="194" y="598"/>
                  </a:lnTo>
                  <a:lnTo>
                    <a:pt x="223" y="653"/>
                  </a:lnTo>
                  <a:lnTo>
                    <a:pt x="186" y="746"/>
                  </a:lnTo>
                  <a:lnTo>
                    <a:pt x="168" y="833"/>
                  </a:lnTo>
                  <a:lnTo>
                    <a:pt x="163" y="911"/>
                  </a:lnTo>
                  <a:lnTo>
                    <a:pt x="175" y="987"/>
                  </a:lnTo>
                  <a:lnTo>
                    <a:pt x="194" y="1056"/>
                  </a:lnTo>
                  <a:lnTo>
                    <a:pt x="225" y="1123"/>
                  </a:lnTo>
                  <a:lnTo>
                    <a:pt x="262" y="1186"/>
                  </a:lnTo>
                  <a:lnTo>
                    <a:pt x="304" y="1248"/>
                  </a:lnTo>
                  <a:lnTo>
                    <a:pt x="408" y="1256"/>
                  </a:lnTo>
                  <a:lnTo>
                    <a:pt x="511" y="1264"/>
                  </a:lnTo>
                  <a:lnTo>
                    <a:pt x="615" y="1270"/>
                  </a:lnTo>
                  <a:lnTo>
                    <a:pt x="721" y="1277"/>
                  </a:lnTo>
                  <a:lnTo>
                    <a:pt x="825" y="1280"/>
                  </a:lnTo>
                  <a:lnTo>
                    <a:pt x="933" y="1280"/>
                  </a:lnTo>
                  <a:lnTo>
                    <a:pt x="1040" y="1276"/>
                  </a:lnTo>
                  <a:lnTo>
                    <a:pt x="1150" y="1268"/>
                  </a:lnTo>
                  <a:lnTo>
                    <a:pt x="1324" y="1170"/>
                  </a:lnTo>
                  <a:lnTo>
                    <a:pt x="1470" y="1115"/>
                  </a:lnTo>
                  <a:lnTo>
                    <a:pt x="1593" y="1094"/>
                  </a:lnTo>
                  <a:lnTo>
                    <a:pt x="1702" y="1097"/>
                  </a:lnTo>
                  <a:lnTo>
                    <a:pt x="1796" y="1110"/>
                  </a:lnTo>
                  <a:lnTo>
                    <a:pt x="1887" y="1126"/>
                  </a:lnTo>
                  <a:lnTo>
                    <a:pt x="1976" y="1131"/>
                  </a:lnTo>
                  <a:lnTo>
                    <a:pt x="2072" y="1116"/>
                  </a:lnTo>
                  <a:lnTo>
                    <a:pt x="2084" y="1077"/>
                  </a:lnTo>
                  <a:lnTo>
                    <a:pt x="2094" y="1041"/>
                  </a:lnTo>
                  <a:lnTo>
                    <a:pt x="2104" y="1003"/>
                  </a:lnTo>
                  <a:lnTo>
                    <a:pt x="2114" y="966"/>
                  </a:lnTo>
                  <a:lnTo>
                    <a:pt x="2125" y="927"/>
                  </a:lnTo>
                  <a:lnTo>
                    <a:pt x="2142" y="891"/>
                  </a:lnTo>
                  <a:lnTo>
                    <a:pt x="2163" y="853"/>
                  </a:lnTo>
                  <a:lnTo>
                    <a:pt x="2193" y="816"/>
                  </a:lnTo>
                  <a:close/>
                </a:path>
              </a:pathLst>
            </a:custGeom>
            <a:solidFill>
              <a:srgbClr val="6E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04" name="Freeform 10"/>
            <p:cNvSpPr>
              <a:spLocks/>
            </p:cNvSpPr>
            <p:nvPr/>
          </p:nvSpPr>
          <p:spPr bwMode="auto">
            <a:xfrm>
              <a:off x="4584" y="2122"/>
              <a:ext cx="740" cy="623"/>
            </a:xfrm>
            <a:custGeom>
              <a:avLst/>
              <a:gdLst>
                <a:gd name="T0" fmla="*/ 2123 w 2220"/>
                <a:gd name="T1" fmla="*/ 675 h 1244"/>
                <a:gd name="T2" fmla="*/ 2151 w 2220"/>
                <a:gd name="T3" fmla="*/ 487 h 1244"/>
                <a:gd name="T4" fmla="*/ 2180 w 2220"/>
                <a:gd name="T5" fmla="*/ 297 h 1244"/>
                <a:gd name="T6" fmla="*/ 2209 w 2220"/>
                <a:gd name="T7" fmla="*/ 108 h 1244"/>
                <a:gd name="T8" fmla="*/ 2183 w 2220"/>
                <a:gd name="T9" fmla="*/ 4 h 1244"/>
                <a:gd name="T10" fmla="*/ 2100 w 2220"/>
                <a:gd name="T11" fmla="*/ 1 h 1244"/>
                <a:gd name="T12" fmla="*/ 2012 w 2220"/>
                <a:gd name="T13" fmla="*/ 8 h 1244"/>
                <a:gd name="T14" fmla="*/ 1931 w 2220"/>
                <a:gd name="T15" fmla="*/ 9 h 1244"/>
                <a:gd name="T16" fmla="*/ 1700 w 2220"/>
                <a:gd name="T17" fmla="*/ 15 h 1244"/>
                <a:gd name="T18" fmla="*/ 1314 w 2220"/>
                <a:gd name="T19" fmla="*/ 42 h 1244"/>
                <a:gd name="T20" fmla="*/ 928 w 2220"/>
                <a:gd name="T21" fmla="*/ 66 h 1244"/>
                <a:gd name="T22" fmla="*/ 542 w 2220"/>
                <a:gd name="T23" fmla="*/ 93 h 1244"/>
                <a:gd name="T24" fmla="*/ 304 w 2220"/>
                <a:gd name="T25" fmla="*/ 113 h 1244"/>
                <a:gd name="T26" fmla="*/ 220 w 2220"/>
                <a:gd name="T27" fmla="*/ 142 h 1244"/>
                <a:gd name="T28" fmla="*/ 135 w 2220"/>
                <a:gd name="T29" fmla="*/ 175 h 1244"/>
                <a:gd name="T30" fmla="*/ 46 w 2220"/>
                <a:gd name="T31" fmla="*/ 201 h 1244"/>
                <a:gd name="T32" fmla="*/ 25 w 2220"/>
                <a:gd name="T33" fmla="*/ 258 h 1244"/>
                <a:gd name="T34" fmla="*/ 77 w 2220"/>
                <a:gd name="T35" fmla="*/ 363 h 1244"/>
                <a:gd name="T36" fmla="*/ 129 w 2220"/>
                <a:gd name="T37" fmla="*/ 466 h 1244"/>
                <a:gd name="T38" fmla="*/ 183 w 2220"/>
                <a:gd name="T39" fmla="*/ 570 h 1244"/>
                <a:gd name="T40" fmla="*/ 177 w 2220"/>
                <a:gd name="T41" fmla="*/ 710 h 1244"/>
                <a:gd name="T42" fmla="*/ 166 w 2220"/>
                <a:gd name="T43" fmla="*/ 865 h 1244"/>
                <a:gd name="T44" fmla="*/ 208 w 2220"/>
                <a:gd name="T45" fmla="*/ 1000 h 1244"/>
                <a:gd name="T46" fmla="*/ 282 w 2220"/>
                <a:gd name="T47" fmla="*/ 1121 h 1244"/>
                <a:gd name="T48" fmla="*/ 422 w 2220"/>
                <a:gd name="T49" fmla="*/ 1188 h 1244"/>
                <a:gd name="T50" fmla="*/ 616 w 2220"/>
                <a:gd name="T51" fmla="*/ 1214 h 1244"/>
                <a:gd name="T52" fmla="*/ 813 w 2220"/>
                <a:gd name="T53" fmla="*/ 1238 h 1244"/>
                <a:gd name="T54" fmla="*/ 1016 w 2220"/>
                <a:gd name="T55" fmla="*/ 1244 h 1244"/>
                <a:gd name="T56" fmla="*/ 1285 w 2220"/>
                <a:gd name="T57" fmla="*/ 1145 h 1244"/>
                <a:gd name="T58" fmla="*/ 1544 w 2220"/>
                <a:gd name="T59" fmla="*/ 1063 h 1244"/>
                <a:gd name="T60" fmla="*/ 1736 w 2220"/>
                <a:gd name="T61" fmla="*/ 1061 h 1244"/>
                <a:gd name="T62" fmla="*/ 1907 w 2220"/>
                <a:gd name="T63" fmla="*/ 1069 h 1244"/>
                <a:gd name="T64" fmla="*/ 2010 w 2220"/>
                <a:gd name="T65" fmla="*/ 1018 h 1244"/>
                <a:gd name="T66" fmla="*/ 2029 w 2220"/>
                <a:gd name="T67" fmla="*/ 946 h 1244"/>
                <a:gd name="T68" fmla="*/ 2051 w 2220"/>
                <a:gd name="T69" fmla="*/ 876 h 1244"/>
                <a:gd name="T70" fmla="*/ 2086 w 2220"/>
                <a:gd name="T71" fmla="*/ 805 h 12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20"/>
                <a:gd name="T109" fmla="*/ 0 h 1244"/>
                <a:gd name="T110" fmla="*/ 2220 w 2220"/>
                <a:gd name="T111" fmla="*/ 1244 h 124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20" h="1244">
                  <a:moveTo>
                    <a:pt x="2114" y="771"/>
                  </a:moveTo>
                  <a:lnTo>
                    <a:pt x="2123" y="675"/>
                  </a:lnTo>
                  <a:lnTo>
                    <a:pt x="2137" y="581"/>
                  </a:lnTo>
                  <a:lnTo>
                    <a:pt x="2151" y="487"/>
                  </a:lnTo>
                  <a:lnTo>
                    <a:pt x="2166" y="393"/>
                  </a:lnTo>
                  <a:lnTo>
                    <a:pt x="2180" y="297"/>
                  </a:lnTo>
                  <a:lnTo>
                    <a:pt x="2196" y="203"/>
                  </a:lnTo>
                  <a:lnTo>
                    <a:pt x="2209" y="108"/>
                  </a:lnTo>
                  <a:lnTo>
                    <a:pt x="2220" y="14"/>
                  </a:lnTo>
                  <a:lnTo>
                    <a:pt x="2183" y="4"/>
                  </a:lnTo>
                  <a:lnTo>
                    <a:pt x="2142" y="0"/>
                  </a:lnTo>
                  <a:lnTo>
                    <a:pt x="2100" y="1"/>
                  </a:lnTo>
                  <a:lnTo>
                    <a:pt x="2058" y="5"/>
                  </a:lnTo>
                  <a:lnTo>
                    <a:pt x="2012" y="8"/>
                  </a:lnTo>
                  <a:lnTo>
                    <a:pt x="1970" y="10"/>
                  </a:lnTo>
                  <a:lnTo>
                    <a:pt x="1931" y="9"/>
                  </a:lnTo>
                  <a:lnTo>
                    <a:pt x="1895" y="4"/>
                  </a:lnTo>
                  <a:lnTo>
                    <a:pt x="1700" y="15"/>
                  </a:lnTo>
                  <a:lnTo>
                    <a:pt x="1509" y="29"/>
                  </a:lnTo>
                  <a:lnTo>
                    <a:pt x="1314" y="42"/>
                  </a:lnTo>
                  <a:lnTo>
                    <a:pt x="1122" y="55"/>
                  </a:lnTo>
                  <a:lnTo>
                    <a:pt x="928" y="66"/>
                  </a:lnTo>
                  <a:lnTo>
                    <a:pt x="735" y="79"/>
                  </a:lnTo>
                  <a:lnTo>
                    <a:pt x="542" y="93"/>
                  </a:lnTo>
                  <a:lnTo>
                    <a:pt x="350" y="106"/>
                  </a:lnTo>
                  <a:lnTo>
                    <a:pt x="304" y="113"/>
                  </a:lnTo>
                  <a:lnTo>
                    <a:pt x="262" y="128"/>
                  </a:lnTo>
                  <a:lnTo>
                    <a:pt x="220" y="142"/>
                  </a:lnTo>
                  <a:lnTo>
                    <a:pt x="179" y="160"/>
                  </a:lnTo>
                  <a:lnTo>
                    <a:pt x="135" y="175"/>
                  </a:lnTo>
                  <a:lnTo>
                    <a:pt x="91" y="190"/>
                  </a:lnTo>
                  <a:lnTo>
                    <a:pt x="46" y="201"/>
                  </a:lnTo>
                  <a:lnTo>
                    <a:pt x="0" y="207"/>
                  </a:lnTo>
                  <a:lnTo>
                    <a:pt x="25" y="258"/>
                  </a:lnTo>
                  <a:lnTo>
                    <a:pt x="52" y="311"/>
                  </a:lnTo>
                  <a:lnTo>
                    <a:pt x="77" y="363"/>
                  </a:lnTo>
                  <a:lnTo>
                    <a:pt x="104" y="415"/>
                  </a:lnTo>
                  <a:lnTo>
                    <a:pt x="129" y="466"/>
                  </a:lnTo>
                  <a:lnTo>
                    <a:pt x="156" y="518"/>
                  </a:lnTo>
                  <a:lnTo>
                    <a:pt x="183" y="570"/>
                  </a:lnTo>
                  <a:lnTo>
                    <a:pt x="210" y="623"/>
                  </a:lnTo>
                  <a:lnTo>
                    <a:pt x="177" y="710"/>
                  </a:lnTo>
                  <a:lnTo>
                    <a:pt x="163" y="792"/>
                  </a:lnTo>
                  <a:lnTo>
                    <a:pt x="166" y="865"/>
                  </a:lnTo>
                  <a:lnTo>
                    <a:pt x="183" y="936"/>
                  </a:lnTo>
                  <a:lnTo>
                    <a:pt x="208" y="1000"/>
                  </a:lnTo>
                  <a:lnTo>
                    <a:pt x="242" y="1063"/>
                  </a:lnTo>
                  <a:lnTo>
                    <a:pt x="282" y="1121"/>
                  </a:lnTo>
                  <a:lnTo>
                    <a:pt x="324" y="1180"/>
                  </a:lnTo>
                  <a:lnTo>
                    <a:pt x="422" y="1188"/>
                  </a:lnTo>
                  <a:lnTo>
                    <a:pt x="519" y="1201"/>
                  </a:lnTo>
                  <a:lnTo>
                    <a:pt x="616" y="1214"/>
                  </a:lnTo>
                  <a:lnTo>
                    <a:pt x="715" y="1227"/>
                  </a:lnTo>
                  <a:lnTo>
                    <a:pt x="813" y="1238"/>
                  </a:lnTo>
                  <a:lnTo>
                    <a:pt x="914" y="1244"/>
                  </a:lnTo>
                  <a:lnTo>
                    <a:pt x="1016" y="1244"/>
                  </a:lnTo>
                  <a:lnTo>
                    <a:pt x="1122" y="1239"/>
                  </a:lnTo>
                  <a:lnTo>
                    <a:pt x="1285" y="1145"/>
                  </a:lnTo>
                  <a:lnTo>
                    <a:pt x="1425" y="1089"/>
                  </a:lnTo>
                  <a:lnTo>
                    <a:pt x="1544" y="1063"/>
                  </a:lnTo>
                  <a:lnTo>
                    <a:pt x="1645" y="1057"/>
                  </a:lnTo>
                  <a:lnTo>
                    <a:pt x="1736" y="1061"/>
                  </a:lnTo>
                  <a:lnTo>
                    <a:pt x="1822" y="1069"/>
                  </a:lnTo>
                  <a:lnTo>
                    <a:pt x="1907" y="1069"/>
                  </a:lnTo>
                  <a:lnTo>
                    <a:pt x="1998" y="1055"/>
                  </a:lnTo>
                  <a:lnTo>
                    <a:pt x="2010" y="1018"/>
                  </a:lnTo>
                  <a:lnTo>
                    <a:pt x="2021" y="983"/>
                  </a:lnTo>
                  <a:lnTo>
                    <a:pt x="2029" y="946"/>
                  </a:lnTo>
                  <a:lnTo>
                    <a:pt x="2039" y="911"/>
                  </a:lnTo>
                  <a:lnTo>
                    <a:pt x="2051" y="876"/>
                  </a:lnTo>
                  <a:lnTo>
                    <a:pt x="2066" y="841"/>
                  </a:lnTo>
                  <a:lnTo>
                    <a:pt x="2086" y="805"/>
                  </a:lnTo>
                  <a:lnTo>
                    <a:pt x="2114" y="771"/>
                  </a:lnTo>
                  <a:close/>
                </a:path>
              </a:pathLst>
            </a:custGeom>
            <a:solidFill>
              <a:srgbClr val="7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05" name="Freeform 11"/>
            <p:cNvSpPr>
              <a:spLocks/>
            </p:cNvSpPr>
            <p:nvPr/>
          </p:nvSpPr>
          <p:spPr bwMode="auto">
            <a:xfrm>
              <a:off x="4592" y="2128"/>
              <a:ext cx="724" cy="607"/>
            </a:xfrm>
            <a:custGeom>
              <a:avLst/>
              <a:gdLst>
                <a:gd name="T0" fmla="*/ 2046 w 2172"/>
                <a:gd name="T1" fmla="*/ 636 h 1216"/>
                <a:gd name="T2" fmla="*/ 2082 w 2172"/>
                <a:gd name="T3" fmla="*/ 459 h 1216"/>
                <a:gd name="T4" fmla="*/ 2123 w 2172"/>
                <a:gd name="T5" fmla="*/ 282 h 1216"/>
                <a:gd name="T6" fmla="*/ 2159 w 2172"/>
                <a:gd name="T7" fmla="*/ 106 h 1216"/>
                <a:gd name="T8" fmla="*/ 2135 w 2172"/>
                <a:gd name="T9" fmla="*/ 5 h 1216"/>
                <a:gd name="T10" fmla="*/ 2048 w 2172"/>
                <a:gd name="T11" fmla="*/ 0 h 1216"/>
                <a:gd name="T12" fmla="*/ 1950 w 2172"/>
                <a:gd name="T13" fmla="*/ 7 h 1216"/>
                <a:gd name="T14" fmla="*/ 1864 w 2172"/>
                <a:gd name="T15" fmla="*/ 8 h 1216"/>
                <a:gd name="T16" fmla="*/ 1645 w 2172"/>
                <a:gd name="T17" fmla="*/ 15 h 1216"/>
                <a:gd name="T18" fmla="*/ 1278 w 2172"/>
                <a:gd name="T19" fmla="*/ 38 h 1216"/>
                <a:gd name="T20" fmla="*/ 914 w 2172"/>
                <a:gd name="T21" fmla="*/ 62 h 1216"/>
                <a:gd name="T22" fmla="*/ 550 w 2172"/>
                <a:gd name="T23" fmla="*/ 85 h 1216"/>
                <a:gd name="T24" fmla="*/ 324 w 2172"/>
                <a:gd name="T25" fmla="*/ 107 h 1216"/>
                <a:gd name="T26" fmla="*/ 232 w 2172"/>
                <a:gd name="T27" fmla="*/ 137 h 1216"/>
                <a:gd name="T28" fmla="*/ 139 w 2172"/>
                <a:gd name="T29" fmla="*/ 171 h 1216"/>
                <a:gd name="T30" fmla="*/ 45 w 2172"/>
                <a:gd name="T31" fmla="*/ 197 h 1216"/>
                <a:gd name="T32" fmla="*/ 24 w 2172"/>
                <a:gd name="T33" fmla="*/ 252 h 1216"/>
                <a:gd name="T34" fmla="*/ 73 w 2172"/>
                <a:gd name="T35" fmla="*/ 350 h 1216"/>
                <a:gd name="T36" fmla="*/ 122 w 2172"/>
                <a:gd name="T37" fmla="*/ 448 h 1216"/>
                <a:gd name="T38" fmla="*/ 173 w 2172"/>
                <a:gd name="T39" fmla="*/ 546 h 1216"/>
                <a:gd name="T40" fmla="*/ 169 w 2172"/>
                <a:gd name="T41" fmla="*/ 679 h 1216"/>
                <a:gd name="T42" fmla="*/ 169 w 2172"/>
                <a:gd name="T43" fmla="*/ 823 h 1216"/>
                <a:gd name="T44" fmla="*/ 223 w 2172"/>
                <a:gd name="T45" fmla="*/ 947 h 1216"/>
                <a:gd name="T46" fmla="*/ 302 w 2172"/>
                <a:gd name="T47" fmla="*/ 1059 h 1216"/>
                <a:gd name="T48" fmla="*/ 434 w 2172"/>
                <a:gd name="T49" fmla="*/ 1123 h 1216"/>
                <a:gd name="T50" fmla="*/ 618 w 2172"/>
                <a:gd name="T51" fmla="*/ 1160 h 1216"/>
                <a:gd name="T52" fmla="*/ 803 w 2172"/>
                <a:gd name="T53" fmla="*/ 1198 h 1216"/>
                <a:gd name="T54" fmla="*/ 993 w 2172"/>
                <a:gd name="T55" fmla="*/ 1216 h 1216"/>
                <a:gd name="T56" fmla="*/ 1247 w 2172"/>
                <a:gd name="T57" fmla="*/ 1122 h 1216"/>
                <a:gd name="T58" fmla="*/ 1492 w 2172"/>
                <a:gd name="T59" fmla="*/ 1032 h 1216"/>
                <a:gd name="T60" fmla="*/ 1675 w 2172"/>
                <a:gd name="T61" fmla="*/ 1016 h 1216"/>
                <a:gd name="T62" fmla="*/ 1839 w 2172"/>
                <a:gd name="T63" fmla="*/ 1012 h 1216"/>
                <a:gd name="T64" fmla="*/ 1936 w 2172"/>
                <a:gd name="T65" fmla="*/ 961 h 1216"/>
                <a:gd name="T66" fmla="*/ 1953 w 2172"/>
                <a:gd name="T67" fmla="*/ 893 h 1216"/>
                <a:gd name="T68" fmla="*/ 1973 w 2172"/>
                <a:gd name="T69" fmla="*/ 825 h 1216"/>
                <a:gd name="T70" fmla="*/ 2008 w 2172"/>
                <a:gd name="T71" fmla="*/ 759 h 12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72"/>
                <a:gd name="T109" fmla="*/ 0 h 1216"/>
                <a:gd name="T110" fmla="*/ 2172 w 2172"/>
                <a:gd name="T111" fmla="*/ 1216 h 121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72" h="1216">
                  <a:moveTo>
                    <a:pt x="2035" y="726"/>
                  </a:moveTo>
                  <a:lnTo>
                    <a:pt x="2046" y="636"/>
                  </a:lnTo>
                  <a:lnTo>
                    <a:pt x="2062" y="547"/>
                  </a:lnTo>
                  <a:lnTo>
                    <a:pt x="2082" y="459"/>
                  </a:lnTo>
                  <a:lnTo>
                    <a:pt x="2103" y="371"/>
                  </a:lnTo>
                  <a:lnTo>
                    <a:pt x="2123" y="282"/>
                  </a:lnTo>
                  <a:lnTo>
                    <a:pt x="2144" y="195"/>
                  </a:lnTo>
                  <a:lnTo>
                    <a:pt x="2159" y="106"/>
                  </a:lnTo>
                  <a:lnTo>
                    <a:pt x="2172" y="17"/>
                  </a:lnTo>
                  <a:lnTo>
                    <a:pt x="2135" y="5"/>
                  </a:lnTo>
                  <a:lnTo>
                    <a:pt x="2094" y="2"/>
                  </a:lnTo>
                  <a:lnTo>
                    <a:pt x="2048" y="0"/>
                  </a:lnTo>
                  <a:lnTo>
                    <a:pt x="2000" y="4"/>
                  </a:lnTo>
                  <a:lnTo>
                    <a:pt x="1950" y="7"/>
                  </a:lnTo>
                  <a:lnTo>
                    <a:pt x="1905" y="9"/>
                  </a:lnTo>
                  <a:lnTo>
                    <a:pt x="1864" y="8"/>
                  </a:lnTo>
                  <a:lnTo>
                    <a:pt x="1829" y="3"/>
                  </a:lnTo>
                  <a:lnTo>
                    <a:pt x="1645" y="15"/>
                  </a:lnTo>
                  <a:lnTo>
                    <a:pt x="1462" y="26"/>
                  </a:lnTo>
                  <a:lnTo>
                    <a:pt x="1278" y="38"/>
                  </a:lnTo>
                  <a:lnTo>
                    <a:pt x="1096" y="50"/>
                  </a:lnTo>
                  <a:lnTo>
                    <a:pt x="914" y="62"/>
                  </a:lnTo>
                  <a:lnTo>
                    <a:pt x="732" y="73"/>
                  </a:lnTo>
                  <a:lnTo>
                    <a:pt x="550" y="85"/>
                  </a:lnTo>
                  <a:lnTo>
                    <a:pt x="368" y="98"/>
                  </a:lnTo>
                  <a:lnTo>
                    <a:pt x="324" y="107"/>
                  </a:lnTo>
                  <a:lnTo>
                    <a:pt x="279" y="120"/>
                  </a:lnTo>
                  <a:lnTo>
                    <a:pt x="232" y="137"/>
                  </a:lnTo>
                  <a:lnTo>
                    <a:pt x="187" y="156"/>
                  </a:lnTo>
                  <a:lnTo>
                    <a:pt x="139" y="171"/>
                  </a:lnTo>
                  <a:lnTo>
                    <a:pt x="93" y="187"/>
                  </a:lnTo>
                  <a:lnTo>
                    <a:pt x="45" y="197"/>
                  </a:lnTo>
                  <a:lnTo>
                    <a:pt x="0" y="204"/>
                  </a:lnTo>
                  <a:lnTo>
                    <a:pt x="24" y="252"/>
                  </a:lnTo>
                  <a:lnTo>
                    <a:pt x="49" y="302"/>
                  </a:lnTo>
                  <a:lnTo>
                    <a:pt x="73" y="350"/>
                  </a:lnTo>
                  <a:lnTo>
                    <a:pt x="98" y="400"/>
                  </a:lnTo>
                  <a:lnTo>
                    <a:pt x="122" y="448"/>
                  </a:lnTo>
                  <a:lnTo>
                    <a:pt x="148" y="498"/>
                  </a:lnTo>
                  <a:lnTo>
                    <a:pt x="173" y="546"/>
                  </a:lnTo>
                  <a:lnTo>
                    <a:pt x="199" y="597"/>
                  </a:lnTo>
                  <a:lnTo>
                    <a:pt x="169" y="679"/>
                  </a:lnTo>
                  <a:lnTo>
                    <a:pt x="160" y="755"/>
                  </a:lnTo>
                  <a:lnTo>
                    <a:pt x="169" y="823"/>
                  </a:lnTo>
                  <a:lnTo>
                    <a:pt x="192" y="888"/>
                  </a:lnTo>
                  <a:lnTo>
                    <a:pt x="223" y="947"/>
                  </a:lnTo>
                  <a:lnTo>
                    <a:pt x="261" y="1004"/>
                  </a:lnTo>
                  <a:lnTo>
                    <a:pt x="302" y="1059"/>
                  </a:lnTo>
                  <a:lnTo>
                    <a:pt x="343" y="1114"/>
                  </a:lnTo>
                  <a:lnTo>
                    <a:pt x="434" y="1123"/>
                  </a:lnTo>
                  <a:lnTo>
                    <a:pt x="526" y="1140"/>
                  </a:lnTo>
                  <a:lnTo>
                    <a:pt x="618" y="1160"/>
                  </a:lnTo>
                  <a:lnTo>
                    <a:pt x="711" y="1181"/>
                  </a:lnTo>
                  <a:lnTo>
                    <a:pt x="803" y="1198"/>
                  </a:lnTo>
                  <a:lnTo>
                    <a:pt x="897" y="1211"/>
                  </a:lnTo>
                  <a:lnTo>
                    <a:pt x="993" y="1216"/>
                  </a:lnTo>
                  <a:lnTo>
                    <a:pt x="1092" y="1213"/>
                  </a:lnTo>
                  <a:lnTo>
                    <a:pt x="1247" y="1122"/>
                  </a:lnTo>
                  <a:lnTo>
                    <a:pt x="1380" y="1064"/>
                  </a:lnTo>
                  <a:lnTo>
                    <a:pt x="1492" y="1032"/>
                  </a:lnTo>
                  <a:lnTo>
                    <a:pt x="1589" y="1020"/>
                  </a:lnTo>
                  <a:lnTo>
                    <a:pt x="1675" y="1016"/>
                  </a:lnTo>
                  <a:lnTo>
                    <a:pt x="1758" y="1016"/>
                  </a:lnTo>
                  <a:lnTo>
                    <a:pt x="1839" y="1012"/>
                  </a:lnTo>
                  <a:lnTo>
                    <a:pt x="1926" y="996"/>
                  </a:lnTo>
                  <a:lnTo>
                    <a:pt x="1936" y="961"/>
                  </a:lnTo>
                  <a:lnTo>
                    <a:pt x="1946" y="927"/>
                  </a:lnTo>
                  <a:lnTo>
                    <a:pt x="1953" y="893"/>
                  </a:lnTo>
                  <a:lnTo>
                    <a:pt x="1963" y="861"/>
                  </a:lnTo>
                  <a:lnTo>
                    <a:pt x="1973" y="825"/>
                  </a:lnTo>
                  <a:lnTo>
                    <a:pt x="1988" y="793"/>
                  </a:lnTo>
                  <a:lnTo>
                    <a:pt x="2008" y="759"/>
                  </a:lnTo>
                  <a:lnTo>
                    <a:pt x="2035" y="726"/>
                  </a:lnTo>
                  <a:close/>
                </a:path>
              </a:pathLst>
            </a:custGeom>
            <a:solidFill>
              <a:srgbClr val="8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06" name="Freeform 12"/>
            <p:cNvSpPr>
              <a:spLocks/>
            </p:cNvSpPr>
            <p:nvPr/>
          </p:nvSpPr>
          <p:spPr bwMode="auto">
            <a:xfrm>
              <a:off x="4600" y="2133"/>
              <a:ext cx="708" cy="593"/>
            </a:xfrm>
            <a:custGeom>
              <a:avLst/>
              <a:gdLst>
                <a:gd name="T0" fmla="*/ 1967 w 2124"/>
                <a:gd name="T1" fmla="*/ 596 h 1187"/>
                <a:gd name="T2" fmla="*/ 2011 w 2124"/>
                <a:gd name="T3" fmla="*/ 432 h 1187"/>
                <a:gd name="T4" fmla="*/ 2066 w 2124"/>
                <a:gd name="T5" fmla="*/ 266 h 1187"/>
                <a:gd name="T6" fmla="*/ 2110 w 2124"/>
                <a:gd name="T7" fmla="*/ 100 h 1187"/>
                <a:gd name="T8" fmla="*/ 2089 w 2124"/>
                <a:gd name="T9" fmla="*/ 8 h 1187"/>
                <a:gd name="T10" fmla="*/ 1995 w 2124"/>
                <a:gd name="T11" fmla="*/ 2 h 1187"/>
                <a:gd name="T12" fmla="*/ 1890 w 2124"/>
                <a:gd name="T13" fmla="*/ 6 h 1187"/>
                <a:gd name="T14" fmla="*/ 1796 w 2124"/>
                <a:gd name="T15" fmla="*/ 5 h 1187"/>
                <a:gd name="T16" fmla="*/ 1589 w 2124"/>
                <a:gd name="T17" fmla="*/ 10 h 1187"/>
                <a:gd name="T18" fmla="*/ 1245 w 2124"/>
                <a:gd name="T19" fmla="*/ 32 h 1187"/>
                <a:gd name="T20" fmla="*/ 900 w 2124"/>
                <a:gd name="T21" fmla="*/ 55 h 1187"/>
                <a:gd name="T22" fmla="*/ 556 w 2124"/>
                <a:gd name="T23" fmla="*/ 78 h 1187"/>
                <a:gd name="T24" fmla="*/ 341 w 2124"/>
                <a:gd name="T25" fmla="*/ 99 h 1187"/>
                <a:gd name="T26" fmla="*/ 245 w 2124"/>
                <a:gd name="T27" fmla="*/ 129 h 1187"/>
                <a:gd name="T28" fmla="*/ 144 w 2124"/>
                <a:gd name="T29" fmla="*/ 166 h 1187"/>
                <a:gd name="T30" fmla="*/ 43 w 2124"/>
                <a:gd name="T31" fmla="*/ 192 h 1187"/>
                <a:gd name="T32" fmla="*/ 22 w 2124"/>
                <a:gd name="T33" fmla="*/ 245 h 1187"/>
                <a:gd name="T34" fmla="*/ 69 w 2124"/>
                <a:gd name="T35" fmla="*/ 337 h 1187"/>
                <a:gd name="T36" fmla="*/ 115 w 2124"/>
                <a:gd name="T37" fmla="*/ 429 h 1187"/>
                <a:gd name="T38" fmla="*/ 163 w 2124"/>
                <a:gd name="T39" fmla="*/ 522 h 1187"/>
                <a:gd name="T40" fmla="*/ 160 w 2124"/>
                <a:gd name="T41" fmla="*/ 646 h 1187"/>
                <a:gd name="T42" fmla="*/ 170 w 2124"/>
                <a:gd name="T43" fmla="*/ 779 h 1187"/>
                <a:gd name="T44" fmla="*/ 234 w 2124"/>
                <a:gd name="T45" fmla="*/ 893 h 1187"/>
                <a:gd name="T46" fmla="*/ 320 w 2124"/>
                <a:gd name="T47" fmla="*/ 996 h 1187"/>
                <a:gd name="T48" fmla="*/ 447 w 2124"/>
                <a:gd name="T49" fmla="*/ 1057 h 1187"/>
                <a:gd name="T50" fmla="*/ 619 w 2124"/>
                <a:gd name="T51" fmla="*/ 1103 h 1187"/>
                <a:gd name="T52" fmla="*/ 791 w 2124"/>
                <a:gd name="T53" fmla="*/ 1155 h 1187"/>
                <a:gd name="T54" fmla="*/ 969 w 2124"/>
                <a:gd name="T55" fmla="*/ 1187 h 1187"/>
                <a:gd name="T56" fmla="*/ 1209 w 2124"/>
                <a:gd name="T57" fmla="*/ 1096 h 1187"/>
                <a:gd name="T58" fmla="*/ 1441 w 2124"/>
                <a:gd name="T59" fmla="*/ 1001 h 1187"/>
                <a:gd name="T60" fmla="*/ 1616 w 2124"/>
                <a:gd name="T61" fmla="*/ 969 h 1187"/>
                <a:gd name="T62" fmla="*/ 1771 w 2124"/>
                <a:gd name="T63" fmla="*/ 953 h 1187"/>
                <a:gd name="T64" fmla="*/ 1863 w 2124"/>
                <a:gd name="T65" fmla="*/ 903 h 1187"/>
                <a:gd name="T66" fmla="*/ 1880 w 2124"/>
                <a:gd name="T67" fmla="*/ 839 h 1187"/>
                <a:gd name="T68" fmla="*/ 1898 w 2124"/>
                <a:gd name="T69" fmla="*/ 775 h 1187"/>
                <a:gd name="T70" fmla="*/ 1929 w 2124"/>
                <a:gd name="T71" fmla="*/ 713 h 11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24"/>
                <a:gd name="T109" fmla="*/ 0 h 1187"/>
                <a:gd name="T110" fmla="*/ 2124 w 2124"/>
                <a:gd name="T111" fmla="*/ 1187 h 118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24" h="1187">
                  <a:moveTo>
                    <a:pt x="1956" y="681"/>
                  </a:moveTo>
                  <a:lnTo>
                    <a:pt x="1967" y="596"/>
                  </a:lnTo>
                  <a:lnTo>
                    <a:pt x="1987" y="514"/>
                  </a:lnTo>
                  <a:lnTo>
                    <a:pt x="2011" y="432"/>
                  </a:lnTo>
                  <a:lnTo>
                    <a:pt x="2039" y="350"/>
                  </a:lnTo>
                  <a:lnTo>
                    <a:pt x="2066" y="266"/>
                  </a:lnTo>
                  <a:lnTo>
                    <a:pt x="2090" y="184"/>
                  </a:lnTo>
                  <a:lnTo>
                    <a:pt x="2110" y="100"/>
                  </a:lnTo>
                  <a:lnTo>
                    <a:pt x="2124" y="18"/>
                  </a:lnTo>
                  <a:lnTo>
                    <a:pt x="2089" y="8"/>
                  </a:lnTo>
                  <a:lnTo>
                    <a:pt x="2045" y="4"/>
                  </a:lnTo>
                  <a:lnTo>
                    <a:pt x="1995" y="2"/>
                  </a:lnTo>
                  <a:lnTo>
                    <a:pt x="1943" y="5"/>
                  </a:lnTo>
                  <a:lnTo>
                    <a:pt x="1890" y="6"/>
                  </a:lnTo>
                  <a:lnTo>
                    <a:pt x="1840" y="8"/>
                  </a:lnTo>
                  <a:lnTo>
                    <a:pt x="1796" y="5"/>
                  </a:lnTo>
                  <a:lnTo>
                    <a:pt x="1763" y="0"/>
                  </a:lnTo>
                  <a:lnTo>
                    <a:pt x="1589" y="10"/>
                  </a:lnTo>
                  <a:lnTo>
                    <a:pt x="1417" y="22"/>
                  </a:lnTo>
                  <a:lnTo>
                    <a:pt x="1245" y="32"/>
                  </a:lnTo>
                  <a:lnTo>
                    <a:pt x="1072" y="44"/>
                  </a:lnTo>
                  <a:lnTo>
                    <a:pt x="900" y="55"/>
                  </a:lnTo>
                  <a:lnTo>
                    <a:pt x="728" y="66"/>
                  </a:lnTo>
                  <a:lnTo>
                    <a:pt x="556" y="78"/>
                  </a:lnTo>
                  <a:lnTo>
                    <a:pt x="385" y="90"/>
                  </a:lnTo>
                  <a:lnTo>
                    <a:pt x="341" y="99"/>
                  </a:lnTo>
                  <a:lnTo>
                    <a:pt x="296" y="113"/>
                  </a:lnTo>
                  <a:lnTo>
                    <a:pt x="245" y="129"/>
                  </a:lnTo>
                  <a:lnTo>
                    <a:pt x="196" y="149"/>
                  </a:lnTo>
                  <a:lnTo>
                    <a:pt x="144" y="166"/>
                  </a:lnTo>
                  <a:lnTo>
                    <a:pt x="93" y="181"/>
                  </a:lnTo>
                  <a:lnTo>
                    <a:pt x="43" y="192"/>
                  </a:lnTo>
                  <a:lnTo>
                    <a:pt x="0" y="199"/>
                  </a:lnTo>
                  <a:lnTo>
                    <a:pt x="22" y="245"/>
                  </a:lnTo>
                  <a:lnTo>
                    <a:pt x="46" y="291"/>
                  </a:lnTo>
                  <a:lnTo>
                    <a:pt x="69" y="337"/>
                  </a:lnTo>
                  <a:lnTo>
                    <a:pt x="93" y="384"/>
                  </a:lnTo>
                  <a:lnTo>
                    <a:pt x="115" y="429"/>
                  </a:lnTo>
                  <a:lnTo>
                    <a:pt x="139" y="475"/>
                  </a:lnTo>
                  <a:lnTo>
                    <a:pt x="163" y="522"/>
                  </a:lnTo>
                  <a:lnTo>
                    <a:pt x="187" y="569"/>
                  </a:lnTo>
                  <a:lnTo>
                    <a:pt x="160" y="646"/>
                  </a:lnTo>
                  <a:lnTo>
                    <a:pt x="156" y="717"/>
                  </a:lnTo>
                  <a:lnTo>
                    <a:pt x="170" y="779"/>
                  </a:lnTo>
                  <a:lnTo>
                    <a:pt x="199" y="839"/>
                  </a:lnTo>
                  <a:lnTo>
                    <a:pt x="234" y="893"/>
                  </a:lnTo>
                  <a:lnTo>
                    <a:pt x="278" y="945"/>
                  </a:lnTo>
                  <a:lnTo>
                    <a:pt x="320" y="996"/>
                  </a:lnTo>
                  <a:lnTo>
                    <a:pt x="361" y="1047"/>
                  </a:lnTo>
                  <a:lnTo>
                    <a:pt x="447" y="1057"/>
                  </a:lnTo>
                  <a:lnTo>
                    <a:pt x="533" y="1078"/>
                  </a:lnTo>
                  <a:lnTo>
                    <a:pt x="619" y="1103"/>
                  </a:lnTo>
                  <a:lnTo>
                    <a:pt x="705" y="1132"/>
                  </a:lnTo>
                  <a:lnTo>
                    <a:pt x="791" y="1155"/>
                  </a:lnTo>
                  <a:lnTo>
                    <a:pt x="880" y="1176"/>
                  </a:lnTo>
                  <a:lnTo>
                    <a:pt x="969" y="1187"/>
                  </a:lnTo>
                  <a:lnTo>
                    <a:pt x="1062" y="1185"/>
                  </a:lnTo>
                  <a:lnTo>
                    <a:pt x="1209" y="1096"/>
                  </a:lnTo>
                  <a:lnTo>
                    <a:pt x="1335" y="1038"/>
                  </a:lnTo>
                  <a:lnTo>
                    <a:pt x="1441" y="1001"/>
                  </a:lnTo>
                  <a:lnTo>
                    <a:pt x="1534" y="980"/>
                  </a:lnTo>
                  <a:lnTo>
                    <a:pt x="1616" y="969"/>
                  </a:lnTo>
                  <a:lnTo>
                    <a:pt x="1693" y="962"/>
                  </a:lnTo>
                  <a:lnTo>
                    <a:pt x="1771" y="953"/>
                  </a:lnTo>
                  <a:lnTo>
                    <a:pt x="1853" y="936"/>
                  </a:lnTo>
                  <a:lnTo>
                    <a:pt x="1863" y="903"/>
                  </a:lnTo>
                  <a:lnTo>
                    <a:pt x="1873" y="872"/>
                  </a:lnTo>
                  <a:lnTo>
                    <a:pt x="1880" y="839"/>
                  </a:lnTo>
                  <a:lnTo>
                    <a:pt x="1888" y="808"/>
                  </a:lnTo>
                  <a:lnTo>
                    <a:pt x="1898" y="775"/>
                  </a:lnTo>
                  <a:lnTo>
                    <a:pt x="1912" y="744"/>
                  </a:lnTo>
                  <a:lnTo>
                    <a:pt x="1929" y="713"/>
                  </a:lnTo>
                  <a:lnTo>
                    <a:pt x="1956" y="681"/>
                  </a:lnTo>
                  <a:close/>
                </a:path>
              </a:pathLst>
            </a:custGeom>
            <a:solidFill>
              <a:srgbClr val="9E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07" name="Freeform 13"/>
            <p:cNvSpPr>
              <a:spLocks/>
            </p:cNvSpPr>
            <p:nvPr/>
          </p:nvSpPr>
          <p:spPr bwMode="auto">
            <a:xfrm>
              <a:off x="4600" y="2199"/>
              <a:ext cx="125" cy="191"/>
            </a:xfrm>
            <a:custGeom>
              <a:avLst/>
              <a:gdLst>
                <a:gd name="T0" fmla="*/ 374 w 374"/>
                <a:gd name="T1" fmla="*/ 64 h 381"/>
                <a:gd name="T2" fmla="*/ 371 w 374"/>
                <a:gd name="T3" fmla="*/ 70 h 381"/>
                <a:gd name="T4" fmla="*/ 364 w 374"/>
                <a:gd name="T5" fmla="*/ 91 h 381"/>
                <a:gd name="T6" fmla="*/ 351 w 374"/>
                <a:gd name="T7" fmla="*/ 120 h 381"/>
                <a:gd name="T8" fmla="*/ 337 w 374"/>
                <a:gd name="T9" fmla="*/ 158 h 381"/>
                <a:gd name="T10" fmla="*/ 316 w 374"/>
                <a:gd name="T11" fmla="*/ 197 h 381"/>
                <a:gd name="T12" fmla="*/ 295 w 374"/>
                <a:gd name="T13" fmla="*/ 238 h 381"/>
                <a:gd name="T14" fmla="*/ 269 w 374"/>
                <a:gd name="T15" fmla="*/ 274 h 381"/>
                <a:gd name="T16" fmla="*/ 242 w 374"/>
                <a:gd name="T17" fmla="*/ 307 h 381"/>
                <a:gd name="T18" fmla="*/ 214 w 374"/>
                <a:gd name="T19" fmla="*/ 330 h 381"/>
                <a:gd name="T20" fmla="*/ 194 w 374"/>
                <a:gd name="T21" fmla="*/ 348 h 381"/>
                <a:gd name="T22" fmla="*/ 180 w 374"/>
                <a:gd name="T23" fmla="*/ 362 h 381"/>
                <a:gd name="T24" fmla="*/ 172 w 374"/>
                <a:gd name="T25" fmla="*/ 371 h 381"/>
                <a:gd name="T26" fmla="*/ 165 w 374"/>
                <a:gd name="T27" fmla="*/ 376 h 381"/>
                <a:gd name="T28" fmla="*/ 162 w 374"/>
                <a:gd name="T29" fmla="*/ 380 h 381"/>
                <a:gd name="T30" fmla="*/ 162 w 374"/>
                <a:gd name="T31" fmla="*/ 381 h 381"/>
                <a:gd name="T32" fmla="*/ 0 w 374"/>
                <a:gd name="T33" fmla="*/ 124 h 381"/>
                <a:gd name="T34" fmla="*/ 12 w 374"/>
                <a:gd name="T35" fmla="*/ 113 h 381"/>
                <a:gd name="T36" fmla="*/ 48 w 374"/>
                <a:gd name="T37" fmla="*/ 90 h 381"/>
                <a:gd name="T38" fmla="*/ 97 w 374"/>
                <a:gd name="T39" fmla="*/ 59 h 381"/>
                <a:gd name="T40" fmla="*/ 159 w 374"/>
                <a:gd name="T41" fmla="*/ 29 h 381"/>
                <a:gd name="T42" fmla="*/ 223 w 374"/>
                <a:gd name="T43" fmla="*/ 6 h 381"/>
                <a:gd name="T44" fmla="*/ 283 w 374"/>
                <a:gd name="T45" fmla="*/ 0 h 381"/>
                <a:gd name="T46" fmla="*/ 336 w 374"/>
                <a:gd name="T47" fmla="*/ 16 h 381"/>
                <a:gd name="T48" fmla="*/ 374 w 374"/>
                <a:gd name="T49" fmla="*/ 64 h 3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4"/>
                <a:gd name="T76" fmla="*/ 0 h 381"/>
                <a:gd name="T77" fmla="*/ 374 w 374"/>
                <a:gd name="T78" fmla="*/ 381 h 3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4" h="381">
                  <a:moveTo>
                    <a:pt x="374" y="64"/>
                  </a:moveTo>
                  <a:lnTo>
                    <a:pt x="371" y="70"/>
                  </a:lnTo>
                  <a:lnTo>
                    <a:pt x="364" y="91"/>
                  </a:lnTo>
                  <a:lnTo>
                    <a:pt x="351" y="120"/>
                  </a:lnTo>
                  <a:lnTo>
                    <a:pt x="337" y="158"/>
                  </a:lnTo>
                  <a:lnTo>
                    <a:pt x="316" y="197"/>
                  </a:lnTo>
                  <a:lnTo>
                    <a:pt x="295" y="238"/>
                  </a:lnTo>
                  <a:lnTo>
                    <a:pt x="269" y="274"/>
                  </a:lnTo>
                  <a:lnTo>
                    <a:pt x="242" y="307"/>
                  </a:lnTo>
                  <a:lnTo>
                    <a:pt x="214" y="330"/>
                  </a:lnTo>
                  <a:lnTo>
                    <a:pt x="194" y="348"/>
                  </a:lnTo>
                  <a:lnTo>
                    <a:pt x="180" y="362"/>
                  </a:lnTo>
                  <a:lnTo>
                    <a:pt x="172" y="371"/>
                  </a:lnTo>
                  <a:lnTo>
                    <a:pt x="165" y="376"/>
                  </a:lnTo>
                  <a:lnTo>
                    <a:pt x="162" y="380"/>
                  </a:lnTo>
                  <a:lnTo>
                    <a:pt x="162" y="381"/>
                  </a:lnTo>
                  <a:lnTo>
                    <a:pt x="0" y="124"/>
                  </a:lnTo>
                  <a:lnTo>
                    <a:pt x="12" y="113"/>
                  </a:lnTo>
                  <a:lnTo>
                    <a:pt x="48" y="90"/>
                  </a:lnTo>
                  <a:lnTo>
                    <a:pt x="97" y="59"/>
                  </a:lnTo>
                  <a:lnTo>
                    <a:pt x="159" y="29"/>
                  </a:lnTo>
                  <a:lnTo>
                    <a:pt x="223" y="6"/>
                  </a:lnTo>
                  <a:lnTo>
                    <a:pt x="283" y="0"/>
                  </a:lnTo>
                  <a:lnTo>
                    <a:pt x="336" y="16"/>
                  </a:lnTo>
                  <a:lnTo>
                    <a:pt x="374" y="64"/>
                  </a:lnTo>
                  <a:close/>
                </a:path>
              </a:pathLst>
            </a:custGeom>
            <a:solidFill>
              <a:srgbClr val="C93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08" name="Freeform 14"/>
            <p:cNvSpPr>
              <a:spLocks/>
            </p:cNvSpPr>
            <p:nvPr/>
          </p:nvSpPr>
          <p:spPr bwMode="auto">
            <a:xfrm>
              <a:off x="4639" y="2329"/>
              <a:ext cx="292" cy="237"/>
            </a:xfrm>
            <a:custGeom>
              <a:avLst/>
              <a:gdLst>
                <a:gd name="T0" fmla="*/ 395 w 875"/>
                <a:gd name="T1" fmla="*/ 0 h 474"/>
                <a:gd name="T2" fmla="*/ 385 w 875"/>
                <a:gd name="T3" fmla="*/ 8 h 474"/>
                <a:gd name="T4" fmla="*/ 358 w 875"/>
                <a:gd name="T5" fmla="*/ 32 h 474"/>
                <a:gd name="T6" fmla="*/ 319 w 875"/>
                <a:gd name="T7" fmla="*/ 66 h 474"/>
                <a:gd name="T8" fmla="*/ 272 w 875"/>
                <a:gd name="T9" fmla="*/ 106 h 474"/>
                <a:gd name="T10" fmla="*/ 220 w 875"/>
                <a:gd name="T11" fmla="*/ 147 h 474"/>
                <a:gd name="T12" fmla="*/ 169 w 875"/>
                <a:gd name="T13" fmla="*/ 184 h 474"/>
                <a:gd name="T14" fmla="*/ 123 w 875"/>
                <a:gd name="T15" fmla="*/ 213 h 474"/>
                <a:gd name="T16" fmla="*/ 86 w 875"/>
                <a:gd name="T17" fmla="*/ 232 h 474"/>
                <a:gd name="T18" fmla="*/ 56 w 875"/>
                <a:gd name="T19" fmla="*/ 242 h 474"/>
                <a:gd name="T20" fmla="*/ 35 w 875"/>
                <a:gd name="T21" fmla="*/ 258 h 474"/>
                <a:gd name="T22" fmla="*/ 19 w 875"/>
                <a:gd name="T23" fmla="*/ 276 h 474"/>
                <a:gd name="T24" fmla="*/ 10 w 875"/>
                <a:gd name="T25" fmla="*/ 294 h 474"/>
                <a:gd name="T26" fmla="*/ 3 w 875"/>
                <a:gd name="T27" fmla="*/ 311 h 474"/>
                <a:gd name="T28" fmla="*/ 0 w 875"/>
                <a:gd name="T29" fmla="*/ 327 h 474"/>
                <a:gd name="T30" fmla="*/ 0 w 875"/>
                <a:gd name="T31" fmla="*/ 336 h 474"/>
                <a:gd name="T32" fmla="*/ 0 w 875"/>
                <a:gd name="T33" fmla="*/ 341 h 474"/>
                <a:gd name="T34" fmla="*/ 519 w 875"/>
                <a:gd name="T35" fmla="*/ 391 h 474"/>
                <a:gd name="T36" fmla="*/ 875 w 875"/>
                <a:gd name="T37" fmla="*/ 474 h 474"/>
                <a:gd name="T38" fmla="*/ 852 w 875"/>
                <a:gd name="T39" fmla="*/ 465 h 474"/>
                <a:gd name="T40" fmla="*/ 794 w 875"/>
                <a:gd name="T41" fmla="*/ 440 h 474"/>
                <a:gd name="T42" fmla="*/ 713 w 875"/>
                <a:gd name="T43" fmla="*/ 399 h 474"/>
                <a:gd name="T44" fmla="*/ 622 w 875"/>
                <a:gd name="T45" fmla="*/ 344 h 474"/>
                <a:gd name="T46" fmla="*/ 530 w 875"/>
                <a:gd name="T47" fmla="*/ 275 h 474"/>
                <a:gd name="T48" fmla="*/ 456 w 875"/>
                <a:gd name="T49" fmla="*/ 194 h 474"/>
                <a:gd name="T50" fmla="*/ 405 w 875"/>
                <a:gd name="T51" fmla="*/ 101 h 474"/>
                <a:gd name="T52" fmla="*/ 395 w 875"/>
                <a:gd name="T53" fmla="*/ 0 h 47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75"/>
                <a:gd name="T82" fmla="*/ 0 h 474"/>
                <a:gd name="T83" fmla="*/ 875 w 875"/>
                <a:gd name="T84" fmla="*/ 474 h 47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75" h="474">
                  <a:moveTo>
                    <a:pt x="395" y="0"/>
                  </a:moveTo>
                  <a:lnTo>
                    <a:pt x="385" y="8"/>
                  </a:lnTo>
                  <a:lnTo>
                    <a:pt x="358" y="32"/>
                  </a:lnTo>
                  <a:lnTo>
                    <a:pt x="319" y="66"/>
                  </a:lnTo>
                  <a:lnTo>
                    <a:pt x="272" y="106"/>
                  </a:lnTo>
                  <a:lnTo>
                    <a:pt x="220" y="147"/>
                  </a:lnTo>
                  <a:lnTo>
                    <a:pt x="169" y="184"/>
                  </a:lnTo>
                  <a:lnTo>
                    <a:pt x="123" y="213"/>
                  </a:lnTo>
                  <a:lnTo>
                    <a:pt x="86" y="232"/>
                  </a:lnTo>
                  <a:lnTo>
                    <a:pt x="56" y="242"/>
                  </a:lnTo>
                  <a:lnTo>
                    <a:pt x="35" y="258"/>
                  </a:lnTo>
                  <a:lnTo>
                    <a:pt x="19" y="276"/>
                  </a:lnTo>
                  <a:lnTo>
                    <a:pt x="10" y="294"/>
                  </a:lnTo>
                  <a:lnTo>
                    <a:pt x="3" y="311"/>
                  </a:lnTo>
                  <a:lnTo>
                    <a:pt x="0" y="327"/>
                  </a:lnTo>
                  <a:lnTo>
                    <a:pt x="0" y="336"/>
                  </a:lnTo>
                  <a:lnTo>
                    <a:pt x="0" y="341"/>
                  </a:lnTo>
                  <a:lnTo>
                    <a:pt x="519" y="391"/>
                  </a:lnTo>
                  <a:lnTo>
                    <a:pt x="875" y="474"/>
                  </a:lnTo>
                  <a:lnTo>
                    <a:pt x="852" y="465"/>
                  </a:lnTo>
                  <a:lnTo>
                    <a:pt x="794" y="440"/>
                  </a:lnTo>
                  <a:lnTo>
                    <a:pt x="713" y="399"/>
                  </a:lnTo>
                  <a:lnTo>
                    <a:pt x="622" y="344"/>
                  </a:lnTo>
                  <a:lnTo>
                    <a:pt x="530" y="275"/>
                  </a:lnTo>
                  <a:lnTo>
                    <a:pt x="456" y="194"/>
                  </a:lnTo>
                  <a:lnTo>
                    <a:pt x="405" y="101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8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09" name="Freeform 15"/>
            <p:cNvSpPr>
              <a:spLocks/>
            </p:cNvSpPr>
            <p:nvPr/>
          </p:nvSpPr>
          <p:spPr bwMode="auto">
            <a:xfrm>
              <a:off x="5025" y="2253"/>
              <a:ext cx="235" cy="285"/>
            </a:xfrm>
            <a:custGeom>
              <a:avLst/>
              <a:gdLst>
                <a:gd name="T0" fmla="*/ 0 w 705"/>
                <a:gd name="T1" fmla="*/ 571 h 571"/>
                <a:gd name="T2" fmla="*/ 705 w 705"/>
                <a:gd name="T3" fmla="*/ 261 h 571"/>
                <a:gd name="T4" fmla="*/ 673 w 705"/>
                <a:gd name="T5" fmla="*/ 0 h 571"/>
                <a:gd name="T6" fmla="*/ 330 w 705"/>
                <a:gd name="T7" fmla="*/ 10 h 571"/>
                <a:gd name="T8" fmla="*/ 325 w 705"/>
                <a:gd name="T9" fmla="*/ 27 h 571"/>
                <a:gd name="T10" fmla="*/ 309 w 705"/>
                <a:gd name="T11" fmla="*/ 77 h 571"/>
                <a:gd name="T12" fmla="*/ 282 w 705"/>
                <a:gd name="T13" fmla="*/ 149 h 571"/>
                <a:gd name="T14" fmla="*/ 247 w 705"/>
                <a:gd name="T15" fmla="*/ 238 h 571"/>
                <a:gd name="T16" fmla="*/ 199 w 705"/>
                <a:gd name="T17" fmla="*/ 330 h 571"/>
                <a:gd name="T18" fmla="*/ 143 w 705"/>
                <a:gd name="T19" fmla="*/ 423 h 571"/>
                <a:gd name="T20" fmla="*/ 75 w 705"/>
                <a:gd name="T21" fmla="*/ 505 h 571"/>
                <a:gd name="T22" fmla="*/ 0 w 705"/>
                <a:gd name="T23" fmla="*/ 571 h 57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05"/>
                <a:gd name="T37" fmla="*/ 0 h 571"/>
                <a:gd name="T38" fmla="*/ 705 w 705"/>
                <a:gd name="T39" fmla="*/ 571 h 57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05" h="571">
                  <a:moveTo>
                    <a:pt x="0" y="571"/>
                  </a:moveTo>
                  <a:lnTo>
                    <a:pt x="705" y="261"/>
                  </a:lnTo>
                  <a:lnTo>
                    <a:pt x="673" y="0"/>
                  </a:lnTo>
                  <a:lnTo>
                    <a:pt x="330" y="10"/>
                  </a:lnTo>
                  <a:lnTo>
                    <a:pt x="325" y="27"/>
                  </a:lnTo>
                  <a:lnTo>
                    <a:pt x="309" y="77"/>
                  </a:lnTo>
                  <a:lnTo>
                    <a:pt x="282" y="149"/>
                  </a:lnTo>
                  <a:lnTo>
                    <a:pt x="247" y="238"/>
                  </a:lnTo>
                  <a:lnTo>
                    <a:pt x="199" y="330"/>
                  </a:lnTo>
                  <a:lnTo>
                    <a:pt x="143" y="423"/>
                  </a:lnTo>
                  <a:lnTo>
                    <a:pt x="75" y="505"/>
                  </a:lnTo>
                  <a:lnTo>
                    <a:pt x="0" y="571"/>
                  </a:lnTo>
                  <a:close/>
                </a:path>
              </a:pathLst>
            </a:custGeom>
            <a:solidFill>
              <a:srgbClr val="8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10" name="Freeform 16"/>
            <p:cNvSpPr>
              <a:spLocks/>
            </p:cNvSpPr>
            <p:nvPr/>
          </p:nvSpPr>
          <p:spPr bwMode="auto">
            <a:xfrm>
              <a:off x="4653" y="2481"/>
              <a:ext cx="612" cy="203"/>
            </a:xfrm>
            <a:custGeom>
              <a:avLst/>
              <a:gdLst>
                <a:gd name="T0" fmla="*/ 1756 w 1835"/>
                <a:gd name="T1" fmla="*/ 256 h 407"/>
                <a:gd name="T2" fmla="*/ 1764 w 1835"/>
                <a:gd name="T3" fmla="*/ 237 h 407"/>
                <a:gd name="T4" fmla="*/ 1774 w 1835"/>
                <a:gd name="T5" fmla="*/ 220 h 407"/>
                <a:gd name="T6" fmla="*/ 1784 w 1835"/>
                <a:gd name="T7" fmla="*/ 203 h 407"/>
                <a:gd name="T8" fmla="*/ 1795 w 1835"/>
                <a:gd name="T9" fmla="*/ 188 h 407"/>
                <a:gd name="T10" fmla="*/ 1804 w 1835"/>
                <a:gd name="T11" fmla="*/ 171 h 407"/>
                <a:gd name="T12" fmla="*/ 1813 w 1835"/>
                <a:gd name="T13" fmla="*/ 154 h 407"/>
                <a:gd name="T14" fmla="*/ 1823 w 1835"/>
                <a:gd name="T15" fmla="*/ 137 h 407"/>
                <a:gd name="T16" fmla="*/ 1835 w 1835"/>
                <a:gd name="T17" fmla="*/ 121 h 407"/>
                <a:gd name="T18" fmla="*/ 1832 w 1835"/>
                <a:gd name="T19" fmla="*/ 115 h 407"/>
                <a:gd name="T20" fmla="*/ 1823 w 1835"/>
                <a:gd name="T21" fmla="*/ 100 h 407"/>
                <a:gd name="T22" fmla="*/ 1809 w 1835"/>
                <a:gd name="T23" fmla="*/ 79 h 407"/>
                <a:gd name="T24" fmla="*/ 1787 w 1835"/>
                <a:gd name="T25" fmla="*/ 57 h 407"/>
                <a:gd name="T26" fmla="*/ 1753 w 1835"/>
                <a:gd name="T27" fmla="*/ 34 h 407"/>
                <a:gd name="T28" fmla="*/ 1712 w 1835"/>
                <a:gd name="T29" fmla="*/ 14 h 407"/>
                <a:gd name="T30" fmla="*/ 1657 w 1835"/>
                <a:gd name="T31" fmla="*/ 1 h 407"/>
                <a:gd name="T32" fmla="*/ 1590 w 1835"/>
                <a:gd name="T33" fmla="*/ 0 h 407"/>
                <a:gd name="T34" fmla="*/ 1485 w 1835"/>
                <a:gd name="T35" fmla="*/ 9 h 407"/>
                <a:gd name="T36" fmla="*/ 1380 w 1835"/>
                <a:gd name="T37" fmla="*/ 34 h 407"/>
                <a:gd name="T38" fmla="*/ 1277 w 1835"/>
                <a:gd name="T39" fmla="*/ 69 h 407"/>
                <a:gd name="T40" fmla="*/ 1177 w 1835"/>
                <a:gd name="T41" fmla="*/ 115 h 407"/>
                <a:gd name="T42" fmla="*/ 1077 w 1835"/>
                <a:gd name="T43" fmla="*/ 164 h 407"/>
                <a:gd name="T44" fmla="*/ 981 w 1835"/>
                <a:gd name="T45" fmla="*/ 219 h 407"/>
                <a:gd name="T46" fmla="*/ 889 w 1835"/>
                <a:gd name="T47" fmla="*/ 274 h 407"/>
                <a:gd name="T48" fmla="*/ 801 w 1835"/>
                <a:gd name="T49" fmla="*/ 329 h 407"/>
                <a:gd name="T50" fmla="*/ 705 w 1835"/>
                <a:gd name="T51" fmla="*/ 293 h 407"/>
                <a:gd name="T52" fmla="*/ 612 w 1835"/>
                <a:gd name="T53" fmla="*/ 261 h 407"/>
                <a:gd name="T54" fmla="*/ 516 w 1835"/>
                <a:gd name="T55" fmla="*/ 227 h 407"/>
                <a:gd name="T56" fmla="*/ 423 w 1835"/>
                <a:gd name="T57" fmla="*/ 194 h 407"/>
                <a:gd name="T58" fmla="*/ 327 w 1835"/>
                <a:gd name="T59" fmla="*/ 160 h 407"/>
                <a:gd name="T60" fmla="*/ 234 w 1835"/>
                <a:gd name="T61" fmla="*/ 128 h 407"/>
                <a:gd name="T62" fmla="*/ 138 w 1835"/>
                <a:gd name="T63" fmla="*/ 94 h 407"/>
                <a:gd name="T64" fmla="*/ 45 w 1835"/>
                <a:gd name="T65" fmla="*/ 61 h 407"/>
                <a:gd name="T66" fmla="*/ 38 w 1835"/>
                <a:gd name="T67" fmla="*/ 84 h 407"/>
                <a:gd name="T68" fmla="*/ 32 w 1835"/>
                <a:gd name="T69" fmla="*/ 108 h 407"/>
                <a:gd name="T70" fmla="*/ 26 w 1835"/>
                <a:gd name="T71" fmla="*/ 133 h 407"/>
                <a:gd name="T72" fmla="*/ 21 w 1835"/>
                <a:gd name="T73" fmla="*/ 158 h 407"/>
                <a:gd name="T74" fmla="*/ 15 w 1835"/>
                <a:gd name="T75" fmla="*/ 181 h 407"/>
                <a:gd name="T76" fmla="*/ 10 w 1835"/>
                <a:gd name="T77" fmla="*/ 206 h 407"/>
                <a:gd name="T78" fmla="*/ 4 w 1835"/>
                <a:gd name="T79" fmla="*/ 231 h 407"/>
                <a:gd name="T80" fmla="*/ 0 w 1835"/>
                <a:gd name="T81" fmla="*/ 256 h 407"/>
                <a:gd name="T82" fmla="*/ 97 w 1835"/>
                <a:gd name="T83" fmla="*/ 274 h 407"/>
                <a:gd name="T84" fmla="*/ 196 w 1835"/>
                <a:gd name="T85" fmla="*/ 292 h 407"/>
                <a:gd name="T86" fmla="*/ 295 w 1835"/>
                <a:gd name="T87" fmla="*/ 310 h 407"/>
                <a:gd name="T88" fmla="*/ 393 w 1835"/>
                <a:gd name="T89" fmla="*/ 330 h 407"/>
                <a:gd name="T90" fmla="*/ 491 w 1835"/>
                <a:gd name="T91" fmla="*/ 348 h 407"/>
                <a:gd name="T92" fmla="*/ 590 w 1835"/>
                <a:gd name="T93" fmla="*/ 368 h 407"/>
                <a:gd name="T94" fmla="*/ 688 w 1835"/>
                <a:gd name="T95" fmla="*/ 387 h 407"/>
                <a:gd name="T96" fmla="*/ 789 w 1835"/>
                <a:gd name="T97" fmla="*/ 407 h 407"/>
                <a:gd name="T98" fmla="*/ 824 w 1835"/>
                <a:gd name="T99" fmla="*/ 391 h 407"/>
                <a:gd name="T100" fmla="*/ 921 w 1835"/>
                <a:gd name="T101" fmla="*/ 356 h 407"/>
                <a:gd name="T102" fmla="*/ 1060 w 1835"/>
                <a:gd name="T103" fmla="*/ 308 h 407"/>
                <a:gd name="T104" fmla="*/ 1225 w 1835"/>
                <a:gd name="T105" fmla="*/ 259 h 407"/>
                <a:gd name="T106" fmla="*/ 1394 w 1835"/>
                <a:gd name="T107" fmla="*/ 219 h 407"/>
                <a:gd name="T108" fmla="*/ 1551 w 1835"/>
                <a:gd name="T109" fmla="*/ 198 h 407"/>
                <a:gd name="T110" fmla="*/ 1678 w 1835"/>
                <a:gd name="T111" fmla="*/ 206 h 407"/>
                <a:gd name="T112" fmla="*/ 1756 w 1835"/>
                <a:gd name="T113" fmla="*/ 256 h 40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35"/>
                <a:gd name="T172" fmla="*/ 0 h 407"/>
                <a:gd name="T173" fmla="*/ 1835 w 1835"/>
                <a:gd name="T174" fmla="*/ 407 h 40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35" h="407">
                  <a:moveTo>
                    <a:pt x="1756" y="256"/>
                  </a:moveTo>
                  <a:lnTo>
                    <a:pt x="1764" y="237"/>
                  </a:lnTo>
                  <a:lnTo>
                    <a:pt x="1774" y="220"/>
                  </a:lnTo>
                  <a:lnTo>
                    <a:pt x="1784" y="203"/>
                  </a:lnTo>
                  <a:lnTo>
                    <a:pt x="1795" y="188"/>
                  </a:lnTo>
                  <a:lnTo>
                    <a:pt x="1804" y="171"/>
                  </a:lnTo>
                  <a:lnTo>
                    <a:pt x="1813" y="154"/>
                  </a:lnTo>
                  <a:lnTo>
                    <a:pt x="1823" y="137"/>
                  </a:lnTo>
                  <a:lnTo>
                    <a:pt x="1835" y="121"/>
                  </a:lnTo>
                  <a:lnTo>
                    <a:pt x="1832" y="115"/>
                  </a:lnTo>
                  <a:lnTo>
                    <a:pt x="1823" y="100"/>
                  </a:lnTo>
                  <a:lnTo>
                    <a:pt x="1809" y="79"/>
                  </a:lnTo>
                  <a:lnTo>
                    <a:pt x="1787" y="57"/>
                  </a:lnTo>
                  <a:lnTo>
                    <a:pt x="1753" y="34"/>
                  </a:lnTo>
                  <a:lnTo>
                    <a:pt x="1712" y="14"/>
                  </a:lnTo>
                  <a:lnTo>
                    <a:pt x="1657" y="1"/>
                  </a:lnTo>
                  <a:lnTo>
                    <a:pt x="1590" y="0"/>
                  </a:lnTo>
                  <a:lnTo>
                    <a:pt x="1485" y="9"/>
                  </a:lnTo>
                  <a:lnTo>
                    <a:pt x="1380" y="34"/>
                  </a:lnTo>
                  <a:lnTo>
                    <a:pt x="1277" y="69"/>
                  </a:lnTo>
                  <a:lnTo>
                    <a:pt x="1177" y="115"/>
                  </a:lnTo>
                  <a:lnTo>
                    <a:pt x="1077" y="164"/>
                  </a:lnTo>
                  <a:lnTo>
                    <a:pt x="981" y="219"/>
                  </a:lnTo>
                  <a:lnTo>
                    <a:pt x="889" y="274"/>
                  </a:lnTo>
                  <a:lnTo>
                    <a:pt x="801" y="329"/>
                  </a:lnTo>
                  <a:lnTo>
                    <a:pt x="705" y="293"/>
                  </a:lnTo>
                  <a:lnTo>
                    <a:pt x="612" y="261"/>
                  </a:lnTo>
                  <a:lnTo>
                    <a:pt x="516" y="227"/>
                  </a:lnTo>
                  <a:lnTo>
                    <a:pt x="423" y="194"/>
                  </a:lnTo>
                  <a:lnTo>
                    <a:pt x="327" y="160"/>
                  </a:lnTo>
                  <a:lnTo>
                    <a:pt x="234" y="128"/>
                  </a:lnTo>
                  <a:lnTo>
                    <a:pt x="138" y="94"/>
                  </a:lnTo>
                  <a:lnTo>
                    <a:pt x="45" y="61"/>
                  </a:lnTo>
                  <a:lnTo>
                    <a:pt x="38" y="84"/>
                  </a:lnTo>
                  <a:lnTo>
                    <a:pt x="32" y="108"/>
                  </a:lnTo>
                  <a:lnTo>
                    <a:pt x="26" y="133"/>
                  </a:lnTo>
                  <a:lnTo>
                    <a:pt x="21" y="158"/>
                  </a:lnTo>
                  <a:lnTo>
                    <a:pt x="15" y="181"/>
                  </a:lnTo>
                  <a:lnTo>
                    <a:pt x="10" y="206"/>
                  </a:lnTo>
                  <a:lnTo>
                    <a:pt x="4" y="231"/>
                  </a:lnTo>
                  <a:lnTo>
                    <a:pt x="0" y="256"/>
                  </a:lnTo>
                  <a:lnTo>
                    <a:pt x="97" y="274"/>
                  </a:lnTo>
                  <a:lnTo>
                    <a:pt x="196" y="292"/>
                  </a:lnTo>
                  <a:lnTo>
                    <a:pt x="295" y="310"/>
                  </a:lnTo>
                  <a:lnTo>
                    <a:pt x="393" y="330"/>
                  </a:lnTo>
                  <a:lnTo>
                    <a:pt x="491" y="348"/>
                  </a:lnTo>
                  <a:lnTo>
                    <a:pt x="590" y="368"/>
                  </a:lnTo>
                  <a:lnTo>
                    <a:pt x="688" y="387"/>
                  </a:lnTo>
                  <a:lnTo>
                    <a:pt x="789" y="407"/>
                  </a:lnTo>
                  <a:lnTo>
                    <a:pt x="824" y="391"/>
                  </a:lnTo>
                  <a:lnTo>
                    <a:pt x="921" y="356"/>
                  </a:lnTo>
                  <a:lnTo>
                    <a:pt x="1060" y="308"/>
                  </a:lnTo>
                  <a:lnTo>
                    <a:pt x="1225" y="259"/>
                  </a:lnTo>
                  <a:lnTo>
                    <a:pt x="1394" y="219"/>
                  </a:lnTo>
                  <a:lnTo>
                    <a:pt x="1551" y="198"/>
                  </a:lnTo>
                  <a:lnTo>
                    <a:pt x="1678" y="206"/>
                  </a:lnTo>
                  <a:lnTo>
                    <a:pt x="1756" y="256"/>
                  </a:lnTo>
                  <a:close/>
                </a:path>
              </a:pathLst>
            </a:custGeom>
            <a:solidFill>
              <a:srgbClr val="C93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11" name="Freeform 17"/>
            <p:cNvSpPr>
              <a:spLocks/>
            </p:cNvSpPr>
            <p:nvPr/>
          </p:nvSpPr>
          <p:spPr bwMode="auto">
            <a:xfrm>
              <a:off x="4788" y="2205"/>
              <a:ext cx="330" cy="320"/>
            </a:xfrm>
            <a:custGeom>
              <a:avLst/>
              <a:gdLst>
                <a:gd name="T0" fmla="*/ 989 w 989"/>
                <a:gd name="T1" fmla="*/ 221 h 640"/>
                <a:gd name="T2" fmla="*/ 871 w 989"/>
                <a:gd name="T3" fmla="*/ 123 h 640"/>
                <a:gd name="T4" fmla="*/ 752 w 989"/>
                <a:gd name="T5" fmla="*/ 55 h 640"/>
                <a:gd name="T6" fmla="*/ 629 w 989"/>
                <a:gd name="T7" fmla="*/ 13 h 640"/>
                <a:gd name="T8" fmla="*/ 508 w 989"/>
                <a:gd name="T9" fmla="*/ 0 h 640"/>
                <a:gd name="T10" fmla="*/ 382 w 989"/>
                <a:gd name="T11" fmla="*/ 11 h 640"/>
                <a:gd name="T12" fmla="*/ 257 w 989"/>
                <a:gd name="T13" fmla="*/ 46 h 640"/>
                <a:gd name="T14" fmla="*/ 128 w 989"/>
                <a:gd name="T15" fmla="*/ 103 h 640"/>
                <a:gd name="T16" fmla="*/ 1 w 989"/>
                <a:gd name="T17" fmla="*/ 183 h 640"/>
                <a:gd name="T18" fmla="*/ 0 w 989"/>
                <a:gd name="T19" fmla="*/ 263 h 640"/>
                <a:gd name="T20" fmla="*/ 11 w 989"/>
                <a:gd name="T21" fmla="*/ 340 h 640"/>
                <a:gd name="T22" fmla="*/ 32 w 989"/>
                <a:gd name="T23" fmla="*/ 409 h 640"/>
                <a:gd name="T24" fmla="*/ 72 w 989"/>
                <a:gd name="T25" fmla="*/ 474 h 640"/>
                <a:gd name="T26" fmla="*/ 127 w 989"/>
                <a:gd name="T27" fmla="*/ 529 h 640"/>
                <a:gd name="T28" fmla="*/ 203 w 989"/>
                <a:gd name="T29" fmla="*/ 576 h 640"/>
                <a:gd name="T30" fmla="*/ 303 w 989"/>
                <a:gd name="T31" fmla="*/ 614 h 640"/>
                <a:gd name="T32" fmla="*/ 429 w 989"/>
                <a:gd name="T33" fmla="*/ 640 h 640"/>
                <a:gd name="T34" fmla="*/ 550 w 989"/>
                <a:gd name="T35" fmla="*/ 626 h 640"/>
                <a:gd name="T36" fmla="*/ 653 w 989"/>
                <a:gd name="T37" fmla="*/ 598 h 640"/>
                <a:gd name="T38" fmla="*/ 739 w 989"/>
                <a:gd name="T39" fmla="*/ 557 h 640"/>
                <a:gd name="T40" fmla="*/ 810 w 989"/>
                <a:gd name="T41" fmla="*/ 506 h 640"/>
                <a:gd name="T42" fmla="*/ 866 w 989"/>
                <a:gd name="T43" fmla="*/ 444 h 640"/>
                <a:gd name="T44" fmla="*/ 916 w 989"/>
                <a:gd name="T45" fmla="*/ 375 h 640"/>
                <a:gd name="T46" fmla="*/ 954 w 989"/>
                <a:gd name="T47" fmla="*/ 299 h 640"/>
                <a:gd name="T48" fmla="*/ 989 w 989"/>
                <a:gd name="T49" fmla="*/ 221 h 64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89"/>
                <a:gd name="T76" fmla="*/ 0 h 640"/>
                <a:gd name="T77" fmla="*/ 989 w 989"/>
                <a:gd name="T78" fmla="*/ 640 h 64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89" h="640">
                  <a:moveTo>
                    <a:pt x="989" y="221"/>
                  </a:moveTo>
                  <a:lnTo>
                    <a:pt x="871" y="123"/>
                  </a:lnTo>
                  <a:lnTo>
                    <a:pt x="752" y="55"/>
                  </a:lnTo>
                  <a:lnTo>
                    <a:pt x="629" y="13"/>
                  </a:lnTo>
                  <a:lnTo>
                    <a:pt x="508" y="0"/>
                  </a:lnTo>
                  <a:lnTo>
                    <a:pt x="382" y="11"/>
                  </a:lnTo>
                  <a:lnTo>
                    <a:pt x="257" y="46"/>
                  </a:lnTo>
                  <a:lnTo>
                    <a:pt x="128" y="103"/>
                  </a:lnTo>
                  <a:lnTo>
                    <a:pt x="1" y="183"/>
                  </a:lnTo>
                  <a:lnTo>
                    <a:pt x="0" y="263"/>
                  </a:lnTo>
                  <a:lnTo>
                    <a:pt x="11" y="340"/>
                  </a:lnTo>
                  <a:lnTo>
                    <a:pt x="32" y="409"/>
                  </a:lnTo>
                  <a:lnTo>
                    <a:pt x="72" y="474"/>
                  </a:lnTo>
                  <a:lnTo>
                    <a:pt x="127" y="529"/>
                  </a:lnTo>
                  <a:lnTo>
                    <a:pt x="203" y="576"/>
                  </a:lnTo>
                  <a:lnTo>
                    <a:pt x="303" y="614"/>
                  </a:lnTo>
                  <a:lnTo>
                    <a:pt x="429" y="640"/>
                  </a:lnTo>
                  <a:lnTo>
                    <a:pt x="550" y="626"/>
                  </a:lnTo>
                  <a:lnTo>
                    <a:pt x="653" y="598"/>
                  </a:lnTo>
                  <a:lnTo>
                    <a:pt x="739" y="557"/>
                  </a:lnTo>
                  <a:lnTo>
                    <a:pt x="810" y="506"/>
                  </a:lnTo>
                  <a:lnTo>
                    <a:pt x="866" y="444"/>
                  </a:lnTo>
                  <a:lnTo>
                    <a:pt x="916" y="375"/>
                  </a:lnTo>
                  <a:lnTo>
                    <a:pt x="954" y="299"/>
                  </a:lnTo>
                  <a:lnTo>
                    <a:pt x="989" y="221"/>
                  </a:lnTo>
                  <a:close/>
                </a:path>
              </a:pathLst>
            </a:custGeom>
            <a:solidFill>
              <a:srgbClr val="B8696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12" name="Freeform 18"/>
            <p:cNvSpPr>
              <a:spLocks/>
            </p:cNvSpPr>
            <p:nvPr/>
          </p:nvSpPr>
          <p:spPr bwMode="auto">
            <a:xfrm>
              <a:off x="4804" y="2212"/>
              <a:ext cx="286" cy="286"/>
            </a:xfrm>
            <a:custGeom>
              <a:avLst/>
              <a:gdLst>
                <a:gd name="T0" fmla="*/ 847 w 857"/>
                <a:gd name="T1" fmla="*/ 180 h 571"/>
                <a:gd name="T2" fmla="*/ 750 w 857"/>
                <a:gd name="T3" fmla="*/ 101 h 571"/>
                <a:gd name="T4" fmla="*/ 654 w 857"/>
                <a:gd name="T5" fmla="*/ 44 h 571"/>
                <a:gd name="T6" fmla="*/ 555 w 857"/>
                <a:gd name="T7" fmla="*/ 12 h 571"/>
                <a:gd name="T8" fmla="*/ 455 w 857"/>
                <a:gd name="T9" fmla="*/ 0 h 571"/>
                <a:gd name="T10" fmla="*/ 352 w 857"/>
                <a:gd name="T11" fmla="*/ 8 h 571"/>
                <a:gd name="T12" fmla="*/ 250 w 857"/>
                <a:gd name="T13" fmla="*/ 37 h 571"/>
                <a:gd name="T14" fmla="*/ 147 w 857"/>
                <a:gd name="T15" fmla="*/ 84 h 571"/>
                <a:gd name="T16" fmla="*/ 43 w 857"/>
                <a:gd name="T17" fmla="*/ 149 h 571"/>
                <a:gd name="T18" fmla="*/ 23 w 857"/>
                <a:gd name="T19" fmla="*/ 184 h 571"/>
                <a:gd name="T20" fmla="*/ 9 w 857"/>
                <a:gd name="T21" fmla="*/ 217 h 571"/>
                <a:gd name="T22" fmla="*/ 0 w 857"/>
                <a:gd name="T23" fmla="*/ 247 h 571"/>
                <a:gd name="T24" fmla="*/ 2 w 857"/>
                <a:gd name="T25" fmla="*/ 275 h 571"/>
                <a:gd name="T26" fmla="*/ 10 w 857"/>
                <a:gd name="T27" fmla="*/ 302 h 571"/>
                <a:gd name="T28" fmla="*/ 27 w 857"/>
                <a:gd name="T29" fmla="*/ 328 h 571"/>
                <a:gd name="T30" fmla="*/ 55 w 857"/>
                <a:gd name="T31" fmla="*/ 353 h 571"/>
                <a:gd name="T32" fmla="*/ 96 w 857"/>
                <a:gd name="T33" fmla="*/ 379 h 571"/>
                <a:gd name="T34" fmla="*/ 88 w 857"/>
                <a:gd name="T35" fmla="*/ 403 h 571"/>
                <a:gd name="T36" fmla="*/ 93 w 857"/>
                <a:gd name="T37" fmla="*/ 427 h 571"/>
                <a:gd name="T38" fmla="*/ 106 w 857"/>
                <a:gd name="T39" fmla="*/ 447 h 571"/>
                <a:gd name="T40" fmla="*/ 129 w 857"/>
                <a:gd name="T41" fmla="*/ 464 h 571"/>
                <a:gd name="T42" fmla="*/ 155 w 857"/>
                <a:gd name="T43" fmla="*/ 475 h 571"/>
                <a:gd name="T44" fmla="*/ 188 w 857"/>
                <a:gd name="T45" fmla="*/ 484 h 571"/>
                <a:gd name="T46" fmla="*/ 225 w 857"/>
                <a:gd name="T47" fmla="*/ 488 h 571"/>
                <a:gd name="T48" fmla="*/ 263 w 857"/>
                <a:gd name="T49" fmla="*/ 491 h 571"/>
                <a:gd name="T50" fmla="*/ 282 w 857"/>
                <a:gd name="T51" fmla="*/ 524 h 571"/>
                <a:gd name="T52" fmla="*/ 304 w 857"/>
                <a:gd name="T53" fmla="*/ 548 h 571"/>
                <a:gd name="T54" fmla="*/ 326 w 857"/>
                <a:gd name="T55" fmla="*/ 563 h 571"/>
                <a:gd name="T56" fmla="*/ 352 w 857"/>
                <a:gd name="T57" fmla="*/ 571 h 571"/>
                <a:gd name="T58" fmla="*/ 378 w 857"/>
                <a:gd name="T59" fmla="*/ 568 h 571"/>
                <a:gd name="T60" fmla="*/ 410 w 857"/>
                <a:gd name="T61" fmla="*/ 558 h 571"/>
                <a:gd name="T62" fmla="*/ 445 w 857"/>
                <a:gd name="T63" fmla="*/ 538 h 571"/>
                <a:gd name="T64" fmla="*/ 484 w 857"/>
                <a:gd name="T65" fmla="*/ 511 h 571"/>
                <a:gd name="T66" fmla="*/ 531 w 857"/>
                <a:gd name="T67" fmla="*/ 526 h 571"/>
                <a:gd name="T68" fmla="*/ 570 w 857"/>
                <a:gd name="T69" fmla="*/ 534 h 571"/>
                <a:gd name="T70" fmla="*/ 604 w 857"/>
                <a:gd name="T71" fmla="*/ 533 h 571"/>
                <a:gd name="T72" fmla="*/ 633 w 857"/>
                <a:gd name="T73" fmla="*/ 525 h 571"/>
                <a:gd name="T74" fmla="*/ 652 w 857"/>
                <a:gd name="T75" fmla="*/ 509 h 571"/>
                <a:gd name="T76" fmla="*/ 669 w 857"/>
                <a:gd name="T77" fmla="*/ 486 h 571"/>
                <a:gd name="T78" fmla="*/ 681 w 857"/>
                <a:gd name="T79" fmla="*/ 457 h 571"/>
                <a:gd name="T80" fmla="*/ 689 w 857"/>
                <a:gd name="T81" fmla="*/ 423 h 571"/>
                <a:gd name="T82" fmla="*/ 738 w 857"/>
                <a:gd name="T83" fmla="*/ 413 h 571"/>
                <a:gd name="T84" fmla="*/ 779 w 857"/>
                <a:gd name="T85" fmla="*/ 398 h 571"/>
                <a:gd name="T86" fmla="*/ 812 w 857"/>
                <a:gd name="T87" fmla="*/ 376 h 571"/>
                <a:gd name="T88" fmla="*/ 836 w 857"/>
                <a:gd name="T89" fmla="*/ 349 h 571"/>
                <a:gd name="T90" fmla="*/ 850 w 857"/>
                <a:gd name="T91" fmla="*/ 313 h 571"/>
                <a:gd name="T92" fmla="*/ 857 w 857"/>
                <a:gd name="T93" fmla="*/ 274 h 571"/>
                <a:gd name="T94" fmla="*/ 856 w 857"/>
                <a:gd name="T95" fmla="*/ 230 h 571"/>
                <a:gd name="T96" fmla="*/ 847 w 857"/>
                <a:gd name="T97" fmla="*/ 180 h 57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57"/>
                <a:gd name="T148" fmla="*/ 0 h 571"/>
                <a:gd name="T149" fmla="*/ 857 w 857"/>
                <a:gd name="T150" fmla="*/ 571 h 57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57" h="571">
                  <a:moveTo>
                    <a:pt x="847" y="180"/>
                  </a:moveTo>
                  <a:lnTo>
                    <a:pt x="750" y="101"/>
                  </a:lnTo>
                  <a:lnTo>
                    <a:pt x="654" y="44"/>
                  </a:lnTo>
                  <a:lnTo>
                    <a:pt x="555" y="12"/>
                  </a:lnTo>
                  <a:lnTo>
                    <a:pt x="455" y="0"/>
                  </a:lnTo>
                  <a:lnTo>
                    <a:pt x="352" y="8"/>
                  </a:lnTo>
                  <a:lnTo>
                    <a:pt x="250" y="37"/>
                  </a:lnTo>
                  <a:lnTo>
                    <a:pt x="147" y="84"/>
                  </a:lnTo>
                  <a:lnTo>
                    <a:pt x="43" y="149"/>
                  </a:lnTo>
                  <a:lnTo>
                    <a:pt x="23" y="184"/>
                  </a:lnTo>
                  <a:lnTo>
                    <a:pt x="9" y="217"/>
                  </a:lnTo>
                  <a:lnTo>
                    <a:pt x="0" y="247"/>
                  </a:lnTo>
                  <a:lnTo>
                    <a:pt x="2" y="275"/>
                  </a:lnTo>
                  <a:lnTo>
                    <a:pt x="10" y="302"/>
                  </a:lnTo>
                  <a:lnTo>
                    <a:pt x="27" y="328"/>
                  </a:lnTo>
                  <a:lnTo>
                    <a:pt x="55" y="353"/>
                  </a:lnTo>
                  <a:lnTo>
                    <a:pt x="96" y="379"/>
                  </a:lnTo>
                  <a:lnTo>
                    <a:pt x="88" y="403"/>
                  </a:lnTo>
                  <a:lnTo>
                    <a:pt x="93" y="427"/>
                  </a:lnTo>
                  <a:lnTo>
                    <a:pt x="106" y="447"/>
                  </a:lnTo>
                  <a:lnTo>
                    <a:pt x="129" y="464"/>
                  </a:lnTo>
                  <a:lnTo>
                    <a:pt x="155" y="475"/>
                  </a:lnTo>
                  <a:lnTo>
                    <a:pt x="188" y="484"/>
                  </a:lnTo>
                  <a:lnTo>
                    <a:pt x="225" y="488"/>
                  </a:lnTo>
                  <a:lnTo>
                    <a:pt x="263" y="491"/>
                  </a:lnTo>
                  <a:lnTo>
                    <a:pt x="282" y="524"/>
                  </a:lnTo>
                  <a:lnTo>
                    <a:pt x="304" y="548"/>
                  </a:lnTo>
                  <a:lnTo>
                    <a:pt x="326" y="563"/>
                  </a:lnTo>
                  <a:lnTo>
                    <a:pt x="352" y="571"/>
                  </a:lnTo>
                  <a:lnTo>
                    <a:pt x="378" y="568"/>
                  </a:lnTo>
                  <a:lnTo>
                    <a:pt x="410" y="558"/>
                  </a:lnTo>
                  <a:lnTo>
                    <a:pt x="445" y="538"/>
                  </a:lnTo>
                  <a:lnTo>
                    <a:pt x="484" y="511"/>
                  </a:lnTo>
                  <a:lnTo>
                    <a:pt x="531" y="526"/>
                  </a:lnTo>
                  <a:lnTo>
                    <a:pt x="570" y="534"/>
                  </a:lnTo>
                  <a:lnTo>
                    <a:pt x="604" y="533"/>
                  </a:lnTo>
                  <a:lnTo>
                    <a:pt x="633" y="525"/>
                  </a:lnTo>
                  <a:lnTo>
                    <a:pt x="652" y="509"/>
                  </a:lnTo>
                  <a:lnTo>
                    <a:pt x="669" y="486"/>
                  </a:lnTo>
                  <a:lnTo>
                    <a:pt x="681" y="457"/>
                  </a:lnTo>
                  <a:lnTo>
                    <a:pt x="689" y="423"/>
                  </a:lnTo>
                  <a:lnTo>
                    <a:pt x="738" y="413"/>
                  </a:lnTo>
                  <a:lnTo>
                    <a:pt x="779" y="398"/>
                  </a:lnTo>
                  <a:lnTo>
                    <a:pt x="812" y="376"/>
                  </a:lnTo>
                  <a:lnTo>
                    <a:pt x="836" y="349"/>
                  </a:lnTo>
                  <a:lnTo>
                    <a:pt x="850" y="313"/>
                  </a:lnTo>
                  <a:lnTo>
                    <a:pt x="857" y="274"/>
                  </a:lnTo>
                  <a:lnTo>
                    <a:pt x="856" y="230"/>
                  </a:lnTo>
                  <a:lnTo>
                    <a:pt x="847" y="180"/>
                  </a:lnTo>
                  <a:close/>
                </a:path>
              </a:pathLst>
            </a:custGeom>
            <a:solidFill>
              <a:srgbClr val="DE8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13" name="Freeform 19"/>
            <p:cNvSpPr>
              <a:spLocks/>
            </p:cNvSpPr>
            <p:nvPr/>
          </p:nvSpPr>
          <p:spPr bwMode="auto">
            <a:xfrm>
              <a:off x="4824" y="2211"/>
              <a:ext cx="246" cy="247"/>
            </a:xfrm>
            <a:custGeom>
              <a:avLst/>
              <a:gdLst>
                <a:gd name="T0" fmla="*/ 731 w 740"/>
                <a:gd name="T1" fmla="*/ 156 h 494"/>
                <a:gd name="T2" fmla="*/ 648 w 740"/>
                <a:gd name="T3" fmla="*/ 87 h 494"/>
                <a:gd name="T4" fmla="*/ 565 w 740"/>
                <a:gd name="T5" fmla="*/ 38 h 494"/>
                <a:gd name="T6" fmla="*/ 479 w 740"/>
                <a:gd name="T7" fmla="*/ 10 h 494"/>
                <a:gd name="T8" fmla="*/ 394 w 740"/>
                <a:gd name="T9" fmla="*/ 0 h 494"/>
                <a:gd name="T10" fmla="*/ 305 w 740"/>
                <a:gd name="T11" fmla="*/ 7 h 494"/>
                <a:gd name="T12" fmla="*/ 217 w 740"/>
                <a:gd name="T13" fmla="*/ 32 h 494"/>
                <a:gd name="T14" fmla="*/ 127 w 740"/>
                <a:gd name="T15" fmla="*/ 72 h 494"/>
                <a:gd name="T16" fmla="*/ 38 w 740"/>
                <a:gd name="T17" fmla="*/ 130 h 494"/>
                <a:gd name="T18" fmla="*/ 20 w 740"/>
                <a:gd name="T19" fmla="*/ 160 h 494"/>
                <a:gd name="T20" fmla="*/ 9 w 740"/>
                <a:gd name="T21" fmla="*/ 187 h 494"/>
                <a:gd name="T22" fmla="*/ 0 w 740"/>
                <a:gd name="T23" fmla="*/ 213 h 494"/>
                <a:gd name="T24" fmla="*/ 1 w 740"/>
                <a:gd name="T25" fmla="*/ 238 h 494"/>
                <a:gd name="T26" fmla="*/ 7 w 740"/>
                <a:gd name="T27" fmla="*/ 260 h 494"/>
                <a:gd name="T28" fmla="*/ 23 w 740"/>
                <a:gd name="T29" fmla="*/ 284 h 494"/>
                <a:gd name="T30" fmla="*/ 47 w 740"/>
                <a:gd name="T31" fmla="*/ 305 h 494"/>
                <a:gd name="T32" fmla="*/ 82 w 740"/>
                <a:gd name="T33" fmla="*/ 328 h 494"/>
                <a:gd name="T34" fmla="*/ 76 w 740"/>
                <a:gd name="T35" fmla="*/ 349 h 494"/>
                <a:gd name="T36" fmla="*/ 79 w 740"/>
                <a:gd name="T37" fmla="*/ 370 h 494"/>
                <a:gd name="T38" fmla="*/ 90 w 740"/>
                <a:gd name="T39" fmla="*/ 386 h 494"/>
                <a:gd name="T40" fmla="*/ 110 w 740"/>
                <a:gd name="T41" fmla="*/ 401 h 494"/>
                <a:gd name="T42" fmla="*/ 133 w 740"/>
                <a:gd name="T43" fmla="*/ 412 h 494"/>
                <a:gd name="T44" fmla="*/ 161 w 740"/>
                <a:gd name="T45" fmla="*/ 419 h 494"/>
                <a:gd name="T46" fmla="*/ 192 w 740"/>
                <a:gd name="T47" fmla="*/ 423 h 494"/>
                <a:gd name="T48" fmla="*/ 226 w 740"/>
                <a:gd name="T49" fmla="*/ 425 h 494"/>
                <a:gd name="T50" fmla="*/ 243 w 740"/>
                <a:gd name="T51" fmla="*/ 452 h 494"/>
                <a:gd name="T52" fmla="*/ 263 w 740"/>
                <a:gd name="T53" fmla="*/ 474 h 494"/>
                <a:gd name="T54" fmla="*/ 282 w 740"/>
                <a:gd name="T55" fmla="*/ 487 h 494"/>
                <a:gd name="T56" fmla="*/ 305 w 740"/>
                <a:gd name="T57" fmla="*/ 494 h 494"/>
                <a:gd name="T58" fmla="*/ 328 w 740"/>
                <a:gd name="T59" fmla="*/ 493 h 494"/>
                <a:gd name="T60" fmla="*/ 354 w 740"/>
                <a:gd name="T61" fmla="*/ 483 h 494"/>
                <a:gd name="T62" fmla="*/ 384 w 740"/>
                <a:gd name="T63" fmla="*/ 467 h 494"/>
                <a:gd name="T64" fmla="*/ 419 w 740"/>
                <a:gd name="T65" fmla="*/ 443 h 494"/>
                <a:gd name="T66" fmla="*/ 459 w 740"/>
                <a:gd name="T67" fmla="*/ 456 h 494"/>
                <a:gd name="T68" fmla="*/ 494 w 740"/>
                <a:gd name="T69" fmla="*/ 463 h 494"/>
                <a:gd name="T70" fmla="*/ 522 w 740"/>
                <a:gd name="T71" fmla="*/ 461 h 494"/>
                <a:gd name="T72" fmla="*/ 548 w 740"/>
                <a:gd name="T73" fmla="*/ 455 h 494"/>
                <a:gd name="T74" fmla="*/ 566 w 740"/>
                <a:gd name="T75" fmla="*/ 439 h 494"/>
                <a:gd name="T76" fmla="*/ 580 w 740"/>
                <a:gd name="T77" fmla="*/ 421 h 494"/>
                <a:gd name="T78" fmla="*/ 589 w 740"/>
                <a:gd name="T79" fmla="*/ 395 h 494"/>
                <a:gd name="T80" fmla="*/ 596 w 740"/>
                <a:gd name="T81" fmla="*/ 366 h 494"/>
                <a:gd name="T82" fmla="*/ 638 w 740"/>
                <a:gd name="T83" fmla="*/ 357 h 494"/>
                <a:gd name="T84" fmla="*/ 673 w 740"/>
                <a:gd name="T85" fmla="*/ 344 h 494"/>
                <a:gd name="T86" fmla="*/ 702 w 740"/>
                <a:gd name="T87" fmla="*/ 324 h 494"/>
                <a:gd name="T88" fmla="*/ 723 w 740"/>
                <a:gd name="T89" fmla="*/ 302 h 494"/>
                <a:gd name="T90" fmla="*/ 734 w 740"/>
                <a:gd name="T91" fmla="*/ 272 h 494"/>
                <a:gd name="T92" fmla="*/ 740 w 740"/>
                <a:gd name="T93" fmla="*/ 238 h 494"/>
                <a:gd name="T94" fmla="*/ 738 w 740"/>
                <a:gd name="T95" fmla="*/ 199 h 494"/>
                <a:gd name="T96" fmla="*/ 731 w 740"/>
                <a:gd name="T97" fmla="*/ 156 h 49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0"/>
                <a:gd name="T148" fmla="*/ 0 h 494"/>
                <a:gd name="T149" fmla="*/ 740 w 740"/>
                <a:gd name="T150" fmla="*/ 494 h 49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0" h="494">
                  <a:moveTo>
                    <a:pt x="731" y="156"/>
                  </a:moveTo>
                  <a:lnTo>
                    <a:pt x="648" y="87"/>
                  </a:lnTo>
                  <a:lnTo>
                    <a:pt x="565" y="38"/>
                  </a:lnTo>
                  <a:lnTo>
                    <a:pt x="479" y="10"/>
                  </a:lnTo>
                  <a:lnTo>
                    <a:pt x="394" y="0"/>
                  </a:lnTo>
                  <a:lnTo>
                    <a:pt x="305" y="7"/>
                  </a:lnTo>
                  <a:lnTo>
                    <a:pt x="217" y="32"/>
                  </a:lnTo>
                  <a:lnTo>
                    <a:pt x="127" y="72"/>
                  </a:lnTo>
                  <a:lnTo>
                    <a:pt x="38" y="130"/>
                  </a:lnTo>
                  <a:lnTo>
                    <a:pt x="20" y="160"/>
                  </a:lnTo>
                  <a:lnTo>
                    <a:pt x="9" y="187"/>
                  </a:lnTo>
                  <a:lnTo>
                    <a:pt x="0" y="213"/>
                  </a:lnTo>
                  <a:lnTo>
                    <a:pt x="1" y="238"/>
                  </a:lnTo>
                  <a:lnTo>
                    <a:pt x="7" y="260"/>
                  </a:lnTo>
                  <a:lnTo>
                    <a:pt x="23" y="284"/>
                  </a:lnTo>
                  <a:lnTo>
                    <a:pt x="47" y="305"/>
                  </a:lnTo>
                  <a:lnTo>
                    <a:pt x="82" y="328"/>
                  </a:lnTo>
                  <a:lnTo>
                    <a:pt x="76" y="349"/>
                  </a:lnTo>
                  <a:lnTo>
                    <a:pt x="79" y="370"/>
                  </a:lnTo>
                  <a:lnTo>
                    <a:pt x="90" y="386"/>
                  </a:lnTo>
                  <a:lnTo>
                    <a:pt x="110" y="401"/>
                  </a:lnTo>
                  <a:lnTo>
                    <a:pt x="133" y="412"/>
                  </a:lnTo>
                  <a:lnTo>
                    <a:pt x="161" y="419"/>
                  </a:lnTo>
                  <a:lnTo>
                    <a:pt x="192" y="423"/>
                  </a:lnTo>
                  <a:lnTo>
                    <a:pt x="226" y="425"/>
                  </a:lnTo>
                  <a:lnTo>
                    <a:pt x="243" y="452"/>
                  </a:lnTo>
                  <a:lnTo>
                    <a:pt x="263" y="474"/>
                  </a:lnTo>
                  <a:lnTo>
                    <a:pt x="282" y="487"/>
                  </a:lnTo>
                  <a:lnTo>
                    <a:pt x="305" y="494"/>
                  </a:lnTo>
                  <a:lnTo>
                    <a:pt x="328" y="493"/>
                  </a:lnTo>
                  <a:lnTo>
                    <a:pt x="354" y="483"/>
                  </a:lnTo>
                  <a:lnTo>
                    <a:pt x="384" y="467"/>
                  </a:lnTo>
                  <a:lnTo>
                    <a:pt x="419" y="443"/>
                  </a:lnTo>
                  <a:lnTo>
                    <a:pt x="459" y="456"/>
                  </a:lnTo>
                  <a:lnTo>
                    <a:pt x="494" y="463"/>
                  </a:lnTo>
                  <a:lnTo>
                    <a:pt x="522" y="461"/>
                  </a:lnTo>
                  <a:lnTo>
                    <a:pt x="548" y="455"/>
                  </a:lnTo>
                  <a:lnTo>
                    <a:pt x="566" y="439"/>
                  </a:lnTo>
                  <a:lnTo>
                    <a:pt x="580" y="421"/>
                  </a:lnTo>
                  <a:lnTo>
                    <a:pt x="589" y="395"/>
                  </a:lnTo>
                  <a:lnTo>
                    <a:pt x="596" y="366"/>
                  </a:lnTo>
                  <a:lnTo>
                    <a:pt x="638" y="357"/>
                  </a:lnTo>
                  <a:lnTo>
                    <a:pt x="673" y="344"/>
                  </a:lnTo>
                  <a:lnTo>
                    <a:pt x="702" y="324"/>
                  </a:lnTo>
                  <a:lnTo>
                    <a:pt x="723" y="302"/>
                  </a:lnTo>
                  <a:lnTo>
                    <a:pt x="734" y="272"/>
                  </a:lnTo>
                  <a:lnTo>
                    <a:pt x="740" y="238"/>
                  </a:lnTo>
                  <a:lnTo>
                    <a:pt x="738" y="199"/>
                  </a:lnTo>
                  <a:lnTo>
                    <a:pt x="731" y="156"/>
                  </a:lnTo>
                  <a:close/>
                </a:path>
              </a:pathLst>
            </a:custGeom>
            <a:solidFill>
              <a:srgbClr val="C985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14" name="Freeform 20"/>
            <p:cNvSpPr>
              <a:spLocks/>
            </p:cNvSpPr>
            <p:nvPr/>
          </p:nvSpPr>
          <p:spPr bwMode="auto">
            <a:xfrm>
              <a:off x="4843" y="2211"/>
              <a:ext cx="208" cy="207"/>
            </a:xfrm>
            <a:custGeom>
              <a:avLst/>
              <a:gdLst>
                <a:gd name="T0" fmla="*/ 617 w 624"/>
                <a:gd name="T1" fmla="*/ 131 h 415"/>
                <a:gd name="T2" fmla="*/ 546 w 624"/>
                <a:gd name="T3" fmla="*/ 72 h 415"/>
                <a:gd name="T4" fmla="*/ 476 w 624"/>
                <a:gd name="T5" fmla="*/ 31 h 415"/>
                <a:gd name="T6" fmla="*/ 404 w 624"/>
                <a:gd name="T7" fmla="*/ 8 h 415"/>
                <a:gd name="T8" fmla="*/ 332 w 624"/>
                <a:gd name="T9" fmla="*/ 0 h 415"/>
                <a:gd name="T10" fmla="*/ 257 w 624"/>
                <a:gd name="T11" fmla="*/ 5 h 415"/>
                <a:gd name="T12" fmla="*/ 183 w 624"/>
                <a:gd name="T13" fmla="*/ 26 h 415"/>
                <a:gd name="T14" fmla="*/ 107 w 624"/>
                <a:gd name="T15" fmla="*/ 61 h 415"/>
                <a:gd name="T16" fmla="*/ 31 w 624"/>
                <a:gd name="T17" fmla="*/ 108 h 415"/>
                <a:gd name="T18" fmla="*/ 15 w 624"/>
                <a:gd name="T19" fmla="*/ 133 h 415"/>
                <a:gd name="T20" fmla="*/ 6 w 624"/>
                <a:gd name="T21" fmla="*/ 158 h 415"/>
                <a:gd name="T22" fmla="*/ 0 w 624"/>
                <a:gd name="T23" fmla="*/ 179 h 415"/>
                <a:gd name="T24" fmla="*/ 1 w 624"/>
                <a:gd name="T25" fmla="*/ 201 h 415"/>
                <a:gd name="T26" fmla="*/ 6 w 624"/>
                <a:gd name="T27" fmla="*/ 219 h 415"/>
                <a:gd name="T28" fmla="*/ 20 w 624"/>
                <a:gd name="T29" fmla="*/ 238 h 415"/>
                <a:gd name="T30" fmla="*/ 41 w 624"/>
                <a:gd name="T31" fmla="*/ 256 h 415"/>
                <a:gd name="T32" fmla="*/ 71 w 624"/>
                <a:gd name="T33" fmla="*/ 274 h 415"/>
                <a:gd name="T34" fmla="*/ 65 w 624"/>
                <a:gd name="T35" fmla="*/ 293 h 415"/>
                <a:gd name="T36" fmla="*/ 68 w 624"/>
                <a:gd name="T37" fmla="*/ 310 h 415"/>
                <a:gd name="T38" fmla="*/ 76 w 624"/>
                <a:gd name="T39" fmla="*/ 324 h 415"/>
                <a:gd name="T40" fmla="*/ 93 w 624"/>
                <a:gd name="T41" fmla="*/ 337 h 415"/>
                <a:gd name="T42" fmla="*/ 113 w 624"/>
                <a:gd name="T43" fmla="*/ 345 h 415"/>
                <a:gd name="T44" fmla="*/ 137 w 624"/>
                <a:gd name="T45" fmla="*/ 353 h 415"/>
                <a:gd name="T46" fmla="*/ 162 w 624"/>
                <a:gd name="T47" fmla="*/ 355 h 415"/>
                <a:gd name="T48" fmla="*/ 190 w 624"/>
                <a:gd name="T49" fmla="*/ 357 h 415"/>
                <a:gd name="T50" fmla="*/ 205 w 624"/>
                <a:gd name="T51" fmla="*/ 380 h 415"/>
                <a:gd name="T52" fmla="*/ 220 w 624"/>
                <a:gd name="T53" fmla="*/ 398 h 415"/>
                <a:gd name="T54" fmla="*/ 237 w 624"/>
                <a:gd name="T55" fmla="*/ 409 h 415"/>
                <a:gd name="T56" fmla="*/ 257 w 624"/>
                <a:gd name="T57" fmla="*/ 415 h 415"/>
                <a:gd name="T58" fmla="*/ 277 w 624"/>
                <a:gd name="T59" fmla="*/ 413 h 415"/>
                <a:gd name="T60" fmla="*/ 299 w 624"/>
                <a:gd name="T61" fmla="*/ 406 h 415"/>
                <a:gd name="T62" fmla="*/ 325 w 624"/>
                <a:gd name="T63" fmla="*/ 392 h 415"/>
                <a:gd name="T64" fmla="*/ 354 w 624"/>
                <a:gd name="T65" fmla="*/ 372 h 415"/>
                <a:gd name="T66" fmla="*/ 387 w 624"/>
                <a:gd name="T67" fmla="*/ 383 h 415"/>
                <a:gd name="T68" fmla="*/ 416 w 624"/>
                <a:gd name="T69" fmla="*/ 389 h 415"/>
                <a:gd name="T70" fmla="*/ 440 w 624"/>
                <a:gd name="T71" fmla="*/ 388 h 415"/>
                <a:gd name="T72" fmla="*/ 460 w 624"/>
                <a:gd name="T73" fmla="*/ 383 h 415"/>
                <a:gd name="T74" fmla="*/ 476 w 624"/>
                <a:gd name="T75" fmla="*/ 370 h 415"/>
                <a:gd name="T76" fmla="*/ 487 w 624"/>
                <a:gd name="T77" fmla="*/ 354 h 415"/>
                <a:gd name="T78" fmla="*/ 495 w 624"/>
                <a:gd name="T79" fmla="*/ 333 h 415"/>
                <a:gd name="T80" fmla="*/ 501 w 624"/>
                <a:gd name="T81" fmla="*/ 308 h 415"/>
                <a:gd name="T82" fmla="*/ 536 w 624"/>
                <a:gd name="T83" fmla="*/ 300 h 415"/>
                <a:gd name="T84" fmla="*/ 567 w 624"/>
                <a:gd name="T85" fmla="*/ 290 h 415"/>
                <a:gd name="T86" fmla="*/ 590 w 624"/>
                <a:gd name="T87" fmla="*/ 273 h 415"/>
                <a:gd name="T88" fmla="*/ 608 w 624"/>
                <a:gd name="T89" fmla="*/ 253 h 415"/>
                <a:gd name="T90" fmla="*/ 618 w 624"/>
                <a:gd name="T91" fmla="*/ 227 h 415"/>
                <a:gd name="T92" fmla="*/ 624 w 624"/>
                <a:gd name="T93" fmla="*/ 200 h 415"/>
                <a:gd name="T94" fmla="*/ 622 w 624"/>
                <a:gd name="T95" fmla="*/ 166 h 415"/>
                <a:gd name="T96" fmla="*/ 617 w 624"/>
                <a:gd name="T97" fmla="*/ 131 h 41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24"/>
                <a:gd name="T148" fmla="*/ 0 h 415"/>
                <a:gd name="T149" fmla="*/ 624 w 624"/>
                <a:gd name="T150" fmla="*/ 415 h 41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24" h="415">
                  <a:moveTo>
                    <a:pt x="617" y="131"/>
                  </a:moveTo>
                  <a:lnTo>
                    <a:pt x="546" y="72"/>
                  </a:lnTo>
                  <a:lnTo>
                    <a:pt x="476" y="31"/>
                  </a:lnTo>
                  <a:lnTo>
                    <a:pt x="404" y="8"/>
                  </a:lnTo>
                  <a:lnTo>
                    <a:pt x="332" y="0"/>
                  </a:lnTo>
                  <a:lnTo>
                    <a:pt x="257" y="5"/>
                  </a:lnTo>
                  <a:lnTo>
                    <a:pt x="183" y="26"/>
                  </a:lnTo>
                  <a:lnTo>
                    <a:pt x="107" y="61"/>
                  </a:lnTo>
                  <a:lnTo>
                    <a:pt x="31" y="108"/>
                  </a:lnTo>
                  <a:lnTo>
                    <a:pt x="15" y="133"/>
                  </a:lnTo>
                  <a:lnTo>
                    <a:pt x="6" y="158"/>
                  </a:lnTo>
                  <a:lnTo>
                    <a:pt x="0" y="179"/>
                  </a:lnTo>
                  <a:lnTo>
                    <a:pt x="1" y="201"/>
                  </a:lnTo>
                  <a:lnTo>
                    <a:pt x="6" y="219"/>
                  </a:lnTo>
                  <a:lnTo>
                    <a:pt x="20" y="238"/>
                  </a:lnTo>
                  <a:lnTo>
                    <a:pt x="41" y="256"/>
                  </a:lnTo>
                  <a:lnTo>
                    <a:pt x="71" y="274"/>
                  </a:lnTo>
                  <a:lnTo>
                    <a:pt x="65" y="293"/>
                  </a:lnTo>
                  <a:lnTo>
                    <a:pt x="68" y="310"/>
                  </a:lnTo>
                  <a:lnTo>
                    <a:pt x="76" y="324"/>
                  </a:lnTo>
                  <a:lnTo>
                    <a:pt x="93" y="337"/>
                  </a:lnTo>
                  <a:lnTo>
                    <a:pt x="113" y="345"/>
                  </a:lnTo>
                  <a:lnTo>
                    <a:pt x="137" y="353"/>
                  </a:lnTo>
                  <a:lnTo>
                    <a:pt x="162" y="355"/>
                  </a:lnTo>
                  <a:lnTo>
                    <a:pt x="190" y="357"/>
                  </a:lnTo>
                  <a:lnTo>
                    <a:pt x="205" y="380"/>
                  </a:lnTo>
                  <a:lnTo>
                    <a:pt x="220" y="398"/>
                  </a:lnTo>
                  <a:lnTo>
                    <a:pt x="237" y="409"/>
                  </a:lnTo>
                  <a:lnTo>
                    <a:pt x="257" y="415"/>
                  </a:lnTo>
                  <a:lnTo>
                    <a:pt x="277" y="413"/>
                  </a:lnTo>
                  <a:lnTo>
                    <a:pt x="299" y="406"/>
                  </a:lnTo>
                  <a:lnTo>
                    <a:pt x="325" y="392"/>
                  </a:lnTo>
                  <a:lnTo>
                    <a:pt x="354" y="372"/>
                  </a:lnTo>
                  <a:lnTo>
                    <a:pt x="387" y="383"/>
                  </a:lnTo>
                  <a:lnTo>
                    <a:pt x="416" y="389"/>
                  </a:lnTo>
                  <a:lnTo>
                    <a:pt x="440" y="388"/>
                  </a:lnTo>
                  <a:lnTo>
                    <a:pt x="460" y="383"/>
                  </a:lnTo>
                  <a:lnTo>
                    <a:pt x="476" y="370"/>
                  </a:lnTo>
                  <a:lnTo>
                    <a:pt x="487" y="354"/>
                  </a:lnTo>
                  <a:lnTo>
                    <a:pt x="495" y="333"/>
                  </a:lnTo>
                  <a:lnTo>
                    <a:pt x="501" y="308"/>
                  </a:lnTo>
                  <a:lnTo>
                    <a:pt x="536" y="300"/>
                  </a:lnTo>
                  <a:lnTo>
                    <a:pt x="567" y="290"/>
                  </a:lnTo>
                  <a:lnTo>
                    <a:pt x="590" y="273"/>
                  </a:lnTo>
                  <a:lnTo>
                    <a:pt x="608" y="253"/>
                  </a:lnTo>
                  <a:lnTo>
                    <a:pt x="618" y="227"/>
                  </a:lnTo>
                  <a:lnTo>
                    <a:pt x="624" y="200"/>
                  </a:lnTo>
                  <a:lnTo>
                    <a:pt x="622" y="166"/>
                  </a:lnTo>
                  <a:lnTo>
                    <a:pt x="617" y="131"/>
                  </a:lnTo>
                  <a:close/>
                </a:path>
              </a:pathLst>
            </a:custGeom>
            <a:solidFill>
              <a:srgbClr val="B87A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15" name="Freeform 21"/>
            <p:cNvSpPr>
              <a:spLocks/>
            </p:cNvSpPr>
            <p:nvPr/>
          </p:nvSpPr>
          <p:spPr bwMode="auto">
            <a:xfrm>
              <a:off x="4863" y="2209"/>
              <a:ext cx="168" cy="169"/>
            </a:xfrm>
            <a:custGeom>
              <a:avLst/>
              <a:gdLst>
                <a:gd name="T0" fmla="*/ 501 w 506"/>
                <a:gd name="T1" fmla="*/ 108 h 339"/>
                <a:gd name="T2" fmla="*/ 443 w 506"/>
                <a:gd name="T3" fmla="*/ 59 h 339"/>
                <a:gd name="T4" fmla="*/ 387 w 506"/>
                <a:gd name="T5" fmla="*/ 27 h 339"/>
                <a:gd name="T6" fmla="*/ 328 w 506"/>
                <a:gd name="T7" fmla="*/ 7 h 339"/>
                <a:gd name="T8" fmla="*/ 270 w 506"/>
                <a:gd name="T9" fmla="*/ 0 h 339"/>
                <a:gd name="T10" fmla="*/ 209 w 506"/>
                <a:gd name="T11" fmla="*/ 6 h 339"/>
                <a:gd name="T12" fmla="*/ 148 w 506"/>
                <a:gd name="T13" fmla="*/ 23 h 339"/>
                <a:gd name="T14" fmla="*/ 86 w 506"/>
                <a:gd name="T15" fmla="*/ 50 h 339"/>
                <a:gd name="T16" fmla="*/ 26 w 506"/>
                <a:gd name="T17" fmla="*/ 89 h 339"/>
                <a:gd name="T18" fmla="*/ 13 w 506"/>
                <a:gd name="T19" fmla="*/ 109 h 339"/>
                <a:gd name="T20" fmla="*/ 4 w 506"/>
                <a:gd name="T21" fmla="*/ 130 h 339"/>
                <a:gd name="T22" fmla="*/ 0 w 506"/>
                <a:gd name="T23" fmla="*/ 147 h 339"/>
                <a:gd name="T24" fmla="*/ 0 w 506"/>
                <a:gd name="T25" fmla="*/ 164 h 339"/>
                <a:gd name="T26" fmla="*/ 4 w 506"/>
                <a:gd name="T27" fmla="*/ 178 h 339"/>
                <a:gd name="T28" fmla="*/ 14 w 506"/>
                <a:gd name="T29" fmla="*/ 194 h 339"/>
                <a:gd name="T30" fmla="*/ 31 w 506"/>
                <a:gd name="T31" fmla="*/ 209 h 339"/>
                <a:gd name="T32" fmla="*/ 55 w 506"/>
                <a:gd name="T33" fmla="*/ 225 h 339"/>
                <a:gd name="T34" fmla="*/ 50 w 506"/>
                <a:gd name="T35" fmla="*/ 239 h 339"/>
                <a:gd name="T36" fmla="*/ 54 w 506"/>
                <a:gd name="T37" fmla="*/ 254 h 339"/>
                <a:gd name="T38" fmla="*/ 61 w 506"/>
                <a:gd name="T39" fmla="*/ 266 h 339"/>
                <a:gd name="T40" fmla="*/ 75 w 506"/>
                <a:gd name="T41" fmla="*/ 276 h 339"/>
                <a:gd name="T42" fmla="*/ 91 w 506"/>
                <a:gd name="T43" fmla="*/ 282 h 339"/>
                <a:gd name="T44" fmla="*/ 110 w 506"/>
                <a:gd name="T45" fmla="*/ 288 h 339"/>
                <a:gd name="T46" fmla="*/ 131 w 506"/>
                <a:gd name="T47" fmla="*/ 292 h 339"/>
                <a:gd name="T48" fmla="*/ 155 w 506"/>
                <a:gd name="T49" fmla="*/ 293 h 339"/>
                <a:gd name="T50" fmla="*/ 167 w 506"/>
                <a:gd name="T51" fmla="*/ 311 h 339"/>
                <a:gd name="T52" fmla="*/ 179 w 506"/>
                <a:gd name="T53" fmla="*/ 326 h 339"/>
                <a:gd name="T54" fmla="*/ 192 w 506"/>
                <a:gd name="T55" fmla="*/ 333 h 339"/>
                <a:gd name="T56" fmla="*/ 208 w 506"/>
                <a:gd name="T57" fmla="*/ 339 h 339"/>
                <a:gd name="T58" fmla="*/ 223 w 506"/>
                <a:gd name="T59" fmla="*/ 337 h 339"/>
                <a:gd name="T60" fmla="*/ 243 w 506"/>
                <a:gd name="T61" fmla="*/ 331 h 339"/>
                <a:gd name="T62" fmla="*/ 263 w 506"/>
                <a:gd name="T63" fmla="*/ 318 h 339"/>
                <a:gd name="T64" fmla="*/ 287 w 506"/>
                <a:gd name="T65" fmla="*/ 302 h 339"/>
                <a:gd name="T66" fmla="*/ 314 w 506"/>
                <a:gd name="T67" fmla="*/ 311 h 339"/>
                <a:gd name="T68" fmla="*/ 338 w 506"/>
                <a:gd name="T69" fmla="*/ 316 h 339"/>
                <a:gd name="T70" fmla="*/ 356 w 506"/>
                <a:gd name="T71" fmla="*/ 315 h 339"/>
                <a:gd name="T72" fmla="*/ 373 w 506"/>
                <a:gd name="T73" fmla="*/ 311 h 339"/>
                <a:gd name="T74" fmla="*/ 386 w 506"/>
                <a:gd name="T75" fmla="*/ 301 h 339"/>
                <a:gd name="T76" fmla="*/ 395 w 506"/>
                <a:gd name="T77" fmla="*/ 289 h 339"/>
                <a:gd name="T78" fmla="*/ 401 w 506"/>
                <a:gd name="T79" fmla="*/ 271 h 339"/>
                <a:gd name="T80" fmla="*/ 407 w 506"/>
                <a:gd name="T81" fmla="*/ 251 h 339"/>
                <a:gd name="T82" fmla="*/ 435 w 506"/>
                <a:gd name="T83" fmla="*/ 245 h 339"/>
                <a:gd name="T84" fmla="*/ 460 w 506"/>
                <a:gd name="T85" fmla="*/ 237 h 339"/>
                <a:gd name="T86" fmla="*/ 479 w 506"/>
                <a:gd name="T87" fmla="*/ 222 h 339"/>
                <a:gd name="T88" fmla="*/ 494 w 506"/>
                <a:gd name="T89" fmla="*/ 207 h 339"/>
                <a:gd name="T90" fmla="*/ 501 w 506"/>
                <a:gd name="T91" fmla="*/ 187 h 339"/>
                <a:gd name="T92" fmla="*/ 506 w 506"/>
                <a:gd name="T93" fmla="*/ 164 h 339"/>
                <a:gd name="T94" fmla="*/ 506 w 506"/>
                <a:gd name="T95" fmla="*/ 136 h 339"/>
                <a:gd name="T96" fmla="*/ 501 w 506"/>
                <a:gd name="T97" fmla="*/ 108 h 33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06"/>
                <a:gd name="T148" fmla="*/ 0 h 339"/>
                <a:gd name="T149" fmla="*/ 506 w 506"/>
                <a:gd name="T150" fmla="*/ 339 h 33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06" h="339">
                  <a:moveTo>
                    <a:pt x="501" y="108"/>
                  </a:moveTo>
                  <a:lnTo>
                    <a:pt x="443" y="59"/>
                  </a:lnTo>
                  <a:lnTo>
                    <a:pt x="387" y="27"/>
                  </a:lnTo>
                  <a:lnTo>
                    <a:pt x="328" y="7"/>
                  </a:lnTo>
                  <a:lnTo>
                    <a:pt x="270" y="0"/>
                  </a:lnTo>
                  <a:lnTo>
                    <a:pt x="209" y="6"/>
                  </a:lnTo>
                  <a:lnTo>
                    <a:pt x="148" y="23"/>
                  </a:lnTo>
                  <a:lnTo>
                    <a:pt x="86" y="50"/>
                  </a:lnTo>
                  <a:lnTo>
                    <a:pt x="26" y="89"/>
                  </a:lnTo>
                  <a:lnTo>
                    <a:pt x="13" y="109"/>
                  </a:lnTo>
                  <a:lnTo>
                    <a:pt x="4" y="130"/>
                  </a:lnTo>
                  <a:lnTo>
                    <a:pt x="0" y="147"/>
                  </a:lnTo>
                  <a:lnTo>
                    <a:pt x="0" y="164"/>
                  </a:lnTo>
                  <a:lnTo>
                    <a:pt x="4" y="178"/>
                  </a:lnTo>
                  <a:lnTo>
                    <a:pt x="14" y="194"/>
                  </a:lnTo>
                  <a:lnTo>
                    <a:pt x="31" y="209"/>
                  </a:lnTo>
                  <a:lnTo>
                    <a:pt x="55" y="225"/>
                  </a:lnTo>
                  <a:lnTo>
                    <a:pt x="50" y="239"/>
                  </a:lnTo>
                  <a:lnTo>
                    <a:pt x="54" y="254"/>
                  </a:lnTo>
                  <a:lnTo>
                    <a:pt x="61" y="266"/>
                  </a:lnTo>
                  <a:lnTo>
                    <a:pt x="75" y="276"/>
                  </a:lnTo>
                  <a:lnTo>
                    <a:pt x="91" y="282"/>
                  </a:lnTo>
                  <a:lnTo>
                    <a:pt x="110" y="288"/>
                  </a:lnTo>
                  <a:lnTo>
                    <a:pt x="131" y="292"/>
                  </a:lnTo>
                  <a:lnTo>
                    <a:pt x="155" y="293"/>
                  </a:lnTo>
                  <a:lnTo>
                    <a:pt x="167" y="311"/>
                  </a:lnTo>
                  <a:lnTo>
                    <a:pt x="179" y="326"/>
                  </a:lnTo>
                  <a:lnTo>
                    <a:pt x="192" y="333"/>
                  </a:lnTo>
                  <a:lnTo>
                    <a:pt x="208" y="339"/>
                  </a:lnTo>
                  <a:lnTo>
                    <a:pt x="223" y="337"/>
                  </a:lnTo>
                  <a:lnTo>
                    <a:pt x="243" y="331"/>
                  </a:lnTo>
                  <a:lnTo>
                    <a:pt x="263" y="318"/>
                  </a:lnTo>
                  <a:lnTo>
                    <a:pt x="287" y="302"/>
                  </a:lnTo>
                  <a:lnTo>
                    <a:pt x="314" y="311"/>
                  </a:lnTo>
                  <a:lnTo>
                    <a:pt x="338" y="316"/>
                  </a:lnTo>
                  <a:lnTo>
                    <a:pt x="356" y="315"/>
                  </a:lnTo>
                  <a:lnTo>
                    <a:pt x="373" y="311"/>
                  </a:lnTo>
                  <a:lnTo>
                    <a:pt x="386" y="301"/>
                  </a:lnTo>
                  <a:lnTo>
                    <a:pt x="395" y="289"/>
                  </a:lnTo>
                  <a:lnTo>
                    <a:pt x="401" y="271"/>
                  </a:lnTo>
                  <a:lnTo>
                    <a:pt x="407" y="251"/>
                  </a:lnTo>
                  <a:lnTo>
                    <a:pt x="435" y="245"/>
                  </a:lnTo>
                  <a:lnTo>
                    <a:pt x="460" y="237"/>
                  </a:lnTo>
                  <a:lnTo>
                    <a:pt x="479" y="222"/>
                  </a:lnTo>
                  <a:lnTo>
                    <a:pt x="494" y="207"/>
                  </a:lnTo>
                  <a:lnTo>
                    <a:pt x="501" y="187"/>
                  </a:lnTo>
                  <a:lnTo>
                    <a:pt x="506" y="164"/>
                  </a:lnTo>
                  <a:lnTo>
                    <a:pt x="506" y="136"/>
                  </a:lnTo>
                  <a:lnTo>
                    <a:pt x="501" y="108"/>
                  </a:lnTo>
                  <a:close/>
                </a:path>
              </a:pathLst>
            </a:custGeom>
            <a:solidFill>
              <a:srgbClr val="A67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16" name="Freeform 22"/>
            <p:cNvSpPr>
              <a:spLocks/>
            </p:cNvSpPr>
            <p:nvPr/>
          </p:nvSpPr>
          <p:spPr bwMode="auto">
            <a:xfrm>
              <a:off x="4895" y="2222"/>
              <a:ext cx="108" cy="109"/>
            </a:xfrm>
            <a:custGeom>
              <a:avLst/>
              <a:gdLst>
                <a:gd name="T0" fmla="*/ 323 w 326"/>
                <a:gd name="T1" fmla="*/ 69 h 218"/>
                <a:gd name="T2" fmla="*/ 285 w 326"/>
                <a:gd name="T3" fmla="*/ 37 h 218"/>
                <a:gd name="T4" fmla="*/ 249 w 326"/>
                <a:gd name="T5" fmla="*/ 17 h 218"/>
                <a:gd name="T6" fmla="*/ 211 w 326"/>
                <a:gd name="T7" fmla="*/ 3 h 218"/>
                <a:gd name="T8" fmla="*/ 174 w 326"/>
                <a:gd name="T9" fmla="*/ 0 h 218"/>
                <a:gd name="T10" fmla="*/ 134 w 326"/>
                <a:gd name="T11" fmla="*/ 2 h 218"/>
                <a:gd name="T12" fmla="*/ 95 w 326"/>
                <a:gd name="T13" fmla="*/ 14 h 218"/>
                <a:gd name="T14" fmla="*/ 55 w 326"/>
                <a:gd name="T15" fmla="*/ 31 h 218"/>
                <a:gd name="T16" fmla="*/ 16 w 326"/>
                <a:gd name="T17" fmla="*/ 57 h 218"/>
                <a:gd name="T18" fmla="*/ 7 w 326"/>
                <a:gd name="T19" fmla="*/ 69 h 218"/>
                <a:gd name="T20" fmla="*/ 3 w 326"/>
                <a:gd name="T21" fmla="*/ 82 h 218"/>
                <a:gd name="T22" fmla="*/ 0 w 326"/>
                <a:gd name="T23" fmla="*/ 94 h 218"/>
                <a:gd name="T24" fmla="*/ 2 w 326"/>
                <a:gd name="T25" fmla="*/ 105 h 218"/>
                <a:gd name="T26" fmla="*/ 3 w 326"/>
                <a:gd name="T27" fmla="*/ 114 h 218"/>
                <a:gd name="T28" fmla="*/ 11 w 326"/>
                <a:gd name="T29" fmla="*/ 125 h 218"/>
                <a:gd name="T30" fmla="*/ 21 w 326"/>
                <a:gd name="T31" fmla="*/ 134 h 218"/>
                <a:gd name="T32" fmla="*/ 38 w 326"/>
                <a:gd name="T33" fmla="*/ 144 h 218"/>
                <a:gd name="T34" fmla="*/ 34 w 326"/>
                <a:gd name="T35" fmla="*/ 152 h 218"/>
                <a:gd name="T36" fmla="*/ 34 w 326"/>
                <a:gd name="T37" fmla="*/ 161 h 218"/>
                <a:gd name="T38" fmla="*/ 38 w 326"/>
                <a:gd name="T39" fmla="*/ 169 h 218"/>
                <a:gd name="T40" fmla="*/ 48 w 326"/>
                <a:gd name="T41" fmla="*/ 176 h 218"/>
                <a:gd name="T42" fmla="*/ 58 w 326"/>
                <a:gd name="T43" fmla="*/ 180 h 218"/>
                <a:gd name="T44" fmla="*/ 71 w 326"/>
                <a:gd name="T45" fmla="*/ 184 h 218"/>
                <a:gd name="T46" fmla="*/ 85 w 326"/>
                <a:gd name="T47" fmla="*/ 185 h 218"/>
                <a:gd name="T48" fmla="*/ 100 w 326"/>
                <a:gd name="T49" fmla="*/ 186 h 218"/>
                <a:gd name="T50" fmla="*/ 107 w 326"/>
                <a:gd name="T51" fmla="*/ 198 h 218"/>
                <a:gd name="T52" fmla="*/ 116 w 326"/>
                <a:gd name="T53" fmla="*/ 208 h 218"/>
                <a:gd name="T54" fmla="*/ 124 w 326"/>
                <a:gd name="T55" fmla="*/ 214 h 218"/>
                <a:gd name="T56" fmla="*/ 134 w 326"/>
                <a:gd name="T57" fmla="*/ 218 h 218"/>
                <a:gd name="T58" fmla="*/ 143 w 326"/>
                <a:gd name="T59" fmla="*/ 216 h 218"/>
                <a:gd name="T60" fmla="*/ 155 w 326"/>
                <a:gd name="T61" fmla="*/ 212 h 218"/>
                <a:gd name="T62" fmla="*/ 168 w 326"/>
                <a:gd name="T63" fmla="*/ 205 h 218"/>
                <a:gd name="T64" fmla="*/ 185 w 326"/>
                <a:gd name="T65" fmla="*/ 195 h 218"/>
                <a:gd name="T66" fmla="*/ 202 w 326"/>
                <a:gd name="T67" fmla="*/ 201 h 218"/>
                <a:gd name="T68" fmla="*/ 218 w 326"/>
                <a:gd name="T69" fmla="*/ 203 h 218"/>
                <a:gd name="T70" fmla="*/ 229 w 326"/>
                <a:gd name="T71" fmla="*/ 202 h 218"/>
                <a:gd name="T72" fmla="*/ 240 w 326"/>
                <a:gd name="T73" fmla="*/ 199 h 218"/>
                <a:gd name="T74" fmla="*/ 247 w 326"/>
                <a:gd name="T75" fmla="*/ 192 h 218"/>
                <a:gd name="T76" fmla="*/ 254 w 326"/>
                <a:gd name="T77" fmla="*/ 184 h 218"/>
                <a:gd name="T78" fmla="*/ 259 w 326"/>
                <a:gd name="T79" fmla="*/ 172 h 218"/>
                <a:gd name="T80" fmla="*/ 263 w 326"/>
                <a:gd name="T81" fmla="*/ 160 h 218"/>
                <a:gd name="T82" fmla="*/ 280 w 326"/>
                <a:gd name="T83" fmla="*/ 156 h 218"/>
                <a:gd name="T84" fmla="*/ 297 w 326"/>
                <a:gd name="T85" fmla="*/ 150 h 218"/>
                <a:gd name="T86" fmla="*/ 308 w 326"/>
                <a:gd name="T87" fmla="*/ 142 h 218"/>
                <a:gd name="T88" fmla="*/ 318 w 326"/>
                <a:gd name="T89" fmla="*/ 131 h 218"/>
                <a:gd name="T90" fmla="*/ 322 w 326"/>
                <a:gd name="T91" fmla="*/ 118 h 218"/>
                <a:gd name="T92" fmla="*/ 326 w 326"/>
                <a:gd name="T93" fmla="*/ 104 h 218"/>
                <a:gd name="T94" fmla="*/ 325 w 326"/>
                <a:gd name="T95" fmla="*/ 87 h 218"/>
                <a:gd name="T96" fmla="*/ 323 w 326"/>
                <a:gd name="T97" fmla="*/ 69 h 2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6"/>
                <a:gd name="T148" fmla="*/ 0 h 218"/>
                <a:gd name="T149" fmla="*/ 326 w 326"/>
                <a:gd name="T150" fmla="*/ 218 h 2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6" h="218">
                  <a:moveTo>
                    <a:pt x="323" y="69"/>
                  </a:moveTo>
                  <a:lnTo>
                    <a:pt x="285" y="37"/>
                  </a:lnTo>
                  <a:lnTo>
                    <a:pt x="249" y="17"/>
                  </a:lnTo>
                  <a:lnTo>
                    <a:pt x="211" y="3"/>
                  </a:lnTo>
                  <a:lnTo>
                    <a:pt x="174" y="0"/>
                  </a:lnTo>
                  <a:lnTo>
                    <a:pt x="134" y="2"/>
                  </a:lnTo>
                  <a:lnTo>
                    <a:pt x="95" y="14"/>
                  </a:lnTo>
                  <a:lnTo>
                    <a:pt x="55" y="31"/>
                  </a:lnTo>
                  <a:lnTo>
                    <a:pt x="16" y="57"/>
                  </a:lnTo>
                  <a:lnTo>
                    <a:pt x="7" y="69"/>
                  </a:lnTo>
                  <a:lnTo>
                    <a:pt x="3" y="82"/>
                  </a:lnTo>
                  <a:lnTo>
                    <a:pt x="0" y="94"/>
                  </a:lnTo>
                  <a:lnTo>
                    <a:pt x="2" y="105"/>
                  </a:lnTo>
                  <a:lnTo>
                    <a:pt x="3" y="114"/>
                  </a:lnTo>
                  <a:lnTo>
                    <a:pt x="11" y="125"/>
                  </a:lnTo>
                  <a:lnTo>
                    <a:pt x="21" y="134"/>
                  </a:lnTo>
                  <a:lnTo>
                    <a:pt x="38" y="144"/>
                  </a:lnTo>
                  <a:lnTo>
                    <a:pt x="34" y="152"/>
                  </a:lnTo>
                  <a:lnTo>
                    <a:pt x="34" y="161"/>
                  </a:lnTo>
                  <a:lnTo>
                    <a:pt x="38" y="169"/>
                  </a:lnTo>
                  <a:lnTo>
                    <a:pt x="48" y="176"/>
                  </a:lnTo>
                  <a:lnTo>
                    <a:pt x="58" y="180"/>
                  </a:lnTo>
                  <a:lnTo>
                    <a:pt x="71" y="184"/>
                  </a:lnTo>
                  <a:lnTo>
                    <a:pt x="85" y="185"/>
                  </a:lnTo>
                  <a:lnTo>
                    <a:pt x="100" y="186"/>
                  </a:lnTo>
                  <a:lnTo>
                    <a:pt x="107" y="198"/>
                  </a:lnTo>
                  <a:lnTo>
                    <a:pt x="116" y="208"/>
                  </a:lnTo>
                  <a:lnTo>
                    <a:pt x="124" y="214"/>
                  </a:lnTo>
                  <a:lnTo>
                    <a:pt x="134" y="218"/>
                  </a:lnTo>
                  <a:lnTo>
                    <a:pt x="143" y="216"/>
                  </a:lnTo>
                  <a:lnTo>
                    <a:pt x="155" y="212"/>
                  </a:lnTo>
                  <a:lnTo>
                    <a:pt x="168" y="205"/>
                  </a:lnTo>
                  <a:lnTo>
                    <a:pt x="185" y="195"/>
                  </a:lnTo>
                  <a:lnTo>
                    <a:pt x="202" y="201"/>
                  </a:lnTo>
                  <a:lnTo>
                    <a:pt x="218" y="203"/>
                  </a:lnTo>
                  <a:lnTo>
                    <a:pt x="229" y="202"/>
                  </a:lnTo>
                  <a:lnTo>
                    <a:pt x="240" y="199"/>
                  </a:lnTo>
                  <a:lnTo>
                    <a:pt x="247" y="192"/>
                  </a:lnTo>
                  <a:lnTo>
                    <a:pt x="254" y="184"/>
                  </a:lnTo>
                  <a:lnTo>
                    <a:pt x="259" y="172"/>
                  </a:lnTo>
                  <a:lnTo>
                    <a:pt x="263" y="160"/>
                  </a:lnTo>
                  <a:lnTo>
                    <a:pt x="280" y="156"/>
                  </a:lnTo>
                  <a:lnTo>
                    <a:pt x="297" y="150"/>
                  </a:lnTo>
                  <a:lnTo>
                    <a:pt x="308" y="142"/>
                  </a:lnTo>
                  <a:lnTo>
                    <a:pt x="318" y="131"/>
                  </a:lnTo>
                  <a:lnTo>
                    <a:pt x="322" y="118"/>
                  </a:lnTo>
                  <a:lnTo>
                    <a:pt x="326" y="104"/>
                  </a:lnTo>
                  <a:lnTo>
                    <a:pt x="325" y="87"/>
                  </a:lnTo>
                  <a:lnTo>
                    <a:pt x="323" y="69"/>
                  </a:lnTo>
                  <a:close/>
                </a:path>
              </a:pathLst>
            </a:custGeom>
            <a:solidFill>
              <a:srgbClr val="734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17" name="Freeform 23"/>
            <p:cNvSpPr>
              <a:spLocks/>
            </p:cNvSpPr>
            <p:nvPr/>
          </p:nvSpPr>
          <p:spPr bwMode="auto">
            <a:xfrm>
              <a:off x="4692" y="1761"/>
              <a:ext cx="543" cy="569"/>
            </a:xfrm>
            <a:custGeom>
              <a:avLst/>
              <a:gdLst>
                <a:gd name="T0" fmla="*/ 65 w 1629"/>
                <a:gd name="T1" fmla="*/ 491 h 1139"/>
                <a:gd name="T2" fmla="*/ 86 w 1629"/>
                <a:gd name="T3" fmla="*/ 405 h 1139"/>
                <a:gd name="T4" fmla="*/ 113 w 1629"/>
                <a:gd name="T5" fmla="*/ 329 h 1139"/>
                <a:gd name="T6" fmla="*/ 144 w 1629"/>
                <a:gd name="T7" fmla="*/ 260 h 1139"/>
                <a:gd name="T8" fmla="*/ 179 w 1629"/>
                <a:gd name="T9" fmla="*/ 202 h 1139"/>
                <a:gd name="T10" fmla="*/ 219 w 1629"/>
                <a:gd name="T11" fmla="*/ 149 h 1139"/>
                <a:gd name="T12" fmla="*/ 264 w 1629"/>
                <a:gd name="T13" fmla="*/ 105 h 1139"/>
                <a:gd name="T14" fmla="*/ 312 w 1629"/>
                <a:gd name="T15" fmla="*/ 70 h 1139"/>
                <a:gd name="T16" fmla="*/ 366 w 1629"/>
                <a:gd name="T17" fmla="*/ 42 h 1139"/>
                <a:gd name="T18" fmla="*/ 419 w 1629"/>
                <a:gd name="T19" fmla="*/ 20 h 1139"/>
                <a:gd name="T20" fmla="*/ 479 w 1629"/>
                <a:gd name="T21" fmla="*/ 7 h 1139"/>
                <a:gd name="T22" fmla="*/ 541 w 1629"/>
                <a:gd name="T23" fmla="*/ 0 h 1139"/>
                <a:gd name="T24" fmla="*/ 606 w 1629"/>
                <a:gd name="T25" fmla="*/ 2 h 1139"/>
                <a:gd name="T26" fmla="*/ 672 w 1629"/>
                <a:gd name="T27" fmla="*/ 8 h 1139"/>
                <a:gd name="T28" fmla="*/ 741 w 1629"/>
                <a:gd name="T29" fmla="*/ 21 h 1139"/>
                <a:gd name="T30" fmla="*/ 812 w 1629"/>
                <a:gd name="T31" fmla="*/ 40 h 1139"/>
                <a:gd name="T32" fmla="*/ 887 w 1629"/>
                <a:gd name="T33" fmla="*/ 66 h 1139"/>
                <a:gd name="T34" fmla="*/ 971 w 1629"/>
                <a:gd name="T35" fmla="*/ 49 h 1139"/>
                <a:gd name="T36" fmla="*/ 1057 w 1629"/>
                <a:gd name="T37" fmla="*/ 37 h 1139"/>
                <a:gd name="T38" fmla="*/ 1144 w 1629"/>
                <a:gd name="T39" fmla="*/ 30 h 1139"/>
                <a:gd name="T40" fmla="*/ 1230 w 1629"/>
                <a:gd name="T41" fmla="*/ 28 h 1139"/>
                <a:gd name="T42" fmla="*/ 1314 w 1629"/>
                <a:gd name="T43" fmla="*/ 27 h 1139"/>
                <a:gd name="T44" fmla="*/ 1400 w 1629"/>
                <a:gd name="T45" fmla="*/ 30 h 1139"/>
                <a:gd name="T46" fmla="*/ 1487 w 1629"/>
                <a:gd name="T47" fmla="*/ 37 h 1139"/>
                <a:gd name="T48" fmla="*/ 1573 w 1629"/>
                <a:gd name="T49" fmla="*/ 46 h 1139"/>
                <a:gd name="T50" fmla="*/ 1581 w 1629"/>
                <a:gd name="T51" fmla="*/ 102 h 1139"/>
                <a:gd name="T52" fmla="*/ 1590 w 1629"/>
                <a:gd name="T53" fmla="*/ 158 h 1139"/>
                <a:gd name="T54" fmla="*/ 1594 w 1629"/>
                <a:gd name="T55" fmla="*/ 215 h 1139"/>
                <a:gd name="T56" fmla="*/ 1597 w 1629"/>
                <a:gd name="T57" fmla="*/ 272 h 1139"/>
                <a:gd name="T58" fmla="*/ 1595 w 1629"/>
                <a:gd name="T59" fmla="*/ 328 h 1139"/>
                <a:gd name="T60" fmla="*/ 1594 w 1629"/>
                <a:gd name="T61" fmla="*/ 386 h 1139"/>
                <a:gd name="T62" fmla="*/ 1588 w 1629"/>
                <a:gd name="T63" fmla="*/ 442 h 1139"/>
                <a:gd name="T64" fmla="*/ 1583 w 1629"/>
                <a:gd name="T65" fmla="*/ 499 h 1139"/>
                <a:gd name="T66" fmla="*/ 1629 w 1629"/>
                <a:gd name="T67" fmla="*/ 709 h 1139"/>
                <a:gd name="T68" fmla="*/ 1614 w 1629"/>
                <a:gd name="T69" fmla="*/ 880 h 1139"/>
                <a:gd name="T70" fmla="*/ 1544 w 1629"/>
                <a:gd name="T71" fmla="*/ 1010 h 1139"/>
                <a:gd name="T72" fmla="*/ 1437 w 1629"/>
                <a:gd name="T73" fmla="*/ 1097 h 1139"/>
                <a:gd name="T74" fmla="*/ 1303 w 1629"/>
                <a:gd name="T75" fmla="*/ 1139 h 1139"/>
                <a:gd name="T76" fmla="*/ 1158 w 1629"/>
                <a:gd name="T77" fmla="*/ 1135 h 1139"/>
                <a:gd name="T78" fmla="*/ 1014 w 1629"/>
                <a:gd name="T79" fmla="*/ 1083 h 1139"/>
                <a:gd name="T80" fmla="*/ 887 w 1629"/>
                <a:gd name="T81" fmla="*/ 982 h 1139"/>
                <a:gd name="T82" fmla="*/ 861 w 1629"/>
                <a:gd name="T83" fmla="*/ 976 h 1139"/>
                <a:gd name="T84" fmla="*/ 836 w 1629"/>
                <a:gd name="T85" fmla="*/ 971 h 1139"/>
                <a:gd name="T86" fmla="*/ 810 w 1629"/>
                <a:gd name="T87" fmla="*/ 964 h 1139"/>
                <a:gd name="T88" fmla="*/ 785 w 1629"/>
                <a:gd name="T89" fmla="*/ 959 h 1139"/>
                <a:gd name="T90" fmla="*/ 760 w 1629"/>
                <a:gd name="T91" fmla="*/ 952 h 1139"/>
                <a:gd name="T92" fmla="*/ 734 w 1629"/>
                <a:gd name="T93" fmla="*/ 947 h 1139"/>
                <a:gd name="T94" fmla="*/ 709 w 1629"/>
                <a:gd name="T95" fmla="*/ 941 h 1139"/>
                <a:gd name="T96" fmla="*/ 685 w 1629"/>
                <a:gd name="T97" fmla="*/ 937 h 1139"/>
                <a:gd name="T98" fmla="*/ 514 w 1629"/>
                <a:gd name="T99" fmla="*/ 1033 h 1139"/>
                <a:gd name="T100" fmla="*/ 359 w 1629"/>
                <a:gd name="T101" fmla="*/ 1085 h 1139"/>
                <a:gd name="T102" fmla="*/ 223 w 1629"/>
                <a:gd name="T103" fmla="*/ 1092 h 1139"/>
                <a:gd name="T104" fmla="*/ 116 w 1629"/>
                <a:gd name="T105" fmla="*/ 1057 h 1139"/>
                <a:gd name="T106" fmla="*/ 38 w 1629"/>
                <a:gd name="T107" fmla="*/ 976 h 1139"/>
                <a:gd name="T108" fmla="*/ 0 w 1629"/>
                <a:gd name="T109" fmla="*/ 854 h 1139"/>
                <a:gd name="T110" fmla="*/ 7 w 1629"/>
                <a:gd name="T111" fmla="*/ 692 h 1139"/>
                <a:gd name="T112" fmla="*/ 65 w 1629"/>
                <a:gd name="T113" fmla="*/ 491 h 113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629"/>
                <a:gd name="T172" fmla="*/ 0 h 1139"/>
                <a:gd name="T173" fmla="*/ 1629 w 1629"/>
                <a:gd name="T174" fmla="*/ 1139 h 113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629" h="1139">
                  <a:moveTo>
                    <a:pt x="65" y="491"/>
                  </a:moveTo>
                  <a:lnTo>
                    <a:pt x="86" y="405"/>
                  </a:lnTo>
                  <a:lnTo>
                    <a:pt x="113" y="329"/>
                  </a:lnTo>
                  <a:lnTo>
                    <a:pt x="144" y="260"/>
                  </a:lnTo>
                  <a:lnTo>
                    <a:pt x="179" y="202"/>
                  </a:lnTo>
                  <a:lnTo>
                    <a:pt x="219" y="149"/>
                  </a:lnTo>
                  <a:lnTo>
                    <a:pt x="264" y="105"/>
                  </a:lnTo>
                  <a:lnTo>
                    <a:pt x="312" y="70"/>
                  </a:lnTo>
                  <a:lnTo>
                    <a:pt x="366" y="42"/>
                  </a:lnTo>
                  <a:lnTo>
                    <a:pt x="419" y="20"/>
                  </a:lnTo>
                  <a:lnTo>
                    <a:pt x="479" y="7"/>
                  </a:lnTo>
                  <a:lnTo>
                    <a:pt x="541" y="0"/>
                  </a:lnTo>
                  <a:lnTo>
                    <a:pt x="606" y="2"/>
                  </a:lnTo>
                  <a:lnTo>
                    <a:pt x="672" y="8"/>
                  </a:lnTo>
                  <a:lnTo>
                    <a:pt x="741" y="21"/>
                  </a:lnTo>
                  <a:lnTo>
                    <a:pt x="812" y="40"/>
                  </a:lnTo>
                  <a:lnTo>
                    <a:pt x="887" y="66"/>
                  </a:lnTo>
                  <a:lnTo>
                    <a:pt x="971" y="49"/>
                  </a:lnTo>
                  <a:lnTo>
                    <a:pt x="1057" y="37"/>
                  </a:lnTo>
                  <a:lnTo>
                    <a:pt x="1144" y="30"/>
                  </a:lnTo>
                  <a:lnTo>
                    <a:pt x="1230" y="28"/>
                  </a:lnTo>
                  <a:lnTo>
                    <a:pt x="1314" y="27"/>
                  </a:lnTo>
                  <a:lnTo>
                    <a:pt x="1400" y="30"/>
                  </a:lnTo>
                  <a:lnTo>
                    <a:pt x="1487" y="37"/>
                  </a:lnTo>
                  <a:lnTo>
                    <a:pt x="1573" y="46"/>
                  </a:lnTo>
                  <a:lnTo>
                    <a:pt x="1581" y="102"/>
                  </a:lnTo>
                  <a:lnTo>
                    <a:pt x="1590" y="158"/>
                  </a:lnTo>
                  <a:lnTo>
                    <a:pt x="1594" y="215"/>
                  </a:lnTo>
                  <a:lnTo>
                    <a:pt x="1597" y="272"/>
                  </a:lnTo>
                  <a:lnTo>
                    <a:pt x="1595" y="328"/>
                  </a:lnTo>
                  <a:lnTo>
                    <a:pt x="1594" y="386"/>
                  </a:lnTo>
                  <a:lnTo>
                    <a:pt x="1588" y="442"/>
                  </a:lnTo>
                  <a:lnTo>
                    <a:pt x="1583" y="499"/>
                  </a:lnTo>
                  <a:lnTo>
                    <a:pt x="1629" y="709"/>
                  </a:lnTo>
                  <a:lnTo>
                    <a:pt x="1614" y="880"/>
                  </a:lnTo>
                  <a:lnTo>
                    <a:pt x="1544" y="1010"/>
                  </a:lnTo>
                  <a:lnTo>
                    <a:pt x="1437" y="1097"/>
                  </a:lnTo>
                  <a:lnTo>
                    <a:pt x="1303" y="1139"/>
                  </a:lnTo>
                  <a:lnTo>
                    <a:pt x="1158" y="1135"/>
                  </a:lnTo>
                  <a:lnTo>
                    <a:pt x="1014" y="1083"/>
                  </a:lnTo>
                  <a:lnTo>
                    <a:pt x="887" y="982"/>
                  </a:lnTo>
                  <a:lnTo>
                    <a:pt x="861" y="976"/>
                  </a:lnTo>
                  <a:lnTo>
                    <a:pt x="836" y="971"/>
                  </a:lnTo>
                  <a:lnTo>
                    <a:pt x="810" y="964"/>
                  </a:lnTo>
                  <a:lnTo>
                    <a:pt x="785" y="959"/>
                  </a:lnTo>
                  <a:lnTo>
                    <a:pt x="760" y="952"/>
                  </a:lnTo>
                  <a:lnTo>
                    <a:pt x="734" y="947"/>
                  </a:lnTo>
                  <a:lnTo>
                    <a:pt x="709" y="941"/>
                  </a:lnTo>
                  <a:lnTo>
                    <a:pt x="685" y="937"/>
                  </a:lnTo>
                  <a:lnTo>
                    <a:pt x="514" y="1033"/>
                  </a:lnTo>
                  <a:lnTo>
                    <a:pt x="359" y="1085"/>
                  </a:lnTo>
                  <a:lnTo>
                    <a:pt x="223" y="1092"/>
                  </a:lnTo>
                  <a:lnTo>
                    <a:pt x="116" y="1057"/>
                  </a:lnTo>
                  <a:lnTo>
                    <a:pt x="38" y="976"/>
                  </a:lnTo>
                  <a:lnTo>
                    <a:pt x="0" y="854"/>
                  </a:lnTo>
                  <a:lnTo>
                    <a:pt x="7" y="692"/>
                  </a:lnTo>
                  <a:lnTo>
                    <a:pt x="65" y="491"/>
                  </a:lnTo>
                  <a:close/>
                </a:path>
              </a:pathLst>
            </a:custGeom>
            <a:solidFill>
              <a:srgbClr val="C2917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18" name="Freeform 24"/>
            <p:cNvSpPr>
              <a:spLocks/>
            </p:cNvSpPr>
            <p:nvPr/>
          </p:nvSpPr>
          <p:spPr bwMode="auto">
            <a:xfrm>
              <a:off x="4712" y="1784"/>
              <a:ext cx="505" cy="511"/>
            </a:xfrm>
            <a:custGeom>
              <a:avLst/>
              <a:gdLst>
                <a:gd name="T0" fmla="*/ 59 w 1513"/>
                <a:gd name="T1" fmla="*/ 440 h 1024"/>
                <a:gd name="T2" fmla="*/ 79 w 1513"/>
                <a:gd name="T3" fmla="*/ 363 h 1024"/>
                <a:gd name="T4" fmla="*/ 103 w 1513"/>
                <a:gd name="T5" fmla="*/ 295 h 1024"/>
                <a:gd name="T6" fmla="*/ 131 w 1513"/>
                <a:gd name="T7" fmla="*/ 234 h 1024"/>
                <a:gd name="T8" fmla="*/ 165 w 1513"/>
                <a:gd name="T9" fmla="*/ 180 h 1024"/>
                <a:gd name="T10" fmla="*/ 201 w 1513"/>
                <a:gd name="T11" fmla="*/ 132 h 1024"/>
                <a:gd name="T12" fmla="*/ 242 w 1513"/>
                <a:gd name="T13" fmla="*/ 93 h 1024"/>
                <a:gd name="T14" fmla="*/ 287 w 1513"/>
                <a:gd name="T15" fmla="*/ 60 h 1024"/>
                <a:gd name="T16" fmla="*/ 338 w 1513"/>
                <a:gd name="T17" fmla="*/ 37 h 1024"/>
                <a:gd name="T18" fmla="*/ 388 w 1513"/>
                <a:gd name="T19" fmla="*/ 17 h 1024"/>
                <a:gd name="T20" fmla="*/ 443 w 1513"/>
                <a:gd name="T21" fmla="*/ 5 h 1024"/>
                <a:gd name="T22" fmla="*/ 501 w 1513"/>
                <a:gd name="T23" fmla="*/ 0 h 1024"/>
                <a:gd name="T24" fmla="*/ 561 w 1513"/>
                <a:gd name="T25" fmla="*/ 1 h 1024"/>
                <a:gd name="T26" fmla="*/ 622 w 1513"/>
                <a:gd name="T27" fmla="*/ 7 h 1024"/>
                <a:gd name="T28" fmla="*/ 687 w 1513"/>
                <a:gd name="T29" fmla="*/ 18 h 1024"/>
                <a:gd name="T30" fmla="*/ 753 w 1513"/>
                <a:gd name="T31" fmla="*/ 34 h 1024"/>
                <a:gd name="T32" fmla="*/ 822 w 1513"/>
                <a:gd name="T33" fmla="*/ 58 h 1024"/>
                <a:gd name="T34" fmla="*/ 901 w 1513"/>
                <a:gd name="T35" fmla="*/ 43 h 1024"/>
                <a:gd name="T36" fmla="*/ 981 w 1513"/>
                <a:gd name="T37" fmla="*/ 33 h 1024"/>
                <a:gd name="T38" fmla="*/ 1060 w 1513"/>
                <a:gd name="T39" fmla="*/ 26 h 1024"/>
                <a:gd name="T40" fmla="*/ 1140 w 1513"/>
                <a:gd name="T41" fmla="*/ 24 h 1024"/>
                <a:gd name="T42" fmla="*/ 1219 w 1513"/>
                <a:gd name="T43" fmla="*/ 22 h 1024"/>
                <a:gd name="T44" fmla="*/ 1300 w 1513"/>
                <a:gd name="T45" fmla="*/ 26 h 1024"/>
                <a:gd name="T46" fmla="*/ 1380 w 1513"/>
                <a:gd name="T47" fmla="*/ 33 h 1024"/>
                <a:gd name="T48" fmla="*/ 1460 w 1513"/>
                <a:gd name="T49" fmla="*/ 42 h 1024"/>
                <a:gd name="T50" fmla="*/ 1468 w 1513"/>
                <a:gd name="T51" fmla="*/ 93 h 1024"/>
                <a:gd name="T52" fmla="*/ 1475 w 1513"/>
                <a:gd name="T53" fmla="*/ 144 h 1024"/>
                <a:gd name="T54" fmla="*/ 1479 w 1513"/>
                <a:gd name="T55" fmla="*/ 195 h 1024"/>
                <a:gd name="T56" fmla="*/ 1482 w 1513"/>
                <a:gd name="T57" fmla="*/ 246 h 1024"/>
                <a:gd name="T58" fmla="*/ 1480 w 1513"/>
                <a:gd name="T59" fmla="*/ 297 h 1024"/>
                <a:gd name="T60" fmla="*/ 1479 w 1513"/>
                <a:gd name="T61" fmla="*/ 347 h 1024"/>
                <a:gd name="T62" fmla="*/ 1475 w 1513"/>
                <a:gd name="T63" fmla="*/ 398 h 1024"/>
                <a:gd name="T64" fmla="*/ 1469 w 1513"/>
                <a:gd name="T65" fmla="*/ 449 h 1024"/>
                <a:gd name="T66" fmla="*/ 1513 w 1513"/>
                <a:gd name="T67" fmla="*/ 637 h 1024"/>
                <a:gd name="T68" fmla="*/ 1497 w 1513"/>
                <a:gd name="T69" fmla="*/ 791 h 1024"/>
                <a:gd name="T70" fmla="*/ 1432 w 1513"/>
                <a:gd name="T71" fmla="*/ 908 h 1024"/>
                <a:gd name="T72" fmla="*/ 1333 w 1513"/>
                <a:gd name="T73" fmla="*/ 986 h 1024"/>
                <a:gd name="T74" fmla="*/ 1209 w 1513"/>
                <a:gd name="T75" fmla="*/ 1024 h 1024"/>
                <a:gd name="T76" fmla="*/ 1074 w 1513"/>
                <a:gd name="T77" fmla="*/ 1020 h 1024"/>
                <a:gd name="T78" fmla="*/ 941 w 1513"/>
                <a:gd name="T79" fmla="*/ 973 h 1024"/>
                <a:gd name="T80" fmla="*/ 822 w 1513"/>
                <a:gd name="T81" fmla="*/ 883 h 1024"/>
                <a:gd name="T82" fmla="*/ 798 w 1513"/>
                <a:gd name="T83" fmla="*/ 876 h 1024"/>
                <a:gd name="T84" fmla="*/ 776 w 1513"/>
                <a:gd name="T85" fmla="*/ 872 h 1024"/>
                <a:gd name="T86" fmla="*/ 752 w 1513"/>
                <a:gd name="T87" fmla="*/ 866 h 1024"/>
                <a:gd name="T88" fmla="*/ 729 w 1513"/>
                <a:gd name="T89" fmla="*/ 862 h 1024"/>
                <a:gd name="T90" fmla="*/ 705 w 1513"/>
                <a:gd name="T91" fmla="*/ 855 h 1024"/>
                <a:gd name="T92" fmla="*/ 683 w 1513"/>
                <a:gd name="T93" fmla="*/ 850 h 1024"/>
                <a:gd name="T94" fmla="*/ 659 w 1513"/>
                <a:gd name="T95" fmla="*/ 845 h 1024"/>
                <a:gd name="T96" fmla="*/ 636 w 1513"/>
                <a:gd name="T97" fmla="*/ 841 h 1024"/>
                <a:gd name="T98" fmla="*/ 477 w 1513"/>
                <a:gd name="T99" fmla="*/ 927 h 1024"/>
                <a:gd name="T100" fmla="*/ 333 w 1513"/>
                <a:gd name="T101" fmla="*/ 975 h 1024"/>
                <a:gd name="T102" fmla="*/ 206 w 1513"/>
                <a:gd name="T103" fmla="*/ 981 h 1024"/>
                <a:gd name="T104" fmla="*/ 105 w 1513"/>
                <a:gd name="T105" fmla="*/ 949 h 1024"/>
                <a:gd name="T106" fmla="*/ 33 w 1513"/>
                <a:gd name="T107" fmla="*/ 876 h 1024"/>
                <a:gd name="T108" fmla="*/ 0 w 1513"/>
                <a:gd name="T109" fmla="*/ 768 h 1024"/>
                <a:gd name="T110" fmla="*/ 5 w 1513"/>
                <a:gd name="T111" fmla="*/ 622 h 1024"/>
                <a:gd name="T112" fmla="*/ 59 w 1513"/>
                <a:gd name="T113" fmla="*/ 440 h 102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513"/>
                <a:gd name="T172" fmla="*/ 0 h 1024"/>
                <a:gd name="T173" fmla="*/ 1513 w 1513"/>
                <a:gd name="T174" fmla="*/ 1024 h 102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513" h="1024">
                  <a:moveTo>
                    <a:pt x="59" y="440"/>
                  </a:moveTo>
                  <a:lnTo>
                    <a:pt x="79" y="363"/>
                  </a:lnTo>
                  <a:lnTo>
                    <a:pt x="103" y="295"/>
                  </a:lnTo>
                  <a:lnTo>
                    <a:pt x="131" y="234"/>
                  </a:lnTo>
                  <a:lnTo>
                    <a:pt x="165" y="180"/>
                  </a:lnTo>
                  <a:lnTo>
                    <a:pt x="201" y="132"/>
                  </a:lnTo>
                  <a:lnTo>
                    <a:pt x="242" y="93"/>
                  </a:lnTo>
                  <a:lnTo>
                    <a:pt x="287" y="60"/>
                  </a:lnTo>
                  <a:lnTo>
                    <a:pt x="338" y="37"/>
                  </a:lnTo>
                  <a:lnTo>
                    <a:pt x="388" y="17"/>
                  </a:lnTo>
                  <a:lnTo>
                    <a:pt x="443" y="5"/>
                  </a:lnTo>
                  <a:lnTo>
                    <a:pt x="501" y="0"/>
                  </a:lnTo>
                  <a:lnTo>
                    <a:pt x="561" y="1"/>
                  </a:lnTo>
                  <a:lnTo>
                    <a:pt x="622" y="7"/>
                  </a:lnTo>
                  <a:lnTo>
                    <a:pt x="687" y="18"/>
                  </a:lnTo>
                  <a:lnTo>
                    <a:pt x="753" y="34"/>
                  </a:lnTo>
                  <a:lnTo>
                    <a:pt x="822" y="58"/>
                  </a:lnTo>
                  <a:lnTo>
                    <a:pt x="901" y="43"/>
                  </a:lnTo>
                  <a:lnTo>
                    <a:pt x="981" y="33"/>
                  </a:lnTo>
                  <a:lnTo>
                    <a:pt x="1060" y="26"/>
                  </a:lnTo>
                  <a:lnTo>
                    <a:pt x="1140" y="24"/>
                  </a:lnTo>
                  <a:lnTo>
                    <a:pt x="1219" y="22"/>
                  </a:lnTo>
                  <a:lnTo>
                    <a:pt x="1300" y="26"/>
                  </a:lnTo>
                  <a:lnTo>
                    <a:pt x="1380" y="33"/>
                  </a:lnTo>
                  <a:lnTo>
                    <a:pt x="1460" y="42"/>
                  </a:lnTo>
                  <a:lnTo>
                    <a:pt x="1468" y="93"/>
                  </a:lnTo>
                  <a:lnTo>
                    <a:pt x="1475" y="144"/>
                  </a:lnTo>
                  <a:lnTo>
                    <a:pt x="1479" y="195"/>
                  </a:lnTo>
                  <a:lnTo>
                    <a:pt x="1482" y="246"/>
                  </a:lnTo>
                  <a:lnTo>
                    <a:pt x="1480" y="297"/>
                  </a:lnTo>
                  <a:lnTo>
                    <a:pt x="1479" y="347"/>
                  </a:lnTo>
                  <a:lnTo>
                    <a:pt x="1475" y="398"/>
                  </a:lnTo>
                  <a:lnTo>
                    <a:pt x="1469" y="449"/>
                  </a:lnTo>
                  <a:lnTo>
                    <a:pt x="1513" y="637"/>
                  </a:lnTo>
                  <a:lnTo>
                    <a:pt x="1497" y="791"/>
                  </a:lnTo>
                  <a:lnTo>
                    <a:pt x="1432" y="908"/>
                  </a:lnTo>
                  <a:lnTo>
                    <a:pt x="1333" y="986"/>
                  </a:lnTo>
                  <a:lnTo>
                    <a:pt x="1209" y="1024"/>
                  </a:lnTo>
                  <a:lnTo>
                    <a:pt x="1074" y="1020"/>
                  </a:lnTo>
                  <a:lnTo>
                    <a:pt x="941" y="973"/>
                  </a:lnTo>
                  <a:lnTo>
                    <a:pt x="822" y="883"/>
                  </a:lnTo>
                  <a:lnTo>
                    <a:pt x="798" y="876"/>
                  </a:lnTo>
                  <a:lnTo>
                    <a:pt x="776" y="872"/>
                  </a:lnTo>
                  <a:lnTo>
                    <a:pt x="752" y="866"/>
                  </a:lnTo>
                  <a:lnTo>
                    <a:pt x="729" y="862"/>
                  </a:lnTo>
                  <a:lnTo>
                    <a:pt x="705" y="855"/>
                  </a:lnTo>
                  <a:lnTo>
                    <a:pt x="683" y="850"/>
                  </a:lnTo>
                  <a:lnTo>
                    <a:pt x="659" y="845"/>
                  </a:lnTo>
                  <a:lnTo>
                    <a:pt x="636" y="841"/>
                  </a:lnTo>
                  <a:lnTo>
                    <a:pt x="477" y="927"/>
                  </a:lnTo>
                  <a:lnTo>
                    <a:pt x="333" y="975"/>
                  </a:lnTo>
                  <a:lnTo>
                    <a:pt x="206" y="981"/>
                  </a:lnTo>
                  <a:lnTo>
                    <a:pt x="105" y="949"/>
                  </a:lnTo>
                  <a:lnTo>
                    <a:pt x="33" y="876"/>
                  </a:lnTo>
                  <a:lnTo>
                    <a:pt x="0" y="768"/>
                  </a:lnTo>
                  <a:lnTo>
                    <a:pt x="5" y="622"/>
                  </a:lnTo>
                  <a:lnTo>
                    <a:pt x="59" y="440"/>
                  </a:lnTo>
                  <a:close/>
                </a:path>
              </a:pathLst>
            </a:custGeom>
            <a:solidFill>
              <a:srgbClr val="F2C2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19" name="Freeform 25"/>
            <p:cNvSpPr>
              <a:spLocks/>
            </p:cNvSpPr>
            <p:nvPr/>
          </p:nvSpPr>
          <p:spPr bwMode="auto">
            <a:xfrm>
              <a:off x="4774" y="1793"/>
              <a:ext cx="93" cy="246"/>
            </a:xfrm>
            <a:custGeom>
              <a:avLst/>
              <a:gdLst>
                <a:gd name="T0" fmla="*/ 281 w 281"/>
                <a:gd name="T1" fmla="*/ 117 h 493"/>
                <a:gd name="T2" fmla="*/ 281 w 281"/>
                <a:gd name="T3" fmla="*/ 110 h 493"/>
                <a:gd name="T4" fmla="*/ 281 w 281"/>
                <a:gd name="T5" fmla="*/ 97 h 493"/>
                <a:gd name="T6" fmla="*/ 280 w 281"/>
                <a:gd name="T7" fmla="*/ 76 h 493"/>
                <a:gd name="T8" fmla="*/ 276 w 281"/>
                <a:gd name="T9" fmla="*/ 55 h 493"/>
                <a:gd name="T10" fmla="*/ 266 w 281"/>
                <a:gd name="T11" fmla="*/ 33 h 493"/>
                <a:gd name="T12" fmla="*/ 252 w 281"/>
                <a:gd name="T13" fmla="*/ 15 h 493"/>
                <a:gd name="T14" fmla="*/ 231 w 281"/>
                <a:gd name="T15" fmla="*/ 2 h 493"/>
                <a:gd name="T16" fmla="*/ 202 w 281"/>
                <a:gd name="T17" fmla="*/ 0 h 493"/>
                <a:gd name="T18" fmla="*/ 168 w 281"/>
                <a:gd name="T19" fmla="*/ 4 h 493"/>
                <a:gd name="T20" fmla="*/ 139 w 281"/>
                <a:gd name="T21" fmla="*/ 16 h 493"/>
                <a:gd name="T22" fmla="*/ 112 w 281"/>
                <a:gd name="T23" fmla="*/ 34 h 493"/>
                <a:gd name="T24" fmla="*/ 88 w 281"/>
                <a:gd name="T25" fmla="*/ 62 h 493"/>
                <a:gd name="T26" fmla="*/ 64 w 281"/>
                <a:gd name="T27" fmla="*/ 96 h 493"/>
                <a:gd name="T28" fmla="*/ 44 w 281"/>
                <a:gd name="T29" fmla="*/ 139 h 493"/>
                <a:gd name="T30" fmla="*/ 26 w 281"/>
                <a:gd name="T31" fmla="*/ 192 h 493"/>
                <a:gd name="T32" fmla="*/ 12 w 281"/>
                <a:gd name="T33" fmla="*/ 256 h 493"/>
                <a:gd name="T34" fmla="*/ 2 w 281"/>
                <a:gd name="T35" fmla="*/ 318 h 493"/>
                <a:gd name="T36" fmla="*/ 0 w 281"/>
                <a:gd name="T37" fmla="*/ 370 h 493"/>
                <a:gd name="T38" fmla="*/ 6 w 281"/>
                <a:gd name="T39" fmla="*/ 410 h 493"/>
                <a:gd name="T40" fmla="*/ 16 w 281"/>
                <a:gd name="T41" fmla="*/ 443 h 493"/>
                <a:gd name="T42" fmla="*/ 27 w 281"/>
                <a:gd name="T43" fmla="*/ 465 h 493"/>
                <a:gd name="T44" fmla="*/ 39 w 281"/>
                <a:gd name="T45" fmla="*/ 481 h 493"/>
                <a:gd name="T46" fmla="*/ 47 w 281"/>
                <a:gd name="T47" fmla="*/ 489 h 493"/>
                <a:gd name="T48" fmla="*/ 51 w 281"/>
                <a:gd name="T49" fmla="*/ 493 h 493"/>
                <a:gd name="T50" fmla="*/ 281 w 281"/>
                <a:gd name="T51" fmla="*/ 117 h 49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81"/>
                <a:gd name="T79" fmla="*/ 0 h 493"/>
                <a:gd name="T80" fmla="*/ 281 w 281"/>
                <a:gd name="T81" fmla="*/ 493 h 49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81" h="493">
                  <a:moveTo>
                    <a:pt x="281" y="117"/>
                  </a:moveTo>
                  <a:lnTo>
                    <a:pt x="281" y="110"/>
                  </a:lnTo>
                  <a:lnTo>
                    <a:pt x="281" y="97"/>
                  </a:lnTo>
                  <a:lnTo>
                    <a:pt x="280" y="76"/>
                  </a:lnTo>
                  <a:lnTo>
                    <a:pt x="276" y="55"/>
                  </a:lnTo>
                  <a:lnTo>
                    <a:pt x="266" y="33"/>
                  </a:lnTo>
                  <a:lnTo>
                    <a:pt x="252" y="15"/>
                  </a:lnTo>
                  <a:lnTo>
                    <a:pt x="231" y="2"/>
                  </a:lnTo>
                  <a:lnTo>
                    <a:pt x="202" y="0"/>
                  </a:lnTo>
                  <a:lnTo>
                    <a:pt x="168" y="4"/>
                  </a:lnTo>
                  <a:lnTo>
                    <a:pt x="139" y="16"/>
                  </a:lnTo>
                  <a:lnTo>
                    <a:pt x="112" y="34"/>
                  </a:lnTo>
                  <a:lnTo>
                    <a:pt x="88" y="62"/>
                  </a:lnTo>
                  <a:lnTo>
                    <a:pt x="64" y="96"/>
                  </a:lnTo>
                  <a:lnTo>
                    <a:pt x="44" y="139"/>
                  </a:lnTo>
                  <a:lnTo>
                    <a:pt x="26" y="192"/>
                  </a:lnTo>
                  <a:lnTo>
                    <a:pt x="12" y="256"/>
                  </a:lnTo>
                  <a:lnTo>
                    <a:pt x="2" y="318"/>
                  </a:lnTo>
                  <a:lnTo>
                    <a:pt x="0" y="370"/>
                  </a:lnTo>
                  <a:lnTo>
                    <a:pt x="6" y="410"/>
                  </a:lnTo>
                  <a:lnTo>
                    <a:pt x="16" y="443"/>
                  </a:lnTo>
                  <a:lnTo>
                    <a:pt x="27" y="465"/>
                  </a:lnTo>
                  <a:lnTo>
                    <a:pt x="39" y="481"/>
                  </a:lnTo>
                  <a:lnTo>
                    <a:pt x="47" y="489"/>
                  </a:lnTo>
                  <a:lnTo>
                    <a:pt x="51" y="493"/>
                  </a:lnTo>
                  <a:lnTo>
                    <a:pt x="281" y="117"/>
                  </a:lnTo>
                  <a:close/>
                </a:path>
              </a:pathLst>
            </a:custGeom>
            <a:solidFill>
              <a:srgbClr val="5221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20" name="Freeform 26"/>
            <p:cNvSpPr>
              <a:spLocks/>
            </p:cNvSpPr>
            <p:nvPr/>
          </p:nvSpPr>
          <p:spPr bwMode="auto">
            <a:xfrm>
              <a:off x="5085" y="1841"/>
              <a:ext cx="75" cy="217"/>
            </a:xfrm>
            <a:custGeom>
              <a:avLst/>
              <a:gdLst>
                <a:gd name="T0" fmla="*/ 72 w 226"/>
                <a:gd name="T1" fmla="*/ 434 h 434"/>
                <a:gd name="T2" fmla="*/ 0 w 226"/>
                <a:gd name="T3" fmla="*/ 74 h 434"/>
                <a:gd name="T4" fmla="*/ 3 w 226"/>
                <a:gd name="T5" fmla="*/ 71 h 434"/>
                <a:gd name="T6" fmla="*/ 12 w 226"/>
                <a:gd name="T7" fmla="*/ 61 h 434"/>
                <a:gd name="T8" fmla="*/ 24 w 226"/>
                <a:gd name="T9" fmla="*/ 50 h 434"/>
                <a:gd name="T10" fmla="*/ 44 w 226"/>
                <a:gd name="T11" fmla="*/ 37 h 434"/>
                <a:gd name="T12" fmla="*/ 64 w 226"/>
                <a:gd name="T13" fmla="*/ 22 h 434"/>
                <a:gd name="T14" fmla="*/ 88 w 226"/>
                <a:gd name="T15" fmla="*/ 10 h 434"/>
                <a:gd name="T16" fmla="*/ 112 w 226"/>
                <a:gd name="T17" fmla="*/ 3 h 434"/>
                <a:gd name="T18" fmla="*/ 137 w 226"/>
                <a:gd name="T19" fmla="*/ 0 h 434"/>
                <a:gd name="T20" fmla="*/ 164 w 226"/>
                <a:gd name="T21" fmla="*/ 3 h 434"/>
                <a:gd name="T22" fmla="*/ 191 w 226"/>
                <a:gd name="T23" fmla="*/ 17 h 434"/>
                <a:gd name="T24" fmla="*/ 212 w 226"/>
                <a:gd name="T25" fmla="*/ 42 h 434"/>
                <a:gd name="T26" fmla="*/ 226 w 226"/>
                <a:gd name="T27" fmla="*/ 84 h 434"/>
                <a:gd name="T28" fmla="*/ 222 w 226"/>
                <a:gd name="T29" fmla="*/ 140 h 434"/>
                <a:gd name="T30" fmla="*/ 199 w 226"/>
                <a:gd name="T31" fmla="*/ 217 h 434"/>
                <a:gd name="T32" fmla="*/ 150 w 226"/>
                <a:gd name="T33" fmla="*/ 313 h 434"/>
                <a:gd name="T34" fmla="*/ 72 w 226"/>
                <a:gd name="T35" fmla="*/ 434 h 43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6"/>
                <a:gd name="T55" fmla="*/ 0 h 434"/>
                <a:gd name="T56" fmla="*/ 226 w 226"/>
                <a:gd name="T57" fmla="*/ 434 h 43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6" h="434">
                  <a:moveTo>
                    <a:pt x="72" y="434"/>
                  </a:moveTo>
                  <a:lnTo>
                    <a:pt x="0" y="74"/>
                  </a:lnTo>
                  <a:lnTo>
                    <a:pt x="3" y="71"/>
                  </a:lnTo>
                  <a:lnTo>
                    <a:pt x="12" y="61"/>
                  </a:lnTo>
                  <a:lnTo>
                    <a:pt x="24" y="50"/>
                  </a:lnTo>
                  <a:lnTo>
                    <a:pt x="44" y="37"/>
                  </a:lnTo>
                  <a:lnTo>
                    <a:pt x="64" y="22"/>
                  </a:lnTo>
                  <a:lnTo>
                    <a:pt x="88" y="10"/>
                  </a:lnTo>
                  <a:lnTo>
                    <a:pt x="112" y="3"/>
                  </a:lnTo>
                  <a:lnTo>
                    <a:pt x="137" y="0"/>
                  </a:lnTo>
                  <a:lnTo>
                    <a:pt x="164" y="3"/>
                  </a:lnTo>
                  <a:lnTo>
                    <a:pt x="191" y="17"/>
                  </a:lnTo>
                  <a:lnTo>
                    <a:pt x="212" y="42"/>
                  </a:lnTo>
                  <a:lnTo>
                    <a:pt x="226" y="84"/>
                  </a:lnTo>
                  <a:lnTo>
                    <a:pt x="222" y="140"/>
                  </a:lnTo>
                  <a:lnTo>
                    <a:pt x="199" y="217"/>
                  </a:lnTo>
                  <a:lnTo>
                    <a:pt x="150" y="313"/>
                  </a:lnTo>
                  <a:lnTo>
                    <a:pt x="72" y="434"/>
                  </a:lnTo>
                  <a:close/>
                </a:path>
              </a:pathLst>
            </a:custGeom>
            <a:solidFill>
              <a:srgbClr val="5221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21" name="Freeform 27"/>
            <p:cNvSpPr>
              <a:spLocks/>
            </p:cNvSpPr>
            <p:nvPr/>
          </p:nvSpPr>
          <p:spPr bwMode="auto">
            <a:xfrm>
              <a:off x="4890" y="1805"/>
              <a:ext cx="227" cy="118"/>
            </a:xfrm>
            <a:custGeom>
              <a:avLst/>
              <a:gdLst>
                <a:gd name="T0" fmla="*/ 0 w 683"/>
                <a:gd name="T1" fmla="*/ 0 h 235"/>
                <a:gd name="T2" fmla="*/ 0 w 683"/>
                <a:gd name="T3" fmla="*/ 5 h 235"/>
                <a:gd name="T4" fmla="*/ 0 w 683"/>
                <a:gd name="T5" fmla="*/ 21 h 235"/>
                <a:gd name="T6" fmla="*/ 2 w 683"/>
                <a:gd name="T7" fmla="*/ 43 h 235"/>
                <a:gd name="T8" fmla="*/ 10 w 683"/>
                <a:gd name="T9" fmla="*/ 72 h 235"/>
                <a:gd name="T10" fmla="*/ 18 w 683"/>
                <a:gd name="T11" fmla="*/ 101 h 235"/>
                <a:gd name="T12" fmla="*/ 32 w 683"/>
                <a:gd name="T13" fmla="*/ 129 h 235"/>
                <a:gd name="T14" fmla="*/ 52 w 683"/>
                <a:gd name="T15" fmla="*/ 154 h 235"/>
                <a:gd name="T16" fmla="*/ 79 w 683"/>
                <a:gd name="T17" fmla="*/ 177 h 235"/>
                <a:gd name="T18" fmla="*/ 108 w 683"/>
                <a:gd name="T19" fmla="*/ 191 h 235"/>
                <a:gd name="T20" fmla="*/ 144 w 683"/>
                <a:gd name="T21" fmla="*/ 207 h 235"/>
                <a:gd name="T22" fmla="*/ 180 w 683"/>
                <a:gd name="T23" fmla="*/ 220 h 235"/>
                <a:gd name="T24" fmla="*/ 218 w 683"/>
                <a:gd name="T25" fmla="*/ 230 h 235"/>
                <a:gd name="T26" fmla="*/ 257 w 683"/>
                <a:gd name="T27" fmla="*/ 235 h 235"/>
                <a:gd name="T28" fmla="*/ 295 w 683"/>
                <a:gd name="T29" fmla="*/ 235 h 235"/>
                <a:gd name="T30" fmla="*/ 331 w 683"/>
                <a:gd name="T31" fmla="*/ 229 h 235"/>
                <a:gd name="T32" fmla="*/ 368 w 683"/>
                <a:gd name="T33" fmla="*/ 214 h 235"/>
                <a:gd name="T34" fmla="*/ 406 w 683"/>
                <a:gd name="T35" fmla="*/ 190 h 235"/>
                <a:gd name="T36" fmla="*/ 454 w 683"/>
                <a:gd name="T37" fmla="*/ 162 h 235"/>
                <a:gd name="T38" fmla="*/ 506 w 683"/>
                <a:gd name="T39" fmla="*/ 132 h 235"/>
                <a:gd name="T40" fmla="*/ 559 w 683"/>
                <a:gd name="T41" fmla="*/ 103 h 235"/>
                <a:gd name="T42" fmla="*/ 607 w 683"/>
                <a:gd name="T43" fmla="*/ 77 h 235"/>
                <a:gd name="T44" fmla="*/ 646 w 683"/>
                <a:gd name="T45" fmla="*/ 56 h 235"/>
                <a:gd name="T46" fmla="*/ 673 w 683"/>
                <a:gd name="T47" fmla="*/ 41 h 235"/>
                <a:gd name="T48" fmla="*/ 683 w 683"/>
                <a:gd name="T49" fmla="*/ 37 h 235"/>
                <a:gd name="T50" fmla="*/ 670 w 683"/>
                <a:gd name="T51" fmla="*/ 37 h 235"/>
                <a:gd name="T52" fmla="*/ 638 w 683"/>
                <a:gd name="T53" fmla="*/ 37 h 235"/>
                <a:gd name="T54" fmla="*/ 590 w 683"/>
                <a:gd name="T55" fmla="*/ 37 h 235"/>
                <a:gd name="T56" fmla="*/ 530 w 683"/>
                <a:gd name="T57" fmla="*/ 39 h 235"/>
                <a:gd name="T58" fmla="*/ 464 w 683"/>
                <a:gd name="T59" fmla="*/ 41 h 235"/>
                <a:gd name="T60" fmla="*/ 399 w 683"/>
                <a:gd name="T61" fmla="*/ 46 h 235"/>
                <a:gd name="T62" fmla="*/ 336 w 683"/>
                <a:gd name="T63" fmla="*/ 52 h 235"/>
                <a:gd name="T64" fmla="*/ 282 w 683"/>
                <a:gd name="T65" fmla="*/ 62 h 235"/>
                <a:gd name="T66" fmla="*/ 234 w 683"/>
                <a:gd name="T67" fmla="*/ 69 h 235"/>
                <a:gd name="T68" fmla="*/ 193 w 683"/>
                <a:gd name="T69" fmla="*/ 77 h 235"/>
                <a:gd name="T70" fmla="*/ 155 w 683"/>
                <a:gd name="T71" fmla="*/ 81 h 235"/>
                <a:gd name="T72" fmla="*/ 122 w 683"/>
                <a:gd name="T73" fmla="*/ 82 h 235"/>
                <a:gd name="T74" fmla="*/ 90 w 683"/>
                <a:gd name="T75" fmla="*/ 75 h 235"/>
                <a:gd name="T76" fmla="*/ 60 w 683"/>
                <a:gd name="T77" fmla="*/ 60 h 235"/>
                <a:gd name="T78" fmla="*/ 29 w 683"/>
                <a:gd name="T79" fmla="*/ 35 h 235"/>
                <a:gd name="T80" fmla="*/ 0 w 683"/>
                <a:gd name="T81" fmla="*/ 0 h 23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83"/>
                <a:gd name="T124" fmla="*/ 0 h 235"/>
                <a:gd name="T125" fmla="*/ 683 w 683"/>
                <a:gd name="T126" fmla="*/ 235 h 23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83" h="235">
                  <a:moveTo>
                    <a:pt x="0" y="0"/>
                  </a:moveTo>
                  <a:lnTo>
                    <a:pt x="0" y="5"/>
                  </a:lnTo>
                  <a:lnTo>
                    <a:pt x="0" y="21"/>
                  </a:lnTo>
                  <a:lnTo>
                    <a:pt x="2" y="43"/>
                  </a:lnTo>
                  <a:lnTo>
                    <a:pt x="10" y="72"/>
                  </a:lnTo>
                  <a:lnTo>
                    <a:pt x="18" y="101"/>
                  </a:lnTo>
                  <a:lnTo>
                    <a:pt x="32" y="129"/>
                  </a:lnTo>
                  <a:lnTo>
                    <a:pt x="52" y="154"/>
                  </a:lnTo>
                  <a:lnTo>
                    <a:pt x="79" y="177"/>
                  </a:lnTo>
                  <a:lnTo>
                    <a:pt x="108" y="191"/>
                  </a:lnTo>
                  <a:lnTo>
                    <a:pt x="144" y="207"/>
                  </a:lnTo>
                  <a:lnTo>
                    <a:pt x="180" y="220"/>
                  </a:lnTo>
                  <a:lnTo>
                    <a:pt x="218" y="230"/>
                  </a:lnTo>
                  <a:lnTo>
                    <a:pt x="257" y="235"/>
                  </a:lnTo>
                  <a:lnTo>
                    <a:pt x="295" y="235"/>
                  </a:lnTo>
                  <a:lnTo>
                    <a:pt x="331" y="229"/>
                  </a:lnTo>
                  <a:lnTo>
                    <a:pt x="368" y="214"/>
                  </a:lnTo>
                  <a:lnTo>
                    <a:pt x="406" y="190"/>
                  </a:lnTo>
                  <a:lnTo>
                    <a:pt x="454" y="162"/>
                  </a:lnTo>
                  <a:lnTo>
                    <a:pt x="506" y="132"/>
                  </a:lnTo>
                  <a:lnTo>
                    <a:pt x="559" y="103"/>
                  </a:lnTo>
                  <a:lnTo>
                    <a:pt x="607" y="77"/>
                  </a:lnTo>
                  <a:lnTo>
                    <a:pt x="646" y="56"/>
                  </a:lnTo>
                  <a:lnTo>
                    <a:pt x="673" y="41"/>
                  </a:lnTo>
                  <a:lnTo>
                    <a:pt x="683" y="37"/>
                  </a:lnTo>
                  <a:lnTo>
                    <a:pt x="670" y="37"/>
                  </a:lnTo>
                  <a:lnTo>
                    <a:pt x="638" y="37"/>
                  </a:lnTo>
                  <a:lnTo>
                    <a:pt x="590" y="37"/>
                  </a:lnTo>
                  <a:lnTo>
                    <a:pt x="530" y="39"/>
                  </a:lnTo>
                  <a:lnTo>
                    <a:pt x="464" y="41"/>
                  </a:lnTo>
                  <a:lnTo>
                    <a:pt x="399" y="46"/>
                  </a:lnTo>
                  <a:lnTo>
                    <a:pt x="336" y="52"/>
                  </a:lnTo>
                  <a:lnTo>
                    <a:pt x="282" y="62"/>
                  </a:lnTo>
                  <a:lnTo>
                    <a:pt x="234" y="69"/>
                  </a:lnTo>
                  <a:lnTo>
                    <a:pt x="193" y="77"/>
                  </a:lnTo>
                  <a:lnTo>
                    <a:pt x="155" y="81"/>
                  </a:lnTo>
                  <a:lnTo>
                    <a:pt x="122" y="82"/>
                  </a:lnTo>
                  <a:lnTo>
                    <a:pt x="90" y="75"/>
                  </a:lnTo>
                  <a:lnTo>
                    <a:pt x="60" y="60"/>
                  </a:lnTo>
                  <a:lnTo>
                    <a:pt x="2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9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22" name="Freeform 28"/>
            <p:cNvSpPr>
              <a:spLocks/>
            </p:cNvSpPr>
            <p:nvPr/>
          </p:nvSpPr>
          <p:spPr bwMode="auto">
            <a:xfrm>
              <a:off x="4898" y="1824"/>
              <a:ext cx="192" cy="99"/>
            </a:xfrm>
            <a:custGeom>
              <a:avLst/>
              <a:gdLst>
                <a:gd name="T0" fmla="*/ 0 w 574"/>
                <a:gd name="T1" fmla="*/ 0 h 197"/>
                <a:gd name="T2" fmla="*/ 0 w 574"/>
                <a:gd name="T3" fmla="*/ 4 h 197"/>
                <a:gd name="T4" fmla="*/ 0 w 574"/>
                <a:gd name="T5" fmla="*/ 17 h 197"/>
                <a:gd name="T6" fmla="*/ 2 w 574"/>
                <a:gd name="T7" fmla="*/ 37 h 197"/>
                <a:gd name="T8" fmla="*/ 8 w 574"/>
                <a:gd name="T9" fmla="*/ 60 h 197"/>
                <a:gd name="T10" fmla="*/ 15 w 574"/>
                <a:gd name="T11" fmla="*/ 84 h 197"/>
                <a:gd name="T12" fmla="*/ 27 w 574"/>
                <a:gd name="T13" fmla="*/ 108 h 197"/>
                <a:gd name="T14" fmla="*/ 43 w 574"/>
                <a:gd name="T15" fmla="*/ 129 h 197"/>
                <a:gd name="T16" fmla="*/ 65 w 574"/>
                <a:gd name="T17" fmla="*/ 148 h 197"/>
                <a:gd name="T18" fmla="*/ 89 w 574"/>
                <a:gd name="T19" fmla="*/ 161 h 197"/>
                <a:gd name="T20" fmla="*/ 119 w 574"/>
                <a:gd name="T21" fmla="*/ 174 h 197"/>
                <a:gd name="T22" fmla="*/ 150 w 574"/>
                <a:gd name="T23" fmla="*/ 184 h 197"/>
                <a:gd name="T24" fmla="*/ 183 w 574"/>
                <a:gd name="T25" fmla="*/ 193 h 197"/>
                <a:gd name="T26" fmla="*/ 215 w 574"/>
                <a:gd name="T27" fmla="*/ 197 h 197"/>
                <a:gd name="T28" fmla="*/ 248 w 574"/>
                <a:gd name="T29" fmla="*/ 197 h 197"/>
                <a:gd name="T30" fmla="*/ 279 w 574"/>
                <a:gd name="T31" fmla="*/ 191 h 197"/>
                <a:gd name="T32" fmla="*/ 310 w 574"/>
                <a:gd name="T33" fmla="*/ 179 h 197"/>
                <a:gd name="T34" fmla="*/ 341 w 574"/>
                <a:gd name="T35" fmla="*/ 158 h 197"/>
                <a:gd name="T36" fmla="*/ 382 w 574"/>
                <a:gd name="T37" fmla="*/ 136 h 197"/>
                <a:gd name="T38" fmla="*/ 425 w 574"/>
                <a:gd name="T39" fmla="*/ 110 h 197"/>
                <a:gd name="T40" fmla="*/ 469 w 574"/>
                <a:gd name="T41" fmla="*/ 86 h 197"/>
                <a:gd name="T42" fmla="*/ 509 w 574"/>
                <a:gd name="T43" fmla="*/ 64 h 197"/>
                <a:gd name="T44" fmla="*/ 543 w 574"/>
                <a:gd name="T45" fmla="*/ 46 h 197"/>
                <a:gd name="T46" fmla="*/ 564 w 574"/>
                <a:gd name="T47" fmla="*/ 34 h 197"/>
                <a:gd name="T48" fmla="*/ 574 w 574"/>
                <a:gd name="T49" fmla="*/ 30 h 197"/>
                <a:gd name="T50" fmla="*/ 562 w 574"/>
                <a:gd name="T51" fmla="*/ 30 h 197"/>
                <a:gd name="T52" fmla="*/ 535 w 574"/>
                <a:gd name="T53" fmla="*/ 30 h 197"/>
                <a:gd name="T54" fmla="*/ 495 w 574"/>
                <a:gd name="T55" fmla="*/ 30 h 197"/>
                <a:gd name="T56" fmla="*/ 447 w 574"/>
                <a:gd name="T57" fmla="*/ 33 h 197"/>
                <a:gd name="T58" fmla="*/ 390 w 574"/>
                <a:gd name="T59" fmla="*/ 34 h 197"/>
                <a:gd name="T60" fmla="*/ 335 w 574"/>
                <a:gd name="T61" fmla="*/ 38 h 197"/>
                <a:gd name="T62" fmla="*/ 283 w 574"/>
                <a:gd name="T63" fmla="*/ 43 h 197"/>
                <a:gd name="T64" fmla="*/ 238 w 574"/>
                <a:gd name="T65" fmla="*/ 51 h 197"/>
                <a:gd name="T66" fmla="*/ 197 w 574"/>
                <a:gd name="T67" fmla="*/ 58 h 197"/>
                <a:gd name="T68" fmla="*/ 163 w 574"/>
                <a:gd name="T69" fmla="*/ 64 h 197"/>
                <a:gd name="T70" fmla="*/ 130 w 574"/>
                <a:gd name="T71" fmla="*/ 68 h 197"/>
                <a:gd name="T72" fmla="*/ 104 w 574"/>
                <a:gd name="T73" fmla="*/ 68 h 197"/>
                <a:gd name="T74" fmla="*/ 77 w 574"/>
                <a:gd name="T75" fmla="*/ 63 h 197"/>
                <a:gd name="T76" fmla="*/ 51 w 574"/>
                <a:gd name="T77" fmla="*/ 51 h 197"/>
                <a:gd name="T78" fmla="*/ 26 w 574"/>
                <a:gd name="T79" fmla="*/ 30 h 197"/>
                <a:gd name="T80" fmla="*/ 0 w 574"/>
                <a:gd name="T81" fmla="*/ 0 h 19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74"/>
                <a:gd name="T124" fmla="*/ 0 h 197"/>
                <a:gd name="T125" fmla="*/ 574 w 574"/>
                <a:gd name="T126" fmla="*/ 197 h 19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74" h="197">
                  <a:moveTo>
                    <a:pt x="0" y="0"/>
                  </a:moveTo>
                  <a:lnTo>
                    <a:pt x="0" y="4"/>
                  </a:lnTo>
                  <a:lnTo>
                    <a:pt x="0" y="17"/>
                  </a:lnTo>
                  <a:lnTo>
                    <a:pt x="2" y="37"/>
                  </a:lnTo>
                  <a:lnTo>
                    <a:pt x="8" y="60"/>
                  </a:lnTo>
                  <a:lnTo>
                    <a:pt x="15" y="84"/>
                  </a:lnTo>
                  <a:lnTo>
                    <a:pt x="27" y="108"/>
                  </a:lnTo>
                  <a:lnTo>
                    <a:pt x="43" y="129"/>
                  </a:lnTo>
                  <a:lnTo>
                    <a:pt x="65" y="148"/>
                  </a:lnTo>
                  <a:lnTo>
                    <a:pt x="89" y="161"/>
                  </a:lnTo>
                  <a:lnTo>
                    <a:pt x="119" y="174"/>
                  </a:lnTo>
                  <a:lnTo>
                    <a:pt x="150" y="184"/>
                  </a:lnTo>
                  <a:lnTo>
                    <a:pt x="183" y="193"/>
                  </a:lnTo>
                  <a:lnTo>
                    <a:pt x="215" y="197"/>
                  </a:lnTo>
                  <a:lnTo>
                    <a:pt x="248" y="197"/>
                  </a:lnTo>
                  <a:lnTo>
                    <a:pt x="279" y="191"/>
                  </a:lnTo>
                  <a:lnTo>
                    <a:pt x="310" y="179"/>
                  </a:lnTo>
                  <a:lnTo>
                    <a:pt x="341" y="158"/>
                  </a:lnTo>
                  <a:lnTo>
                    <a:pt x="382" y="136"/>
                  </a:lnTo>
                  <a:lnTo>
                    <a:pt x="425" y="110"/>
                  </a:lnTo>
                  <a:lnTo>
                    <a:pt x="469" y="86"/>
                  </a:lnTo>
                  <a:lnTo>
                    <a:pt x="509" y="64"/>
                  </a:lnTo>
                  <a:lnTo>
                    <a:pt x="543" y="46"/>
                  </a:lnTo>
                  <a:lnTo>
                    <a:pt x="564" y="34"/>
                  </a:lnTo>
                  <a:lnTo>
                    <a:pt x="574" y="30"/>
                  </a:lnTo>
                  <a:lnTo>
                    <a:pt x="562" y="30"/>
                  </a:lnTo>
                  <a:lnTo>
                    <a:pt x="535" y="30"/>
                  </a:lnTo>
                  <a:lnTo>
                    <a:pt x="495" y="30"/>
                  </a:lnTo>
                  <a:lnTo>
                    <a:pt x="447" y="33"/>
                  </a:lnTo>
                  <a:lnTo>
                    <a:pt x="390" y="34"/>
                  </a:lnTo>
                  <a:lnTo>
                    <a:pt x="335" y="38"/>
                  </a:lnTo>
                  <a:lnTo>
                    <a:pt x="283" y="43"/>
                  </a:lnTo>
                  <a:lnTo>
                    <a:pt x="238" y="51"/>
                  </a:lnTo>
                  <a:lnTo>
                    <a:pt x="197" y="58"/>
                  </a:lnTo>
                  <a:lnTo>
                    <a:pt x="163" y="64"/>
                  </a:lnTo>
                  <a:lnTo>
                    <a:pt x="130" y="68"/>
                  </a:lnTo>
                  <a:lnTo>
                    <a:pt x="104" y="68"/>
                  </a:lnTo>
                  <a:lnTo>
                    <a:pt x="77" y="63"/>
                  </a:lnTo>
                  <a:lnTo>
                    <a:pt x="51" y="51"/>
                  </a:lnTo>
                  <a:lnTo>
                    <a:pt x="26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D1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23" name="Freeform 29"/>
            <p:cNvSpPr>
              <a:spLocks/>
            </p:cNvSpPr>
            <p:nvPr/>
          </p:nvSpPr>
          <p:spPr bwMode="auto">
            <a:xfrm>
              <a:off x="4907" y="1843"/>
              <a:ext cx="155" cy="80"/>
            </a:xfrm>
            <a:custGeom>
              <a:avLst/>
              <a:gdLst>
                <a:gd name="T0" fmla="*/ 0 w 463"/>
                <a:gd name="T1" fmla="*/ 0 h 159"/>
                <a:gd name="T2" fmla="*/ 0 w 463"/>
                <a:gd name="T3" fmla="*/ 3 h 159"/>
                <a:gd name="T4" fmla="*/ 0 w 463"/>
                <a:gd name="T5" fmla="*/ 14 h 159"/>
                <a:gd name="T6" fmla="*/ 2 w 463"/>
                <a:gd name="T7" fmla="*/ 29 h 159"/>
                <a:gd name="T8" fmla="*/ 6 w 463"/>
                <a:gd name="T9" fmla="*/ 48 h 159"/>
                <a:gd name="T10" fmla="*/ 12 w 463"/>
                <a:gd name="T11" fmla="*/ 68 h 159"/>
                <a:gd name="T12" fmla="*/ 21 w 463"/>
                <a:gd name="T13" fmla="*/ 87 h 159"/>
                <a:gd name="T14" fmla="*/ 34 w 463"/>
                <a:gd name="T15" fmla="*/ 106 h 159"/>
                <a:gd name="T16" fmla="*/ 53 w 463"/>
                <a:gd name="T17" fmla="*/ 120 h 159"/>
                <a:gd name="T18" fmla="*/ 72 w 463"/>
                <a:gd name="T19" fmla="*/ 129 h 159"/>
                <a:gd name="T20" fmla="*/ 96 w 463"/>
                <a:gd name="T21" fmla="*/ 140 h 159"/>
                <a:gd name="T22" fmla="*/ 122 w 463"/>
                <a:gd name="T23" fmla="*/ 148 h 159"/>
                <a:gd name="T24" fmla="*/ 147 w 463"/>
                <a:gd name="T25" fmla="*/ 155 h 159"/>
                <a:gd name="T26" fmla="*/ 173 w 463"/>
                <a:gd name="T27" fmla="*/ 159 h 159"/>
                <a:gd name="T28" fmla="*/ 199 w 463"/>
                <a:gd name="T29" fmla="*/ 159 h 159"/>
                <a:gd name="T30" fmla="*/ 225 w 463"/>
                <a:gd name="T31" fmla="*/ 154 h 159"/>
                <a:gd name="T32" fmla="*/ 250 w 463"/>
                <a:gd name="T33" fmla="*/ 145 h 159"/>
                <a:gd name="T34" fmla="*/ 276 w 463"/>
                <a:gd name="T35" fmla="*/ 128 h 159"/>
                <a:gd name="T36" fmla="*/ 308 w 463"/>
                <a:gd name="T37" fmla="*/ 110 h 159"/>
                <a:gd name="T38" fmla="*/ 343 w 463"/>
                <a:gd name="T39" fmla="*/ 89 h 159"/>
                <a:gd name="T40" fmla="*/ 380 w 463"/>
                <a:gd name="T41" fmla="*/ 70 h 159"/>
                <a:gd name="T42" fmla="*/ 411 w 463"/>
                <a:gd name="T43" fmla="*/ 52 h 159"/>
                <a:gd name="T44" fmla="*/ 438 w 463"/>
                <a:gd name="T45" fmla="*/ 38 h 159"/>
                <a:gd name="T46" fmla="*/ 456 w 463"/>
                <a:gd name="T47" fmla="*/ 27 h 159"/>
                <a:gd name="T48" fmla="*/ 463 w 463"/>
                <a:gd name="T49" fmla="*/ 25 h 159"/>
                <a:gd name="T50" fmla="*/ 453 w 463"/>
                <a:gd name="T51" fmla="*/ 25 h 159"/>
                <a:gd name="T52" fmla="*/ 432 w 463"/>
                <a:gd name="T53" fmla="*/ 25 h 159"/>
                <a:gd name="T54" fmla="*/ 400 w 463"/>
                <a:gd name="T55" fmla="*/ 25 h 159"/>
                <a:gd name="T56" fmla="*/ 360 w 463"/>
                <a:gd name="T57" fmla="*/ 26 h 159"/>
                <a:gd name="T58" fmla="*/ 315 w 463"/>
                <a:gd name="T59" fmla="*/ 27 h 159"/>
                <a:gd name="T60" fmla="*/ 270 w 463"/>
                <a:gd name="T61" fmla="*/ 31 h 159"/>
                <a:gd name="T62" fmla="*/ 226 w 463"/>
                <a:gd name="T63" fmla="*/ 34 h 159"/>
                <a:gd name="T64" fmla="*/ 191 w 463"/>
                <a:gd name="T65" fmla="*/ 40 h 159"/>
                <a:gd name="T66" fmla="*/ 158 w 463"/>
                <a:gd name="T67" fmla="*/ 46 h 159"/>
                <a:gd name="T68" fmla="*/ 130 w 463"/>
                <a:gd name="T69" fmla="*/ 51 h 159"/>
                <a:gd name="T70" fmla="*/ 103 w 463"/>
                <a:gd name="T71" fmla="*/ 53 h 159"/>
                <a:gd name="T72" fmla="*/ 82 w 463"/>
                <a:gd name="T73" fmla="*/ 55 h 159"/>
                <a:gd name="T74" fmla="*/ 60 w 463"/>
                <a:gd name="T75" fmla="*/ 50 h 159"/>
                <a:gd name="T76" fmla="*/ 40 w 463"/>
                <a:gd name="T77" fmla="*/ 40 h 159"/>
                <a:gd name="T78" fmla="*/ 20 w 463"/>
                <a:gd name="T79" fmla="*/ 23 h 159"/>
                <a:gd name="T80" fmla="*/ 0 w 463"/>
                <a:gd name="T81" fmla="*/ 0 h 15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3"/>
                <a:gd name="T124" fmla="*/ 0 h 159"/>
                <a:gd name="T125" fmla="*/ 463 w 463"/>
                <a:gd name="T126" fmla="*/ 159 h 15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3" h="159">
                  <a:moveTo>
                    <a:pt x="0" y="0"/>
                  </a:moveTo>
                  <a:lnTo>
                    <a:pt x="0" y="3"/>
                  </a:lnTo>
                  <a:lnTo>
                    <a:pt x="0" y="14"/>
                  </a:lnTo>
                  <a:lnTo>
                    <a:pt x="2" y="29"/>
                  </a:lnTo>
                  <a:lnTo>
                    <a:pt x="6" y="48"/>
                  </a:lnTo>
                  <a:lnTo>
                    <a:pt x="12" y="68"/>
                  </a:lnTo>
                  <a:lnTo>
                    <a:pt x="21" y="87"/>
                  </a:lnTo>
                  <a:lnTo>
                    <a:pt x="34" y="106"/>
                  </a:lnTo>
                  <a:lnTo>
                    <a:pt x="53" y="120"/>
                  </a:lnTo>
                  <a:lnTo>
                    <a:pt x="72" y="129"/>
                  </a:lnTo>
                  <a:lnTo>
                    <a:pt x="96" y="140"/>
                  </a:lnTo>
                  <a:lnTo>
                    <a:pt x="122" y="148"/>
                  </a:lnTo>
                  <a:lnTo>
                    <a:pt x="147" y="155"/>
                  </a:lnTo>
                  <a:lnTo>
                    <a:pt x="173" y="159"/>
                  </a:lnTo>
                  <a:lnTo>
                    <a:pt x="199" y="159"/>
                  </a:lnTo>
                  <a:lnTo>
                    <a:pt x="225" y="154"/>
                  </a:lnTo>
                  <a:lnTo>
                    <a:pt x="250" y="145"/>
                  </a:lnTo>
                  <a:lnTo>
                    <a:pt x="276" y="128"/>
                  </a:lnTo>
                  <a:lnTo>
                    <a:pt x="308" y="110"/>
                  </a:lnTo>
                  <a:lnTo>
                    <a:pt x="343" y="89"/>
                  </a:lnTo>
                  <a:lnTo>
                    <a:pt x="380" y="70"/>
                  </a:lnTo>
                  <a:lnTo>
                    <a:pt x="411" y="52"/>
                  </a:lnTo>
                  <a:lnTo>
                    <a:pt x="438" y="38"/>
                  </a:lnTo>
                  <a:lnTo>
                    <a:pt x="456" y="27"/>
                  </a:lnTo>
                  <a:lnTo>
                    <a:pt x="463" y="25"/>
                  </a:lnTo>
                  <a:lnTo>
                    <a:pt x="453" y="25"/>
                  </a:lnTo>
                  <a:lnTo>
                    <a:pt x="432" y="25"/>
                  </a:lnTo>
                  <a:lnTo>
                    <a:pt x="400" y="25"/>
                  </a:lnTo>
                  <a:lnTo>
                    <a:pt x="360" y="26"/>
                  </a:lnTo>
                  <a:lnTo>
                    <a:pt x="315" y="27"/>
                  </a:lnTo>
                  <a:lnTo>
                    <a:pt x="270" y="31"/>
                  </a:lnTo>
                  <a:lnTo>
                    <a:pt x="226" y="34"/>
                  </a:lnTo>
                  <a:lnTo>
                    <a:pt x="191" y="40"/>
                  </a:lnTo>
                  <a:lnTo>
                    <a:pt x="158" y="46"/>
                  </a:lnTo>
                  <a:lnTo>
                    <a:pt x="130" y="51"/>
                  </a:lnTo>
                  <a:lnTo>
                    <a:pt x="103" y="53"/>
                  </a:lnTo>
                  <a:lnTo>
                    <a:pt x="82" y="55"/>
                  </a:lnTo>
                  <a:lnTo>
                    <a:pt x="60" y="50"/>
                  </a:lnTo>
                  <a:lnTo>
                    <a:pt x="40" y="40"/>
                  </a:lnTo>
                  <a:lnTo>
                    <a:pt x="2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D9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24" name="Freeform 30"/>
            <p:cNvSpPr>
              <a:spLocks/>
            </p:cNvSpPr>
            <p:nvPr/>
          </p:nvSpPr>
          <p:spPr bwMode="auto">
            <a:xfrm>
              <a:off x="4916" y="1862"/>
              <a:ext cx="118" cy="60"/>
            </a:xfrm>
            <a:custGeom>
              <a:avLst/>
              <a:gdLst>
                <a:gd name="T0" fmla="*/ 0 w 354"/>
                <a:gd name="T1" fmla="*/ 0 h 120"/>
                <a:gd name="T2" fmla="*/ 0 w 354"/>
                <a:gd name="T3" fmla="*/ 2 h 120"/>
                <a:gd name="T4" fmla="*/ 0 w 354"/>
                <a:gd name="T5" fmla="*/ 10 h 120"/>
                <a:gd name="T6" fmla="*/ 0 w 354"/>
                <a:gd name="T7" fmla="*/ 21 h 120"/>
                <a:gd name="T8" fmla="*/ 4 w 354"/>
                <a:gd name="T9" fmla="*/ 36 h 120"/>
                <a:gd name="T10" fmla="*/ 8 w 354"/>
                <a:gd name="T11" fmla="*/ 51 h 120"/>
                <a:gd name="T12" fmla="*/ 15 w 354"/>
                <a:gd name="T13" fmla="*/ 66 h 120"/>
                <a:gd name="T14" fmla="*/ 25 w 354"/>
                <a:gd name="T15" fmla="*/ 79 h 120"/>
                <a:gd name="T16" fmla="*/ 41 w 354"/>
                <a:gd name="T17" fmla="*/ 91 h 120"/>
                <a:gd name="T18" fmla="*/ 56 w 354"/>
                <a:gd name="T19" fmla="*/ 99 h 120"/>
                <a:gd name="T20" fmla="*/ 73 w 354"/>
                <a:gd name="T21" fmla="*/ 107 h 120"/>
                <a:gd name="T22" fmla="*/ 91 w 354"/>
                <a:gd name="T23" fmla="*/ 112 h 120"/>
                <a:gd name="T24" fmla="*/ 113 w 354"/>
                <a:gd name="T25" fmla="*/ 119 h 120"/>
                <a:gd name="T26" fmla="*/ 131 w 354"/>
                <a:gd name="T27" fmla="*/ 120 h 120"/>
                <a:gd name="T28" fmla="*/ 151 w 354"/>
                <a:gd name="T29" fmla="*/ 120 h 120"/>
                <a:gd name="T30" fmla="*/ 171 w 354"/>
                <a:gd name="T31" fmla="*/ 116 h 120"/>
                <a:gd name="T32" fmla="*/ 190 w 354"/>
                <a:gd name="T33" fmla="*/ 110 h 120"/>
                <a:gd name="T34" fmla="*/ 210 w 354"/>
                <a:gd name="T35" fmla="*/ 96 h 120"/>
                <a:gd name="T36" fmla="*/ 235 w 354"/>
                <a:gd name="T37" fmla="*/ 83 h 120"/>
                <a:gd name="T38" fmla="*/ 262 w 354"/>
                <a:gd name="T39" fmla="*/ 68 h 120"/>
                <a:gd name="T40" fmla="*/ 289 w 354"/>
                <a:gd name="T41" fmla="*/ 53 h 120"/>
                <a:gd name="T42" fmla="*/ 313 w 354"/>
                <a:gd name="T43" fmla="*/ 38 h 120"/>
                <a:gd name="T44" fmla="*/ 334 w 354"/>
                <a:gd name="T45" fmla="*/ 27 h 120"/>
                <a:gd name="T46" fmla="*/ 348 w 354"/>
                <a:gd name="T47" fmla="*/ 21 h 120"/>
                <a:gd name="T48" fmla="*/ 354 w 354"/>
                <a:gd name="T49" fmla="*/ 18 h 120"/>
                <a:gd name="T50" fmla="*/ 347 w 354"/>
                <a:gd name="T51" fmla="*/ 18 h 120"/>
                <a:gd name="T52" fmla="*/ 330 w 354"/>
                <a:gd name="T53" fmla="*/ 18 h 120"/>
                <a:gd name="T54" fmla="*/ 305 w 354"/>
                <a:gd name="T55" fmla="*/ 18 h 120"/>
                <a:gd name="T56" fmla="*/ 275 w 354"/>
                <a:gd name="T57" fmla="*/ 19 h 120"/>
                <a:gd name="T58" fmla="*/ 241 w 354"/>
                <a:gd name="T59" fmla="*/ 19 h 120"/>
                <a:gd name="T60" fmla="*/ 207 w 354"/>
                <a:gd name="T61" fmla="*/ 23 h 120"/>
                <a:gd name="T62" fmla="*/ 175 w 354"/>
                <a:gd name="T63" fmla="*/ 26 h 120"/>
                <a:gd name="T64" fmla="*/ 147 w 354"/>
                <a:gd name="T65" fmla="*/ 31 h 120"/>
                <a:gd name="T66" fmla="*/ 121 w 354"/>
                <a:gd name="T67" fmla="*/ 35 h 120"/>
                <a:gd name="T68" fmla="*/ 101 w 354"/>
                <a:gd name="T69" fmla="*/ 39 h 120"/>
                <a:gd name="T70" fmla="*/ 82 w 354"/>
                <a:gd name="T71" fmla="*/ 42 h 120"/>
                <a:gd name="T72" fmla="*/ 65 w 354"/>
                <a:gd name="T73" fmla="*/ 42 h 120"/>
                <a:gd name="T74" fmla="*/ 48 w 354"/>
                <a:gd name="T75" fmla="*/ 38 h 120"/>
                <a:gd name="T76" fmla="*/ 32 w 354"/>
                <a:gd name="T77" fmla="*/ 30 h 120"/>
                <a:gd name="T78" fmla="*/ 15 w 354"/>
                <a:gd name="T79" fmla="*/ 17 h 120"/>
                <a:gd name="T80" fmla="*/ 0 w 354"/>
                <a:gd name="T81" fmla="*/ 0 h 1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54"/>
                <a:gd name="T124" fmla="*/ 0 h 120"/>
                <a:gd name="T125" fmla="*/ 354 w 354"/>
                <a:gd name="T126" fmla="*/ 120 h 12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54" h="120">
                  <a:moveTo>
                    <a:pt x="0" y="0"/>
                  </a:moveTo>
                  <a:lnTo>
                    <a:pt x="0" y="2"/>
                  </a:lnTo>
                  <a:lnTo>
                    <a:pt x="0" y="10"/>
                  </a:lnTo>
                  <a:lnTo>
                    <a:pt x="0" y="21"/>
                  </a:lnTo>
                  <a:lnTo>
                    <a:pt x="4" y="36"/>
                  </a:lnTo>
                  <a:lnTo>
                    <a:pt x="8" y="51"/>
                  </a:lnTo>
                  <a:lnTo>
                    <a:pt x="15" y="66"/>
                  </a:lnTo>
                  <a:lnTo>
                    <a:pt x="25" y="79"/>
                  </a:lnTo>
                  <a:lnTo>
                    <a:pt x="41" y="91"/>
                  </a:lnTo>
                  <a:lnTo>
                    <a:pt x="56" y="99"/>
                  </a:lnTo>
                  <a:lnTo>
                    <a:pt x="73" y="107"/>
                  </a:lnTo>
                  <a:lnTo>
                    <a:pt x="91" y="112"/>
                  </a:lnTo>
                  <a:lnTo>
                    <a:pt x="113" y="119"/>
                  </a:lnTo>
                  <a:lnTo>
                    <a:pt x="131" y="120"/>
                  </a:lnTo>
                  <a:lnTo>
                    <a:pt x="151" y="120"/>
                  </a:lnTo>
                  <a:lnTo>
                    <a:pt x="171" y="116"/>
                  </a:lnTo>
                  <a:lnTo>
                    <a:pt x="190" y="110"/>
                  </a:lnTo>
                  <a:lnTo>
                    <a:pt x="210" y="96"/>
                  </a:lnTo>
                  <a:lnTo>
                    <a:pt x="235" y="83"/>
                  </a:lnTo>
                  <a:lnTo>
                    <a:pt x="262" y="68"/>
                  </a:lnTo>
                  <a:lnTo>
                    <a:pt x="289" y="53"/>
                  </a:lnTo>
                  <a:lnTo>
                    <a:pt x="313" y="38"/>
                  </a:lnTo>
                  <a:lnTo>
                    <a:pt x="334" y="27"/>
                  </a:lnTo>
                  <a:lnTo>
                    <a:pt x="348" y="21"/>
                  </a:lnTo>
                  <a:lnTo>
                    <a:pt x="354" y="18"/>
                  </a:lnTo>
                  <a:lnTo>
                    <a:pt x="347" y="18"/>
                  </a:lnTo>
                  <a:lnTo>
                    <a:pt x="330" y="18"/>
                  </a:lnTo>
                  <a:lnTo>
                    <a:pt x="305" y="18"/>
                  </a:lnTo>
                  <a:lnTo>
                    <a:pt x="275" y="19"/>
                  </a:lnTo>
                  <a:lnTo>
                    <a:pt x="241" y="19"/>
                  </a:lnTo>
                  <a:lnTo>
                    <a:pt x="207" y="23"/>
                  </a:lnTo>
                  <a:lnTo>
                    <a:pt x="175" y="26"/>
                  </a:lnTo>
                  <a:lnTo>
                    <a:pt x="147" y="31"/>
                  </a:lnTo>
                  <a:lnTo>
                    <a:pt x="121" y="35"/>
                  </a:lnTo>
                  <a:lnTo>
                    <a:pt x="101" y="39"/>
                  </a:lnTo>
                  <a:lnTo>
                    <a:pt x="82" y="42"/>
                  </a:lnTo>
                  <a:lnTo>
                    <a:pt x="65" y="42"/>
                  </a:lnTo>
                  <a:lnTo>
                    <a:pt x="48" y="38"/>
                  </a:lnTo>
                  <a:lnTo>
                    <a:pt x="32" y="30"/>
                  </a:lnTo>
                  <a:lnTo>
                    <a:pt x="15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25" name="Freeform 31"/>
            <p:cNvSpPr>
              <a:spLocks/>
            </p:cNvSpPr>
            <p:nvPr/>
          </p:nvSpPr>
          <p:spPr bwMode="auto">
            <a:xfrm>
              <a:off x="4912" y="2079"/>
              <a:ext cx="95" cy="160"/>
            </a:xfrm>
            <a:custGeom>
              <a:avLst/>
              <a:gdLst>
                <a:gd name="T0" fmla="*/ 271 w 286"/>
                <a:gd name="T1" fmla="*/ 89 h 322"/>
                <a:gd name="T2" fmla="*/ 238 w 286"/>
                <a:gd name="T3" fmla="*/ 47 h 322"/>
                <a:gd name="T4" fmla="*/ 204 w 286"/>
                <a:gd name="T5" fmla="*/ 20 h 322"/>
                <a:gd name="T6" fmla="*/ 170 w 286"/>
                <a:gd name="T7" fmla="*/ 4 h 322"/>
                <a:gd name="T8" fmla="*/ 136 w 286"/>
                <a:gd name="T9" fmla="*/ 0 h 322"/>
                <a:gd name="T10" fmla="*/ 102 w 286"/>
                <a:gd name="T11" fmla="*/ 7 h 322"/>
                <a:gd name="T12" fmla="*/ 68 w 286"/>
                <a:gd name="T13" fmla="*/ 23 h 322"/>
                <a:gd name="T14" fmla="*/ 34 w 286"/>
                <a:gd name="T15" fmla="*/ 46 h 322"/>
                <a:gd name="T16" fmla="*/ 2 w 286"/>
                <a:gd name="T17" fmla="*/ 77 h 322"/>
                <a:gd name="T18" fmla="*/ 0 w 286"/>
                <a:gd name="T19" fmla="*/ 94 h 322"/>
                <a:gd name="T20" fmla="*/ 0 w 286"/>
                <a:gd name="T21" fmla="*/ 114 h 322"/>
                <a:gd name="T22" fmla="*/ 2 w 286"/>
                <a:gd name="T23" fmla="*/ 131 h 322"/>
                <a:gd name="T24" fmla="*/ 5 w 286"/>
                <a:gd name="T25" fmla="*/ 150 h 322"/>
                <a:gd name="T26" fmla="*/ 6 w 286"/>
                <a:gd name="T27" fmla="*/ 167 h 322"/>
                <a:gd name="T28" fmla="*/ 9 w 286"/>
                <a:gd name="T29" fmla="*/ 186 h 322"/>
                <a:gd name="T30" fmla="*/ 12 w 286"/>
                <a:gd name="T31" fmla="*/ 204 h 322"/>
                <a:gd name="T32" fmla="*/ 16 w 286"/>
                <a:gd name="T33" fmla="*/ 224 h 322"/>
                <a:gd name="T34" fmla="*/ 70 w 286"/>
                <a:gd name="T35" fmla="*/ 293 h 322"/>
                <a:gd name="T36" fmla="*/ 115 w 286"/>
                <a:gd name="T37" fmla="*/ 322 h 322"/>
                <a:gd name="T38" fmla="*/ 149 w 286"/>
                <a:gd name="T39" fmla="*/ 316 h 322"/>
                <a:gd name="T40" fmla="*/ 180 w 286"/>
                <a:gd name="T41" fmla="*/ 288 h 322"/>
                <a:gd name="T42" fmla="*/ 204 w 286"/>
                <a:gd name="T43" fmla="*/ 243 h 322"/>
                <a:gd name="T44" fmla="*/ 229 w 286"/>
                <a:gd name="T45" fmla="*/ 196 h 322"/>
                <a:gd name="T46" fmla="*/ 253 w 286"/>
                <a:gd name="T47" fmla="*/ 154 h 322"/>
                <a:gd name="T48" fmla="*/ 283 w 286"/>
                <a:gd name="T49" fmla="*/ 130 h 322"/>
                <a:gd name="T50" fmla="*/ 286 w 286"/>
                <a:gd name="T51" fmla="*/ 119 h 322"/>
                <a:gd name="T52" fmla="*/ 284 w 286"/>
                <a:gd name="T53" fmla="*/ 110 h 322"/>
                <a:gd name="T54" fmla="*/ 280 w 286"/>
                <a:gd name="T55" fmla="*/ 100 h 322"/>
                <a:gd name="T56" fmla="*/ 271 w 286"/>
                <a:gd name="T57" fmla="*/ 89 h 32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6"/>
                <a:gd name="T88" fmla="*/ 0 h 322"/>
                <a:gd name="T89" fmla="*/ 286 w 286"/>
                <a:gd name="T90" fmla="*/ 322 h 32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6" h="322">
                  <a:moveTo>
                    <a:pt x="271" y="89"/>
                  </a:moveTo>
                  <a:lnTo>
                    <a:pt x="238" y="47"/>
                  </a:lnTo>
                  <a:lnTo>
                    <a:pt x="204" y="20"/>
                  </a:lnTo>
                  <a:lnTo>
                    <a:pt x="170" y="4"/>
                  </a:lnTo>
                  <a:lnTo>
                    <a:pt x="136" y="0"/>
                  </a:lnTo>
                  <a:lnTo>
                    <a:pt x="102" y="7"/>
                  </a:lnTo>
                  <a:lnTo>
                    <a:pt x="68" y="23"/>
                  </a:lnTo>
                  <a:lnTo>
                    <a:pt x="34" y="46"/>
                  </a:lnTo>
                  <a:lnTo>
                    <a:pt x="2" y="77"/>
                  </a:lnTo>
                  <a:lnTo>
                    <a:pt x="0" y="94"/>
                  </a:lnTo>
                  <a:lnTo>
                    <a:pt x="0" y="114"/>
                  </a:lnTo>
                  <a:lnTo>
                    <a:pt x="2" y="131"/>
                  </a:lnTo>
                  <a:lnTo>
                    <a:pt x="5" y="150"/>
                  </a:lnTo>
                  <a:lnTo>
                    <a:pt x="6" y="167"/>
                  </a:lnTo>
                  <a:lnTo>
                    <a:pt x="9" y="186"/>
                  </a:lnTo>
                  <a:lnTo>
                    <a:pt x="12" y="204"/>
                  </a:lnTo>
                  <a:lnTo>
                    <a:pt x="16" y="224"/>
                  </a:lnTo>
                  <a:lnTo>
                    <a:pt x="70" y="293"/>
                  </a:lnTo>
                  <a:lnTo>
                    <a:pt x="115" y="322"/>
                  </a:lnTo>
                  <a:lnTo>
                    <a:pt x="149" y="316"/>
                  </a:lnTo>
                  <a:lnTo>
                    <a:pt x="180" y="288"/>
                  </a:lnTo>
                  <a:lnTo>
                    <a:pt x="204" y="243"/>
                  </a:lnTo>
                  <a:lnTo>
                    <a:pt x="229" y="196"/>
                  </a:lnTo>
                  <a:lnTo>
                    <a:pt x="253" y="154"/>
                  </a:lnTo>
                  <a:lnTo>
                    <a:pt x="283" y="130"/>
                  </a:lnTo>
                  <a:lnTo>
                    <a:pt x="286" y="119"/>
                  </a:lnTo>
                  <a:lnTo>
                    <a:pt x="284" y="110"/>
                  </a:lnTo>
                  <a:lnTo>
                    <a:pt x="280" y="100"/>
                  </a:lnTo>
                  <a:lnTo>
                    <a:pt x="271" y="89"/>
                  </a:lnTo>
                  <a:close/>
                </a:path>
              </a:pathLst>
            </a:custGeom>
            <a:solidFill>
              <a:srgbClr val="59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26" name="Freeform 32"/>
            <p:cNvSpPr>
              <a:spLocks/>
            </p:cNvSpPr>
            <p:nvPr/>
          </p:nvSpPr>
          <p:spPr bwMode="auto">
            <a:xfrm>
              <a:off x="4941" y="2135"/>
              <a:ext cx="49" cy="81"/>
            </a:xfrm>
            <a:custGeom>
              <a:avLst/>
              <a:gdLst>
                <a:gd name="T0" fmla="*/ 141 w 146"/>
                <a:gd name="T1" fmla="*/ 45 h 163"/>
                <a:gd name="T2" fmla="*/ 122 w 146"/>
                <a:gd name="T3" fmla="*/ 23 h 163"/>
                <a:gd name="T4" fmla="*/ 104 w 146"/>
                <a:gd name="T5" fmla="*/ 10 h 163"/>
                <a:gd name="T6" fmla="*/ 87 w 146"/>
                <a:gd name="T7" fmla="*/ 1 h 163"/>
                <a:gd name="T8" fmla="*/ 70 w 146"/>
                <a:gd name="T9" fmla="*/ 0 h 163"/>
                <a:gd name="T10" fmla="*/ 52 w 146"/>
                <a:gd name="T11" fmla="*/ 2 h 163"/>
                <a:gd name="T12" fmla="*/ 33 w 146"/>
                <a:gd name="T13" fmla="*/ 10 h 163"/>
                <a:gd name="T14" fmla="*/ 16 w 146"/>
                <a:gd name="T15" fmla="*/ 23 h 163"/>
                <a:gd name="T16" fmla="*/ 0 w 146"/>
                <a:gd name="T17" fmla="*/ 40 h 163"/>
                <a:gd name="T18" fmla="*/ 0 w 146"/>
                <a:gd name="T19" fmla="*/ 48 h 163"/>
                <a:gd name="T20" fmla="*/ 0 w 146"/>
                <a:gd name="T21" fmla="*/ 58 h 163"/>
                <a:gd name="T22" fmla="*/ 0 w 146"/>
                <a:gd name="T23" fmla="*/ 66 h 163"/>
                <a:gd name="T24" fmla="*/ 2 w 146"/>
                <a:gd name="T25" fmla="*/ 77 h 163"/>
                <a:gd name="T26" fmla="*/ 2 w 146"/>
                <a:gd name="T27" fmla="*/ 84 h 163"/>
                <a:gd name="T28" fmla="*/ 5 w 146"/>
                <a:gd name="T29" fmla="*/ 95 h 163"/>
                <a:gd name="T30" fmla="*/ 7 w 146"/>
                <a:gd name="T31" fmla="*/ 103 h 163"/>
                <a:gd name="T32" fmla="*/ 9 w 146"/>
                <a:gd name="T33" fmla="*/ 113 h 163"/>
                <a:gd name="T34" fmla="*/ 36 w 146"/>
                <a:gd name="T35" fmla="*/ 148 h 163"/>
                <a:gd name="T36" fmla="*/ 59 w 146"/>
                <a:gd name="T37" fmla="*/ 163 h 163"/>
                <a:gd name="T38" fmla="*/ 76 w 146"/>
                <a:gd name="T39" fmla="*/ 160 h 163"/>
                <a:gd name="T40" fmla="*/ 91 w 146"/>
                <a:gd name="T41" fmla="*/ 146 h 163"/>
                <a:gd name="T42" fmla="*/ 103 w 146"/>
                <a:gd name="T43" fmla="*/ 124 h 163"/>
                <a:gd name="T44" fmla="*/ 115 w 146"/>
                <a:gd name="T45" fmla="*/ 100 h 163"/>
                <a:gd name="T46" fmla="*/ 128 w 146"/>
                <a:gd name="T47" fmla="*/ 79 h 163"/>
                <a:gd name="T48" fmla="*/ 143 w 146"/>
                <a:gd name="T49" fmla="*/ 66 h 163"/>
                <a:gd name="T50" fmla="*/ 146 w 146"/>
                <a:gd name="T51" fmla="*/ 56 h 163"/>
                <a:gd name="T52" fmla="*/ 141 w 146"/>
                <a:gd name="T53" fmla="*/ 45 h 16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46"/>
                <a:gd name="T82" fmla="*/ 0 h 163"/>
                <a:gd name="T83" fmla="*/ 146 w 146"/>
                <a:gd name="T84" fmla="*/ 163 h 16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46" h="163">
                  <a:moveTo>
                    <a:pt x="141" y="45"/>
                  </a:moveTo>
                  <a:lnTo>
                    <a:pt x="122" y="23"/>
                  </a:lnTo>
                  <a:lnTo>
                    <a:pt x="104" y="10"/>
                  </a:lnTo>
                  <a:lnTo>
                    <a:pt x="87" y="1"/>
                  </a:lnTo>
                  <a:lnTo>
                    <a:pt x="70" y="0"/>
                  </a:lnTo>
                  <a:lnTo>
                    <a:pt x="52" y="2"/>
                  </a:lnTo>
                  <a:lnTo>
                    <a:pt x="33" y="10"/>
                  </a:lnTo>
                  <a:lnTo>
                    <a:pt x="16" y="23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0" y="58"/>
                  </a:lnTo>
                  <a:lnTo>
                    <a:pt x="0" y="66"/>
                  </a:lnTo>
                  <a:lnTo>
                    <a:pt x="2" y="77"/>
                  </a:lnTo>
                  <a:lnTo>
                    <a:pt x="2" y="84"/>
                  </a:lnTo>
                  <a:lnTo>
                    <a:pt x="5" y="95"/>
                  </a:lnTo>
                  <a:lnTo>
                    <a:pt x="7" y="103"/>
                  </a:lnTo>
                  <a:lnTo>
                    <a:pt x="9" y="113"/>
                  </a:lnTo>
                  <a:lnTo>
                    <a:pt x="36" y="148"/>
                  </a:lnTo>
                  <a:lnTo>
                    <a:pt x="59" y="163"/>
                  </a:lnTo>
                  <a:lnTo>
                    <a:pt x="76" y="160"/>
                  </a:lnTo>
                  <a:lnTo>
                    <a:pt x="91" y="146"/>
                  </a:lnTo>
                  <a:lnTo>
                    <a:pt x="103" y="124"/>
                  </a:lnTo>
                  <a:lnTo>
                    <a:pt x="115" y="100"/>
                  </a:lnTo>
                  <a:lnTo>
                    <a:pt x="128" y="79"/>
                  </a:lnTo>
                  <a:lnTo>
                    <a:pt x="143" y="66"/>
                  </a:lnTo>
                  <a:lnTo>
                    <a:pt x="146" y="56"/>
                  </a:lnTo>
                  <a:lnTo>
                    <a:pt x="141" y="45"/>
                  </a:lnTo>
                  <a:close/>
                </a:path>
              </a:pathLst>
            </a:custGeom>
            <a:solidFill>
              <a:srgbClr val="DE0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27" name="Freeform 33"/>
            <p:cNvSpPr>
              <a:spLocks/>
            </p:cNvSpPr>
            <p:nvPr/>
          </p:nvSpPr>
          <p:spPr bwMode="auto">
            <a:xfrm>
              <a:off x="4697" y="1611"/>
              <a:ext cx="131" cy="318"/>
            </a:xfrm>
            <a:custGeom>
              <a:avLst/>
              <a:gdLst>
                <a:gd name="T0" fmla="*/ 395 w 395"/>
                <a:gd name="T1" fmla="*/ 320 h 636"/>
                <a:gd name="T2" fmla="*/ 347 w 395"/>
                <a:gd name="T3" fmla="*/ 350 h 636"/>
                <a:gd name="T4" fmla="*/ 303 w 395"/>
                <a:gd name="T5" fmla="*/ 384 h 636"/>
                <a:gd name="T6" fmla="*/ 261 w 395"/>
                <a:gd name="T7" fmla="*/ 418 h 636"/>
                <a:gd name="T8" fmla="*/ 222 w 395"/>
                <a:gd name="T9" fmla="*/ 457 h 636"/>
                <a:gd name="T10" fmla="*/ 183 w 395"/>
                <a:gd name="T11" fmla="*/ 497 h 636"/>
                <a:gd name="T12" fmla="*/ 151 w 395"/>
                <a:gd name="T13" fmla="*/ 541 h 636"/>
                <a:gd name="T14" fmla="*/ 120 w 395"/>
                <a:gd name="T15" fmla="*/ 587 h 636"/>
                <a:gd name="T16" fmla="*/ 93 w 395"/>
                <a:gd name="T17" fmla="*/ 636 h 636"/>
                <a:gd name="T18" fmla="*/ 44 w 395"/>
                <a:gd name="T19" fmla="*/ 585 h 636"/>
                <a:gd name="T20" fmla="*/ 14 w 395"/>
                <a:gd name="T21" fmla="*/ 524 h 636"/>
                <a:gd name="T22" fmla="*/ 0 w 395"/>
                <a:gd name="T23" fmla="*/ 452 h 636"/>
                <a:gd name="T24" fmla="*/ 1 w 395"/>
                <a:gd name="T25" fmla="*/ 374 h 636"/>
                <a:gd name="T26" fmla="*/ 13 w 395"/>
                <a:gd name="T27" fmla="*/ 286 h 636"/>
                <a:gd name="T28" fmla="*/ 35 w 395"/>
                <a:gd name="T29" fmla="*/ 195 h 636"/>
                <a:gd name="T30" fmla="*/ 63 w 395"/>
                <a:gd name="T31" fmla="*/ 98 h 636"/>
                <a:gd name="T32" fmla="*/ 99 w 395"/>
                <a:gd name="T33" fmla="*/ 0 h 636"/>
                <a:gd name="T34" fmla="*/ 97 w 395"/>
                <a:gd name="T35" fmla="*/ 80 h 636"/>
                <a:gd name="T36" fmla="*/ 111 w 395"/>
                <a:gd name="T37" fmla="*/ 144 h 636"/>
                <a:gd name="T38" fmla="*/ 137 w 395"/>
                <a:gd name="T39" fmla="*/ 196 h 636"/>
                <a:gd name="T40" fmla="*/ 175 w 395"/>
                <a:gd name="T41" fmla="*/ 237 h 636"/>
                <a:gd name="T42" fmla="*/ 219 w 395"/>
                <a:gd name="T43" fmla="*/ 267 h 636"/>
                <a:gd name="T44" fmla="*/ 272 w 395"/>
                <a:gd name="T45" fmla="*/ 290 h 636"/>
                <a:gd name="T46" fmla="*/ 332 w 395"/>
                <a:gd name="T47" fmla="*/ 307 h 636"/>
                <a:gd name="T48" fmla="*/ 395 w 395"/>
                <a:gd name="T49" fmla="*/ 320 h 6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95"/>
                <a:gd name="T76" fmla="*/ 0 h 636"/>
                <a:gd name="T77" fmla="*/ 395 w 395"/>
                <a:gd name="T78" fmla="*/ 636 h 6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95" h="636">
                  <a:moveTo>
                    <a:pt x="395" y="320"/>
                  </a:moveTo>
                  <a:lnTo>
                    <a:pt x="347" y="350"/>
                  </a:lnTo>
                  <a:lnTo>
                    <a:pt x="303" y="384"/>
                  </a:lnTo>
                  <a:lnTo>
                    <a:pt x="261" y="418"/>
                  </a:lnTo>
                  <a:lnTo>
                    <a:pt x="222" y="457"/>
                  </a:lnTo>
                  <a:lnTo>
                    <a:pt x="183" y="497"/>
                  </a:lnTo>
                  <a:lnTo>
                    <a:pt x="151" y="541"/>
                  </a:lnTo>
                  <a:lnTo>
                    <a:pt x="120" y="587"/>
                  </a:lnTo>
                  <a:lnTo>
                    <a:pt x="93" y="636"/>
                  </a:lnTo>
                  <a:lnTo>
                    <a:pt x="44" y="585"/>
                  </a:lnTo>
                  <a:lnTo>
                    <a:pt x="14" y="524"/>
                  </a:lnTo>
                  <a:lnTo>
                    <a:pt x="0" y="452"/>
                  </a:lnTo>
                  <a:lnTo>
                    <a:pt x="1" y="374"/>
                  </a:lnTo>
                  <a:lnTo>
                    <a:pt x="13" y="286"/>
                  </a:lnTo>
                  <a:lnTo>
                    <a:pt x="35" y="195"/>
                  </a:lnTo>
                  <a:lnTo>
                    <a:pt x="63" y="98"/>
                  </a:lnTo>
                  <a:lnTo>
                    <a:pt x="99" y="0"/>
                  </a:lnTo>
                  <a:lnTo>
                    <a:pt x="97" y="80"/>
                  </a:lnTo>
                  <a:lnTo>
                    <a:pt x="111" y="144"/>
                  </a:lnTo>
                  <a:lnTo>
                    <a:pt x="137" y="196"/>
                  </a:lnTo>
                  <a:lnTo>
                    <a:pt x="175" y="237"/>
                  </a:lnTo>
                  <a:lnTo>
                    <a:pt x="219" y="267"/>
                  </a:lnTo>
                  <a:lnTo>
                    <a:pt x="272" y="290"/>
                  </a:lnTo>
                  <a:lnTo>
                    <a:pt x="332" y="307"/>
                  </a:lnTo>
                  <a:lnTo>
                    <a:pt x="395" y="320"/>
                  </a:lnTo>
                  <a:close/>
                </a:path>
              </a:pathLst>
            </a:custGeom>
            <a:solidFill>
              <a:srgbClr val="9969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28" name="Freeform 34"/>
            <p:cNvSpPr>
              <a:spLocks/>
            </p:cNvSpPr>
            <p:nvPr/>
          </p:nvSpPr>
          <p:spPr bwMode="auto">
            <a:xfrm>
              <a:off x="4717" y="1674"/>
              <a:ext cx="102" cy="210"/>
            </a:xfrm>
            <a:custGeom>
              <a:avLst/>
              <a:gdLst>
                <a:gd name="T0" fmla="*/ 305 w 305"/>
                <a:gd name="T1" fmla="*/ 218 h 420"/>
                <a:gd name="T2" fmla="*/ 271 w 305"/>
                <a:gd name="T3" fmla="*/ 239 h 420"/>
                <a:gd name="T4" fmla="*/ 240 w 305"/>
                <a:gd name="T5" fmla="*/ 260 h 420"/>
                <a:gd name="T6" fmla="*/ 209 w 305"/>
                <a:gd name="T7" fmla="*/ 281 h 420"/>
                <a:gd name="T8" fmla="*/ 182 w 305"/>
                <a:gd name="T9" fmla="*/ 305 h 420"/>
                <a:gd name="T10" fmla="*/ 155 w 305"/>
                <a:gd name="T11" fmla="*/ 329 h 420"/>
                <a:gd name="T12" fmla="*/ 133 w 305"/>
                <a:gd name="T13" fmla="*/ 356 h 420"/>
                <a:gd name="T14" fmla="*/ 110 w 305"/>
                <a:gd name="T15" fmla="*/ 386 h 420"/>
                <a:gd name="T16" fmla="*/ 92 w 305"/>
                <a:gd name="T17" fmla="*/ 420 h 420"/>
                <a:gd name="T18" fmla="*/ 55 w 305"/>
                <a:gd name="T19" fmla="*/ 385 h 420"/>
                <a:gd name="T20" fmla="*/ 30 w 305"/>
                <a:gd name="T21" fmla="*/ 346 h 420"/>
                <a:gd name="T22" fmla="*/ 11 w 305"/>
                <a:gd name="T23" fmla="*/ 299 h 420"/>
                <a:gd name="T24" fmla="*/ 1 w 305"/>
                <a:gd name="T25" fmla="*/ 249 h 420"/>
                <a:gd name="T26" fmla="*/ 0 w 305"/>
                <a:gd name="T27" fmla="*/ 192 h 420"/>
                <a:gd name="T28" fmla="*/ 7 w 305"/>
                <a:gd name="T29" fmla="*/ 132 h 420"/>
                <a:gd name="T30" fmla="*/ 21 w 305"/>
                <a:gd name="T31" fmla="*/ 68 h 420"/>
                <a:gd name="T32" fmla="*/ 44 w 305"/>
                <a:gd name="T33" fmla="*/ 0 h 420"/>
                <a:gd name="T34" fmla="*/ 45 w 305"/>
                <a:gd name="T35" fmla="*/ 55 h 420"/>
                <a:gd name="T36" fmla="*/ 61 w 305"/>
                <a:gd name="T37" fmla="*/ 99 h 420"/>
                <a:gd name="T38" fmla="*/ 88 w 305"/>
                <a:gd name="T39" fmla="*/ 134 h 420"/>
                <a:gd name="T40" fmla="*/ 123 w 305"/>
                <a:gd name="T41" fmla="*/ 162 h 420"/>
                <a:gd name="T42" fmla="*/ 164 w 305"/>
                <a:gd name="T43" fmla="*/ 181 h 420"/>
                <a:gd name="T44" fmla="*/ 210 w 305"/>
                <a:gd name="T45" fmla="*/ 197 h 420"/>
                <a:gd name="T46" fmla="*/ 257 w 305"/>
                <a:gd name="T47" fmla="*/ 209 h 420"/>
                <a:gd name="T48" fmla="*/ 305 w 305"/>
                <a:gd name="T49" fmla="*/ 218 h 4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5"/>
                <a:gd name="T76" fmla="*/ 0 h 420"/>
                <a:gd name="T77" fmla="*/ 305 w 305"/>
                <a:gd name="T78" fmla="*/ 420 h 4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5" h="420">
                  <a:moveTo>
                    <a:pt x="305" y="218"/>
                  </a:moveTo>
                  <a:lnTo>
                    <a:pt x="271" y="239"/>
                  </a:lnTo>
                  <a:lnTo>
                    <a:pt x="240" y="260"/>
                  </a:lnTo>
                  <a:lnTo>
                    <a:pt x="209" y="281"/>
                  </a:lnTo>
                  <a:lnTo>
                    <a:pt x="182" y="305"/>
                  </a:lnTo>
                  <a:lnTo>
                    <a:pt x="155" y="329"/>
                  </a:lnTo>
                  <a:lnTo>
                    <a:pt x="133" y="356"/>
                  </a:lnTo>
                  <a:lnTo>
                    <a:pt x="110" y="386"/>
                  </a:lnTo>
                  <a:lnTo>
                    <a:pt x="92" y="420"/>
                  </a:lnTo>
                  <a:lnTo>
                    <a:pt x="55" y="385"/>
                  </a:lnTo>
                  <a:lnTo>
                    <a:pt x="30" y="346"/>
                  </a:lnTo>
                  <a:lnTo>
                    <a:pt x="11" y="299"/>
                  </a:lnTo>
                  <a:lnTo>
                    <a:pt x="1" y="249"/>
                  </a:lnTo>
                  <a:lnTo>
                    <a:pt x="0" y="192"/>
                  </a:lnTo>
                  <a:lnTo>
                    <a:pt x="7" y="132"/>
                  </a:lnTo>
                  <a:lnTo>
                    <a:pt x="21" y="68"/>
                  </a:lnTo>
                  <a:lnTo>
                    <a:pt x="44" y="0"/>
                  </a:lnTo>
                  <a:lnTo>
                    <a:pt x="45" y="55"/>
                  </a:lnTo>
                  <a:lnTo>
                    <a:pt x="61" y="99"/>
                  </a:lnTo>
                  <a:lnTo>
                    <a:pt x="88" y="134"/>
                  </a:lnTo>
                  <a:lnTo>
                    <a:pt x="123" y="162"/>
                  </a:lnTo>
                  <a:lnTo>
                    <a:pt x="164" y="181"/>
                  </a:lnTo>
                  <a:lnTo>
                    <a:pt x="210" y="197"/>
                  </a:lnTo>
                  <a:lnTo>
                    <a:pt x="257" y="209"/>
                  </a:lnTo>
                  <a:lnTo>
                    <a:pt x="305" y="218"/>
                  </a:lnTo>
                  <a:close/>
                </a:path>
              </a:pathLst>
            </a:custGeom>
            <a:solidFill>
              <a:srgbClr val="5221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29" name="Freeform 35"/>
            <p:cNvSpPr>
              <a:spLocks/>
            </p:cNvSpPr>
            <p:nvPr/>
          </p:nvSpPr>
          <p:spPr bwMode="auto">
            <a:xfrm>
              <a:off x="4728" y="1695"/>
              <a:ext cx="85" cy="177"/>
            </a:xfrm>
            <a:custGeom>
              <a:avLst/>
              <a:gdLst>
                <a:gd name="T0" fmla="*/ 255 w 255"/>
                <a:gd name="T1" fmla="*/ 182 h 353"/>
                <a:gd name="T2" fmla="*/ 225 w 255"/>
                <a:gd name="T3" fmla="*/ 199 h 353"/>
                <a:gd name="T4" fmla="*/ 200 w 255"/>
                <a:gd name="T5" fmla="*/ 218 h 353"/>
                <a:gd name="T6" fmla="*/ 175 w 255"/>
                <a:gd name="T7" fmla="*/ 236 h 353"/>
                <a:gd name="T8" fmla="*/ 152 w 255"/>
                <a:gd name="T9" fmla="*/ 255 h 353"/>
                <a:gd name="T10" fmla="*/ 129 w 255"/>
                <a:gd name="T11" fmla="*/ 275 h 353"/>
                <a:gd name="T12" fmla="*/ 110 w 255"/>
                <a:gd name="T13" fmla="*/ 299 h 353"/>
                <a:gd name="T14" fmla="*/ 91 w 255"/>
                <a:gd name="T15" fmla="*/ 323 h 353"/>
                <a:gd name="T16" fmla="*/ 77 w 255"/>
                <a:gd name="T17" fmla="*/ 353 h 353"/>
                <a:gd name="T18" fmla="*/ 46 w 255"/>
                <a:gd name="T19" fmla="*/ 323 h 353"/>
                <a:gd name="T20" fmla="*/ 24 w 255"/>
                <a:gd name="T21" fmla="*/ 291 h 353"/>
                <a:gd name="T22" fmla="*/ 8 w 255"/>
                <a:gd name="T23" fmla="*/ 252 h 353"/>
                <a:gd name="T24" fmla="*/ 1 w 255"/>
                <a:gd name="T25" fmla="*/ 210 h 353"/>
                <a:gd name="T26" fmla="*/ 0 w 255"/>
                <a:gd name="T27" fmla="*/ 161 h 353"/>
                <a:gd name="T28" fmla="*/ 5 w 255"/>
                <a:gd name="T29" fmla="*/ 111 h 353"/>
                <a:gd name="T30" fmla="*/ 16 w 255"/>
                <a:gd name="T31" fmla="*/ 56 h 353"/>
                <a:gd name="T32" fmla="*/ 36 w 255"/>
                <a:gd name="T33" fmla="*/ 0 h 353"/>
                <a:gd name="T34" fmla="*/ 36 w 255"/>
                <a:gd name="T35" fmla="*/ 45 h 353"/>
                <a:gd name="T36" fmla="*/ 50 w 255"/>
                <a:gd name="T37" fmla="*/ 83 h 353"/>
                <a:gd name="T38" fmla="*/ 71 w 255"/>
                <a:gd name="T39" fmla="*/ 112 h 353"/>
                <a:gd name="T40" fmla="*/ 103 w 255"/>
                <a:gd name="T41" fmla="*/ 135 h 353"/>
                <a:gd name="T42" fmla="*/ 136 w 255"/>
                <a:gd name="T43" fmla="*/ 152 h 353"/>
                <a:gd name="T44" fmla="*/ 176 w 255"/>
                <a:gd name="T45" fmla="*/ 165 h 353"/>
                <a:gd name="T46" fmla="*/ 215 w 255"/>
                <a:gd name="T47" fmla="*/ 173 h 353"/>
                <a:gd name="T48" fmla="*/ 255 w 255"/>
                <a:gd name="T49" fmla="*/ 182 h 35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55"/>
                <a:gd name="T76" fmla="*/ 0 h 353"/>
                <a:gd name="T77" fmla="*/ 255 w 255"/>
                <a:gd name="T78" fmla="*/ 353 h 35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55" h="353">
                  <a:moveTo>
                    <a:pt x="255" y="182"/>
                  </a:moveTo>
                  <a:lnTo>
                    <a:pt x="225" y="199"/>
                  </a:lnTo>
                  <a:lnTo>
                    <a:pt x="200" y="218"/>
                  </a:lnTo>
                  <a:lnTo>
                    <a:pt x="175" y="236"/>
                  </a:lnTo>
                  <a:lnTo>
                    <a:pt x="152" y="255"/>
                  </a:lnTo>
                  <a:lnTo>
                    <a:pt x="129" y="275"/>
                  </a:lnTo>
                  <a:lnTo>
                    <a:pt x="110" y="299"/>
                  </a:lnTo>
                  <a:lnTo>
                    <a:pt x="91" y="323"/>
                  </a:lnTo>
                  <a:lnTo>
                    <a:pt x="77" y="353"/>
                  </a:lnTo>
                  <a:lnTo>
                    <a:pt x="46" y="323"/>
                  </a:lnTo>
                  <a:lnTo>
                    <a:pt x="24" y="291"/>
                  </a:lnTo>
                  <a:lnTo>
                    <a:pt x="8" y="252"/>
                  </a:lnTo>
                  <a:lnTo>
                    <a:pt x="1" y="210"/>
                  </a:lnTo>
                  <a:lnTo>
                    <a:pt x="0" y="161"/>
                  </a:lnTo>
                  <a:lnTo>
                    <a:pt x="5" y="111"/>
                  </a:lnTo>
                  <a:lnTo>
                    <a:pt x="16" y="56"/>
                  </a:lnTo>
                  <a:lnTo>
                    <a:pt x="36" y="0"/>
                  </a:lnTo>
                  <a:lnTo>
                    <a:pt x="36" y="45"/>
                  </a:lnTo>
                  <a:lnTo>
                    <a:pt x="50" y="83"/>
                  </a:lnTo>
                  <a:lnTo>
                    <a:pt x="71" y="112"/>
                  </a:lnTo>
                  <a:lnTo>
                    <a:pt x="103" y="135"/>
                  </a:lnTo>
                  <a:lnTo>
                    <a:pt x="136" y="152"/>
                  </a:lnTo>
                  <a:lnTo>
                    <a:pt x="176" y="165"/>
                  </a:lnTo>
                  <a:lnTo>
                    <a:pt x="215" y="173"/>
                  </a:lnTo>
                  <a:lnTo>
                    <a:pt x="255" y="182"/>
                  </a:lnTo>
                  <a:close/>
                </a:path>
              </a:pathLst>
            </a:custGeom>
            <a:solidFill>
              <a:srgbClr val="400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30" name="Freeform 36"/>
            <p:cNvSpPr>
              <a:spLocks/>
            </p:cNvSpPr>
            <p:nvPr/>
          </p:nvSpPr>
          <p:spPr bwMode="auto">
            <a:xfrm>
              <a:off x="4738" y="1716"/>
              <a:ext cx="69" cy="143"/>
            </a:xfrm>
            <a:custGeom>
              <a:avLst/>
              <a:gdLst>
                <a:gd name="T0" fmla="*/ 208 w 208"/>
                <a:gd name="T1" fmla="*/ 149 h 286"/>
                <a:gd name="T2" fmla="*/ 184 w 208"/>
                <a:gd name="T3" fmla="*/ 162 h 286"/>
                <a:gd name="T4" fmla="*/ 162 w 208"/>
                <a:gd name="T5" fmla="*/ 177 h 286"/>
                <a:gd name="T6" fmla="*/ 141 w 208"/>
                <a:gd name="T7" fmla="*/ 191 h 286"/>
                <a:gd name="T8" fmla="*/ 124 w 208"/>
                <a:gd name="T9" fmla="*/ 208 h 286"/>
                <a:gd name="T10" fmla="*/ 106 w 208"/>
                <a:gd name="T11" fmla="*/ 224 h 286"/>
                <a:gd name="T12" fmla="*/ 90 w 208"/>
                <a:gd name="T13" fmla="*/ 242 h 286"/>
                <a:gd name="T14" fmla="*/ 75 w 208"/>
                <a:gd name="T15" fmla="*/ 261 h 286"/>
                <a:gd name="T16" fmla="*/ 64 w 208"/>
                <a:gd name="T17" fmla="*/ 286 h 286"/>
                <a:gd name="T18" fmla="*/ 38 w 208"/>
                <a:gd name="T19" fmla="*/ 263 h 286"/>
                <a:gd name="T20" fmla="*/ 20 w 208"/>
                <a:gd name="T21" fmla="*/ 235 h 286"/>
                <a:gd name="T22" fmla="*/ 7 w 208"/>
                <a:gd name="T23" fmla="*/ 204 h 286"/>
                <a:gd name="T24" fmla="*/ 3 w 208"/>
                <a:gd name="T25" fmla="*/ 170 h 286"/>
                <a:gd name="T26" fmla="*/ 0 w 208"/>
                <a:gd name="T27" fmla="*/ 131 h 286"/>
                <a:gd name="T28" fmla="*/ 6 w 208"/>
                <a:gd name="T29" fmla="*/ 90 h 286"/>
                <a:gd name="T30" fmla="*/ 14 w 208"/>
                <a:gd name="T31" fmla="*/ 46 h 286"/>
                <a:gd name="T32" fmla="*/ 30 w 208"/>
                <a:gd name="T33" fmla="*/ 0 h 286"/>
                <a:gd name="T34" fmla="*/ 31 w 208"/>
                <a:gd name="T35" fmla="*/ 37 h 286"/>
                <a:gd name="T36" fmla="*/ 42 w 208"/>
                <a:gd name="T37" fmla="*/ 67 h 286"/>
                <a:gd name="T38" fmla="*/ 59 w 208"/>
                <a:gd name="T39" fmla="*/ 90 h 286"/>
                <a:gd name="T40" fmla="*/ 85 w 208"/>
                <a:gd name="T41" fmla="*/ 110 h 286"/>
                <a:gd name="T42" fmla="*/ 112 w 208"/>
                <a:gd name="T43" fmla="*/ 123 h 286"/>
                <a:gd name="T44" fmla="*/ 144 w 208"/>
                <a:gd name="T45" fmla="*/ 135 h 286"/>
                <a:gd name="T46" fmla="*/ 175 w 208"/>
                <a:gd name="T47" fmla="*/ 141 h 286"/>
                <a:gd name="T48" fmla="*/ 208 w 208"/>
                <a:gd name="T49" fmla="*/ 149 h 28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8"/>
                <a:gd name="T76" fmla="*/ 0 h 286"/>
                <a:gd name="T77" fmla="*/ 208 w 208"/>
                <a:gd name="T78" fmla="*/ 286 h 28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8" h="286">
                  <a:moveTo>
                    <a:pt x="208" y="149"/>
                  </a:moveTo>
                  <a:lnTo>
                    <a:pt x="184" y="162"/>
                  </a:lnTo>
                  <a:lnTo>
                    <a:pt x="162" y="177"/>
                  </a:lnTo>
                  <a:lnTo>
                    <a:pt x="141" y="191"/>
                  </a:lnTo>
                  <a:lnTo>
                    <a:pt x="124" y="208"/>
                  </a:lnTo>
                  <a:lnTo>
                    <a:pt x="106" y="224"/>
                  </a:lnTo>
                  <a:lnTo>
                    <a:pt x="90" y="242"/>
                  </a:lnTo>
                  <a:lnTo>
                    <a:pt x="75" y="261"/>
                  </a:lnTo>
                  <a:lnTo>
                    <a:pt x="64" y="286"/>
                  </a:lnTo>
                  <a:lnTo>
                    <a:pt x="38" y="263"/>
                  </a:lnTo>
                  <a:lnTo>
                    <a:pt x="20" y="235"/>
                  </a:lnTo>
                  <a:lnTo>
                    <a:pt x="7" y="204"/>
                  </a:lnTo>
                  <a:lnTo>
                    <a:pt x="3" y="170"/>
                  </a:lnTo>
                  <a:lnTo>
                    <a:pt x="0" y="131"/>
                  </a:lnTo>
                  <a:lnTo>
                    <a:pt x="6" y="90"/>
                  </a:lnTo>
                  <a:lnTo>
                    <a:pt x="14" y="46"/>
                  </a:lnTo>
                  <a:lnTo>
                    <a:pt x="30" y="0"/>
                  </a:lnTo>
                  <a:lnTo>
                    <a:pt x="31" y="37"/>
                  </a:lnTo>
                  <a:lnTo>
                    <a:pt x="42" y="67"/>
                  </a:lnTo>
                  <a:lnTo>
                    <a:pt x="59" y="90"/>
                  </a:lnTo>
                  <a:lnTo>
                    <a:pt x="85" y="110"/>
                  </a:lnTo>
                  <a:lnTo>
                    <a:pt x="112" y="123"/>
                  </a:lnTo>
                  <a:lnTo>
                    <a:pt x="144" y="135"/>
                  </a:lnTo>
                  <a:lnTo>
                    <a:pt x="175" y="141"/>
                  </a:lnTo>
                  <a:lnTo>
                    <a:pt x="208" y="149"/>
                  </a:lnTo>
                  <a:close/>
                </a:path>
              </a:pathLst>
            </a:custGeom>
            <a:solidFill>
              <a:srgbClr val="3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31" name="Freeform 37"/>
            <p:cNvSpPr>
              <a:spLocks/>
            </p:cNvSpPr>
            <p:nvPr/>
          </p:nvSpPr>
          <p:spPr bwMode="auto">
            <a:xfrm>
              <a:off x="4748" y="1736"/>
              <a:ext cx="53" cy="110"/>
            </a:xfrm>
            <a:custGeom>
              <a:avLst/>
              <a:gdLst>
                <a:gd name="T0" fmla="*/ 158 w 158"/>
                <a:gd name="T1" fmla="*/ 115 h 220"/>
                <a:gd name="T2" fmla="*/ 141 w 158"/>
                <a:gd name="T3" fmla="*/ 125 h 220"/>
                <a:gd name="T4" fmla="*/ 124 w 158"/>
                <a:gd name="T5" fmla="*/ 136 h 220"/>
                <a:gd name="T6" fmla="*/ 109 w 158"/>
                <a:gd name="T7" fmla="*/ 147 h 220"/>
                <a:gd name="T8" fmla="*/ 95 w 158"/>
                <a:gd name="T9" fmla="*/ 159 h 220"/>
                <a:gd name="T10" fmla="*/ 81 w 158"/>
                <a:gd name="T11" fmla="*/ 171 h 220"/>
                <a:gd name="T12" fmla="*/ 69 w 158"/>
                <a:gd name="T13" fmla="*/ 187 h 220"/>
                <a:gd name="T14" fmla="*/ 57 w 158"/>
                <a:gd name="T15" fmla="*/ 202 h 220"/>
                <a:gd name="T16" fmla="*/ 48 w 158"/>
                <a:gd name="T17" fmla="*/ 220 h 220"/>
                <a:gd name="T18" fmla="*/ 28 w 158"/>
                <a:gd name="T19" fmla="*/ 201 h 220"/>
                <a:gd name="T20" fmla="*/ 14 w 158"/>
                <a:gd name="T21" fmla="*/ 181 h 220"/>
                <a:gd name="T22" fmla="*/ 6 w 158"/>
                <a:gd name="T23" fmla="*/ 157 h 220"/>
                <a:gd name="T24" fmla="*/ 2 w 158"/>
                <a:gd name="T25" fmla="*/ 130 h 220"/>
                <a:gd name="T26" fmla="*/ 0 w 158"/>
                <a:gd name="T27" fmla="*/ 100 h 220"/>
                <a:gd name="T28" fmla="*/ 4 w 158"/>
                <a:gd name="T29" fmla="*/ 69 h 220"/>
                <a:gd name="T30" fmla="*/ 11 w 158"/>
                <a:gd name="T31" fmla="*/ 35 h 220"/>
                <a:gd name="T32" fmla="*/ 24 w 158"/>
                <a:gd name="T33" fmla="*/ 0 h 220"/>
                <a:gd name="T34" fmla="*/ 24 w 158"/>
                <a:gd name="T35" fmla="*/ 27 h 220"/>
                <a:gd name="T36" fmla="*/ 33 w 158"/>
                <a:gd name="T37" fmla="*/ 52 h 220"/>
                <a:gd name="T38" fmla="*/ 45 w 158"/>
                <a:gd name="T39" fmla="*/ 70 h 220"/>
                <a:gd name="T40" fmla="*/ 65 w 158"/>
                <a:gd name="T41" fmla="*/ 86 h 220"/>
                <a:gd name="T42" fmla="*/ 85 w 158"/>
                <a:gd name="T43" fmla="*/ 95 h 220"/>
                <a:gd name="T44" fmla="*/ 109 w 158"/>
                <a:gd name="T45" fmla="*/ 104 h 220"/>
                <a:gd name="T46" fmla="*/ 133 w 158"/>
                <a:gd name="T47" fmla="*/ 110 h 220"/>
                <a:gd name="T48" fmla="*/ 158 w 158"/>
                <a:gd name="T49" fmla="*/ 115 h 2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8"/>
                <a:gd name="T76" fmla="*/ 0 h 220"/>
                <a:gd name="T77" fmla="*/ 158 w 158"/>
                <a:gd name="T78" fmla="*/ 220 h 2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8" h="220">
                  <a:moveTo>
                    <a:pt x="158" y="115"/>
                  </a:moveTo>
                  <a:lnTo>
                    <a:pt x="141" y="125"/>
                  </a:lnTo>
                  <a:lnTo>
                    <a:pt x="124" y="136"/>
                  </a:lnTo>
                  <a:lnTo>
                    <a:pt x="109" y="147"/>
                  </a:lnTo>
                  <a:lnTo>
                    <a:pt x="95" y="159"/>
                  </a:lnTo>
                  <a:lnTo>
                    <a:pt x="81" y="171"/>
                  </a:lnTo>
                  <a:lnTo>
                    <a:pt x="69" y="187"/>
                  </a:lnTo>
                  <a:lnTo>
                    <a:pt x="57" y="202"/>
                  </a:lnTo>
                  <a:lnTo>
                    <a:pt x="48" y="220"/>
                  </a:lnTo>
                  <a:lnTo>
                    <a:pt x="28" y="201"/>
                  </a:lnTo>
                  <a:lnTo>
                    <a:pt x="14" y="181"/>
                  </a:lnTo>
                  <a:lnTo>
                    <a:pt x="6" y="157"/>
                  </a:lnTo>
                  <a:lnTo>
                    <a:pt x="2" y="130"/>
                  </a:lnTo>
                  <a:lnTo>
                    <a:pt x="0" y="100"/>
                  </a:lnTo>
                  <a:lnTo>
                    <a:pt x="4" y="69"/>
                  </a:lnTo>
                  <a:lnTo>
                    <a:pt x="11" y="35"/>
                  </a:lnTo>
                  <a:lnTo>
                    <a:pt x="24" y="0"/>
                  </a:lnTo>
                  <a:lnTo>
                    <a:pt x="24" y="27"/>
                  </a:lnTo>
                  <a:lnTo>
                    <a:pt x="33" y="52"/>
                  </a:lnTo>
                  <a:lnTo>
                    <a:pt x="45" y="70"/>
                  </a:lnTo>
                  <a:lnTo>
                    <a:pt x="65" y="86"/>
                  </a:lnTo>
                  <a:lnTo>
                    <a:pt x="85" y="95"/>
                  </a:lnTo>
                  <a:lnTo>
                    <a:pt x="109" y="104"/>
                  </a:lnTo>
                  <a:lnTo>
                    <a:pt x="133" y="110"/>
                  </a:lnTo>
                  <a:lnTo>
                    <a:pt x="158" y="115"/>
                  </a:lnTo>
                  <a:close/>
                </a:path>
              </a:pathLst>
            </a:custGeom>
            <a:solidFill>
              <a:srgbClr val="21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32" name="Freeform 38"/>
            <p:cNvSpPr>
              <a:spLocks/>
            </p:cNvSpPr>
            <p:nvPr/>
          </p:nvSpPr>
          <p:spPr bwMode="auto">
            <a:xfrm>
              <a:off x="4726" y="1614"/>
              <a:ext cx="104" cy="181"/>
            </a:xfrm>
            <a:custGeom>
              <a:avLst/>
              <a:gdLst>
                <a:gd name="T0" fmla="*/ 312 w 312"/>
                <a:gd name="T1" fmla="*/ 314 h 361"/>
                <a:gd name="T2" fmla="*/ 244 w 312"/>
                <a:gd name="T3" fmla="*/ 301 h 361"/>
                <a:gd name="T4" fmla="*/ 185 w 312"/>
                <a:gd name="T5" fmla="*/ 282 h 361"/>
                <a:gd name="T6" fmla="*/ 133 w 312"/>
                <a:gd name="T7" fmla="*/ 256 h 361"/>
                <a:gd name="T8" fmla="*/ 90 w 312"/>
                <a:gd name="T9" fmla="*/ 222 h 361"/>
                <a:gd name="T10" fmla="*/ 55 w 312"/>
                <a:gd name="T11" fmla="*/ 179 h 361"/>
                <a:gd name="T12" fmla="*/ 30 w 312"/>
                <a:gd name="T13" fmla="*/ 128 h 361"/>
                <a:gd name="T14" fmla="*/ 13 w 312"/>
                <a:gd name="T15" fmla="*/ 68 h 361"/>
                <a:gd name="T16" fmla="*/ 8 w 312"/>
                <a:gd name="T17" fmla="*/ 0 h 361"/>
                <a:gd name="T18" fmla="*/ 0 w 312"/>
                <a:gd name="T19" fmla="*/ 65 h 361"/>
                <a:gd name="T20" fmla="*/ 1 w 312"/>
                <a:gd name="T21" fmla="*/ 126 h 361"/>
                <a:gd name="T22" fmla="*/ 14 w 312"/>
                <a:gd name="T23" fmla="*/ 181 h 361"/>
                <a:gd name="T24" fmla="*/ 37 w 312"/>
                <a:gd name="T25" fmla="*/ 231 h 361"/>
                <a:gd name="T26" fmla="*/ 69 w 312"/>
                <a:gd name="T27" fmla="*/ 273 h 361"/>
                <a:gd name="T28" fmla="*/ 113 w 312"/>
                <a:gd name="T29" fmla="*/ 308 h 361"/>
                <a:gd name="T30" fmla="*/ 168 w 312"/>
                <a:gd name="T31" fmla="*/ 338 h 361"/>
                <a:gd name="T32" fmla="*/ 236 w 312"/>
                <a:gd name="T33" fmla="*/ 361 h 361"/>
                <a:gd name="T34" fmla="*/ 251 w 312"/>
                <a:gd name="T35" fmla="*/ 359 h 361"/>
                <a:gd name="T36" fmla="*/ 267 w 312"/>
                <a:gd name="T37" fmla="*/ 356 h 361"/>
                <a:gd name="T38" fmla="*/ 279 w 312"/>
                <a:gd name="T39" fmla="*/ 351 h 361"/>
                <a:gd name="T40" fmla="*/ 291 w 312"/>
                <a:gd name="T41" fmla="*/ 347 h 361"/>
                <a:gd name="T42" fmla="*/ 298 w 312"/>
                <a:gd name="T43" fmla="*/ 339 h 361"/>
                <a:gd name="T44" fmla="*/ 305 w 312"/>
                <a:gd name="T45" fmla="*/ 333 h 361"/>
                <a:gd name="T46" fmla="*/ 309 w 312"/>
                <a:gd name="T47" fmla="*/ 323 h 361"/>
                <a:gd name="T48" fmla="*/ 312 w 312"/>
                <a:gd name="T49" fmla="*/ 314 h 3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12"/>
                <a:gd name="T76" fmla="*/ 0 h 361"/>
                <a:gd name="T77" fmla="*/ 312 w 312"/>
                <a:gd name="T78" fmla="*/ 361 h 3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12" h="361">
                  <a:moveTo>
                    <a:pt x="312" y="314"/>
                  </a:moveTo>
                  <a:lnTo>
                    <a:pt x="244" y="301"/>
                  </a:lnTo>
                  <a:lnTo>
                    <a:pt x="185" y="282"/>
                  </a:lnTo>
                  <a:lnTo>
                    <a:pt x="133" y="256"/>
                  </a:lnTo>
                  <a:lnTo>
                    <a:pt x="90" y="222"/>
                  </a:lnTo>
                  <a:lnTo>
                    <a:pt x="55" y="179"/>
                  </a:lnTo>
                  <a:lnTo>
                    <a:pt x="30" y="128"/>
                  </a:lnTo>
                  <a:lnTo>
                    <a:pt x="13" y="68"/>
                  </a:lnTo>
                  <a:lnTo>
                    <a:pt x="8" y="0"/>
                  </a:lnTo>
                  <a:lnTo>
                    <a:pt x="0" y="65"/>
                  </a:lnTo>
                  <a:lnTo>
                    <a:pt x="1" y="126"/>
                  </a:lnTo>
                  <a:lnTo>
                    <a:pt x="14" y="181"/>
                  </a:lnTo>
                  <a:lnTo>
                    <a:pt x="37" y="231"/>
                  </a:lnTo>
                  <a:lnTo>
                    <a:pt x="69" y="273"/>
                  </a:lnTo>
                  <a:lnTo>
                    <a:pt x="113" y="308"/>
                  </a:lnTo>
                  <a:lnTo>
                    <a:pt x="168" y="338"/>
                  </a:lnTo>
                  <a:lnTo>
                    <a:pt x="236" y="361"/>
                  </a:lnTo>
                  <a:lnTo>
                    <a:pt x="251" y="359"/>
                  </a:lnTo>
                  <a:lnTo>
                    <a:pt x="267" y="356"/>
                  </a:lnTo>
                  <a:lnTo>
                    <a:pt x="279" y="351"/>
                  </a:lnTo>
                  <a:lnTo>
                    <a:pt x="291" y="347"/>
                  </a:lnTo>
                  <a:lnTo>
                    <a:pt x="298" y="339"/>
                  </a:lnTo>
                  <a:lnTo>
                    <a:pt x="305" y="333"/>
                  </a:lnTo>
                  <a:lnTo>
                    <a:pt x="309" y="323"/>
                  </a:lnTo>
                  <a:lnTo>
                    <a:pt x="312" y="314"/>
                  </a:lnTo>
                  <a:close/>
                </a:path>
              </a:pathLst>
            </a:custGeom>
            <a:solidFill>
              <a:srgbClr val="E0B09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33" name="Freeform 39"/>
            <p:cNvSpPr>
              <a:spLocks/>
            </p:cNvSpPr>
            <p:nvPr/>
          </p:nvSpPr>
          <p:spPr bwMode="auto">
            <a:xfrm>
              <a:off x="4783" y="1837"/>
              <a:ext cx="116" cy="265"/>
            </a:xfrm>
            <a:custGeom>
              <a:avLst/>
              <a:gdLst>
                <a:gd name="T0" fmla="*/ 349 w 349"/>
                <a:gd name="T1" fmla="*/ 160 h 529"/>
                <a:gd name="T2" fmla="*/ 332 w 349"/>
                <a:gd name="T3" fmla="*/ 139 h 529"/>
                <a:gd name="T4" fmla="*/ 318 w 349"/>
                <a:gd name="T5" fmla="*/ 119 h 529"/>
                <a:gd name="T6" fmla="*/ 301 w 349"/>
                <a:gd name="T7" fmla="*/ 99 h 529"/>
                <a:gd name="T8" fmla="*/ 287 w 349"/>
                <a:gd name="T9" fmla="*/ 80 h 529"/>
                <a:gd name="T10" fmla="*/ 271 w 349"/>
                <a:gd name="T11" fmla="*/ 59 h 529"/>
                <a:gd name="T12" fmla="*/ 256 w 349"/>
                <a:gd name="T13" fmla="*/ 39 h 529"/>
                <a:gd name="T14" fmla="*/ 240 w 349"/>
                <a:gd name="T15" fmla="*/ 20 h 529"/>
                <a:gd name="T16" fmla="*/ 226 w 349"/>
                <a:gd name="T17" fmla="*/ 0 h 529"/>
                <a:gd name="T18" fmla="*/ 151 w 349"/>
                <a:gd name="T19" fmla="*/ 21 h 529"/>
                <a:gd name="T20" fmla="*/ 88 w 349"/>
                <a:gd name="T21" fmla="*/ 69 h 529"/>
                <a:gd name="T22" fmla="*/ 38 w 349"/>
                <a:gd name="T23" fmla="*/ 136 h 529"/>
                <a:gd name="T24" fmla="*/ 9 w 349"/>
                <a:gd name="T25" fmla="*/ 217 h 529"/>
                <a:gd name="T26" fmla="*/ 0 w 349"/>
                <a:gd name="T27" fmla="*/ 302 h 529"/>
                <a:gd name="T28" fmla="*/ 20 w 349"/>
                <a:gd name="T29" fmla="*/ 388 h 529"/>
                <a:gd name="T30" fmla="*/ 72 w 349"/>
                <a:gd name="T31" fmla="*/ 465 h 529"/>
                <a:gd name="T32" fmla="*/ 161 w 349"/>
                <a:gd name="T33" fmla="*/ 529 h 529"/>
                <a:gd name="T34" fmla="*/ 243 w 349"/>
                <a:gd name="T35" fmla="*/ 529 h 529"/>
                <a:gd name="T36" fmla="*/ 295 w 349"/>
                <a:gd name="T37" fmla="*/ 506 h 529"/>
                <a:gd name="T38" fmla="*/ 322 w 349"/>
                <a:gd name="T39" fmla="*/ 461 h 529"/>
                <a:gd name="T40" fmla="*/ 333 w 349"/>
                <a:gd name="T41" fmla="*/ 405 h 529"/>
                <a:gd name="T42" fmla="*/ 332 w 349"/>
                <a:gd name="T43" fmla="*/ 340 h 529"/>
                <a:gd name="T44" fmla="*/ 331 w 349"/>
                <a:gd name="T45" fmla="*/ 274 h 529"/>
                <a:gd name="T46" fmla="*/ 333 w 349"/>
                <a:gd name="T47" fmla="*/ 210 h 529"/>
                <a:gd name="T48" fmla="*/ 349 w 349"/>
                <a:gd name="T49" fmla="*/ 160 h 5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9"/>
                <a:gd name="T76" fmla="*/ 0 h 529"/>
                <a:gd name="T77" fmla="*/ 349 w 349"/>
                <a:gd name="T78" fmla="*/ 529 h 5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9" h="529">
                  <a:moveTo>
                    <a:pt x="349" y="160"/>
                  </a:moveTo>
                  <a:lnTo>
                    <a:pt x="332" y="139"/>
                  </a:lnTo>
                  <a:lnTo>
                    <a:pt x="318" y="119"/>
                  </a:lnTo>
                  <a:lnTo>
                    <a:pt x="301" y="99"/>
                  </a:lnTo>
                  <a:lnTo>
                    <a:pt x="287" y="80"/>
                  </a:lnTo>
                  <a:lnTo>
                    <a:pt x="271" y="59"/>
                  </a:lnTo>
                  <a:lnTo>
                    <a:pt x="256" y="39"/>
                  </a:lnTo>
                  <a:lnTo>
                    <a:pt x="240" y="20"/>
                  </a:lnTo>
                  <a:lnTo>
                    <a:pt x="226" y="0"/>
                  </a:lnTo>
                  <a:lnTo>
                    <a:pt x="151" y="21"/>
                  </a:lnTo>
                  <a:lnTo>
                    <a:pt x="88" y="69"/>
                  </a:lnTo>
                  <a:lnTo>
                    <a:pt x="38" y="136"/>
                  </a:lnTo>
                  <a:lnTo>
                    <a:pt x="9" y="217"/>
                  </a:lnTo>
                  <a:lnTo>
                    <a:pt x="0" y="302"/>
                  </a:lnTo>
                  <a:lnTo>
                    <a:pt x="20" y="388"/>
                  </a:lnTo>
                  <a:lnTo>
                    <a:pt x="72" y="465"/>
                  </a:lnTo>
                  <a:lnTo>
                    <a:pt x="161" y="529"/>
                  </a:lnTo>
                  <a:lnTo>
                    <a:pt x="243" y="529"/>
                  </a:lnTo>
                  <a:lnTo>
                    <a:pt x="295" y="506"/>
                  </a:lnTo>
                  <a:lnTo>
                    <a:pt x="322" y="461"/>
                  </a:lnTo>
                  <a:lnTo>
                    <a:pt x="333" y="405"/>
                  </a:lnTo>
                  <a:lnTo>
                    <a:pt x="332" y="340"/>
                  </a:lnTo>
                  <a:lnTo>
                    <a:pt x="331" y="274"/>
                  </a:lnTo>
                  <a:lnTo>
                    <a:pt x="333" y="210"/>
                  </a:lnTo>
                  <a:lnTo>
                    <a:pt x="349" y="160"/>
                  </a:lnTo>
                  <a:close/>
                </a:path>
              </a:pathLst>
            </a:custGeom>
            <a:solidFill>
              <a:srgbClr val="8F8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34" name="Freeform 40"/>
            <p:cNvSpPr>
              <a:spLocks/>
            </p:cNvSpPr>
            <p:nvPr/>
          </p:nvSpPr>
          <p:spPr bwMode="auto">
            <a:xfrm>
              <a:off x="4795" y="1844"/>
              <a:ext cx="103" cy="235"/>
            </a:xfrm>
            <a:custGeom>
              <a:avLst/>
              <a:gdLst>
                <a:gd name="T0" fmla="*/ 309 w 309"/>
                <a:gd name="T1" fmla="*/ 144 h 470"/>
                <a:gd name="T2" fmla="*/ 295 w 309"/>
                <a:gd name="T3" fmla="*/ 124 h 470"/>
                <a:gd name="T4" fmla="*/ 280 w 309"/>
                <a:gd name="T5" fmla="*/ 107 h 470"/>
                <a:gd name="T6" fmla="*/ 266 w 309"/>
                <a:gd name="T7" fmla="*/ 89 h 470"/>
                <a:gd name="T8" fmla="*/ 254 w 309"/>
                <a:gd name="T9" fmla="*/ 72 h 470"/>
                <a:gd name="T10" fmla="*/ 239 w 309"/>
                <a:gd name="T11" fmla="*/ 52 h 470"/>
                <a:gd name="T12" fmla="*/ 225 w 309"/>
                <a:gd name="T13" fmla="*/ 36 h 470"/>
                <a:gd name="T14" fmla="*/ 211 w 309"/>
                <a:gd name="T15" fmla="*/ 17 h 470"/>
                <a:gd name="T16" fmla="*/ 199 w 309"/>
                <a:gd name="T17" fmla="*/ 0 h 470"/>
                <a:gd name="T18" fmla="*/ 134 w 309"/>
                <a:gd name="T19" fmla="*/ 19 h 470"/>
                <a:gd name="T20" fmla="*/ 77 w 309"/>
                <a:gd name="T21" fmla="*/ 60 h 470"/>
                <a:gd name="T22" fmla="*/ 33 w 309"/>
                <a:gd name="T23" fmla="*/ 120 h 470"/>
                <a:gd name="T24" fmla="*/ 7 w 309"/>
                <a:gd name="T25" fmla="*/ 192 h 470"/>
                <a:gd name="T26" fmla="*/ 0 w 309"/>
                <a:gd name="T27" fmla="*/ 268 h 470"/>
                <a:gd name="T28" fmla="*/ 18 w 309"/>
                <a:gd name="T29" fmla="*/ 345 h 470"/>
                <a:gd name="T30" fmla="*/ 63 w 309"/>
                <a:gd name="T31" fmla="*/ 413 h 470"/>
                <a:gd name="T32" fmla="*/ 142 w 309"/>
                <a:gd name="T33" fmla="*/ 470 h 470"/>
                <a:gd name="T34" fmla="*/ 214 w 309"/>
                <a:gd name="T35" fmla="*/ 470 h 470"/>
                <a:gd name="T36" fmla="*/ 261 w 309"/>
                <a:gd name="T37" fmla="*/ 449 h 470"/>
                <a:gd name="T38" fmla="*/ 285 w 309"/>
                <a:gd name="T39" fmla="*/ 410 h 470"/>
                <a:gd name="T40" fmla="*/ 295 w 309"/>
                <a:gd name="T41" fmla="*/ 361 h 470"/>
                <a:gd name="T42" fmla="*/ 293 w 309"/>
                <a:gd name="T43" fmla="*/ 303 h 470"/>
                <a:gd name="T44" fmla="*/ 292 w 309"/>
                <a:gd name="T45" fmla="*/ 244 h 470"/>
                <a:gd name="T46" fmla="*/ 295 w 309"/>
                <a:gd name="T47" fmla="*/ 190 h 470"/>
                <a:gd name="T48" fmla="*/ 309 w 309"/>
                <a:gd name="T49" fmla="*/ 144 h 4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9"/>
                <a:gd name="T76" fmla="*/ 0 h 470"/>
                <a:gd name="T77" fmla="*/ 309 w 309"/>
                <a:gd name="T78" fmla="*/ 470 h 4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9" h="470">
                  <a:moveTo>
                    <a:pt x="309" y="144"/>
                  </a:moveTo>
                  <a:lnTo>
                    <a:pt x="295" y="124"/>
                  </a:lnTo>
                  <a:lnTo>
                    <a:pt x="280" y="107"/>
                  </a:lnTo>
                  <a:lnTo>
                    <a:pt x="266" y="89"/>
                  </a:lnTo>
                  <a:lnTo>
                    <a:pt x="254" y="72"/>
                  </a:lnTo>
                  <a:lnTo>
                    <a:pt x="239" y="52"/>
                  </a:lnTo>
                  <a:lnTo>
                    <a:pt x="225" y="36"/>
                  </a:lnTo>
                  <a:lnTo>
                    <a:pt x="211" y="17"/>
                  </a:lnTo>
                  <a:lnTo>
                    <a:pt x="199" y="0"/>
                  </a:lnTo>
                  <a:lnTo>
                    <a:pt x="134" y="19"/>
                  </a:lnTo>
                  <a:lnTo>
                    <a:pt x="77" y="60"/>
                  </a:lnTo>
                  <a:lnTo>
                    <a:pt x="33" y="120"/>
                  </a:lnTo>
                  <a:lnTo>
                    <a:pt x="7" y="192"/>
                  </a:lnTo>
                  <a:lnTo>
                    <a:pt x="0" y="268"/>
                  </a:lnTo>
                  <a:lnTo>
                    <a:pt x="18" y="345"/>
                  </a:lnTo>
                  <a:lnTo>
                    <a:pt x="63" y="413"/>
                  </a:lnTo>
                  <a:lnTo>
                    <a:pt x="142" y="470"/>
                  </a:lnTo>
                  <a:lnTo>
                    <a:pt x="214" y="470"/>
                  </a:lnTo>
                  <a:lnTo>
                    <a:pt x="261" y="449"/>
                  </a:lnTo>
                  <a:lnTo>
                    <a:pt x="285" y="410"/>
                  </a:lnTo>
                  <a:lnTo>
                    <a:pt x="295" y="361"/>
                  </a:lnTo>
                  <a:lnTo>
                    <a:pt x="293" y="303"/>
                  </a:lnTo>
                  <a:lnTo>
                    <a:pt x="292" y="244"/>
                  </a:lnTo>
                  <a:lnTo>
                    <a:pt x="295" y="190"/>
                  </a:lnTo>
                  <a:lnTo>
                    <a:pt x="309" y="144"/>
                  </a:lnTo>
                  <a:close/>
                </a:path>
              </a:pathLst>
            </a:custGeom>
            <a:solidFill>
              <a:srgbClr val="A8A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35" name="Freeform 41"/>
            <p:cNvSpPr>
              <a:spLocks/>
            </p:cNvSpPr>
            <p:nvPr/>
          </p:nvSpPr>
          <p:spPr bwMode="auto">
            <a:xfrm>
              <a:off x="4807" y="1851"/>
              <a:ext cx="90" cy="205"/>
            </a:xfrm>
            <a:custGeom>
              <a:avLst/>
              <a:gdLst>
                <a:gd name="T0" fmla="*/ 270 w 270"/>
                <a:gd name="T1" fmla="*/ 124 h 410"/>
                <a:gd name="T2" fmla="*/ 257 w 270"/>
                <a:gd name="T3" fmla="*/ 108 h 410"/>
                <a:gd name="T4" fmla="*/ 244 w 270"/>
                <a:gd name="T5" fmla="*/ 92 h 410"/>
                <a:gd name="T6" fmla="*/ 233 w 270"/>
                <a:gd name="T7" fmla="*/ 77 h 410"/>
                <a:gd name="T8" fmla="*/ 222 w 270"/>
                <a:gd name="T9" fmla="*/ 61 h 410"/>
                <a:gd name="T10" fmla="*/ 209 w 270"/>
                <a:gd name="T11" fmla="*/ 45 h 410"/>
                <a:gd name="T12" fmla="*/ 196 w 270"/>
                <a:gd name="T13" fmla="*/ 30 h 410"/>
                <a:gd name="T14" fmla="*/ 185 w 270"/>
                <a:gd name="T15" fmla="*/ 14 h 410"/>
                <a:gd name="T16" fmla="*/ 174 w 270"/>
                <a:gd name="T17" fmla="*/ 0 h 410"/>
                <a:gd name="T18" fmla="*/ 116 w 270"/>
                <a:gd name="T19" fmla="*/ 15 h 410"/>
                <a:gd name="T20" fmla="*/ 68 w 270"/>
                <a:gd name="T21" fmla="*/ 52 h 410"/>
                <a:gd name="T22" fmla="*/ 28 w 270"/>
                <a:gd name="T23" fmla="*/ 103 h 410"/>
                <a:gd name="T24" fmla="*/ 6 w 270"/>
                <a:gd name="T25" fmla="*/ 167 h 410"/>
                <a:gd name="T26" fmla="*/ 0 w 270"/>
                <a:gd name="T27" fmla="*/ 233 h 410"/>
                <a:gd name="T28" fmla="*/ 16 w 270"/>
                <a:gd name="T29" fmla="*/ 300 h 410"/>
                <a:gd name="T30" fmla="*/ 55 w 270"/>
                <a:gd name="T31" fmla="*/ 359 h 410"/>
                <a:gd name="T32" fmla="*/ 124 w 270"/>
                <a:gd name="T33" fmla="*/ 410 h 410"/>
                <a:gd name="T34" fmla="*/ 188 w 270"/>
                <a:gd name="T35" fmla="*/ 410 h 410"/>
                <a:gd name="T36" fmla="*/ 227 w 270"/>
                <a:gd name="T37" fmla="*/ 390 h 410"/>
                <a:gd name="T38" fmla="*/ 249 w 270"/>
                <a:gd name="T39" fmla="*/ 356 h 410"/>
                <a:gd name="T40" fmla="*/ 257 w 270"/>
                <a:gd name="T41" fmla="*/ 313 h 410"/>
                <a:gd name="T42" fmla="*/ 256 w 270"/>
                <a:gd name="T43" fmla="*/ 262 h 410"/>
                <a:gd name="T44" fmla="*/ 256 w 270"/>
                <a:gd name="T45" fmla="*/ 212 h 410"/>
                <a:gd name="T46" fmla="*/ 257 w 270"/>
                <a:gd name="T47" fmla="*/ 164 h 410"/>
                <a:gd name="T48" fmla="*/ 270 w 270"/>
                <a:gd name="T49" fmla="*/ 124 h 41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70"/>
                <a:gd name="T76" fmla="*/ 0 h 410"/>
                <a:gd name="T77" fmla="*/ 270 w 270"/>
                <a:gd name="T78" fmla="*/ 410 h 41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70" h="410">
                  <a:moveTo>
                    <a:pt x="270" y="124"/>
                  </a:moveTo>
                  <a:lnTo>
                    <a:pt x="257" y="108"/>
                  </a:lnTo>
                  <a:lnTo>
                    <a:pt x="244" y="92"/>
                  </a:lnTo>
                  <a:lnTo>
                    <a:pt x="233" y="77"/>
                  </a:lnTo>
                  <a:lnTo>
                    <a:pt x="222" y="61"/>
                  </a:lnTo>
                  <a:lnTo>
                    <a:pt x="209" y="45"/>
                  </a:lnTo>
                  <a:lnTo>
                    <a:pt x="196" y="30"/>
                  </a:lnTo>
                  <a:lnTo>
                    <a:pt x="185" y="14"/>
                  </a:lnTo>
                  <a:lnTo>
                    <a:pt x="174" y="0"/>
                  </a:lnTo>
                  <a:lnTo>
                    <a:pt x="116" y="15"/>
                  </a:lnTo>
                  <a:lnTo>
                    <a:pt x="68" y="52"/>
                  </a:lnTo>
                  <a:lnTo>
                    <a:pt x="28" y="103"/>
                  </a:lnTo>
                  <a:lnTo>
                    <a:pt x="6" y="167"/>
                  </a:lnTo>
                  <a:lnTo>
                    <a:pt x="0" y="233"/>
                  </a:lnTo>
                  <a:lnTo>
                    <a:pt x="16" y="300"/>
                  </a:lnTo>
                  <a:lnTo>
                    <a:pt x="55" y="359"/>
                  </a:lnTo>
                  <a:lnTo>
                    <a:pt x="124" y="410"/>
                  </a:lnTo>
                  <a:lnTo>
                    <a:pt x="188" y="410"/>
                  </a:lnTo>
                  <a:lnTo>
                    <a:pt x="227" y="390"/>
                  </a:lnTo>
                  <a:lnTo>
                    <a:pt x="249" y="356"/>
                  </a:lnTo>
                  <a:lnTo>
                    <a:pt x="257" y="313"/>
                  </a:lnTo>
                  <a:lnTo>
                    <a:pt x="256" y="262"/>
                  </a:lnTo>
                  <a:lnTo>
                    <a:pt x="256" y="212"/>
                  </a:lnTo>
                  <a:lnTo>
                    <a:pt x="257" y="164"/>
                  </a:lnTo>
                  <a:lnTo>
                    <a:pt x="270" y="124"/>
                  </a:lnTo>
                  <a:close/>
                </a:path>
              </a:pathLst>
            </a:custGeom>
            <a:solidFill>
              <a:srgbClr val="C2C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36" name="Freeform 42"/>
            <p:cNvSpPr>
              <a:spLocks/>
            </p:cNvSpPr>
            <p:nvPr/>
          </p:nvSpPr>
          <p:spPr bwMode="auto">
            <a:xfrm>
              <a:off x="4818" y="1858"/>
              <a:ext cx="77" cy="174"/>
            </a:xfrm>
            <a:custGeom>
              <a:avLst/>
              <a:gdLst>
                <a:gd name="T0" fmla="*/ 232 w 232"/>
                <a:gd name="T1" fmla="*/ 104 h 347"/>
                <a:gd name="T2" fmla="*/ 220 w 232"/>
                <a:gd name="T3" fmla="*/ 90 h 347"/>
                <a:gd name="T4" fmla="*/ 210 w 232"/>
                <a:gd name="T5" fmla="*/ 77 h 347"/>
                <a:gd name="T6" fmla="*/ 199 w 232"/>
                <a:gd name="T7" fmla="*/ 63 h 347"/>
                <a:gd name="T8" fmla="*/ 189 w 232"/>
                <a:gd name="T9" fmla="*/ 51 h 347"/>
                <a:gd name="T10" fmla="*/ 179 w 232"/>
                <a:gd name="T11" fmla="*/ 38 h 347"/>
                <a:gd name="T12" fmla="*/ 169 w 232"/>
                <a:gd name="T13" fmla="*/ 25 h 347"/>
                <a:gd name="T14" fmla="*/ 160 w 232"/>
                <a:gd name="T15" fmla="*/ 12 h 347"/>
                <a:gd name="T16" fmla="*/ 151 w 232"/>
                <a:gd name="T17" fmla="*/ 0 h 347"/>
                <a:gd name="T18" fmla="*/ 102 w 232"/>
                <a:gd name="T19" fmla="*/ 12 h 347"/>
                <a:gd name="T20" fmla="*/ 59 w 232"/>
                <a:gd name="T21" fmla="*/ 44 h 347"/>
                <a:gd name="T22" fmla="*/ 27 w 232"/>
                <a:gd name="T23" fmla="*/ 87 h 347"/>
                <a:gd name="T24" fmla="*/ 7 w 232"/>
                <a:gd name="T25" fmla="*/ 141 h 347"/>
                <a:gd name="T26" fmla="*/ 0 w 232"/>
                <a:gd name="T27" fmla="*/ 197 h 347"/>
                <a:gd name="T28" fmla="*/ 14 w 232"/>
                <a:gd name="T29" fmla="*/ 253 h 347"/>
                <a:gd name="T30" fmla="*/ 48 w 232"/>
                <a:gd name="T31" fmla="*/ 304 h 347"/>
                <a:gd name="T32" fmla="*/ 107 w 232"/>
                <a:gd name="T33" fmla="*/ 347 h 347"/>
                <a:gd name="T34" fmla="*/ 161 w 232"/>
                <a:gd name="T35" fmla="*/ 347 h 347"/>
                <a:gd name="T36" fmla="*/ 195 w 232"/>
                <a:gd name="T37" fmla="*/ 332 h 347"/>
                <a:gd name="T38" fmla="*/ 213 w 232"/>
                <a:gd name="T39" fmla="*/ 303 h 347"/>
                <a:gd name="T40" fmla="*/ 220 w 232"/>
                <a:gd name="T41" fmla="*/ 266 h 347"/>
                <a:gd name="T42" fmla="*/ 219 w 232"/>
                <a:gd name="T43" fmla="*/ 223 h 347"/>
                <a:gd name="T44" fmla="*/ 219 w 232"/>
                <a:gd name="T45" fmla="*/ 180 h 347"/>
                <a:gd name="T46" fmla="*/ 220 w 232"/>
                <a:gd name="T47" fmla="*/ 138 h 347"/>
                <a:gd name="T48" fmla="*/ 232 w 232"/>
                <a:gd name="T49" fmla="*/ 104 h 3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32"/>
                <a:gd name="T76" fmla="*/ 0 h 347"/>
                <a:gd name="T77" fmla="*/ 232 w 232"/>
                <a:gd name="T78" fmla="*/ 347 h 3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32" h="347">
                  <a:moveTo>
                    <a:pt x="232" y="104"/>
                  </a:moveTo>
                  <a:lnTo>
                    <a:pt x="220" y="90"/>
                  </a:lnTo>
                  <a:lnTo>
                    <a:pt x="210" y="77"/>
                  </a:lnTo>
                  <a:lnTo>
                    <a:pt x="199" y="63"/>
                  </a:lnTo>
                  <a:lnTo>
                    <a:pt x="189" y="51"/>
                  </a:lnTo>
                  <a:lnTo>
                    <a:pt x="179" y="38"/>
                  </a:lnTo>
                  <a:lnTo>
                    <a:pt x="169" y="25"/>
                  </a:lnTo>
                  <a:lnTo>
                    <a:pt x="160" y="12"/>
                  </a:lnTo>
                  <a:lnTo>
                    <a:pt x="151" y="0"/>
                  </a:lnTo>
                  <a:lnTo>
                    <a:pt x="102" y="12"/>
                  </a:lnTo>
                  <a:lnTo>
                    <a:pt x="59" y="44"/>
                  </a:lnTo>
                  <a:lnTo>
                    <a:pt x="27" y="87"/>
                  </a:lnTo>
                  <a:lnTo>
                    <a:pt x="7" y="141"/>
                  </a:lnTo>
                  <a:lnTo>
                    <a:pt x="0" y="197"/>
                  </a:lnTo>
                  <a:lnTo>
                    <a:pt x="14" y="253"/>
                  </a:lnTo>
                  <a:lnTo>
                    <a:pt x="48" y="304"/>
                  </a:lnTo>
                  <a:lnTo>
                    <a:pt x="107" y="347"/>
                  </a:lnTo>
                  <a:lnTo>
                    <a:pt x="161" y="347"/>
                  </a:lnTo>
                  <a:lnTo>
                    <a:pt x="195" y="332"/>
                  </a:lnTo>
                  <a:lnTo>
                    <a:pt x="213" y="303"/>
                  </a:lnTo>
                  <a:lnTo>
                    <a:pt x="220" y="266"/>
                  </a:lnTo>
                  <a:lnTo>
                    <a:pt x="219" y="223"/>
                  </a:lnTo>
                  <a:lnTo>
                    <a:pt x="219" y="180"/>
                  </a:lnTo>
                  <a:lnTo>
                    <a:pt x="220" y="138"/>
                  </a:lnTo>
                  <a:lnTo>
                    <a:pt x="232" y="104"/>
                  </a:lnTo>
                  <a:close/>
                </a:path>
              </a:pathLst>
            </a:custGeom>
            <a:solidFill>
              <a:srgbClr val="DE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37" name="Freeform 43"/>
            <p:cNvSpPr>
              <a:spLocks/>
            </p:cNvSpPr>
            <p:nvPr/>
          </p:nvSpPr>
          <p:spPr bwMode="auto">
            <a:xfrm>
              <a:off x="4858" y="1887"/>
              <a:ext cx="41" cy="90"/>
            </a:xfrm>
            <a:custGeom>
              <a:avLst/>
              <a:gdLst>
                <a:gd name="T0" fmla="*/ 123 w 123"/>
                <a:gd name="T1" fmla="*/ 64 h 179"/>
                <a:gd name="T2" fmla="*/ 114 w 123"/>
                <a:gd name="T3" fmla="*/ 55 h 179"/>
                <a:gd name="T4" fmla="*/ 107 w 123"/>
                <a:gd name="T5" fmla="*/ 47 h 179"/>
                <a:gd name="T6" fmla="*/ 99 w 123"/>
                <a:gd name="T7" fmla="*/ 39 h 179"/>
                <a:gd name="T8" fmla="*/ 92 w 123"/>
                <a:gd name="T9" fmla="*/ 31 h 179"/>
                <a:gd name="T10" fmla="*/ 83 w 123"/>
                <a:gd name="T11" fmla="*/ 23 h 179"/>
                <a:gd name="T12" fmla="*/ 76 w 123"/>
                <a:gd name="T13" fmla="*/ 15 h 179"/>
                <a:gd name="T14" fmla="*/ 68 w 123"/>
                <a:gd name="T15" fmla="*/ 8 h 179"/>
                <a:gd name="T16" fmla="*/ 61 w 123"/>
                <a:gd name="T17" fmla="*/ 0 h 179"/>
                <a:gd name="T18" fmla="*/ 40 w 123"/>
                <a:gd name="T19" fmla="*/ 9 h 179"/>
                <a:gd name="T20" fmla="*/ 24 w 123"/>
                <a:gd name="T21" fmla="*/ 22 h 179"/>
                <a:gd name="T22" fmla="*/ 11 w 123"/>
                <a:gd name="T23" fmla="*/ 39 h 179"/>
                <a:gd name="T24" fmla="*/ 4 w 123"/>
                <a:gd name="T25" fmla="*/ 60 h 179"/>
                <a:gd name="T26" fmla="*/ 0 w 123"/>
                <a:gd name="T27" fmla="*/ 83 h 179"/>
                <a:gd name="T28" fmla="*/ 0 w 123"/>
                <a:gd name="T29" fmla="*/ 111 h 179"/>
                <a:gd name="T30" fmla="*/ 4 w 123"/>
                <a:gd name="T31" fmla="*/ 142 h 179"/>
                <a:gd name="T32" fmla="*/ 14 w 123"/>
                <a:gd name="T33" fmla="*/ 179 h 179"/>
                <a:gd name="T34" fmla="*/ 37 w 123"/>
                <a:gd name="T35" fmla="*/ 175 h 179"/>
                <a:gd name="T36" fmla="*/ 57 w 123"/>
                <a:gd name="T37" fmla="*/ 166 h 179"/>
                <a:gd name="T38" fmla="*/ 71 w 123"/>
                <a:gd name="T39" fmla="*/ 151 h 179"/>
                <a:gd name="T40" fmla="*/ 83 w 123"/>
                <a:gd name="T41" fmla="*/ 136 h 179"/>
                <a:gd name="T42" fmla="*/ 92 w 123"/>
                <a:gd name="T43" fmla="*/ 116 h 179"/>
                <a:gd name="T44" fmla="*/ 100 w 123"/>
                <a:gd name="T45" fmla="*/ 96 h 179"/>
                <a:gd name="T46" fmla="*/ 109 w 123"/>
                <a:gd name="T47" fmla="*/ 78 h 179"/>
                <a:gd name="T48" fmla="*/ 123 w 123"/>
                <a:gd name="T49" fmla="*/ 64 h 17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3"/>
                <a:gd name="T76" fmla="*/ 0 h 179"/>
                <a:gd name="T77" fmla="*/ 123 w 123"/>
                <a:gd name="T78" fmla="*/ 179 h 17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3" h="179">
                  <a:moveTo>
                    <a:pt x="123" y="64"/>
                  </a:moveTo>
                  <a:lnTo>
                    <a:pt x="114" y="55"/>
                  </a:lnTo>
                  <a:lnTo>
                    <a:pt x="107" y="47"/>
                  </a:lnTo>
                  <a:lnTo>
                    <a:pt x="99" y="39"/>
                  </a:lnTo>
                  <a:lnTo>
                    <a:pt x="92" y="31"/>
                  </a:lnTo>
                  <a:lnTo>
                    <a:pt x="83" y="23"/>
                  </a:lnTo>
                  <a:lnTo>
                    <a:pt x="76" y="15"/>
                  </a:lnTo>
                  <a:lnTo>
                    <a:pt x="68" y="8"/>
                  </a:lnTo>
                  <a:lnTo>
                    <a:pt x="61" y="0"/>
                  </a:lnTo>
                  <a:lnTo>
                    <a:pt x="40" y="9"/>
                  </a:lnTo>
                  <a:lnTo>
                    <a:pt x="24" y="22"/>
                  </a:lnTo>
                  <a:lnTo>
                    <a:pt x="11" y="39"/>
                  </a:lnTo>
                  <a:lnTo>
                    <a:pt x="4" y="60"/>
                  </a:lnTo>
                  <a:lnTo>
                    <a:pt x="0" y="83"/>
                  </a:lnTo>
                  <a:lnTo>
                    <a:pt x="0" y="111"/>
                  </a:lnTo>
                  <a:lnTo>
                    <a:pt x="4" y="142"/>
                  </a:lnTo>
                  <a:lnTo>
                    <a:pt x="14" y="179"/>
                  </a:lnTo>
                  <a:lnTo>
                    <a:pt x="37" y="175"/>
                  </a:lnTo>
                  <a:lnTo>
                    <a:pt x="57" y="166"/>
                  </a:lnTo>
                  <a:lnTo>
                    <a:pt x="71" y="151"/>
                  </a:lnTo>
                  <a:lnTo>
                    <a:pt x="83" y="136"/>
                  </a:lnTo>
                  <a:lnTo>
                    <a:pt x="92" y="116"/>
                  </a:lnTo>
                  <a:lnTo>
                    <a:pt x="100" y="96"/>
                  </a:lnTo>
                  <a:lnTo>
                    <a:pt x="109" y="78"/>
                  </a:lnTo>
                  <a:lnTo>
                    <a:pt x="123" y="64"/>
                  </a:lnTo>
                  <a:close/>
                </a:path>
              </a:pathLst>
            </a:custGeom>
            <a:solidFill>
              <a:srgbClr val="0000B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38" name="Freeform 44"/>
            <p:cNvSpPr>
              <a:spLocks/>
            </p:cNvSpPr>
            <p:nvPr/>
          </p:nvSpPr>
          <p:spPr bwMode="auto">
            <a:xfrm>
              <a:off x="4852" y="1796"/>
              <a:ext cx="108" cy="142"/>
            </a:xfrm>
            <a:custGeom>
              <a:avLst/>
              <a:gdLst>
                <a:gd name="T0" fmla="*/ 322 w 322"/>
                <a:gd name="T1" fmla="*/ 283 h 283"/>
                <a:gd name="T2" fmla="*/ 230 w 322"/>
                <a:gd name="T3" fmla="*/ 272 h 283"/>
                <a:gd name="T4" fmla="*/ 161 w 322"/>
                <a:gd name="T5" fmla="*/ 251 h 283"/>
                <a:gd name="T6" fmla="*/ 109 w 322"/>
                <a:gd name="T7" fmla="*/ 221 h 283"/>
                <a:gd name="T8" fmla="*/ 74 w 322"/>
                <a:gd name="T9" fmla="*/ 183 h 283"/>
                <a:gd name="T10" fmla="*/ 48 w 322"/>
                <a:gd name="T11" fmla="*/ 140 h 283"/>
                <a:gd name="T12" fmla="*/ 30 w 322"/>
                <a:gd name="T13" fmla="*/ 94 h 283"/>
                <a:gd name="T14" fmla="*/ 14 w 322"/>
                <a:gd name="T15" fmla="*/ 46 h 283"/>
                <a:gd name="T16" fmla="*/ 0 w 322"/>
                <a:gd name="T17" fmla="*/ 0 h 283"/>
                <a:gd name="T18" fmla="*/ 7 w 322"/>
                <a:gd name="T19" fmla="*/ 5 h 283"/>
                <a:gd name="T20" fmla="*/ 16 w 322"/>
                <a:gd name="T21" fmla="*/ 12 h 283"/>
                <a:gd name="T22" fmla="*/ 24 w 322"/>
                <a:gd name="T23" fmla="*/ 18 h 283"/>
                <a:gd name="T24" fmla="*/ 34 w 322"/>
                <a:gd name="T25" fmla="*/ 25 h 283"/>
                <a:gd name="T26" fmla="*/ 43 w 322"/>
                <a:gd name="T27" fmla="*/ 30 h 283"/>
                <a:gd name="T28" fmla="*/ 54 w 322"/>
                <a:gd name="T29" fmla="*/ 35 h 283"/>
                <a:gd name="T30" fmla="*/ 66 w 322"/>
                <a:gd name="T31" fmla="*/ 39 h 283"/>
                <a:gd name="T32" fmla="*/ 81 w 322"/>
                <a:gd name="T33" fmla="*/ 43 h 283"/>
                <a:gd name="T34" fmla="*/ 89 w 322"/>
                <a:gd name="T35" fmla="*/ 81 h 283"/>
                <a:gd name="T36" fmla="*/ 103 w 322"/>
                <a:gd name="T37" fmla="*/ 119 h 283"/>
                <a:gd name="T38" fmla="*/ 122 w 322"/>
                <a:gd name="T39" fmla="*/ 154 h 283"/>
                <a:gd name="T40" fmla="*/ 147 w 322"/>
                <a:gd name="T41" fmla="*/ 188 h 283"/>
                <a:gd name="T42" fmla="*/ 177 w 322"/>
                <a:gd name="T43" fmla="*/ 217 h 283"/>
                <a:gd name="T44" fmla="*/ 216 w 322"/>
                <a:gd name="T45" fmla="*/ 243 h 283"/>
                <a:gd name="T46" fmla="*/ 264 w 322"/>
                <a:gd name="T47" fmla="*/ 265 h 283"/>
                <a:gd name="T48" fmla="*/ 322 w 322"/>
                <a:gd name="T49" fmla="*/ 283 h 2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22"/>
                <a:gd name="T76" fmla="*/ 0 h 283"/>
                <a:gd name="T77" fmla="*/ 322 w 322"/>
                <a:gd name="T78" fmla="*/ 283 h 2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22" h="283">
                  <a:moveTo>
                    <a:pt x="322" y="283"/>
                  </a:moveTo>
                  <a:lnTo>
                    <a:pt x="230" y="272"/>
                  </a:lnTo>
                  <a:lnTo>
                    <a:pt x="161" y="251"/>
                  </a:lnTo>
                  <a:lnTo>
                    <a:pt x="109" y="221"/>
                  </a:lnTo>
                  <a:lnTo>
                    <a:pt x="74" y="183"/>
                  </a:lnTo>
                  <a:lnTo>
                    <a:pt x="48" y="140"/>
                  </a:lnTo>
                  <a:lnTo>
                    <a:pt x="30" y="94"/>
                  </a:lnTo>
                  <a:lnTo>
                    <a:pt x="14" y="46"/>
                  </a:lnTo>
                  <a:lnTo>
                    <a:pt x="0" y="0"/>
                  </a:lnTo>
                  <a:lnTo>
                    <a:pt x="7" y="5"/>
                  </a:lnTo>
                  <a:lnTo>
                    <a:pt x="16" y="12"/>
                  </a:lnTo>
                  <a:lnTo>
                    <a:pt x="24" y="18"/>
                  </a:lnTo>
                  <a:lnTo>
                    <a:pt x="34" y="25"/>
                  </a:lnTo>
                  <a:lnTo>
                    <a:pt x="43" y="30"/>
                  </a:lnTo>
                  <a:lnTo>
                    <a:pt x="54" y="35"/>
                  </a:lnTo>
                  <a:lnTo>
                    <a:pt x="66" y="39"/>
                  </a:lnTo>
                  <a:lnTo>
                    <a:pt x="81" y="43"/>
                  </a:lnTo>
                  <a:lnTo>
                    <a:pt x="89" y="81"/>
                  </a:lnTo>
                  <a:lnTo>
                    <a:pt x="103" y="119"/>
                  </a:lnTo>
                  <a:lnTo>
                    <a:pt x="122" y="154"/>
                  </a:lnTo>
                  <a:lnTo>
                    <a:pt x="147" y="188"/>
                  </a:lnTo>
                  <a:lnTo>
                    <a:pt x="177" y="217"/>
                  </a:lnTo>
                  <a:lnTo>
                    <a:pt x="216" y="243"/>
                  </a:lnTo>
                  <a:lnTo>
                    <a:pt x="264" y="265"/>
                  </a:lnTo>
                  <a:lnTo>
                    <a:pt x="322" y="28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39" name="Freeform 45"/>
            <p:cNvSpPr>
              <a:spLocks/>
            </p:cNvSpPr>
            <p:nvPr/>
          </p:nvSpPr>
          <p:spPr bwMode="auto">
            <a:xfrm>
              <a:off x="4987" y="1877"/>
              <a:ext cx="140" cy="238"/>
            </a:xfrm>
            <a:custGeom>
              <a:avLst/>
              <a:gdLst>
                <a:gd name="T0" fmla="*/ 293 w 419"/>
                <a:gd name="T1" fmla="*/ 4 h 476"/>
                <a:gd name="T2" fmla="*/ 261 w 419"/>
                <a:gd name="T3" fmla="*/ 30 h 476"/>
                <a:gd name="T4" fmla="*/ 229 w 419"/>
                <a:gd name="T5" fmla="*/ 53 h 476"/>
                <a:gd name="T6" fmla="*/ 193 w 419"/>
                <a:gd name="T7" fmla="*/ 74 h 476"/>
                <a:gd name="T8" fmla="*/ 159 w 419"/>
                <a:gd name="T9" fmla="*/ 93 h 476"/>
                <a:gd name="T10" fmla="*/ 121 w 419"/>
                <a:gd name="T11" fmla="*/ 107 h 476"/>
                <a:gd name="T12" fmla="*/ 85 w 419"/>
                <a:gd name="T13" fmla="*/ 119 h 476"/>
                <a:gd name="T14" fmla="*/ 45 w 419"/>
                <a:gd name="T15" fmla="*/ 127 h 476"/>
                <a:gd name="T16" fmla="*/ 7 w 419"/>
                <a:gd name="T17" fmla="*/ 132 h 476"/>
                <a:gd name="T18" fmla="*/ 4 w 419"/>
                <a:gd name="T19" fmla="*/ 146 h 476"/>
                <a:gd name="T20" fmla="*/ 4 w 419"/>
                <a:gd name="T21" fmla="*/ 160 h 476"/>
                <a:gd name="T22" fmla="*/ 1 w 419"/>
                <a:gd name="T23" fmla="*/ 175 h 476"/>
                <a:gd name="T24" fmla="*/ 1 w 419"/>
                <a:gd name="T25" fmla="*/ 190 h 476"/>
                <a:gd name="T26" fmla="*/ 0 w 419"/>
                <a:gd name="T27" fmla="*/ 204 h 476"/>
                <a:gd name="T28" fmla="*/ 1 w 419"/>
                <a:gd name="T29" fmla="*/ 218 h 476"/>
                <a:gd name="T30" fmla="*/ 3 w 419"/>
                <a:gd name="T31" fmla="*/ 234 h 476"/>
                <a:gd name="T32" fmla="*/ 7 w 419"/>
                <a:gd name="T33" fmla="*/ 249 h 476"/>
                <a:gd name="T34" fmla="*/ 25 w 419"/>
                <a:gd name="T35" fmla="*/ 279 h 476"/>
                <a:gd name="T36" fmla="*/ 39 w 419"/>
                <a:gd name="T37" fmla="*/ 315 h 476"/>
                <a:gd name="T38" fmla="*/ 51 w 419"/>
                <a:gd name="T39" fmla="*/ 351 h 476"/>
                <a:gd name="T40" fmla="*/ 63 w 419"/>
                <a:gd name="T41" fmla="*/ 389 h 476"/>
                <a:gd name="T42" fmla="*/ 80 w 419"/>
                <a:gd name="T43" fmla="*/ 422 h 476"/>
                <a:gd name="T44" fmla="*/ 106 w 419"/>
                <a:gd name="T45" fmla="*/ 449 h 476"/>
                <a:gd name="T46" fmla="*/ 142 w 419"/>
                <a:gd name="T47" fmla="*/ 467 h 476"/>
                <a:gd name="T48" fmla="*/ 197 w 419"/>
                <a:gd name="T49" fmla="*/ 476 h 476"/>
                <a:gd name="T50" fmla="*/ 245 w 419"/>
                <a:gd name="T51" fmla="*/ 461 h 476"/>
                <a:gd name="T52" fmla="*/ 288 w 419"/>
                <a:gd name="T53" fmla="*/ 435 h 476"/>
                <a:gd name="T54" fmla="*/ 322 w 419"/>
                <a:gd name="T55" fmla="*/ 397 h 476"/>
                <a:gd name="T56" fmla="*/ 353 w 419"/>
                <a:gd name="T57" fmla="*/ 352 h 476"/>
                <a:gd name="T58" fmla="*/ 375 w 419"/>
                <a:gd name="T59" fmla="*/ 298 h 476"/>
                <a:gd name="T60" fmla="*/ 394 w 419"/>
                <a:gd name="T61" fmla="*/ 236 h 476"/>
                <a:gd name="T62" fmla="*/ 406 w 419"/>
                <a:gd name="T63" fmla="*/ 170 h 476"/>
                <a:gd name="T64" fmla="*/ 419 w 419"/>
                <a:gd name="T65" fmla="*/ 98 h 476"/>
                <a:gd name="T66" fmla="*/ 411 w 419"/>
                <a:gd name="T67" fmla="*/ 74 h 476"/>
                <a:gd name="T68" fmla="*/ 404 w 419"/>
                <a:gd name="T69" fmla="*/ 53 h 476"/>
                <a:gd name="T70" fmla="*/ 392 w 419"/>
                <a:gd name="T71" fmla="*/ 35 h 476"/>
                <a:gd name="T72" fmla="*/ 381 w 419"/>
                <a:gd name="T73" fmla="*/ 21 h 476"/>
                <a:gd name="T74" fmla="*/ 364 w 419"/>
                <a:gd name="T75" fmla="*/ 9 h 476"/>
                <a:gd name="T76" fmla="*/ 344 w 419"/>
                <a:gd name="T77" fmla="*/ 2 h 476"/>
                <a:gd name="T78" fmla="*/ 320 w 419"/>
                <a:gd name="T79" fmla="*/ 0 h 476"/>
                <a:gd name="T80" fmla="*/ 293 w 419"/>
                <a:gd name="T81" fmla="*/ 4 h 47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19"/>
                <a:gd name="T124" fmla="*/ 0 h 476"/>
                <a:gd name="T125" fmla="*/ 419 w 419"/>
                <a:gd name="T126" fmla="*/ 476 h 47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19" h="476">
                  <a:moveTo>
                    <a:pt x="293" y="4"/>
                  </a:moveTo>
                  <a:lnTo>
                    <a:pt x="261" y="30"/>
                  </a:lnTo>
                  <a:lnTo>
                    <a:pt x="229" y="53"/>
                  </a:lnTo>
                  <a:lnTo>
                    <a:pt x="193" y="74"/>
                  </a:lnTo>
                  <a:lnTo>
                    <a:pt x="159" y="93"/>
                  </a:lnTo>
                  <a:lnTo>
                    <a:pt x="121" y="107"/>
                  </a:lnTo>
                  <a:lnTo>
                    <a:pt x="85" y="119"/>
                  </a:lnTo>
                  <a:lnTo>
                    <a:pt x="45" y="127"/>
                  </a:lnTo>
                  <a:lnTo>
                    <a:pt x="7" y="132"/>
                  </a:lnTo>
                  <a:lnTo>
                    <a:pt x="4" y="146"/>
                  </a:lnTo>
                  <a:lnTo>
                    <a:pt x="4" y="160"/>
                  </a:lnTo>
                  <a:lnTo>
                    <a:pt x="1" y="175"/>
                  </a:lnTo>
                  <a:lnTo>
                    <a:pt x="1" y="190"/>
                  </a:lnTo>
                  <a:lnTo>
                    <a:pt x="0" y="204"/>
                  </a:lnTo>
                  <a:lnTo>
                    <a:pt x="1" y="218"/>
                  </a:lnTo>
                  <a:lnTo>
                    <a:pt x="3" y="234"/>
                  </a:lnTo>
                  <a:lnTo>
                    <a:pt x="7" y="249"/>
                  </a:lnTo>
                  <a:lnTo>
                    <a:pt x="25" y="279"/>
                  </a:lnTo>
                  <a:lnTo>
                    <a:pt x="39" y="315"/>
                  </a:lnTo>
                  <a:lnTo>
                    <a:pt x="51" y="351"/>
                  </a:lnTo>
                  <a:lnTo>
                    <a:pt x="63" y="389"/>
                  </a:lnTo>
                  <a:lnTo>
                    <a:pt x="80" y="422"/>
                  </a:lnTo>
                  <a:lnTo>
                    <a:pt x="106" y="449"/>
                  </a:lnTo>
                  <a:lnTo>
                    <a:pt x="142" y="467"/>
                  </a:lnTo>
                  <a:lnTo>
                    <a:pt x="197" y="476"/>
                  </a:lnTo>
                  <a:lnTo>
                    <a:pt x="245" y="461"/>
                  </a:lnTo>
                  <a:lnTo>
                    <a:pt x="288" y="435"/>
                  </a:lnTo>
                  <a:lnTo>
                    <a:pt x="322" y="397"/>
                  </a:lnTo>
                  <a:lnTo>
                    <a:pt x="353" y="352"/>
                  </a:lnTo>
                  <a:lnTo>
                    <a:pt x="375" y="298"/>
                  </a:lnTo>
                  <a:lnTo>
                    <a:pt x="394" y="236"/>
                  </a:lnTo>
                  <a:lnTo>
                    <a:pt x="406" y="170"/>
                  </a:lnTo>
                  <a:lnTo>
                    <a:pt x="419" y="98"/>
                  </a:lnTo>
                  <a:lnTo>
                    <a:pt x="411" y="74"/>
                  </a:lnTo>
                  <a:lnTo>
                    <a:pt x="404" y="53"/>
                  </a:lnTo>
                  <a:lnTo>
                    <a:pt x="392" y="35"/>
                  </a:lnTo>
                  <a:lnTo>
                    <a:pt x="381" y="21"/>
                  </a:lnTo>
                  <a:lnTo>
                    <a:pt x="364" y="9"/>
                  </a:lnTo>
                  <a:lnTo>
                    <a:pt x="344" y="2"/>
                  </a:lnTo>
                  <a:lnTo>
                    <a:pt x="320" y="0"/>
                  </a:lnTo>
                  <a:lnTo>
                    <a:pt x="293" y="4"/>
                  </a:lnTo>
                  <a:close/>
                </a:path>
              </a:pathLst>
            </a:custGeom>
            <a:solidFill>
              <a:srgbClr val="8F8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0" name="Freeform 46"/>
            <p:cNvSpPr>
              <a:spLocks/>
            </p:cNvSpPr>
            <p:nvPr/>
          </p:nvSpPr>
          <p:spPr bwMode="auto">
            <a:xfrm>
              <a:off x="4989" y="1880"/>
              <a:ext cx="126" cy="217"/>
            </a:xfrm>
            <a:custGeom>
              <a:avLst/>
              <a:gdLst>
                <a:gd name="T0" fmla="*/ 265 w 378"/>
                <a:gd name="T1" fmla="*/ 4 h 434"/>
                <a:gd name="T2" fmla="*/ 236 w 378"/>
                <a:gd name="T3" fmla="*/ 28 h 434"/>
                <a:gd name="T4" fmla="*/ 206 w 378"/>
                <a:gd name="T5" fmla="*/ 50 h 434"/>
                <a:gd name="T6" fmla="*/ 175 w 378"/>
                <a:gd name="T7" fmla="*/ 68 h 434"/>
                <a:gd name="T8" fmla="*/ 144 w 378"/>
                <a:gd name="T9" fmla="*/ 85 h 434"/>
                <a:gd name="T10" fmla="*/ 110 w 378"/>
                <a:gd name="T11" fmla="*/ 97 h 434"/>
                <a:gd name="T12" fmla="*/ 76 w 378"/>
                <a:gd name="T13" fmla="*/ 109 h 434"/>
                <a:gd name="T14" fmla="*/ 41 w 378"/>
                <a:gd name="T15" fmla="*/ 115 h 434"/>
                <a:gd name="T16" fmla="*/ 6 w 378"/>
                <a:gd name="T17" fmla="*/ 122 h 434"/>
                <a:gd name="T18" fmla="*/ 3 w 378"/>
                <a:gd name="T19" fmla="*/ 134 h 434"/>
                <a:gd name="T20" fmla="*/ 3 w 378"/>
                <a:gd name="T21" fmla="*/ 147 h 434"/>
                <a:gd name="T22" fmla="*/ 1 w 378"/>
                <a:gd name="T23" fmla="*/ 160 h 434"/>
                <a:gd name="T24" fmla="*/ 1 w 378"/>
                <a:gd name="T25" fmla="*/ 174 h 434"/>
                <a:gd name="T26" fmla="*/ 0 w 378"/>
                <a:gd name="T27" fmla="*/ 186 h 434"/>
                <a:gd name="T28" fmla="*/ 0 w 378"/>
                <a:gd name="T29" fmla="*/ 200 h 434"/>
                <a:gd name="T30" fmla="*/ 1 w 378"/>
                <a:gd name="T31" fmla="*/ 212 h 434"/>
                <a:gd name="T32" fmla="*/ 6 w 378"/>
                <a:gd name="T33" fmla="*/ 226 h 434"/>
                <a:gd name="T34" fmla="*/ 22 w 378"/>
                <a:gd name="T35" fmla="*/ 254 h 434"/>
                <a:gd name="T36" fmla="*/ 35 w 378"/>
                <a:gd name="T37" fmla="*/ 286 h 434"/>
                <a:gd name="T38" fmla="*/ 46 w 378"/>
                <a:gd name="T39" fmla="*/ 320 h 434"/>
                <a:gd name="T40" fmla="*/ 58 w 378"/>
                <a:gd name="T41" fmla="*/ 354 h 434"/>
                <a:gd name="T42" fmla="*/ 72 w 378"/>
                <a:gd name="T43" fmla="*/ 383 h 434"/>
                <a:gd name="T44" fmla="*/ 96 w 378"/>
                <a:gd name="T45" fmla="*/ 409 h 434"/>
                <a:gd name="T46" fmla="*/ 128 w 378"/>
                <a:gd name="T47" fmla="*/ 426 h 434"/>
                <a:gd name="T48" fmla="*/ 178 w 378"/>
                <a:gd name="T49" fmla="*/ 434 h 434"/>
                <a:gd name="T50" fmla="*/ 220 w 378"/>
                <a:gd name="T51" fmla="*/ 418 h 434"/>
                <a:gd name="T52" fmla="*/ 260 w 378"/>
                <a:gd name="T53" fmla="*/ 395 h 434"/>
                <a:gd name="T54" fmla="*/ 291 w 378"/>
                <a:gd name="T55" fmla="*/ 361 h 434"/>
                <a:gd name="T56" fmla="*/ 318 w 378"/>
                <a:gd name="T57" fmla="*/ 320 h 434"/>
                <a:gd name="T58" fmla="*/ 337 w 378"/>
                <a:gd name="T59" fmla="*/ 271 h 434"/>
                <a:gd name="T60" fmla="*/ 354 w 378"/>
                <a:gd name="T61" fmla="*/ 216 h 434"/>
                <a:gd name="T62" fmla="*/ 367 w 378"/>
                <a:gd name="T63" fmla="*/ 153 h 434"/>
                <a:gd name="T64" fmla="*/ 378 w 378"/>
                <a:gd name="T65" fmla="*/ 88 h 434"/>
                <a:gd name="T66" fmla="*/ 371 w 378"/>
                <a:gd name="T67" fmla="*/ 67 h 434"/>
                <a:gd name="T68" fmla="*/ 364 w 378"/>
                <a:gd name="T69" fmla="*/ 49 h 434"/>
                <a:gd name="T70" fmla="*/ 354 w 378"/>
                <a:gd name="T71" fmla="*/ 32 h 434"/>
                <a:gd name="T72" fmla="*/ 344 w 378"/>
                <a:gd name="T73" fmla="*/ 20 h 434"/>
                <a:gd name="T74" fmla="*/ 329 w 378"/>
                <a:gd name="T75" fmla="*/ 10 h 434"/>
                <a:gd name="T76" fmla="*/ 312 w 378"/>
                <a:gd name="T77" fmla="*/ 3 h 434"/>
                <a:gd name="T78" fmla="*/ 291 w 378"/>
                <a:gd name="T79" fmla="*/ 0 h 434"/>
                <a:gd name="T80" fmla="*/ 265 w 378"/>
                <a:gd name="T81" fmla="*/ 4 h 43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78"/>
                <a:gd name="T124" fmla="*/ 0 h 434"/>
                <a:gd name="T125" fmla="*/ 378 w 378"/>
                <a:gd name="T126" fmla="*/ 434 h 43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78" h="434">
                  <a:moveTo>
                    <a:pt x="265" y="4"/>
                  </a:moveTo>
                  <a:lnTo>
                    <a:pt x="236" y="28"/>
                  </a:lnTo>
                  <a:lnTo>
                    <a:pt x="206" y="50"/>
                  </a:lnTo>
                  <a:lnTo>
                    <a:pt x="175" y="68"/>
                  </a:lnTo>
                  <a:lnTo>
                    <a:pt x="144" y="85"/>
                  </a:lnTo>
                  <a:lnTo>
                    <a:pt x="110" y="97"/>
                  </a:lnTo>
                  <a:lnTo>
                    <a:pt x="76" y="109"/>
                  </a:lnTo>
                  <a:lnTo>
                    <a:pt x="41" y="115"/>
                  </a:lnTo>
                  <a:lnTo>
                    <a:pt x="6" y="122"/>
                  </a:lnTo>
                  <a:lnTo>
                    <a:pt x="3" y="134"/>
                  </a:lnTo>
                  <a:lnTo>
                    <a:pt x="3" y="147"/>
                  </a:lnTo>
                  <a:lnTo>
                    <a:pt x="1" y="160"/>
                  </a:lnTo>
                  <a:lnTo>
                    <a:pt x="1" y="174"/>
                  </a:lnTo>
                  <a:lnTo>
                    <a:pt x="0" y="186"/>
                  </a:lnTo>
                  <a:lnTo>
                    <a:pt x="0" y="200"/>
                  </a:lnTo>
                  <a:lnTo>
                    <a:pt x="1" y="212"/>
                  </a:lnTo>
                  <a:lnTo>
                    <a:pt x="6" y="226"/>
                  </a:lnTo>
                  <a:lnTo>
                    <a:pt x="22" y="254"/>
                  </a:lnTo>
                  <a:lnTo>
                    <a:pt x="35" y="286"/>
                  </a:lnTo>
                  <a:lnTo>
                    <a:pt x="46" y="320"/>
                  </a:lnTo>
                  <a:lnTo>
                    <a:pt x="58" y="354"/>
                  </a:lnTo>
                  <a:lnTo>
                    <a:pt x="72" y="383"/>
                  </a:lnTo>
                  <a:lnTo>
                    <a:pt x="96" y="409"/>
                  </a:lnTo>
                  <a:lnTo>
                    <a:pt x="128" y="426"/>
                  </a:lnTo>
                  <a:lnTo>
                    <a:pt x="178" y="434"/>
                  </a:lnTo>
                  <a:lnTo>
                    <a:pt x="220" y="418"/>
                  </a:lnTo>
                  <a:lnTo>
                    <a:pt x="260" y="395"/>
                  </a:lnTo>
                  <a:lnTo>
                    <a:pt x="291" y="361"/>
                  </a:lnTo>
                  <a:lnTo>
                    <a:pt x="318" y="320"/>
                  </a:lnTo>
                  <a:lnTo>
                    <a:pt x="337" y="271"/>
                  </a:lnTo>
                  <a:lnTo>
                    <a:pt x="354" y="216"/>
                  </a:lnTo>
                  <a:lnTo>
                    <a:pt x="367" y="153"/>
                  </a:lnTo>
                  <a:lnTo>
                    <a:pt x="378" y="88"/>
                  </a:lnTo>
                  <a:lnTo>
                    <a:pt x="371" y="67"/>
                  </a:lnTo>
                  <a:lnTo>
                    <a:pt x="364" y="49"/>
                  </a:lnTo>
                  <a:lnTo>
                    <a:pt x="354" y="32"/>
                  </a:lnTo>
                  <a:lnTo>
                    <a:pt x="344" y="20"/>
                  </a:lnTo>
                  <a:lnTo>
                    <a:pt x="329" y="10"/>
                  </a:lnTo>
                  <a:lnTo>
                    <a:pt x="312" y="3"/>
                  </a:lnTo>
                  <a:lnTo>
                    <a:pt x="291" y="0"/>
                  </a:lnTo>
                  <a:lnTo>
                    <a:pt x="265" y="4"/>
                  </a:lnTo>
                  <a:close/>
                </a:path>
              </a:pathLst>
            </a:custGeom>
            <a:solidFill>
              <a:srgbClr val="A8A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1" name="Freeform 47"/>
            <p:cNvSpPr>
              <a:spLocks/>
            </p:cNvSpPr>
            <p:nvPr/>
          </p:nvSpPr>
          <p:spPr bwMode="auto">
            <a:xfrm>
              <a:off x="4992" y="1883"/>
              <a:ext cx="112" cy="194"/>
            </a:xfrm>
            <a:custGeom>
              <a:avLst/>
              <a:gdLst>
                <a:gd name="T0" fmla="*/ 237 w 337"/>
                <a:gd name="T1" fmla="*/ 4 h 386"/>
                <a:gd name="T2" fmla="*/ 210 w 337"/>
                <a:gd name="T3" fmla="*/ 25 h 386"/>
                <a:gd name="T4" fmla="*/ 183 w 337"/>
                <a:gd name="T5" fmla="*/ 44 h 386"/>
                <a:gd name="T6" fmla="*/ 155 w 337"/>
                <a:gd name="T7" fmla="*/ 60 h 386"/>
                <a:gd name="T8" fmla="*/ 128 w 337"/>
                <a:gd name="T9" fmla="*/ 76 h 386"/>
                <a:gd name="T10" fmla="*/ 99 w 337"/>
                <a:gd name="T11" fmla="*/ 87 h 386"/>
                <a:gd name="T12" fmla="*/ 69 w 337"/>
                <a:gd name="T13" fmla="*/ 97 h 386"/>
                <a:gd name="T14" fmla="*/ 37 w 337"/>
                <a:gd name="T15" fmla="*/ 103 h 386"/>
                <a:gd name="T16" fmla="*/ 6 w 337"/>
                <a:gd name="T17" fmla="*/ 108 h 386"/>
                <a:gd name="T18" fmla="*/ 3 w 337"/>
                <a:gd name="T19" fmla="*/ 120 h 386"/>
                <a:gd name="T20" fmla="*/ 3 w 337"/>
                <a:gd name="T21" fmla="*/ 132 h 386"/>
                <a:gd name="T22" fmla="*/ 0 w 337"/>
                <a:gd name="T23" fmla="*/ 144 h 386"/>
                <a:gd name="T24" fmla="*/ 0 w 337"/>
                <a:gd name="T25" fmla="*/ 155 h 386"/>
                <a:gd name="T26" fmla="*/ 0 w 337"/>
                <a:gd name="T27" fmla="*/ 167 h 386"/>
                <a:gd name="T28" fmla="*/ 0 w 337"/>
                <a:gd name="T29" fmla="*/ 179 h 386"/>
                <a:gd name="T30" fmla="*/ 1 w 337"/>
                <a:gd name="T31" fmla="*/ 191 h 386"/>
                <a:gd name="T32" fmla="*/ 6 w 337"/>
                <a:gd name="T33" fmla="*/ 202 h 386"/>
                <a:gd name="T34" fmla="*/ 21 w 337"/>
                <a:gd name="T35" fmla="*/ 227 h 386"/>
                <a:gd name="T36" fmla="*/ 32 w 337"/>
                <a:gd name="T37" fmla="*/ 256 h 386"/>
                <a:gd name="T38" fmla="*/ 41 w 337"/>
                <a:gd name="T39" fmla="*/ 286 h 386"/>
                <a:gd name="T40" fmla="*/ 51 w 337"/>
                <a:gd name="T41" fmla="*/ 316 h 386"/>
                <a:gd name="T42" fmla="*/ 63 w 337"/>
                <a:gd name="T43" fmla="*/ 342 h 386"/>
                <a:gd name="T44" fmla="*/ 85 w 337"/>
                <a:gd name="T45" fmla="*/ 364 h 386"/>
                <a:gd name="T46" fmla="*/ 114 w 337"/>
                <a:gd name="T47" fmla="*/ 379 h 386"/>
                <a:gd name="T48" fmla="*/ 158 w 337"/>
                <a:gd name="T49" fmla="*/ 386 h 386"/>
                <a:gd name="T50" fmla="*/ 196 w 337"/>
                <a:gd name="T51" fmla="*/ 373 h 386"/>
                <a:gd name="T52" fmla="*/ 231 w 337"/>
                <a:gd name="T53" fmla="*/ 354 h 386"/>
                <a:gd name="T54" fmla="*/ 260 w 337"/>
                <a:gd name="T55" fmla="*/ 324 h 386"/>
                <a:gd name="T56" fmla="*/ 284 w 337"/>
                <a:gd name="T57" fmla="*/ 287 h 386"/>
                <a:gd name="T58" fmla="*/ 302 w 337"/>
                <a:gd name="T59" fmla="*/ 243 h 386"/>
                <a:gd name="T60" fmla="*/ 316 w 337"/>
                <a:gd name="T61" fmla="*/ 193 h 386"/>
                <a:gd name="T62" fmla="*/ 327 w 337"/>
                <a:gd name="T63" fmla="*/ 138 h 386"/>
                <a:gd name="T64" fmla="*/ 337 w 337"/>
                <a:gd name="T65" fmla="*/ 80 h 386"/>
                <a:gd name="T66" fmla="*/ 332 w 337"/>
                <a:gd name="T67" fmla="*/ 60 h 386"/>
                <a:gd name="T68" fmla="*/ 326 w 337"/>
                <a:gd name="T69" fmla="*/ 43 h 386"/>
                <a:gd name="T70" fmla="*/ 316 w 337"/>
                <a:gd name="T71" fmla="*/ 29 h 386"/>
                <a:gd name="T72" fmla="*/ 308 w 337"/>
                <a:gd name="T73" fmla="*/ 18 h 386"/>
                <a:gd name="T74" fmla="*/ 294 w 337"/>
                <a:gd name="T75" fmla="*/ 8 h 386"/>
                <a:gd name="T76" fmla="*/ 278 w 337"/>
                <a:gd name="T77" fmla="*/ 3 h 386"/>
                <a:gd name="T78" fmla="*/ 258 w 337"/>
                <a:gd name="T79" fmla="*/ 0 h 386"/>
                <a:gd name="T80" fmla="*/ 237 w 337"/>
                <a:gd name="T81" fmla="*/ 4 h 38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37"/>
                <a:gd name="T124" fmla="*/ 0 h 386"/>
                <a:gd name="T125" fmla="*/ 337 w 337"/>
                <a:gd name="T126" fmla="*/ 386 h 38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37" h="386">
                  <a:moveTo>
                    <a:pt x="237" y="4"/>
                  </a:moveTo>
                  <a:lnTo>
                    <a:pt x="210" y="25"/>
                  </a:lnTo>
                  <a:lnTo>
                    <a:pt x="183" y="44"/>
                  </a:lnTo>
                  <a:lnTo>
                    <a:pt x="155" y="60"/>
                  </a:lnTo>
                  <a:lnTo>
                    <a:pt x="128" y="76"/>
                  </a:lnTo>
                  <a:lnTo>
                    <a:pt x="99" y="87"/>
                  </a:lnTo>
                  <a:lnTo>
                    <a:pt x="69" y="97"/>
                  </a:lnTo>
                  <a:lnTo>
                    <a:pt x="37" y="103"/>
                  </a:lnTo>
                  <a:lnTo>
                    <a:pt x="6" y="108"/>
                  </a:lnTo>
                  <a:lnTo>
                    <a:pt x="3" y="120"/>
                  </a:lnTo>
                  <a:lnTo>
                    <a:pt x="3" y="132"/>
                  </a:lnTo>
                  <a:lnTo>
                    <a:pt x="0" y="144"/>
                  </a:lnTo>
                  <a:lnTo>
                    <a:pt x="0" y="155"/>
                  </a:lnTo>
                  <a:lnTo>
                    <a:pt x="0" y="167"/>
                  </a:lnTo>
                  <a:lnTo>
                    <a:pt x="0" y="179"/>
                  </a:lnTo>
                  <a:lnTo>
                    <a:pt x="1" y="191"/>
                  </a:lnTo>
                  <a:lnTo>
                    <a:pt x="6" y="202"/>
                  </a:lnTo>
                  <a:lnTo>
                    <a:pt x="21" y="227"/>
                  </a:lnTo>
                  <a:lnTo>
                    <a:pt x="32" y="256"/>
                  </a:lnTo>
                  <a:lnTo>
                    <a:pt x="41" y="286"/>
                  </a:lnTo>
                  <a:lnTo>
                    <a:pt x="51" y="316"/>
                  </a:lnTo>
                  <a:lnTo>
                    <a:pt x="63" y="342"/>
                  </a:lnTo>
                  <a:lnTo>
                    <a:pt x="85" y="364"/>
                  </a:lnTo>
                  <a:lnTo>
                    <a:pt x="114" y="379"/>
                  </a:lnTo>
                  <a:lnTo>
                    <a:pt x="158" y="386"/>
                  </a:lnTo>
                  <a:lnTo>
                    <a:pt x="196" y="373"/>
                  </a:lnTo>
                  <a:lnTo>
                    <a:pt x="231" y="354"/>
                  </a:lnTo>
                  <a:lnTo>
                    <a:pt x="260" y="324"/>
                  </a:lnTo>
                  <a:lnTo>
                    <a:pt x="284" y="287"/>
                  </a:lnTo>
                  <a:lnTo>
                    <a:pt x="302" y="243"/>
                  </a:lnTo>
                  <a:lnTo>
                    <a:pt x="316" y="193"/>
                  </a:lnTo>
                  <a:lnTo>
                    <a:pt x="327" y="138"/>
                  </a:lnTo>
                  <a:lnTo>
                    <a:pt x="337" y="80"/>
                  </a:lnTo>
                  <a:lnTo>
                    <a:pt x="332" y="60"/>
                  </a:lnTo>
                  <a:lnTo>
                    <a:pt x="326" y="43"/>
                  </a:lnTo>
                  <a:lnTo>
                    <a:pt x="316" y="29"/>
                  </a:lnTo>
                  <a:lnTo>
                    <a:pt x="308" y="18"/>
                  </a:lnTo>
                  <a:lnTo>
                    <a:pt x="294" y="8"/>
                  </a:lnTo>
                  <a:lnTo>
                    <a:pt x="278" y="3"/>
                  </a:lnTo>
                  <a:lnTo>
                    <a:pt x="258" y="0"/>
                  </a:lnTo>
                  <a:lnTo>
                    <a:pt x="237" y="4"/>
                  </a:lnTo>
                  <a:close/>
                </a:path>
              </a:pathLst>
            </a:custGeom>
            <a:solidFill>
              <a:srgbClr val="C2C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2" name="Freeform 48"/>
            <p:cNvSpPr>
              <a:spLocks/>
            </p:cNvSpPr>
            <p:nvPr/>
          </p:nvSpPr>
          <p:spPr bwMode="auto">
            <a:xfrm>
              <a:off x="4993" y="1887"/>
              <a:ext cx="101" cy="171"/>
            </a:xfrm>
            <a:custGeom>
              <a:avLst/>
              <a:gdLst>
                <a:gd name="T0" fmla="*/ 212 w 302"/>
                <a:gd name="T1" fmla="*/ 2 h 341"/>
                <a:gd name="T2" fmla="*/ 188 w 302"/>
                <a:gd name="T3" fmla="*/ 21 h 341"/>
                <a:gd name="T4" fmla="*/ 165 w 302"/>
                <a:gd name="T5" fmla="*/ 39 h 341"/>
                <a:gd name="T6" fmla="*/ 140 w 302"/>
                <a:gd name="T7" fmla="*/ 53 h 341"/>
                <a:gd name="T8" fmla="*/ 116 w 302"/>
                <a:gd name="T9" fmla="*/ 66 h 341"/>
                <a:gd name="T10" fmla="*/ 89 w 302"/>
                <a:gd name="T11" fmla="*/ 75 h 341"/>
                <a:gd name="T12" fmla="*/ 62 w 302"/>
                <a:gd name="T13" fmla="*/ 85 h 341"/>
                <a:gd name="T14" fmla="*/ 34 w 302"/>
                <a:gd name="T15" fmla="*/ 90 h 341"/>
                <a:gd name="T16" fmla="*/ 7 w 302"/>
                <a:gd name="T17" fmla="*/ 95 h 341"/>
                <a:gd name="T18" fmla="*/ 4 w 302"/>
                <a:gd name="T19" fmla="*/ 104 h 341"/>
                <a:gd name="T20" fmla="*/ 4 w 302"/>
                <a:gd name="T21" fmla="*/ 115 h 341"/>
                <a:gd name="T22" fmla="*/ 2 w 302"/>
                <a:gd name="T23" fmla="*/ 125 h 341"/>
                <a:gd name="T24" fmla="*/ 2 w 302"/>
                <a:gd name="T25" fmla="*/ 137 h 341"/>
                <a:gd name="T26" fmla="*/ 0 w 302"/>
                <a:gd name="T27" fmla="*/ 146 h 341"/>
                <a:gd name="T28" fmla="*/ 2 w 302"/>
                <a:gd name="T29" fmla="*/ 156 h 341"/>
                <a:gd name="T30" fmla="*/ 3 w 302"/>
                <a:gd name="T31" fmla="*/ 167 h 341"/>
                <a:gd name="T32" fmla="*/ 7 w 302"/>
                <a:gd name="T33" fmla="*/ 179 h 341"/>
                <a:gd name="T34" fmla="*/ 20 w 302"/>
                <a:gd name="T35" fmla="*/ 200 h 341"/>
                <a:gd name="T36" fmla="*/ 28 w 302"/>
                <a:gd name="T37" fmla="*/ 226 h 341"/>
                <a:gd name="T38" fmla="*/ 35 w 302"/>
                <a:gd name="T39" fmla="*/ 252 h 341"/>
                <a:gd name="T40" fmla="*/ 45 w 302"/>
                <a:gd name="T41" fmla="*/ 279 h 341"/>
                <a:gd name="T42" fmla="*/ 57 w 302"/>
                <a:gd name="T43" fmla="*/ 301 h 341"/>
                <a:gd name="T44" fmla="*/ 76 w 302"/>
                <a:gd name="T45" fmla="*/ 321 h 341"/>
                <a:gd name="T46" fmla="*/ 103 w 302"/>
                <a:gd name="T47" fmla="*/ 334 h 341"/>
                <a:gd name="T48" fmla="*/ 143 w 302"/>
                <a:gd name="T49" fmla="*/ 341 h 341"/>
                <a:gd name="T50" fmla="*/ 177 w 302"/>
                <a:gd name="T51" fmla="*/ 329 h 341"/>
                <a:gd name="T52" fmla="*/ 206 w 302"/>
                <a:gd name="T53" fmla="*/ 311 h 341"/>
                <a:gd name="T54" fmla="*/ 232 w 302"/>
                <a:gd name="T55" fmla="*/ 284 h 341"/>
                <a:gd name="T56" fmla="*/ 253 w 302"/>
                <a:gd name="T57" fmla="*/ 252 h 341"/>
                <a:gd name="T58" fmla="*/ 270 w 302"/>
                <a:gd name="T59" fmla="*/ 213 h 341"/>
                <a:gd name="T60" fmla="*/ 283 w 302"/>
                <a:gd name="T61" fmla="*/ 169 h 341"/>
                <a:gd name="T62" fmla="*/ 292 w 302"/>
                <a:gd name="T63" fmla="*/ 120 h 341"/>
                <a:gd name="T64" fmla="*/ 302 w 302"/>
                <a:gd name="T65" fmla="*/ 69 h 341"/>
                <a:gd name="T66" fmla="*/ 297 w 302"/>
                <a:gd name="T67" fmla="*/ 52 h 341"/>
                <a:gd name="T68" fmla="*/ 291 w 302"/>
                <a:gd name="T69" fmla="*/ 38 h 341"/>
                <a:gd name="T70" fmla="*/ 283 w 302"/>
                <a:gd name="T71" fmla="*/ 25 h 341"/>
                <a:gd name="T72" fmla="*/ 274 w 302"/>
                <a:gd name="T73" fmla="*/ 15 h 341"/>
                <a:gd name="T74" fmla="*/ 261 w 302"/>
                <a:gd name="T75" fmla="*/ 6 h 341"/>
                <a:gd name="T76" fmla="*/ 247 w 302"/>
                <a:gd name="T77" fmla="*/ 1 h 341"/>
                <a:gd name="T78" fmla="*/ 230 w 302"/>
                <a:gd name="T79" fmla="*/ 0 h 341"/>
                <a:gd name="T80" fmla="*/ 212 w 302"/>
                <a:gd name="T81" fmla="*/ 2 h 34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2"/>
                <a:gd name="T124" fmla="*/ 0 h 341"/>
                <a:gd name="T125" fmla="*/ 302 w 302"/>
                <a:gd name="T126" fmla="*/ 341 h 34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2" h="341">
                  <a:moveTo>
                    <a:pt x="212" y="2"/>
                  </a:moveTo>
                  <a:lnTo>
                    <a:pt x="188" y="21"/>
                  </a:lnTo>
                  <a:lnTo>
                    <a:pt x="165" y="39"/>
                  </a:lnTo>
                  <a:lnTo>
                    <a:pt x="140" y="53"/>
                  </a:lnTo>
                  <a:lnTo>
                    <a:pt x="116" y="66"/>
                  </a:lnTo>
                  <a:lnTo>
                    <a:pt x="89" y="75"/>
                  </a:lnTo>
                  <a:lnTo>
                    <a:pt x="62" y="85"/>
                  </a:lnTo>
                  <a:lnTo>
                    <a:pt x="34" y="90"/>
                  </a:lnTo>
                  <a:lnTo>
                    <a:pt x="7" y="95"/>
                  </a:lnTo>
                  <a:lnTo>
                    <a:pt x="4" y="104"/>
                  </a:lnTo>
                  <a:lnTo>
                    <a:pt x="4" y="115"/>
                  </a:lnTo>
                  <a:lnTo>
                    <a:pt x="2" y="125"/>
                  </a:lnTo>
                  <a:lnTo>
                    <a:pt x="2" y="137"/>
                  </a:lnTo>
                  <a:lnTo>
                    <a:pt x="0" y="146"/>
                  </a:lnTo>
                  <a:lnTo>
                    <a:pt x="2" y="156"/>
                  </a:lnTo>
                  <a:lnTo>
                    <a:pt x="3" y="167"/>
                  </a:lnTo>
                  <a:lnTo>
                    <a:pt x="7" y="179"/>
                  </a:lnTo>
                  <a:lnTo>
                    <a:pt x="20" y="200"/>
                  </a:lnTo>
                  <a:lnTo>
                    <a:pt x="28" y="226"/>
                  </a:lnTo>
                  <a:lnTo>
                    <a:pt x="35" y="252"/>
                  </a:lnTo>
                  <a:lnTo>
                    <a:pt x="45" y="279"/>
                  </a:lnTo>
                  <a:lnTo>
                    <a:pt x="57" y="301"/>
                  </a:lnTo>
                  <a:lnTo>
                    <a:pt x="76" y="321"/>
                  </a:lnTo>
                  <a:lnTo>
                    <a:pt x="103" y="334"/>
                  </a:lnTo>
                  <a:lnTo>
                    <a:pt x="143" y="341"/>
                  </a:lnTo>
                  <a:lnTo>
                    <a:pt x="177" y="329"/>
                  </a:lnTo>
                  <a:lnTo>
                    <a:pt x="206" y="311"/>
                  </a:lnTo>
                  <a:lnTo>
                    <a:pt x="232" y="284"/>
                  </a:lnTo>
                  <a:lnTo>
                    <a:pt x="253" y="252"/>
                  </a:lnTo>
                  <a:lnTo>
                    <a:pt x="270" y="213"/>
                  </a:lnTo>
                  <a:lnTo>
                    <a:pt x="283" y="169"/>
                  </a:lnTo>
                  <a:lnTo>
                    <a:pt x="292" y="120"/>
                  </a:lnTo>
                  <a:lnTo>
                    <a:pt x="302" y="69"/>
                  </a:lnTo>
                  <a:lnTo>
                    <a:pt x="297" y="52"/>
                  </a:lnTo>
                  <a:lnTo>
                    <a:pt x="291" y="38"/>
                  </a:lnTo>
                  <a:lnTo>
                    <a:pt x="283" y="25"/>
                  </a:lnTo>
                  <a:lnTo>
                    <a:pt x="274" y="15"/>
                  </a:lnTo>
                  <a:lnTo>
                    <a:pt x="261" y="6"/>
                  </a:lnTo>
                  <a:lnTo>
                    <a:pt x="247" y="1"/>
                  </a:lnTo>
                  <a:lnTo>
                    <a:pt x="230" y="0"/>
                  </a:lnTo>
                  <a:lnTo>
                    <a:pt x="212" y="2"/>
                  </a:lnTo>
                  <a:close/>
                </a:path>
              </a:pathLst>
            </a:custGeom>
            <a:solidFill>
              <a:srgbClr val="DE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3" name="Freeform 49"/>
            <p:cNvSpPr>
              <a:spLocks/>
            </p:cNvSpPr>
            <p:nvPr/>
          </p:nvSpPr>
          <p:spPr bwMode="auto">
            <a:xfrm>
              <a:off x="4984" y="1863"/>
              <a:ext cx="108" cy="82"/>
            </a:xfrm>
            <a:custGeom>
              <a:avLst/>
              <a:gdLst>
                <a:gd name="T0" fmla="*/ 292 w 326"/>
                <a:gd name="T1" fmla="*/ 0 h 165"/>
                <a:gd name="T2" fmla="*/ 260 w 326"/>
                <a:gd name="T3" fmla="*/ 29 h 165"/>
                <a:gd name="T4" fmla="*/ 229 w 326"/>
                <a:gd name="T5" fmla="*/ 57 h 165"/>
                <a:gd name="T6" fmla="*/ 195 w 326"/>
                <a:gd name="T7" fmla="*/ 81 h 165"/>
                <a:gd name="T8" fmla="*/ 161 w 326"/>
                <a:gd name="T9" fmla="*/ 105 h 165"/>
                <a:gd name="T10" fmla="*/ 123 w 326"/>
                <a:gd name="T11" fmla="*/ 123 h 165"/>
                <a:gd name="T12" fmla="*/ 85 w 326"/>
                <a:gd name="T13" fmla="*/ 139 h 165"/>
                <a:gd name="T14" fmla="*/ 42 w 326"/>
                <a:gd name="T15" fmla="*/ 151 h 165"/>
                <a:gd name="T16" fmla="*/ 0 w 326"/>
                <a:gd name="T17" fmla="*/ 158 h 165"/>
                <a:gd name="T18" fmla="*/ 51 w 326"/>
                <a:gd name="T19" fmla="*/ 165 h 165"/>
                <a:gd name="T20" fmla="*/ 99 w 326"/>
                <a:gd name="T21" fmla="*/ 164 h 165"/>
                <a:gd name="T22" fmla="*/ 141 w 326"/>
                <a:gd name="T23" fmla="*/ 153 h 165"/>
                <a:gd name="T24" fmla="*/ 183 w 326"/>
                <a:gd name="T25" fmla="*/ 138 h 165"/>
                <a:gd name="T26" fmla="*/ 220 w 326"/>
                <a:gd name="T27" fmla="*/ 114 h 165"/>
                <a:gd name="T28" fmla="*/ 257 w 326"/>
                <a:gd name="T29" fmla="*/ 87 h 165"/>
                <a:gd name="T30" fmla="*/ 291 w 326"/>
                <a:gd name="T31" fmla="*/ 55 h 165"/>
                <a:gd name="T32" fmla="*/ 326 w 326"/>
                <a:gd name="T33" fmla="*/ 23 h 165"/>
                <a:gd name="T34" fmla="*/ 316 w 326"/>
                <a:gd name="T35" fmla="*/ 17 h 165"/>
                <a:gd name="T36" fmla="*/ 308 w 326"/>
                <a:gd name="T37" fmla="*/ 12 h 165"/>
                <a:gd name="T38" fmla="*/ 299 w 326"/>
                <a:gd name="T39" fmla="*/ 6 h 165"/>
                <a:gd name="T40" fmla="*/ 292 w 326"/>
                <a:gd name="T41" fmla="*/ 0 h 16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26"/>
                <a:gd name="T64" fmla="*/ 0 h 165"/>
                <a:gd name="T65" fmla="*/ 326 w 326"/>
                <a:gd name="T66" fmla="*/ 165 h 16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26" h="165">
                  <a:moveTo>
                    <a:pt x="292" y="0"/>
                  </a:moveTo>
                  <a:lnTo>
                    <a:pt x="260" y="29"/>
                  </a:lnTo>
                  <a:lnTo>
                    <a:pt x="229" y="57"/>
                  </a:lnTo>
                  <a:lnTo>
                    <a:pt x="195" y="81"/>
                  </a:lnTo>
                  <a:lnTo>
                    <a:pt x="161" y="105"/>
                  </a:lnTo>
                  <a:lnTo>
                    <a:pt x="123" y="123"/>
                  </a:lnTo>
                  <a:lnTo>
                    <a:pt x="85" y="139"/>
                  </a:lnTo>
                  <a:lnTo>
                    <a:pt x="42" y="151"/>
                  </a:lnTo>
                  <a:lnTo>
                    <a:pt x="0" y="158"/>
                  </a:lnTo>
                  <a:lnTo>
                    <a:pt x="51" y="165"/>
                  </a:lnTo>
                  <a:lnTo>
                    <a:pt x="99" y="164"/>
                  </a:lnTo>
                  <a:lnTo>
                    <a:pt x="141" y="153"/>
                  </a:lnTo>
                  <a:lnTo>
                    <a:pt x="183" y="138"/>
                  </a:lnTo>
                  <a:lnTo>
                    <a:pt x="220" y="114"/>
                  </a:lnTo>
                  <a:lnTo>
                    <a:pt x="257" y="87"/>
                  </a:lnTo>
                  <a:lnTo>
                    <a:pt x="291" y="55"/>
                  </a:lnTo>
                  <a:lnTo>
                    <a:pt x="326" y="23"/>
                  </a:lnTo>
                  <a:lnTo>
                    <a:pt x="316" y="17"/>
                  </a:lnTo>
                  <a:lnTo>
                    <a:pt x="308" y="12"/>
                  </a:lnTo>
                  <a:lnTo>
                    <a:pt x="299" y="6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4" name="Freeform 50"/>
            <p:cNvSpPr>
              <a:spLocks/>
            </p:cNvSpPr>
            <p:nvPr/>
          </p:nvSpPr>
          <p:spPr bwMode="auto">
            <a:xfrm>
              <a:off x="5046" y="1900"/>
              <a:ext cx="28" cy="100"/>
            </a:xfrm>
            <a:custGeom>
              <a:avLst/>
              <a:gdLst>
                <a:gd name="T0" fmla="*/ 84 w 86"/>
                <a:gd name="T1" fmla="*/ 0 h 201"/>
                <a:gd name="T2" fmla="*/ 74 w 86"/>
                <a:gd name="T3" fmla="*/ 3 h 201"/>
                <a:gd name="T4" fmla="*/ 64 w 86"/>
                <a:gd name="T5" fmla="*/ 9 h 201"/>
                <a:gd name="T6" fmla="*/ 54 w 86"/>
                <a:gd name="T7" fmla="*/ 14 h 201"/>
                <a:gd name="T8" fmla="*/ 45 w 86"/>
                <a:gd name="T9" fmla="*/ 19 h 201"/>
                <a:gd name="T10" fmla="*/ 36 w 86"/>
                <a:gd name="T11" fmla="*/ 24 h 201"/>
                <a:gd name="T12" fmla="*/ 27 w 86"/>
                <a:gd name="T13" fmla="*/ 30 h 201"/>
                <a:gd name="T14" fmla="*/ 17 w 86"/>
                <a:gd name="T15" fmla="*/ 35 h 201"/>
                <a:gd name="T16" fmla="*/ 9 w 86"/>
                <a:gd name="T17" fmla="*/ 41 h 201"/>
                <a:gd name="T18" fmla="*/ 5 w 86"/>
                <a:gd name="T19" fmla="*/ 67 h 201"/>
                <a:gd name="T20" fmla="*/ 3 w 86"/>
                <a:gd name="T21" fmla="*/ 95 h 201"/>
                <a:gd name="T22" fmla="*/ 0 w 86"/>
                <a:gd name="T23" fmla="*/ 120 h 201"/>
                <a:gd name="T24" fmla="*/ 2 w 86"/>
                <a:gd name="T25" fmla="*/ 144 h 201"/>
                <a:gd name="T26" fmla="*/ 3 w 86"/>
                <a:gd name="T27" fmla="*/ 164 h 201"/>
                <a:gd name="T28" fmla="*/ 10 w 86"/>
                <a:gd name="T29" fmla="*/ 181 h 201"/>
                <a:gd name="T30" fmla="*/ 19 w 86"/>
                <a:gd name="T31" fmla="*/ 193 h 201"/>
                <a:gd name="T32" fmla="*/ 33 w 86"/>
                <a:gd name="T33" fmla="*/ 201 h 201"/>
                <a:gd name="T34" fmla="*/ 54 w 86"/>
                <a:gd name="T35" fmla="*/ 190 h 201"/>
                <a:gd name="T36" fmla="*/ 69 w 86"/>
                <a:gd name="T37" fmla="*/ 175 h 201"/>
                <a:gd name="T38" fmla="*/ 79 w 86"/>
                <a:gd name="T39" fmla="*/ 152 h 201"/>
                <a:gd name="T40" fmla="*/ 86 w 86"/>
                <a:gd name="T41" fmla="*/ 128 h 201"/>
                <a:gd name="T42" fmla="*/ 86 w 86"/>
                <a:gd name="T43" fmla="*/ 97 h 201"/>
                <a:gd name="T44" fmla="*/ 86 w 86"/>
                <a:gd name="T45" fmla="*/ 66 h 201"/>
                <a:gd name="T46" fmla="*/ 85 w 86"/>
                <a:gd name="T47" fmla="*/ 32 h 201"/>
                <a:gd name="T48" fmla="*/ 84 w 86"/>
                <a:gd name="T49" fmla="*/ 0 h 20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6"/>
                <a:gd name="T76" fmla="*/ 0 h 201"/>
                <a:gd name="T77" fmla="*/ 86 w 86"/>
                <a:gd name="T78" fmla="*/ 201 h 20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6" h="201">
                  <a:moveTo>
                    <a:pt x="84" y="0"/>
                  </a:moveTo>
                  <a:lnTo>
                    <a:pt x="74" y="3"/>
                  </a:lnTo>
                  <a:lnTo>
                    <a:pt x="64" y="9"/>
                  </a:lnTo>
                  <a:lnTo>
                    <a:pt x="54" y="14"/>
                  </a:lnTo>
                  <a:lnTo>
                    <a:pt x="45" y="19"/>
                  </a:lnTo>
                  <a:lnTo>
                    <a:pt x="36" y="24"/>
                  </a:lnTo>
                  <a:lnTo>
                    <a:pt x="27" y="30"/>
                  </a:lnTo>
                  <a:lnTo>
                    <a:pt x="17" y="35"/>
                  </a:lnTo>
                  <a:lnTo>
                    <a:pt x="9" y="41"/>
                  </a:lnTo>
                  <a:lnTo>
                    <a:pt x="5" y="67"/>
                  </a:lnTo>
                  <a:lnTo>
                    <a:pt x="3" y="95"/>
                  </a:lnTo>
                  <a:lnTo>
                    <a:pt x="0" y="120"/>
                  </a:lnTo>
                  <a:lnTo>
                    <a:pt x="2" y="144"/>
                  </a:lnTo>
                  <a:lnTo>
                    <a:pt x="3" y="164"/>
                  </a:lnTo>
                  <a:lnTo>
                    <a:pt x="10" y="181"/>
                  </a:lnTo>
                  <a:lnTo>
                    <a:pt x="19" y="193"/>
                  </a:lnTo>
                  <a:lnTo>
                    <a:pt x="33" y="201"/>
                  </a:lnTo>
                  <a:lnTo>
                    <a:pt x="54" y="190"/>
                  </a:lnTo>
                  <a:lnTo>
                    <a:pt x="69" y="175"/>
                  </a:lnTo>
                  <a:lnTo>
                    <a:pt x="79" y="152"/>
                  </a:lnTo>
                  <a:lnTo>
                    <a:pt x="86" y="128"/>
                  </a:lnTo>
                  <a:lnTo>
                    <a:pt x="86" y="97"/>
                  </a:lnTo>
                  <a:lnTo>
                    <a:pt x="86" y="66"/>
                  </a:lnTo>
                  <a:lnTo>
                    <a:pt x="85" y="32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B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5" name="Freeform 51"/>
            <p:cNvSpPr>
              <a:spLocks/>
            </p:cNvSpPr>
            <p:nvPr/>
          </p:nvSpPr>
          <p:spPr bwMode="auto">
            <a:xfrm>
              <a:off x="5254" y="2021"/>
              <a:ext cx="368" cy="508"/>
            </a:xfrm>
            <a:custGeom>
              <a:avLst/>
              <a:gdLst>
                <a:gd name="T0" fmla="*/ 1102 w 1102"/>
                <a:gd name="T1" fmla="*/ 118 h 1016"/>
                <a:gd name="T2" fmla="*/ 1057 w 1102"/>
                <a:gd name="T3" fmla="*/ 225 h 1016"/>
                <a:gd name="T4" fmla="*/ 1012 w 1102"/>
                <a:gd name="T5" fmla="*/ 327 h 1016"/>
                <a:gd name="T6" fmla="*/ 957 w 1102"/>
                <a:gd name="T7" fmla="*/ 426 h 1016"/>
                <a:gd name="T8" fmla="*/ 882 w 1102"/>
                <a:gd name="T9" fmla="*/ 529 h 1016"/>
                <a:gd name="T10" fmla="*/ 773 w 1102"/>
                <a:gd name="T11" fmla="*/ 634 h 1016"/>
                <a:gd name="T12" fmla="*/ 625 w 1102"/>
                <a:gd name="T13" fmla="*/ 749 h 1016"/>
                <a:gd name="T14" fmla="*/ 423 w 1102"/>
                <a:gd name="T15" fmla="*/ 874 h 1016"/>
                <a:gd name="T16" fmla="*/ 162 w 1102"/>
                <a:gd name="T17" fmla="*/ 1016 h 1016"/>
                <a:gd name="T18" fmla="*/ 100 w 1102"/>
                <a:gd name="T19" fmla="*/ 909 h 1016"/>
                <a:gd name="T20" fmla="*/ 50 w 1102"/>
                <a:gd name="T21" fmla="*/ 805 h 1016"/>
                <a:gd name="T22" fmla="*/ 15 w 1102"/>
                <a:gd name="T23" fmla="*/ 703 h 1016"/>
                <a:gd name="T24" fmla="*/ 0 w 1102"/>
                <a:gd name="T25" fmla="*/ 604 h 1016"/>
                <a:gd name="T26" fmla="*/ 1 w 1102"/>
                <a:gd name="T27" fmla="*/ 504 h 1016"/>
                <a:gd name="T28" fmla="*/ 28 w 1102"/>
                <a:gd name="T29" fmla="*/ 408 h 1016"/>
                <a:gd name="T30" fmla="*/ 80 w 1102"/>
                <a:gd name="T31" fmla="*/ 311 h 1016"/>
                <a:gd name="T32" fmla="*/ 162 w 1102"/>
                <a:gd name="T33" fmla="*/ 217 h 1016"/>
                <a:gd name="T34" fmla="*/ 180 w 1102"/>
                <a:gd name="T35" fmla="*/ 217 h 1016"/>
                <a:gd name="T36" fmla="*/ 199 w 1102"/>
                <a:gd name="T37" fmla="*/ 218 h 1016"/>
                <a:gd name="T38" fmla="*/ 217 w 1102"/>
                <a:gd name="T39" fmla="*/ 220 h 1016"/>
                <a:gd name="T40" fmla="*/ 235 w 1102"/>
                <a:gd name="T41" fmla="*/ 222 h 1016"/>
                <a:gd name="T42" fmla="*/ 254 w 1102"/>
                <a:gd name="T43" fmla="*/ 222 h 1016"/>
                <a:gd name="T44" fmla="*/ 272 w 1102"/>
                <a:gd name="T45" fmla="*/ 225 h 1016"/>
                <a:gd name="T46" fmla="*/ 290 w 1102"/>
                <a:gd name="T47" fmla="*/ 226 h 1016"/>
                <a:gd name="T48" fmla="*/ 310 w 1102"/>
                <a:gd name="T49" fmla="*/ 229 h 1016"/>
                <a:gd name="T50" fmla="*/ 347 w 1102"/>
                <a:gd name="T51" fmla="*/ 200 h 1016"/>
                <a:gd name="T52" fmla="*/ 385 w 1102"/>
                <a:gd name="T53" fmla="*/ 171 h 1016"/>
                <a:gd name="T54" fmla="*/ 422 w 1102"/>
                <a:gd name="T55" fmla="*/ 143 h 1016"/>
                <a:gd name="T56" fmla="*/ 460 w 1102"/>
                <a:gd name="T57" fmla="*/ 114 h 1016"/>
                <a:gd name="T58" fmla="*/ 498 w 1102"/>
                <a:gd name="T59" fmla="*/ 85 h 1016"/>
                <a:gd name="T60" fmla="*/ 536 w 1102"/>
                <a:gd name="T61" fmla="*/ 57 h 1016"/>
                <a:gd name="T62" fmla="*/ 574 w 1102"/>
                <a:gd name="T63" fmla="*/ 28 h 1016"/>
                <a:gd name="T64" fmla="*/ 612 w 1102"/>
                <a:gd name="T65" fmla="*/ 0 h 1016"/>
                <a:gd name="T66" fmla="*/ 652 w 1102"/>
                <a:gd name="T67" fmla="*/ 27 h 1016"/>
                <a:gd name="T68" fmla="*/ 703 w 1102"/>
                <a:gd name="T69" fmla="*/ 54 h 1016"/>
                <a:gd name="T70" fmla="*/ 760 w 1102"/>
                <a:gd name="T71" fmla="*/ 80 h 1016"/>
                <a:gd name="T72" fmla="*/ 825 w 1102"/>
                <a:gd name="T73" fmla="*/ 102 h 1016"/>
                <a:gd name="T74" fmla="*/ 892 w 1102"/>
                <a:gd name="T75" fmla="*/ 118 h 1016"/>
                <a:gd name="T76" fmla="*/ 964 w 1102"/>
                <a:gd name="T77" fmla="*/ 127 h 1016"/>
                <a:gd name="T78" fmla="*/ 1033 w 1102"/>
                <a:gd name="T79" fmla="*/ 127 h 1016"/>
                <a:gd name="T80" fmla="*/ 1102 w 1102"/>
                <a:gd name="T81" fmla="*/ 118 h 101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02"/>
                <a:gd name="T124" fmla="*/ 0 h 1016"/>
                <a:gd name="T125" fmla="*/ 1102 w 1102"/>
                <a:gd name="T126" fmla="*/ 1016 h 101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02" h="1016">
                  <a:moveTo>
                    <a:pt x="1102" y="118"/>
                  </a:moveTo>
                  <a:lnTo>
                    <a:pt x="1057" y="225"/>
                  </a:lnTo>
                  <a:lnTo>
                    <a:pt x="1012" y="327"/>
                  </a:lnTo>
                  <a:lnTo>
                    <a:pt x="957" y="426"/>
                  </a:lnTo>
                  <a:lnTo>
                    <a:pt x="882" y="529"/>
                  </a:lnTo>
                  <a:lnTo>
                    <a:pt x="773" y="634"/>
                  </a:lnTo>
                  <a:lnTo>
                    <a:pt x="625" y="749"/>
                  </a:lnTo>
                  <a:lnTo>
                    <a:pt x="423" y="874"/>
                  </a:lnTo>
                  <a:lnTo>
                    <a:pt x="162" y="1016"/>
                  </a:lnTo>
                  <a:lnTo>
                    <a:pt x="100" y="909"/>
                  </a:lnTo>
                  <a:lnTo>
                    <a:pt x="50" y="805"/>
                  </a:lnTo>
                  <a:lnTo>
                    <a:pt x="15" y="703"/>
                  </a:lnTo>
                  <a:lnTo>
                    <a:pt x="0" y="604"/>
                  </a:lnTo>
                  <a:lnTo>
                    <a:pt x="1" y="504"/>
                  </a:lnTo>
                  <a:lnTo>
                    <a:pt x="28" y="408"/>
                  </a:lnTo>
                  <a:lnTo>
                    <a:pt x="80" y="311"/>
                  </a:lnTo>
                  <a:lnTo>
                    <a:pt x="162" y="217"/>
                  </a:lnTo>
                  <a:lnTo>
                    <a:pt x="180" y="217"/>
                  </a:lnTo>
                  <a:lnTo>
                    <a:pt x="199" y="218"/>
                  </a:lnTo>
                  <a:lnTo>
                    <a:pt x="217" y="220"/>
                  </a:lnTo>
                  <a:lnTo>
                    <a:pt x="235" y="222"/>
                  </a:lnTo>
                  <a:lnTo>
                    <a:pt x="254" y="222"/>
                  </a:lnTo>
                  <a:lnTo>
                    <a:pt x="272" y="225"/>
                  </a:lnTo>
                  <a:lnTo>
                    <a:pt x="290" y="226"/>
                  </a:lnTo>
                  <a:lnTo>
                    <a:pt x="310" y="229"/>
                  </a:lnTo>
                  <a:lnTo>
                    <a:pt x="347" y="200"/>
                  </a:lnTo>
                  <a:lnTo>
                    <a:pt x="385" y="171"/>
                  </a:lnTo>
                  <a:lnTo>
                    <a:pt x="422" y="143"/>
                  </a:lnTo>
                  <a:lnTo>
                    <a:pt x="460" y="114"/>
                  </a:lnTo>
                  <a:lnTo>
                    <a:pt x="498" y="85"/>
                  </a:lnTo>
                  <a:lnTo>
                    <a:pt x="536" y="57"/>
                  </a:lnTo>
                  <a:lnTo>
                    <a:pt x="574" y="28"/>
                  </a:lnTo>
                  <a:lnTo>
                    <a:pt x="612" y="0"/>
                  </a:lnTo>
                  <a:lnTo>
                    <a:pt x="652" y="27"/>
                  </a:lnTo>
                  <a:lnTo>
                    <a:pt x="703" y="54"/>
                  </a:lnTo>
                  <a:lnTo>
                    <a:pt x="760" y="80"/>
                  </a:lnTo>
                  <a:lnTo>
                    <a:pt x="825" y="102"/>
                  </a:lnTo>
                  <a:lnTo>
                    <a:pt x="892" y="118"/>
                  </a:lnTo>
                  <a:lnTo>
                    <a:pt x="964" y="127"/>
                  </a:lnTo>
                  <a:lnTo>
                    <a:pt x="1033" y="127"/>
                  </a:lnTo>
                  <a:lnTo>
                    <a:pt x="1102" y="118"/>
                  </a:lnTo>
                  <a:close/>
                </a:path>
              </a:pathLst>
            </a:custGeom>
            <a:solidFill>
              <a:srgbClr val="B86B0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6" name="Freeform 52"/>
            <p:cNvSpPr>
              <a:spLocks/>
            </p:cNvSpPr>
            <p:nvPr/>
          </p:nvSpPr>
          <p:spPr bwMode="auto">
            <a:xfrm>
              <a:off x="5269" y="2038"/>
              <a:ext cx="331" cy="458"/>
            </a:xfrm>
            <a:custGeom>
              <a:avLst/>
              <a:gdLst>
                <a:gd name="T0" fmla="*/ 994 w 994"/>
                <a:gd name="T1" fmla="*/ 107 h 916"/>
                <a:gd name="T2" fmla="*/ 953 w 994"/>
                <a:gd name="T3" fmla="*/ 203 h 916"/>
                <a:gd name="T4" fmla="*/ 914 w 994"/>
                <a:gd name="T5" fmla="*/ 295 h 916"/>
                <a:gd name="T6" fmla="*/ 864 w 994"/>
                <a:gd name="T7" fmla="*/ 384 h 916"/>
                <a:gd name="T8" fmla="*/ 796 w 994"/>
                <a:gd name="T9" fmla="*/ 476 h 916"/>
                <a:gd name="T10" fmla="*/ 699 w 994"/>
                <a:gd name="T11" fmla="*/ 571 h 916"/>
                <a:gd name="T12" fmla="*/ 565 w 994"/>
                <a:gd name="T13" fmla="*/ 674 h 916"/>
                <a:gd name="T14" fmla="*/ 384 w 994"/>
                <a:gd name="T15" fmla="*/ 788 h 916"/>
                <a:gd name="T16" fmla="*/ 147 w 994"/>
                <a:gd name="T17" fmla="*/ 916 h 916"/>
                <a:gd name="T18" fmla="*/ 91 w 994"/>
                <a:gd name="T19" fmla="*/ 819 h 916"/>
                <a:gd name="T20" fmla="*/ 47 w 994"/>
                <a:gd name="T21" fmla="*/ 725 h 916"/>
                <a:gd name="T22" fmla="*/ 14 w 994"/>
                <a:gd name="T23" fmla="*/ 632 h 916"/>
                <a:gd name="T24" fmla="*/ 0 w 994"/>
                <a:gd name="T25" fmla="*/ 544 h 916"/>
                <a:gd name="T26" fmla="*/ 3 w 994"/>
                <a:gd name="T27" fmla="*/ 453 h 916"/>
                <a:gd name="T28" fmla="*/ 27 w 994"/>
                <a:gd name="T29" fmla="*/ 366 h 916"/>
                <a:gd name="T30" fmla="*/ 74 w 994"/>
                <a:gd name="T31" fmla="*/ 280 h 916"/>
                <a:gd name="T32" fmla="*/ 147 w 994"/>
                <a:gd name="T33" fmla="*/ 196 h 916"/>
                <a:gd name="T34" fmla="*/ 163 w 994"/>
                <a:gd name="T35" fmla="*/ 196 h 916"/>
                <a:gd name="T36" fmla="*/ 180 w 994"/>
                <a:gd name="T37" fmla="*/ 198 h 916"/>
                <a:gd name="T38" fmla="*/ 197 w 994"/>
                <a:gd name="T39" fmla="*/ 199 h 916"/>
                <a:gd name="T40" fmla="*/ 214 w 994"/>
                <a:gd name="T41" fmla="*/ 200 h 916"/>
                <a:gd name="T42" fmla="*/ 230 w 994"/>
                <a:gd name="T43" fmla="*/ 200 h 916"/>
                <a:gd name="T44" fmla="*/ 247 w 994"/>
                <a:gd name="T45" fmla="*/ 203 h 916"/>
                <a:gd name="T46" fmla="*/ 264 w 994"/>
                <a:gd name="T47" fmla="*/ 203 h 916"/>
                <a:gd name="T48" fmla="*/ 281 w 994"/>
                <a:gd name="T49" fmla="*/ 205 h 916"/>
                <a:gd name="T50" fmla="*/ 315 w 994"/>
                <a:gd name="T51" fmla="*/ 179 h 916"/>
                <a:gd name="T52" fmla="*/ 349 w 994"/>
                <a:gd name="T53" fmla="*/ 153 h 916"/>
                <a:gd name="T54" fmla="*/ 383 w 994"/>
                <a:gd name="T55" fmla="*/ 127 h 916"/>
                <a:gd name="T56" fmla="*/ 417 w 994"/>
                <a:gd name="T57" fmla="*/ 102 h 916"/>
                <a:gd name="T58" fmla="*/ 451 w 994"/>
                <a:gd name="T59" fmla="*/ 76 h 916"/>
                <a:gd name="T60" fmla="*/ 485 w 994"/>
                <a:gd name="T61" fmla="*/ 51 h 916"/>
                <a:gd name="T62" fmla="*/ 518 w 994"/>
                <a:gd name="T63" fmla="*/ 25 h 916"/>
                <a:gd name="T64" fmla="*/ 552 w 994"/>
                <a:gd name="T65" fmla="*/ 0 h 916"/>
                <a:gd name="T66" fmla="*/ 592 w 994"/>
                <a:gd name="T67" fmla="*/ 13 h 916"/>
                <a:gd name="T68" fmla="*/ 641 w 994"/>
                <a:gd name="T69" fmla="*/ 32 h 916"/>
                <a:gd name="T70" fmla="*/ 695 w 994"/>
                <a:gd name="T71" fmla="*/ 50 h 916"/>
                <a:gd name="T72" fmla="*/ 754 w 994"/>
                <a:gd name="T73" fmla="*/ 70 h 916"/>
                <a:gd name="T74" fmla="*/ 815 w 994"/>
                <a:gd name="T75" fmla="*/ 85 h 916"/>
                <a:gd name="T76" fmla="*/ 876 w 994"/>
                <a:gd name="T77" fmla="*/ 98 h 916"/>
                <a:gd name="T78" fmla="*/ 936 w 994"/>
                <a:gd name="T79" fmla="*/ 105 h 916"/>
                <a:gd name="T80" fmla="*/ 994 w 994"/>
                <a:gd name="T81" fmla="*/ 107 h 91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94"/>
                <a:gd name="T124" fmla="*/ 0 h 916"/>
                <a:gd name="T125" fmla="*/ 994 w 994"/>
                <a:gd name="T126" fmla="*/ 916 h 91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94" h="916">
                  <a:moveTo>
                    <a:pt x="994" y="107"/>
                  </a:moveTo>
                  <a:lnTo>
                    <a:pt x="953" y="203"/>
                  </a:lnTo>
                  <a:lnTo>
                    <a:pt x="914" y="295"/>
                  </a:lnTo>
                  <a:lnTo>
                    <a:pt x="864" y="384"/>
                  </a:lnTo>
                  <a:lnTo>
                    <a:pt x="796" y="476"/>
                  </a:lnTo>
                  <a:lnTo>
                    <a:pt x="699" y="571"/>
                  </a:lnTo>
                  <a:lnTo>
                    <a:pt x="565" y="674"/>
                  </a:lnTo>
                  <a:lnTo>
                    <a:pt x="384" y="788"/>
                  </a:lnTo>
                  <a:lnTo>
                    <a:pt x="147" y="916"/>
                  </a:lnTo>
                  <a:lnTo>
                    <a:pt x="91" y="819"/>
                  </a:lnTo>
                  <a:lnTo>
                    <a:pt x="47" y="725"/>
                  </a:lnTo>
                  <a:lnTo>
                    <a:pt x="14" y="632"/>
                  </a:lnTo>
                  <a:lnTo>
                    <a:pt x="0" y="544"/>
                  </a:lnTo>
                  <a:lnTo>
                    <a:pt x="3" y="453"/>
                  </a:lnTo>
                  <a:lnTo>
                    <a:pt x="27" y="366"/>
                  </a:lnTo>
                  <a:lnTo>
                    <a:pt x="74" y="280"/>
                  </a:lnTo>
                  <a:lnTo>
                    <a:pt x="147" y="196"/>
                  </a:lnTo>
                  <a:lnTo>
                    <a:pt x="163" y="196"/>
                  </a:lnTo>
                  <a:lnTo>
                    <a:pt x="180" y="198"/>
                  </a:lnTo>
                  <a:lnTo>
                    <a:pt x="197" y="199"/>
                  </a:lnTo>
                  <a:lnTo>
                    <a:pt x="214" y="200"/>
                  </a:lnTo>
                  <a:lnTo>
                    <a:pt x="230" y="200"/>
                  </a:lnTo>
                  <a:lnTo>
                    <a:pt x="247" y="203"/>
                  </a:lnTo>
                  <a:lnTo>
                    <a:pt x="264" y="203"/>
                  </a:lnTo>
                  <a:lnTo>
                    <a:pt x="281" y="205"/>
                  </a:lnTo>
                  <a:lnTo>
                    <a:pt x="315" y="179"/>
                  </a:lnTo>
                  <a:lnTo>
                    <a:pt x="349" y="153"/>
                  </a:lnTo>
                  <a:lnTo>
                    <a:pt x="383" y="127"/>
                  </a:lnTo>
                  <a:lnTo>
                    <a:pt x="417" y="102"/>
                  </a:lnTo>
                  <a:lnTo>
                    <a:pt x="451" y="76"/>
                  </a:lnTo>
                  <a:lnTo>
                    <a:pt x="485" y="51"/>
                  </a:lnTo>
                  <a:lnTo>
                    <a:pt x="518" y="25"/>
                  </a:lnTo>
                  <a:lnTo>
                    <a:pt x="552" y="0"/>
                  </a:lnTo>
                  <a:lnTo>
                    <a:pt x="592" y="13"/>
                  </a:lnTo>
                  <a:lnTo>
                    <a:pt x="641" y="32"/>
                  </a:lnTo>
                  <a:lnTo>
                    <a:pt x="695" y="50"/>
                  </a:lnTo>
                  <a:lnTo>
                    <a:pt x="754" y="70"/>
                  </a:lnTo>
                  <a:lnTo>
                    <a:pt x="815" y="85"/>
                  </a:lnTo>
                  <a:lnTo>
                    <a:pt x="876" y="98"/>
                  </a:lnTo>
                  <a:lnTo>
                    <a:pt x="936" y="105"/>
                  </a:lnTo>
                  <a:lnTo>
                    <a:pt x="994" y="107"/>
                  </a:lnTo>
                  <a:close/>
                </a:path>
              </a:pathLst>
            </a:custGeom>
            <a:solidFill>
              <a:srgbClr val="C478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7" name="Freeform 53"/>
            <p:cNvSpPr>
              <a:spLocks/>
            </p:cNvSpPr>
            <p:nvPr/>
          </p:nvSpPr>
          <p:spPr bwMode="auto">
            <a:xfrm>
              <a:off x="5284" y="2055"/>
              <a:ext cx="295" cy="408"/>
            </a:xfrm>
            <a:custGeom>
              <a:avLst/>
              <a:gdLst>
                <a:gd name="T0" fmla="*/ 885 w 885"/>
                <a:gd name="T1" fmla="*/ 95 h 817"/>
                <a:gd name="T2" fmla="*/ 848 w 885"/>
                <a:gd name="T3" fmla="*/ 180 h 817"/>
                <a:gd name="T4" fmla="*/ 812 w 885"/>
                <a:gd name="T5" fmla="*/ 262 h 817"/>
                <a:gd name="T6" fmla="*/ 768 w 885"/>
                <a:gd name="T7" fmla="*/ 342 h 817"/>
                <a:gd name="T8" fmla="*/ 707 w 885"/>
                <a:gd name="T9" fmla="*/ 424 h 817"/>
                <a:gd name="T10" fmla="*/ 621 w 885"/>
                <a:gd name="T11" fmla="*/ 509 h 817"/>
                <a:gd name="T12" fmla="*/ 501 w 885"/>
                <a:gd name="T13" fmla="*/ 602 h 817"/>
                <a:gd name="T14" fmla="*/ 340 w 885"/>
                <a:gd name="T15" fmla="*/ 702 h 817"/>
                <a:gd name="T16" fmla="*/ 131 w 885"/>
                <a:gd name="T17" fmla="*/ 817 h 817"/>
                <a:gd name="T18" fmla="*/ 80 w 885"/>
                <a:gd name="T19" fmla="*/ 730 h 817"/>
                <a:gd name="T20" fmla="*/ 41 w 885"/>
                <a:gd name="T21" fmla="*/ 648 h 817"/>
                <a:gd name="T22" fmla="*/ 13 w 885"/>
                <a:gd name="T23" fmla="*/ 564 h 817"/>
                <a:gd name="T24" fmla="*/ 0 w 885"/>
                <a:gd name="T25" fmla="*/ 486 h 817"/>
                <a:gd name="T26" fmla="*/ 1 w 885"/>
                <a:gd name="T27" fmla="*/ 406 h 817"/>
                <a:gd name="T28" fmla="*/ 23 w 885"/>
                <a:gd name="T29" fmla="*/ 328 h 817"/>
                <a:gd name="T30" fmla="*/ 65 w 885"/>
                <a:gd name="T31" fmla="*/ 251 h 817"/>
                <a:gd name="T32" fmla="*/ 131 w 885"/>
                <a:gd name="T33" fmla="*/ 175 h 817"/>
                <a:gd name="T34" fmla="*/ 145 w 885"/>
                <a:gd name="T35" fmla="*/ 175 h 817"/>
                <a:gd name="T36" fmla="*/ 159 w 885"/>
                <a:gd name="T37" fmla="*/ 176 h 817"/>
                <a:gd name="T38" fmla="*/ 174 w 885"/>
                <a:gd name="T39" fmla="*/ 178 h 817"/>
                <a:gd name="T40" fmla="*/ 189 w 885"/>
                <a:gd name="T41" fmla="*/ 179 h 817"/>
                <a:gd name="T42" fmla="*/ 203 w 885"/>
                <a:gd name="T43" fmla="*/ 179 h 817"/>
                <a:gd name="T44" fmla="*/ 219 w 885"/>
                <a:gd name="T45" fmla="*/ 181 h 817"/>
                <a:gd name="T46" fmla="*/ 233 w 885"/>
                <a:gd name="T47" fmla="*/ 181 h 817"/>
                <a:gd name="T48" fmla="*/ 248 w 885"/>
                <a:gd name="T49" fmla="*/ 184 h 817"/>
                <a:gd name="T50" fmla="*/ 278 w 885"/>
                <a:gd name="T51" fmla="*/ 161 h 817"/>
                <a:gd name="T52" fmla="*/ 309 w 885"/>
                <a:gd name="T53" fmla="*/ 138 h 817"/>
                <a:gd name="T54" fmla="*/ 339 w 885"/>
                <a:gd name="T55" fmla="*/ 115 h 817"/>
                <a:gd name="T56" fmla="*/ 370 w 885"/>
                <a:gd name="T57" fmla="*/ 93 h 817"/>
                <a:gd name="T58" fmla="*/ 399 w 885"/>
                <a:gd name="T59" fmla="*/ 69 h 817"/>
                <a:gd name="T60" fmla="*/ 429 w 885"/>
                <a:gd name="T61" fmla="*/ 46 h 817"/>
                <a:gd name="T62" fmla="*/ 460 w 885"/>
                <a:gd name="T63" fmla="*/ 22 h 817"/>
                <a:gd name="T64" fmla="*/ 491 w 885"/>
                <a:gd name="T65" fmla="*/ 0 h 817"/>
                <a:gd name="T66" fmla="*/ 531 w 885"/>
                <a:gd name="T67" fmla="*/ 1 h 817"/>
                <a:gd name="T68" fmla="*/ 577 w 885"/>
                <a:gd name="T69" fmla="*/ 10 h 817"/>
                <a:gd name="T70" fmla="*/ 627 w 885"/>
                <a:gd name="T71" fmla="*/ 22 h 817"/>
                <a:gd name="T72" fmla="*/ 680 w 885"/>
                <a:gd name="T73" fmla="*/ 38 h 817"/>
                <a:gd name="T74" fmla="*/ 733 w 885"/>
                <a:gd name="T75" fmla="*/ 54 h 817"/>
                <a:gd name="T76" fmla="*/ 786 w 885"/>
                <a:gd name="T77" fmla="*/ 69 h 817"/>
                <a:gd name="T78" fmla="*/ 837 w 885"/>
                <a:gd name="T79" fmla="*/ 84 h 817"/>
                <a:gd name="T80" fmla="*/ 885 w 885"/>
                <a:gd name="T81" fmla="*/ 95 h 81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85"/>
                <a:gd name="T124" fmla="*/ 0 h 817"/>
                <a:gd name="T125" fmla="*/ 885 w 885"/>
                <a:gd name="T126" fmla="*/ 817 h 81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85" h="817">
                  <a:moveTo>
                    <a:pt x="885" y="95"/>
                  </a:moveTo>
                  <a:lnTo>
                    <a:pt x="848" y="180"/>
                  </a:lnTo>
                  <a:lnTo>
                    <a:pt x="812" y="262"/>
                  </a:lnTo>
                  <a:lnTo>
                    <a:pt x="768" y="342"/>
                  </a:lnTo>
                  <a:lnTo>
                    <a:pt x="707" y="424"/>
                  </a:lnTo>
                  <a:lnTo>
                    <a:pt x="621" y="509"/>
                  </a:lnTo>
                  <a:lnTo>
                    <a:pt x="501" y="602"/>
                  </a:lnTo>
                  <a:lnTo>
                    <a:pt x="340" y="702"/>
                  </a:lnTo>
                  <a:lnTo>
                    <a:pt x="131" y="817"/>
                  </a:lnTo>
                  <a:lnTo>
                    <a:pt x="80" y="730"/>
                  </a:lnTo>
                  <a:lnTo>
                    <a:pt x="41" y="648"/>
                  </a:lnTo>
                  <a:lnTo>
                    <a:pt x="13" y="564"/>
                  </a:lnTo>
                  <a:lnTo>
                    <a:pt x="0" y="486"/>
                  </a:lnTo>
                  <a:lnTo>
                    <a:pt x="1" y="406"/>
                  </a:lnTo>
                  <a:lnTo>
                    <a:pt x="23" y="328"/>
                  </a:lnTo>
                  <a:lnTo>
                    <a:pt x="65" y="251"/>
                  </a:lnTo>
                  <a:lnTo>
                    <a:pt x="131" y="175"/>
                  </a:lnTo>
                  <a:lnTo>
                    <a:pt x="145" y="175"/>
                  </a:lnTo>
                  <a:lnTo>
                    <a:pt x="159" y="176"/>
                  </a:lnTo>
                  <a:lnTo>
                    <a:pt x="174" y="178"/>
                  </a:lnTo>
                  <a:lnTo>
                    <a:pt x="189" y="179"/>
                  </a:lnTo>
                  <a:lnTo>
                    <a:pt x="203" y="179"/>
                  </a:lnTo>
                  <a:lnTo>
                    <a:pt x="219" y="181"/>
                  </a:lnTo>
                  <a:lnTo>
                    <a:pt x="233" y="181"/>
                  </a:lnTo>
                  <a:lnTo>
                    <a:pt x="248" y="184"/>
                  </a:lnTo>
                  <a:lnTo>
                    <a:pt x="278" y="161"/>
                  </a:lnTo>
                  <a:lnTo>
                    <a:pt x="309" y="138"/>
                  </a:lnTo>
                  <a:lnTo>
                    <a:pt x="339" y="115"/>
                  </a:lnTo>
                  <a:lnTo>
                    <a:pt x="370" y="93"/>
                  </a:lnTo>
                  <a:lnTo>
                    <a:pt x="399" y="69"/>
                  </a:lnTo>
                  <a:lnTo>
                    <a:pt x="429" y="46"/>
                  </a:lnTo>
                  <a:lnTo>
                    <a:pt x="460" y="22"/>
                  </a:lnTo>
                  <a:lnTo>
                    <a:pt x="491" y="0"/>
                  </a:lnTo>
                  <a:lnTo>
                    <a:pt x="531" y="1"/>
                  </a:lnTo>
                  <a:lnTo>
                    <a:pt x="577" y="10"/>
                  </a:lnTo>
                  <a:lnTo>
                    <a:pt x="627" y="22"/>
                  </a:lnTo>
                  <a:lnTo>
                    <a:pt x="680" y="38"/>
                  </a:lnTo>
                  <a:lnTo>
                    <a:pt x="733" y="54"/>
                  </a:lnTo>
                  <a:lnTo>
                    <a:pt x="786" y="69"/>
                  </a:lnTo>
                  <a:lnTo>
                    <a:pt x="837" y="84"/>
                  </a:lnTo>
                  <a:lnTo>
                    <a:pt x="885" y="95"/>
                  </a:lnTo>
                  <a:close/>
                </a:path>
              </a:pathLst>
            </a:custGeom>
            <a:solidFill>
              <a:srgbClr val="D18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8" name="Freeform 54"/>
            <p:cNvSpPr>
              <a:spLocks/>
            </p:cNvSpPr>
            <p:nvPr/>
          </p:nvSpPr>
          <p:spPr bwMode="auto">
            <a:xfrm>
              <a:off x="5299" y="2066"/>
              <a:ext cx="260" cy="364"/>
            </a:xfrm>
            <a:custGeom>
              <a:avLst/>
              <a:gdLst>
                <a:gd name="T0" fmla="*/ 778 w 778"/>
                <a:gd name="T1" fmla="*/ 96 h 729"/>
                <a:gd name="T2" fmla="*/ 745 w 778"/>
                <a:gd name="T3" fmla="*/ 170 h 729"/>
                <a:gd name="T4" fmla="*/ 714 w 778"/>
                <a:gd name="T5" fmla="*/ 242 h 729"/>
                <a:gd name="T6" fmla="*/ 673 w 778"/>
                <a:gd name="T7" fmla="*/ 312 h 729"/>
                <a:gd name="T8" fmla="*/ 621 w 778"/>
                <a:gd name="T9" fmla="*/ 384 h 729"/>
                <a:gd name="T10" fmla="*/ 545 w 778"/>
                <a:gd name="T11" fmla="*/ 458 h 729"/>
                <a:gd name="T12" fmla="*/ 441 w 778"/>
                <a:gd name="T13" fmla="*/ 539 h 729"/>
                <a:gd name="T14" fmla="*/ 299 w 778"/>
                <a:gd name="T15" fmla="*/ 628 h 729"/>
                <a:gd name="T16" fmla="*/ 114 w 778"/>
                <a:gd name="T17" fmla="*/ 729 h 729"/>
                <a:gd name="T18" fmla="*/ 71 w 778"/>
                <a:gd name="T19" fmla="*/ 653 h 729"/>
                <a:gd name="T20" fmla="*/ 35 w 778"/>
                <a:gd name="T21" fmla="*/ 579 h 729"/>
                <a:gd name="T22" fmla="*/ 11 w 778"/>
                <a:gd name="T23" fmla="*/ 507 h 729"/>
                <a:gd name="T24" fmla="*/ 0 w 778"/>
                <a:gd name="T25" fmla="*/ 438 h 729"/>
                <a:gd name="T26" fmla="*/ 2 w 778"/>
                <a:gd name="T27" fmla="*/ 367 h 729"/>
                <a:gd name="T28" fmla="*/ 20 w 778"/>
                <a:gd name="T29" fmla="*/ 299 h 729"/>
                <a:gd name="T30" fmla="*/ 57 w 778"/>
                <a:gd name="T31" fmla="*/ 233 h 729"/>
                <a:gd name="T32" fmla="*/ 114 w 778"/>
                <a:gd name="T33" fmla="*/ 166 h 729"/>
                <a:gd name="T34" fmla="*/ 127 w 778"/>
                <a:gd name="T35" fmla="*/ 166 h 729"/>
                <a:gd name="T36" fmla="*/ 140 w 778"/>
                <a:gd name="T37" fmla="*/ 166 h 729"/>
                <a:gd name="T38" fmla="*/ 153 w 778"/>
                <a:gd name="T39" fmla="*/ 167 h 729"/>
                <a:gd name="T40" fmla="*/ 167 w 778"/>
                <a:gd name="T41" fmla="*/ 169 h 729"/>
                <a:gd name="T42" fmla="*/ 179 w 778"/>
                <a:gd name="T43" fmla="*/ 169 h 729"/>
                <a:gd name="T44" fmla="*/ 192 w 778"/>
                <a:gd name="T45" fmla="*/ 171 h 729"/>
                <a:gd name="T46" fmla="*/ 205 w 778"/>
                <a:gd name="T47" fmla="*/ 171 h 729"/>
                <a:gd name="T48" fmla="*/ 219 w 778"/>
                <a:gd name="T49" fmla="*/ 174 h 729"/>
                <a:gd name="T50" fmla="*/ 244 w 778"/>
                <a:gd name="T51" fmla="*/ 153 h 729"/>
                <a:gd name="T52" fmla="*/ 271 w 778"/>
                <a:gd name="T53" fmla="*/ 132 h 729"/>
                <a:gd name="T54" fmla="*/ 298 w 778"/>
                <a:gd name="T55" fmla="*/ 112 h 729"/>
                <a:gd name="T56" fmla="*/ 325 w 778"/>
                <a:gd name="T57" fmla="*/ 93 h 729"/>
                <a:gd name="T58" fmla="*/ 350 w 778"/>
                <a:gd name="T59" fmla="*/ 72 h 729"/>
                <a:gd name="T60" fmla="*/ 378 w 778"/>
                <a:gd name="T61" fmla="*/ 52 h 729"/>
                <a:gd name="T62" fmla="*/ 404 w 778"/>
                <a:gd name="T63" fmla="*/ 33 h 729"/>
                <a:gd name="T64" fmla="*/ 432 w 778"/>
                <a:gd name="T65" fmla="*/ 13 h 729"/>
                <a:gd name="T66" fmla="*/ 472 w 778"/>
                <a:gd name="T67" fmla="*/ 2 h 729"/>
                <a:gd name="T68" fmla="*/ 515 w 778"/>
                <a:gd name="T69" fmla="*/ 0 h 729"/>
                <a:gd name="T70" fmla="*/ 560 w 778"/>
                <a:gd name="T71" fmla="*/ 5 h 729"/>
                <a:gd name="T72" fmla="*/ 608 w 778"/>
                <a:gd name="T73" fmla="*/ 17 h 729"/>
                <a:gd name="T74" fmla="*/ 654 w 778"/>
                <a:gd name="T75" fmla="*/ 33 h 729"/>
                <a:gd name="T76" fmla="*/ 699 w 778"/>
                <a:gd name="T77" fmla="*/ 52 h 729"/>
                <a:gd name="T78" fmla="*/ 740 w 778"/>
                <a:gd name="T79" fmla="*/ 73 h 729"/>
                <a:gd name="T80" fmla="*/ 778 w 778"/>
                <a:gd name="T81" fmla="*/ 96 h 72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78"/>
                <a:gd name="T124" fmla="*/ 0 h 729"/>
                <a:gd name="T125" fmla="*/ 778 w 778"/>
                <a:gd name="T126" fmla="*/ 729 h 72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78" h="729">
                  <a:moveTo>
                    <a:pt x="778" y="96"/>
                  </a:moveTo>
                  <a:lnTo>
                    <a:pt x="745" y="170"/>
                  </a:lnTo>
                  <a:lnTo>
                    <a:pt x="714" y="242"/>
                  </a:lnTo>
                  <a:lnTo>
                    <a:pt x="673" y="312"/>
                  </a:lnTo>
                  <a:lnTo>
                    <a:pt x="621" y="384"/>
                  </a:lnTo>
                  <a:lnTo>
                    <a:pt x="545" y="458"/>
                  </a:lnTo>
                  <a:lnTo>
                    <a:pt x="441" y="539"/>
                  </a:lnTo>
                  <a:lnTo>
                    <a:pt x="299" y="628"/>
                  </a:lnTo>
                  <a:lnTo>
                    <a:pt x="114" y="729"/>
                  </a:lnTo>
                  <a:lnTo>
                    <a:pt x="71" y="653"/>
                  </a:lnTo>
                  <a:lnTo>
                    <a:pt x="35" y="579"/>
                  </a:lnTo>
                  <a:lnTo>
                    <a:pt x="11" y="507"/>
                  </a:lnTo>
                  <a:lnTo>
                    <a:pt x="0" y="438"/>
                  </a:lnTo>
                  <a:lnTo>
                    <a:pt x="2" y="367"/>
                  </a:lnTo>
                  <a:lnTo>
                    <a:pt x="20" y="299"/>
                  </a:lnTo>
                  <a:lnTo>
                    <a:pt x="57" y="233"/>
                  </a:lnTo>
                  <a:lnTo>
                    <a:pt x="114" y="166"/>
                  </a:lnTo>
                  <a:lnTo>
                    <a:pt x="127" y="166"/>
                  </a:lnTo>
                  <a:lnTo>
                    <a:pt x="140" y="166"/>
                  </a:lnTo>
                  <a:lnTo>
                    <a:pt x="153" y="167"/>
                  </a:lnTo>
                  <a:lnTo>
                    <a:pt x="167" y="169"/>
                  </a:lnTo>
                  <a:lnTo>
                    <a:pt x="179" y="169"/>
                  </a:lnTo>
                  <a:lnTo>
                    <a:pt x="192" y="171"/>
                  </a:lnTo>
                  <a:lnTo>
                    <a:pt x="205" y="171"/>
                  </a:lnTo>
                  <a:lnTo>
                    <a:pt x="219" y="174"/>
                  </a:lnTo>
                  <a:lnTo>
                    <a:pt x="244" y="153"/>
                  </a:lnTo>
                  <a:lnTo>
                    <a:pt x="271" y="132"/>
                  </a:lnTo>
                  <a:lnTo>
                    <a:pt x="298" y="112"/>
                  </a:lnTo>
                  <a:lnTo>
                    <a:pt x="325" y="93"/>
                  </a:lnTo>
                  <a:lnTo>
                    <a:pt x="350" y="72"/>
                  </a:lnTo>
                  <a:lnTo>
                    <a:pt x="378" y="52"/>
                  </a:lnTo>
                  <a:lnTo>
                    <a:pt x="404" y="33"/>
                  </a:lnTo>
                  <a:lnTo>
                    <a:pt x="432" y="13"/>
                  </a:lnTo>
                  <a:lnTo>
                    <a:pt x="472" y="2"/>
                  </a:lnTo>
                  <a:lnTo>
                    <a:pt x="515" y="0"/>
                  </a:lnTo>
                  <a:lnTo>
                    <a:pt x="560" y="5"/>
                  </a:lnTo>
                  <a:lnTo>
                    <a:pt x="608" y="17"/>
                  </a:lnTo>
                  <a:lnTo>
                    <a:pt x="654" y="33"/>
                  </a:lnTo>
                  <a:lnTo>
                    <a:pt x="699" y="52"/>
                  </a:lnTo>
                  <a:lnTo>
                    <a:pt x="740" y="73"/>
                  </a:lnTo>
                  <a:lnTo>
                    <a:pt x="778" y="96"/>
                  </a:lnTo>
                  <a:close/>
                </a:path>
              </a:pathLst>
            </a:custGeom>
            <a:solidFill>
              <a:srgbClr val="E09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9" name="Freeform 55"/>
            <p:cNvSpPr>
              <a:spLocks/>
            </p:cNvSpPr>
            <p:nvPr/>
          </p:nvSpPr>
          <p:spPr bwMode="auto">
            <a:xfrm>
              <a:off x="4951" y="1616"/>
              <a:ext cx="694" cy="469"/>
            </a:xfrm>
            <a:custGeom>
              <a:avLst/>
              <a:gdLst>
                <a:gd name="T0" fmla="*/ 568 w 2080"/>
                <a:gd name="T1" fmla="*/ 371 h 936"/>
                <a:gd name="T2" fmla="*/ 427 w 2080"/>
                <a:gd name="T3" fmla="*/ 439 h 936"/>
                <a:gd name="T4" fmla="*/ 271 w 2080"/>
                <a:gd name="T5" fmla="*/ 473 h 936"/>
                <a:gd name="T6" fmla="*/ 96 w 2080"/>
                <a:gd name="T7" fmla="*/ 466 h 936"/>
                <a:gd name="T8" fmla="*/ 110 w 2080"/>
                <a:gd name="T9" fmla="*/ 431 h 936"/>
                <a:gd name="T10" fmla="*/ 288 w 2080"/>
                <a:gd name="T11" fmla="*/ 375 h 936"/>
                <a:gd name="T12" fmla="*/ 422 w 2080"/>
                <a:gd name="T13" fmla="*/ 288 h 936"/>
                <a:gd name="T14" fmla="*/ 518 w 2080"/>
                <a:gd name="T15" fmla="*/ 180 h 936"/>
                <a:gd name="T16" fmla="*/ 698 w 2080"/>
                <a:gd name="T17" fmla="*/ 33 h 936"/>
                <a:gd name="T18" fmla="*/ 917 w 2080"/>
                <a:gd name="T19" fmla="*/ 10 h 936"/>
                <a:gd name="T20" fmla="*/ 1084 w 2080"/>
                <a:gd name="T21" fmla="*/ 110 h 936"/>
                <a:gd name="T22" fmla="*/ 1246 w 2080"/>
                <a:gd name="T23" fmla="*/ 224 h 936"/>
                <a:gd name="T24" fmla="*/ 1438 w 2080"/>
                <a:gd name="T25" fmla="*/ 296 h 936"/>
                <a:gd name="T26" fmla="*/ 1699 w 2080"/>
                <a:gd name="T27" fmla="*/ 405 h 936"/>
                <a:gd name="T28" fmla="*/ 1949 w 2080"/>
                <a:gd name="T29" fmla="*/ 544 h 936"/>
                <a:gd name="T30" fmla="*/ 2080 w 2080"/>
                <a:gd name="T31" fmla="*/ 710 h 936"/>
                <a:gd name="T32" fmla="*/ 2062 w 2080"/>
                <a:gd name="T33" fmla="*/ 817 h 936"/>
                <a:gd name="T34" fmla="*/ 2045 w 2080"/>
                <a:gd name="T35" fmla="*/ 849 h 936"/>
                <a:gd name="T36" fmla="*/ 2029 w 2080"/>
                <a:gd name="T37" fmla="*/ 880 h 936"/>
                <a:gd name="T38" fmla="*/ 2017 w 2080"/>
                <a:gd name="T39" fmla="*/ 911 h 936"/>
                <a:gd name="T40" fmla="*/ 1942 w 2080"/>
                <a:gd name="T41" fmla="*/ 936 h 936"/>
                <a:gd name="T42" fmla="*/ 1801 w 2080"/>
                <a:gd name="T43" fmla="*/ 927 h 936"/>
                <a:gd name="T44" fmla="*/ 1669 w 2080"/>
                <a:gd name="T45" fmla="*/ 889 h 936"/>
                <a:gd name="T46" fmla="*/ 1561 w 2080"/>
                <a:gd name="T47" fmla="*/ 836 h 936"/>
                <a:gd name="T48" fmla="*/ 1527 w 2080"/>
                <a:gd name="T49" fmla="*/ 805 h 936"/>
                <a:gd name="T50" fmla="*/ 1490 w 2080"/>
                <a:gd name="T51" fmla="*/ 762 h 936"/>
                <a:gd name="T52" fmla="*/ 1427 w 2080"/>
                <a:gd name="T53" fmla="*/ 681 h 936"/>
                <a:gd name="T54" fmla="*/ 1370 w 2080"/>
                <a:gd name="T55" fmla="*/ 597 h 936"/>
                <a:gd name="T56" fmla="*/ 1302 w 2080"/>
                <a:gd name="T57" fmla="*/ 512 h 936"/>
                <a:gd name="T58" fmla="*/ 1211 w 2080"/>
                <a:gd name="T59" fmla="*/ 473 h 936"/>
                <a:gd name="T60" fmla="*/ 1130 w 2080"/>
                <a:gd name="T61" fmla="*/ 448 h 936"/>
                <a:gd name="T62" fmla="*/ 1054 w 2080"/>
                <a:gd name="T63" fmla="*/ 423 h 936"/>
                <a:gd name="T64" fmla="*/ 978 w 2080"/>
                <a:gd name="T65" fmla="*/ 432 h 936"/>
                <a:gd name="T66" fmla="*/ 916 w 2080"/>
                <a:gd name="T67" fmla="*/ 531 h 936"/>
                <a:gd name="T68" fmla="*/ 944 w 2080"/>
                <a:gd name="T69" fmla="*/ 637 h 936"/>
                <a:gd name="T70" fmla="*/ 1041 w 2080"/>
                <a:gd name="T71" fmla="*/ 678 h 936"/>
                <a:gd name="T72" fmla="*/ 1182 w 2080"/>
                <a:gd name="T73" fmla="*/ 634 h 936"/>
                <a:gd name="T74" fmla="*/ 1223 w 2080"/>
                <a:gd name="T75" fmla="*/ 624 h 936"/>
                <a:gd name="T76" fmla="*/ 1133 w 2080"/>
                <a:gd name="T77" fmla="*/ 689 h 936"/>
                <a:gd name="T78" fmla="*/ 1024 w 2080"/>
                <a:gd name="T79" fmla="*/ 702 h 936"/>
                <a:gd name="T80" fmla="*/ 894 w 2080"/>
                <a:gd name="T81" fmla="*/ 661 h 936"/>
                <a:gd name="T82" fmla="*/ 756 w 2080"/>
                <a:gd name="T83" fmla="*/ 610 h 936"/>
                <a:gd name="T84" fmla="*/ 676 w 2080"/>
                <a:gd name="T85" fmla="*/ 561 h 936"/>
                <a:gd name="T86" fmla="*/ 642 w 2080"/>
                <a:gd name="T87" fmla="*/ 479 h 936"/>
                <a:gd name="T88" fmla="*/ 633 w 2080"/>
                <a:gd name="T89" fmla="*/ 379 h 9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080"/>
                <a:gd name="T136" fmla="*/ 0 h 936"/>
                <a:gd name="T137" fmla="*/ 2080 w 2080"/>
                <a:gd name="T138" fmla="*/ 936 h 9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080" h="936">
                  <a:moveTo>
                    <a:pt x="635" y="326"/>
                  </a:moveTo>
                  <a:lnTo>
                    <a:pt x="568" y="371"/>
                  </a:lnTo>
                  <a:lnTo>
                    <a:pt x="499" y="409"/>
                  </a:lnTo>
                  <a:lnTo>
                    <a:pt x="427" y="439"/>
                  </a:lnTo>
                  <a:lnTo>
                    <a:pt x="352" y="461"/>
                  </a:lnTo>
                  <a:lnTo>
                    <a:pt x="271" y="473"/>
                  </a:lnTo>
                  <a:lnTo>
                    <a:pt x="186" y="475"/>
                  </a:lnTo>
                  <a:lnTo>
                    <a:pt x="96" y="466"/>
                  </a:lnTo>
                  <a:lnTo>
                    <a:pt x="0" y="446"/>
                  </a:lnTo>
                  <a:lnTo>
                    <a:pt x="110" y="431"/>
                  </a:lnTo>
                  <a:lnTo>
                    <a:pt x="206" y="407"/>
                  </a:lnTo>
                  <a:lnTo>
                    <a:pt x="288" y="375"/>
                  </a:lnTo>
                  <a:lnTo>
                    <a:pt x="361" y="335"/>
                  </a:lnTo>
                  <a:lnTo>
                    <a:pt x="422" y="288"/>
                  </a:lnTo>
                  <a:lnTo>
                    <a:pt x="474" y="238"/>
                  </a:lnTo>
                  <a:lnTo>
                    <a:pt x="518" y="180"/>
                  </a:lnTo>
                  <a:lnTo>
                    <a:pt x="559" y="121"/>
                  </a:lnTo>
                  <a:lnTo>
                    <a:pt x="698" y="33"/>
                  </a:lnTo>
                  <a:lnTo>
                    <a:pt x="817" y="0"/>
                  </a:lnTo>
                  <a:lnTo>
                    <a:pt x="917" y="10"/>
                  </a:lnTo>
                  <a:lnTo>
                    <a:pt x="1005" y="52"/>
                  </a:lnTo>
                  <a:lnTo>
                    <a:pt x="1084" y="110"/>
                  </a:lnTo>
                  <a:lnTo>
                    <a:pt x="1164" y="172"/>
                  </a:lnTo>
                  <a:lnTo>
                    <a:pt x="1246" y="224"/>
                  </a:lnTo>
                  <a:lnTo>
                    <a:pt x="1338" y="258"/>
                  </a:lnTo>
                  <a:lnTo>
                    <a:pt x="1438" y="296"/>
                  </a:lnTo>
                  <a:lnTo>
                    <a:pt x="1564" y="346"/>
                  </a:lnTo>
                  <a:lnTo>
                    <a:pt x="1699" y="405"/>
                  </a:lnTo>
                  <a:lnTo>
                    <a:pt x="1833" y="471"/>
                  </a:lnTo>
                  <a:lnTo>
                    <a:pt x="1949" y="544"/>
                  </a:lnTo>
                  <a:lnTo>
                    <a:pt x="2036" y="624"/>
                  </a:lnTo>
                  <a:lnTo>
                    <a:pt x="2080" y="710"/>
                  </a:lnTo>
                  <a:lnTo>
                    <a:pt x="2070" y="802"/>
                  </a:lnTo>
                  <a:lnTo>
                    <a:pt x="2062" y="817"/>
                  </a:lnTo>
                  <a:lnTo>
                    <a:pt x="2053" y="833"/>
                  </a:lnTo>
                  <a:lnTo>
                    <a:pt x="2045" y="849"/>
                  </a:lnTo>
                  <a:lnTo>
                    <a:pt x="2038" y="866"/>
                  </a:lnTo>
                  <a:lnTo>
                    <a:pt x="2029" y="880"/>
                  </a:lnTo>
                  <a:lnTo>
                    <a:pt x="2024" y="896"/>
                  </a:lnTo>
                  <a:lnTo>
                    <a:pt x="2017" y="911"/>
                  </a:lnTo>
                  <a:lnTo>
                    <a:pt x="2011" y="927"/>
                  </a:lnTo>
                  <a:lnTo>
                    <a:pt x="1942" y="936"/>
                  </a:lnTo>
                  <a:lnTo>
                    <a:pt x="1873" y="936"/>
                  </a:lnTo>
                  <a:lnTo>
                    <a:pt x="1801" y="927"/>
                  </a:lnTo>
                  <a:lnTo>
                    <a:pt x="1734" y="911"/>
                  </a:lnTo>
                  <a:lnTo>
                    <a:pt x="1669" y="889"/>
                  </a:lnTo>
                  <a:lnTo>
                    <a:pt x="1612" y="863"/>
                  </a:lnTo>
                  <a:lnTo>
                    <a:pt x="1561" y="836"/>
                  </a:lnTo>
                  <a:lnTo>
                    <a:pt x="1521" y="809"/>
                  </a:lnTo>
                  <a:lnTo>
                    <a:pt x="1527" y="805"/>
                  </a:lnTo>
                  <a:lnTo>
                    <a:pt x="1533" y="802"/>
                  </a:lnTo>
                  <a:lnTo>
                    <a:pt x="1490" y="762"/>
                  </a:lnTo>
                  <a:lnTo>
                    <a:pt x="1456" y="723"/>
                  </a:lnTo>
                  <a:lnTo>
                    <a:pt x="1427" y="681"/>
                  </a:lnTo>
                  <a:lnTo>
                    <a:pt x="1400" y="640"/>
                  </a:lnTo>
                  <a:lnTo>
                    <a:pt x="1370" y="597"/>
                  </a:lnTo>
                  <a:lnTo>
                    <a:pt x="1339" y="555"/>
                  </a:lnTo>
                  <a:lnTo>
                    <a:pt x="1302" y="512"/>
                  </a:lnTo>
                  <a:lnTo>
                    <a:pt x="1257" y="474"/>
                  </a:lnTo>
                  <a:lnTo>
                    <a:pt x="1211" y="473"/>
                  </a:lnTo>
                  <a:lnTo>
                    <a:pt x="1170" y="463"/>
                  </a:lnTo>
                  <a:lnTo>
                    <a:pt x="1130" y="448"/>
                  </a:lnTo>
                  <a:lnTo>
                    <a:pt x="1092" y="435"/>
                  </a:lnTo>
                  <a:lnTo>
                    <a:pt x="1054" y="423"/>
                  </a:lnTo>
                  <a:lnTo>
                    <a:pt x="1017" y="422"/>
                  </a:lnTo>
                  <a:lnTo>
                    <a:pt x="978" y="432"/>
                  </a:lnTo>
                  <a:lnTo>
                    <a:pt x="937" y="462"/>
                  </a:lnTo>
                  <a:lnTo>
                    <a:pt x="916" y="531"/>
                  </a:lnTo>
                  <a:lnTo>
                    <a:pt x="920" y="591"/>
                  </a:lnTo>
                  <a:lnTo>
                    <a:pt x="944" y="637"/>
                  </a:lnTo>
                  <a:lnTo>
                    <a:pt x="986" y="667"/>
                  </a:lnTo>
                  <a:lnTo>
                    <a:pt x="1041" y="678"/>
                  </a:lnTo>
                  <a:lnTo>
                    <a:pt x="1109" y="668"/>
                  </a:lnTo>
                  <a:lnTo>
                    <a:pt x="1182" y="634"/>
                  </a:lnTo>
                  <a:lnTo>
                    <a:pt x="1263" y="576"/>
                  </a:lnTo>
                  <a:lnTo>
                    <a:pt x="1223" y="624"/>
                  </a:lnTo>
                  <a:lnTo>
                    <a:pt x="1181" y="663"/>
                  </a:lnTo>
                  <a:lnTo>
                    <a:pt x="1133" y="689"/>
                  </a:lnTo>
                  <a:lnTo>
                    <a:pt x="1082" y="704"/>
                  </a:lnTo>
                  <a:lnTo>
                    <a:pt x="1024" y="702"/>
                  </a:lnTo>
                  <a:lnTo>
                    <a:pt x="962" y="689"/>
                  </a:lnTo>
                  <a:lnTo>
                    <a:pt x="894" y="661"/>
                  </a:lnTo>
                  <a:lnTo>
                    <a:pt x="821" y="617"/>
                  </a:lnTo>
                  <a:lnTo>
                    <a:pt x="756" y="610"/>
                  </a:lnTo>
                  <a:lnTo>
                    <a:pt x="710" y="591"/>
                  </a:lnTo>
                  <a:lnTo>
                    <a:pt x="676" y="561"/>
                  </a:lnTo>
                  <a:lnTo>
                    <a:pt x="655" y="525"/>
                  </a:lnTo>
                  <a:lnTo>
                    <a:pt x="642" y="479"/>
                  </a:lnTo>
                  <a:lnTo>
                    <a:pt x="636" y="431"/>
                  </a:lnTo>
                  <a:lnTo>
                    <a:pt x="633" y="379"/>
                  </a:lnTo>
                  <a:lnTo>
                    <a:pt x="635" y="326"/>
                  </a:lnTo>
                  <a:close/>
                </a:path>
              </a:pathLst>
            </a:custGeom>
            <a:solidFill>
              <a:srgbClr val="B86B0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0" name="Freeform 56"/>
            <p:cNvSpPr>
              <a:spLocks/>
            </p:cNvSpPr>
            <p:nvPr/>
          </p:nvSpPr>
          <p:spPr bwMode="auto">
            <a:xfrm>
              <a:off x="4990" y="1648"/>
              <a:ext cx="645" cy="382"/>
            </a:xfrm>
            <a:custGeom>
              <a:avLst/>
              <a:gdLst>
                <a:gd name="T0" fmla="*/ 516 w 1935"/>
                <a:gd name="T1" fmla="*/ 221 h 764"/>
                <a:gd name="T2" fmla="*/ 386 w 1935"/>
                <a:gd name="T3" fmla="*/ 305 h 764"/>
                <a:gd name="T4" fmla="*/ 240 w 1935"/>
                <a:gd name="T5" fmla="*/ 371 h 764"/>
                <a:gd name="T6" fmla="*/ 82 w 1935"/>
                <a:gd name="T7" fmla="*/ 392 h 764"/>
                <a:gd name="T8" fmla="*/ 91 w 1935"/>
                <a:gd name="T9" fmla="*/ 365 h 764"/>
                <a:gd name="T10" fmla="*/ 241 w 1935"/>
                <a:gd name="T11" fmla="*/ 318 h 764"/>
                <a:gd name="T12" fmla="*/ 354 w 1935"/>
                <a:gd name="T13" fmla="*/ 245 h 764"/>
                <a:gd name="T14" fmla="*/ 437 w 1935"/>
                <a:gd name="T15" fmla="*/ 154 h 764"/>
                <a:gd name="T16" fmla="*/ 591 w 1935"/>
                <a:gd name="T17" fmla="*/ 27 h 764"/>
                <a:gd name="T18" fmla="*/ 790 w 1935"/>
                <a:gd name="T19" fmla="*/ 8 h 764"/>
                <a:gd name="T20" fmla="*/ 953 w 1935"/>
                <a:gd name="T21" fmla="*/ 90 h 764"/>
                <a:gd name="T22" fmla="*/ 1104 w 1935"/>
                <a:gd name="T23" fmla="*/ 187 h 764"/>
                <a:gd name="T24" fmla="*/ 1274 w 1935"/>
                <a:gd name="T25" fmla="*/ 245 h 764"/>
                <a:gd name="T26" fmla="*/ 1527 w 1935"/>
                <a:gd name="T27" fmla="*/ 330 h 764"/>
                <a:gd name="T28" fmla="*/ 1781 w 1935"/>
                <a:gd name="T29" fmla="*/ 439 h 764"/>
                <a:gd name="T30" fmla="*/ 1925 w 1935"/>
                <a:gd name="T31" fmla="*/ 572 h 764"/>
                <a:gd name="T32" fmla="*/ 1931 w 1935"/>
                <a:gd name="T33" fmla="*/ 672 h 764"/>
                <a:gd name="T34" fmla="*/ 1935 w 1935"/>
                <a:gd name="T35" fmla="*/ 711 h 764"/>
                <a:gd name="T36" fmla="*/ 1922 w 1935"/>
                <a:gd name="T37" fmla="*/ 739 h 764"/>
                <a:gd name="T38" fmla="*/ 1891 w 1935"/>
                <a:gd name="T39" fmla="*/ 753 h 764"/>
                <a:gd name="T40" fmla="*/ 1811 w 1935"/>
                <a:gd name="T41" fmla="*/ 764 h 764"/>
                <a:gd name="T42" fmla="*/ 1694 w 1935"/>
                <a:gd name="T43" fmla="*/ 755 h 764"/>
                <a:gd name="T44" fmla="*/ 1582 w 1935"/>
                <a:gd name="T45" fmla="*/ 722 h 764"/>
                <a:gd name="T46" fmla="*/ 1489 w 1935"/>
                <a:gd name="T47" fmla="*/ 679 h 764"/>
                <a:gd name="T48" fmla="*/ 1447 w 1935"/>
                <a:gd name="T49" fmla="*/ 640 h 764"/>
                <a:gd name="T50" fmla="*/ 1372 w 1935"/>
                <a:gd name="T51" fmla="*/ 553 h 764"/>
                <a:gd name="T52" fmla="*/ 1260 w 1935"/>
                <a:gd name="T53" fmla="*/ 441 h 764"/>
                <a:gd name="T54" fmla="*/ 1166 w 1935"/>
                <a:gd name="T55" fmla="*/ 351 h 764"/>
                <a:gd name="T56" fmla="*/ 1098 w 1935"/>
                <a:gd name="T57" fmla="*/ 332 h 764"/>
                <a:gd name="T58" fmla="*/ 1008 w 1935"/>
                <a:gd name="T59" fmla="*/ 332 h 764"/>
                <a:gd name="T60" fmla="*/ 916 w 1935"/>
                <a:gd name="T61" fmla="*/ 337 h 764"/>
                <a:gd name="T62" fmla="*/ 830 w 1935"/>
                <a:gd name="T63" fmla="*/ 363 h 764"/>
                <a:gd name="T64" fmla="*/ 773 w 1935"/>
                <a:gd name="T65" fmla="*/ 454 h 764"/>
                <a:gd name="T66" fmla="*/ 797 w 1935"/>
                <a:gd name="T67" fmla="*/ 567 h 764"/>
                <a:gd name="T68" fmla="*/ 881 w 1935"/>
                <a:gd name="T69" fmla="*/ 632 h 764"/>
                <a:gd name="T70" fmla="*/ 1001 w 1935"/>
                <a:gd name="T71" fmla="*/ 619 h 764"/>
                <a:gd name="T72" fmla="*/ 1034 w 1935"/>
                <a:gd name="T73" fmla="*/ 611 h 764"/>
                <a:gd name="T74" fmla="*/ 958 w 1935"/>
                <a:gd name="T75" fmla="*/ 642 h 764"/>
                <a:gd name="T76" fmla="*/ 865 w 1935"/>
                <a:gd name="T77" fmla="*/ 624 h 764"/>
                <a:gd name="T78" fmla="*/ 755 w 1935"/>
                <a:gd name="T79" fmla="*/ 564 h 764"/>
                <a:gd name="T80" fmla="*/ 639 w 1935"/>
                <a:gd name="T81" fmla="*/ 513 h 764"/>
                <a:gd name="T82" fmla="*/ 583 w 1935"/>
                <a:gd name="T83" fmla="*/ 445 h 764"/>
                <a:gd name="T84" fmla="*/ 569 w 1935"/>
                <a:gd name="T85" fmla="*/ 339 h 764"/>
                <a:gd name="T86" fmla="*/ 573 w 1935"/>
                <a:gd name="T87" fmla="*/ 227 h 76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935"/>
                <a:gd name="T133" fmla="*/ 0 h 764"/>
                <a:gd name="T134" fmla="*/ 1935 w 1935"/>
                <a:gd name="T135" fmla="*/ 764 h 76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935" h="764">
                  <a:moveTo>
                    <a:pt x="576" y="180"/>
                  </a:moveTo>
                  <a:lnTo>
                    <a:pt x="516" y="221"/>
                  </a:lnTo>
                  <a:lnTo>
                    <a:pt x="454" y="265"/>
                  </a:lnTo>
                  <a:lnTo>
                    <a:pt x="386" y="305"/>
                  </a:lnTo>
                  <a:lnTo>
                    <a:pt x="316" y="342"/>
                  </a:lnTo>
                  <a:lnTo>
                    <a:pt x="240" y="371"/>
                  </a:lnTo>
                  <a:lnTo>
                    <a:pt x="162" y="388"/>
                  </a:lnTo>
                  <a:lnTo>
                    <a:pt x="82" y="392"/>
                  </a:lnTo>
                  <a:lnTo>
                    <a:pt x="0" y="379"/>
                  </a:lnTo>
                  <a:lnTo>
                    <a:pt x="91" y="365"/>
                  </a:lnTo>
                  <a:lnTo>
                    <a:pt x="172" y="346"/>
                  </a:lnTo>
                  <a:lnTo>
                    <a:pt x="241" y="318"/>
                  </a:lnTo>
                  <a:lnTo>
                    <a:pt x="303" y="286"/>
                  </a:lnTo>
                  <a:lnTo>
                    <a:pt x="354" y="245"/>
                  </a:lnTo>
                  <a:lnTo>
                    <a:pt x="399" y="202"/>
                  </a:lnTo>
                  <a:lnTo>
                    <a:pt x="437" y="154"/>
                  </a:lnTo>
                  <a:lnTo>
                    <a:pt x="471" y="104"/>
                  </a:lnTo>
                  <a:lnTo>
                    <a:pt x="591" y="27"/>
                  </a:lnTo>
                  <a:lnTo>
                    <a:pt x="697" y="0"/>
                  </a:lnTo>
                  <a:lnTo>
                    <a:pt x="790" y="8"/>
                  </a:lnTo>
                  <a:lnTo>
                    <a:pt x="875" y="42"/>
                  </a:lnTo>
                  <a:lnTo>
                    <a:pt x="953" y="90"/>
                  </a:lnTo>
                  <a:lnTo>
                    <a:pt x="1027" y="142"/>
                  </a:lnTo>
                  <a:lnTo>
                    <a:pt x="1104" y="187"/>
                  </a:lnTo>
                  <a:lnTo>
                    <a:pt x="1184" y="215"/>
                  </a:lnTo>
                  <a:lnTo>
                    <a:pt x="1274" y="245"/>
                  </a:lnTo>
                  <a:lnTo>
                    <a:pt x="1393" y="285"/>
                  </a:lnTo>
                  <a:lnTo>
                    <a:pt x="1527" y="330"/>
                  </a:lnTo>
                  <a:lnTo>
                    <a:pt x="1663" y="382"/>
                  </a:lnTo>
                  <a:lnTo>
                    <a:pt x="1781" y="439"/>
                  </a:lnTo>
                  <a:lnTo>
                    <a:pt x="1874" y="503"/>
                  </a:lnTo>
                  <a:lnTo>
                    <a:pt x="1925" y="572"/>
                  </a:lnTo>
                  <a:lnTo>
                    <a:pt x="1922" y="649"/>
                  </a:lnTo>
                  <a:lnTo>
                    <a:pt x="1931" y="672"/>
                  </a:lnTo>
                  <a:lnTo>
                    <a:pt x="1935" y="694"/>
                  </a:lnTo>
                  <a:lnTo>
                    <a:pt x="1935" y="711"/>
                  </a:lnTo>
                  <a:lnTo>
                    <a:pt x="1932" y="727"/>
                  </a:lnTo>
                  <a:lnTo>
                    <a:pt x="1922" y="739"/>
                  </a:lnTo>
                  <a:lnTo>
                    <a:pt x="1910" y="748"/>
                  </a:lnTo>
                  <a:lnTo>
                    <a:pt x="1891" y="753"/>
                  </a:lnTo>
                  <a:lnTo>
                    <a:pt x="1870" y="757"/>
                  </a:lnTo>
                  <a:lnTo>
                    <a:pt x="1811" y="764"/>
                  </a:lnTo>
                  <a:lnTo>
                    <a:pt x="1753" y="764"/>
                  </a:lnTo>
                  <a:lnTo>
                    <a:pt x="1694" y="755"/>
                  </a:lnTo>
                  <a:lnTo>
                    <a:pt x="1637" y="741"/>
                  </a:lnTo>
                  <a:lnTo>
                    <a:pt x="1582" y="722"/>
                  </a:lnTo>
                  <a:lnTo>
                    <a:pt x="1533" y="701"/>
                  </a:lnTo>
                  <a:lnTo>
                    <a:pt x="1489" y="679"/>
                  </a:lnTo>
                  <a:lnTo>
                    <a:pt x="1455" y="657"/>
                  </a:lnTo>
                  <a:lnTo>
                    <a:pt x="1447" y="640"/>
                  </a:lnTo>
                  <a:lnTo>
                    <a:pt x="1417" y="603"/>
                  </a:lnTo>
                  <a:lnTo>
                    <a:pt x="1372" y="553"/>
                  </a:lnTo>
                  <a:lnTo>
                    <a:pt x="1318" y="499"/>
                  </a:lnTo>
                  <a:lnTo>
                    <a:pt x="1260" y="441"/>
                  </a:lnTo>
                  <a:lnTo>
                    <a:pt x="1208" y="390"/>
                  </a:lnTo>
                  <a:lnTo>
                    <a:pt x="1166" y="351"/>
                  </a:lnTo>
                  <a:lnTo>
                    <a:pt x="1140" y="330"/>
                  </a:lnTo>
                  <a:lnTo>
                    <a:pt x="1098" y="332"/>
                  </a:lnTo>
                  <a:lnTo>
                    <a:pt x="1054" y="333"/>
                  </a:lnTo>
                  <a:lnTo>
                    <a:pt x="1008" y="332"/>
                  </a:lnTo>
                  <a:lnTo>
                    <a:pt x="962" y="333"/>
                  </a:lnTo>
                  <a:lnTo>
                    <a:pt x="916" y="337"/>
                  </a:lnTo>
                  <a:lnTo>
                    <a:pt x="872" y="346"/>
                  </a:lnTo>
                  <a:lnTo>
                    <a:pt x="830" y="363"/>
                  </a:lnTo>
                  <a:lnTo>
                    <a:pt x="792" y="392"/>
                  </a:lnTo>
                  <a:lnTo>
                    <a:pt x="773" y="454"/>
                  </a:lnTo>
                  <a:lnTo>
                    <a:pt x="776" y="514"/>
                  </a:lnTo>
                  <a:lnTo>
                    <a:pt x="797" y="567"/>
                  </a:lnTo>
                  <a:lnTo>
                    <a:pt x="834" y="608"/>
                  </a:lnTo>
                  <a:lnTo>
                    <a:pt x="881" y="632"/>
                  </a:lnTo>
                  <a:lnTo>
                    <a:pt x="937" y="637"/>
                  </a:lnTo>
                  <a:lnTo>
                    <a:pt x="1001" y="619"/>
                  </a:lnTo>
                  <a:lnTo>
                    <a:pt x="1068" y="573"/>
                  </a:lnTo>
                  <a:lnTo>
                    <a:pt x="1034" y="611"/>
                  </a:lnTo>
                  <a:lnTo>
                    <a:pt x="999" y="634"/>
                  </a:lnTo>
                  <a:lnTo>
                    <a:pt x="958" y="642"/>
                  </a:lnTo>
                  <a:lnTo>
                    <a:pt x="914" y="640"/>
                  </a:lnTo>
                  <a:lnTo>
                    <a:pt x="865" y="624"/>
                  </a:lnTo>
                  <a:lnTo>
                    <a:pt x="813" y="598"/>
                  </a:lnTo>
                  <a:lnTo>
                    <a:pt x="755" y="564"/>
                  </a:lnTo>
                  <a:lnTo>
                    <a:pt x="693" y="523"/>
                  </a:lnTo>
                  <a:lnTo>
                    <a:pt x="639" y="513"/>
                  </a:lnTo>
                  <a:lnTo>
                    <a:pt x="604" y="486"/>
                  </a:lnTo>
                  <a:lnTo>
                    <a:pt x="583" y="445"/>
                  </a:lnTo>
                  <a:lnTo>
                    <a:pt x="573" y="395"/>
                  </a:lnTo>
                  <a:lnTo>
                    <a:pt x="569" y="339"/>
                  </a:lnTo>
                  <a:lnTo>
                    <a:pt x="571" y="283"/>
                  </a:lnTo>
                  <a:lnTo>
                    <a:pt x="573" y="227"/>
                  </a:lnTo>
                  <a:lnTo>
                    <a:pt x="576" y="180"/>
                  </a:lnTo>
                  <a:close/>
                </a:path>
              </a:pathLst>
            </a:custGeom>
            <a:solidFill>
              <a:srgbClr val="E09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51" name="Freeform 57"/>
            <p:cNvSpPr>
              <a:spLocks/>
            </p:cNvSpPr>
            <p:nvPr/>
          </p:nvSpPr>
          <p:spPr bwMode="auto">
            <a:xfrm>
              <a:off x="5162" y="1697"/>
              <a:ext cx="43" cy="92"/>
            </a:xfrm>
            <a:custGeom>
              <a:avLst/>
              <a:gdLst>
                <a:gd name="T0" fmla="*/ 0 w 127"/>
                <a:gd name="T1" fmla="*/ 166 h 183"/>
                <a:gd name="T2" fmla="*/ 2 w 127"/>
                <a:gd name="T3" fmla="*/ 173 h 183"/>
                <a:gd name="T4" fmla="*/ 5 w 127"/>
                <a:gd name="T5" fmla="*/ 183 h 183"/>
                <a:gd name="T6" fmla="*/ 17 w 127"/>
                <a:gd name="T7" fmla="*/ 156 h 183"/>
                <a:gd name="T8" fmla="*/ 31 w 127"/>
                <a:gd name="T9" fmla="*/ 129 h 183"/>
                <a:gd name="T10" fmla="*/ 44 w 127"/>
                <a:gd name="T11" fmla="*/ 100 h 183"/>
                <a:gd name="T12" fmla="*/ 57 w 127"/>
                <a:gd name="T13" fmla="*/ 73 h 183"/>
                <a:gd name="T14" fmla="*/ 70 w 127"/>
                <a:gd name="T15" fmla="*/ 47 h 183"/>
                <a:gd name="T16" fmla="*/ 86 w 127"/>
                <a:gd name="T17" fmla="*/ 25 h 183"/>
                <a:gd name="T18" fmla="*/ 105 w 127"/>
                <a:gd name="T19" fmla="*/ 9 h 183"/>
                <a:gd name="T20" fmla="*/ 127 w 127"/>
                <a:gd name="T21" fmla="*/ 1 h 183"/>
                <a:gd name="T22" fmla="*/ 103 w 127"/>
                <a:gd name="T23" fmla="*/ 0 h 183"/>
                <a:gd name="T24" fmla="*/ 85 w 127"/>
                <a:gd name="T25" fmla="*/ 10 h 183"/>
                <a:gd name="T26" fmla="*/ 68 w 127"/>
                <a:gd name="T27" fmla="*/ 30 h 183"/>
                <a:gd name="T28" fmla="*/ 55 w 127"/>
                <a:gd name="T29" fmla="*/ 56 h 183"/>
                <a:gd name="T30" fmla="*/ 41 w 127"/>
                <a:gd name="T31" fmla="*/ 83 h 183"/>
                <a:gd name="T32" fmla="*/ 29 w 127"/>
                <a:gd name="T33" fmla="*/ 113 h 183"/>
                <a:gd name="T34" fmla="*/ 14 w 127"/>
                <a:gd name="T35" fmla="*/ 141 h 183"/>
                <a:gd name="T36" fmla="*/ 0 w 127"/>
                <a:gd name="T37" fmla="*/ 166 h 18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7"/>
                <a:gd name="T58" fmla="*/ 0 h 183"/>
                <a:gd name="T59" fmla="*/ 127 w 127"/>
                <a:gd name="T60" fmla="*/ 183 h 18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7" h="183">
                  <a:moveTo>
                    <a:pt x="0" y="166"/>
                  </a:moveTo>
                  <a:lnTo>
                    <a:pt x="2" y="173"/>
                  </a:lnTo>
                  <a:lnTo>
                    <a:pt x="5" y="183"/>
                  </a:lnTo>
                  <a:lnTo>
                    <a:pt x="17" y="156"/>
                  </a:lnTo>
                  <a:lnTo>
                    <a:pt x="31" y="129"/>
                  </a:lnTo>
                  <a:lnTo>
                    <a:pt x="44" y="100"/>
                  </a:lnTo>
                  <a:lnTo>
                    <a:pt x="57" y="73"/>
                  </a:lnTo>
                  <a:lnTo>
                    <a:pt x="70" y="47"/>
                  </a:lnTo>
                  <a:lnTo>
                    <a:pt x="86" y="25"/>
                  </a:lnTo>
                  <a:lnTo>
                    <a:pt x="105" y="9"/>
                  </a:lnTo>
                  <a:lnTo>
                    <a:pt x="127" y="1"/>
                  </a:lnTo>
                  <a:lnTo>
                    <a:pt x="103" y="0"/>
                  </a:lnTo>
                  <a:lnTo>
                    <a:pt x="85" y="10"/>
                  </a:lnTo>
                  <a:lnTo>
                    <a:pt x="68" y="30"/>
                  </a:lnTo>
                  <a:lnTo>
                    <a:pt x="55" y="56"/>
                  </a:lnTo>
                  <a:lnTo>
                    <a:pt x="41" y="83"/>
                  </a:lnTo>
                  <a:lnTo>
                    <a:pt x="29" y="113"/>
                  </a:lnTo>
                  <a:lnTo>
                    <a:pt x="14" y="141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6E2100"/>
            </a:solidFill>
            <a:ln w="0">
              <a:solidFill>
                <a:srgbClr val="6E21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2" name="Freeform 58"/>
            <p:cNvSpPr>
              <a:spLocks/>
            </p:cNvSpPr>
            <p:nvPr/>
          </p:nvSpPr>
          <p:spPr bwMode="auto">
            <a:xfrm>
              <a:off x="5200" y="1751"/>
              <a:ext cx="25" cy="173"/>
            </a:xfrm>
            <a:custGeom>
              <a:avLst/>
              <a:gdLst>
                <a:gd name="T0" fmla="*/ 60 w 74"/>
                <a:gd name="T1" fmla="*/ 346 h 346"/>
                <a:gd name="T2" fmla="*/ 26 w 74"/>
                <a:gd name="T3" fmla="*/ 294 h 346"/>
                <a:gd name="T4" fmla="*/ 7 w 74"/>
                <a:gd name="T5" fmla="*/ 247 h 346"/>
                <a:gd name="T6" fmla="*/ 0 w 74"/>
                <a:gd name="T7" fmla="*/ 201 h 346"/>
                <a:gd name="T8" fmla="*/ 5 w 74"/>
                <a:gd name="T9" fmla="*/ 159 h 346"/>
                <a:gd name="T10" fmla="*/ 14 w 74"/>
                <a:gd name="T11" fmla="*/ 117 h 346"/>
                <a:gd name="T12" fmla="*/ 30 w 74"/>
                <a:gd name="T13" fmla="*/ 77 h 346"/>
                <a:gd name="T14" fmla="*/ 48 w 74"/>
                <a:gd name="T15" fmla="*/ 38 h 346"/>
                <a:gd name="T16" fmla="*/ 68 w 74"/>
                <a:gd name="T17" fmla="*/ 0 h 346"/>
                <a:gd name="T18" fmla="*/ 50 w 74"/>
                <a:gd name="T19" fmla="*/ 43 h 346"/>
                <a:gd name="T20" fmla="*/ 34 w 74"/>
                <a:gd name="T21" fmla="*/ 86 h 346"/>
                <a:gd name="T22" fmla="*/ 23 w 74"/>
                <a:gd name="T23" fmla="*/ 129 h 346"/>
                <a:gd name="T24" fmla="*/ 16 w 74"/>
                <a:gd name="T25" fmla="*/ 172 h 346"/>
                <a:gd name="T26" fmla="*/ 16 w 74"/>
                <a:gd name="T27" fmla="*/ 215 h 346"/>
                <a:gd name="T28" fmla="*/ 24 w 74"/>
                <a:gd name="T29" fmla="*/ 258 h 346"/>
                <a:gd name="T30" fmla="*/ 43 w 74"/>
                <a:gd name="T31" fmla="*/ 301 h 346"/>
                <a:gd name="T32" fmla="*/ 74 w 74"/>
                <a:gd name="T33" fmla="*/ 346 h 346"/>
                <a:gd name="T34" fmla="*/ 65 w 74"/>
                <a:gd name="T35" fmla="*/ 346 h 346"/>
                <a:gd name="T36" fmla="*/ 60 w 74"/>
                <a:gd name="T37" fmla="*/ 346 h 3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4"/>
                <a:gd name="T58" fmla="*/ 0 h 346"/>
                <a:gd name="T59" fmla="*/ 74 w 74"/>
                <a:gd name="T60" fmla="*/ 346 h 3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4" h="346">
                  <a:moveTo>
                    <a:pt x="60" y="346"/>
                  </a:moveTo>
                  <a:lnTo>
                    <a:pt x="26" y="294"/>
                  </a:lnTo>
                  <a:lnTo>
                    <a:pt x="7" y="247"/>
                  </a:lnTo>
                  <a:lnTo>
                    <a:pt x="0" y="201"/>
                  </a:lnTo>
                  <a:lnTo>
                    <a:pt x="5" y="159"/>
                  </a:lnTo>
                  <a:lnTo>
                    <a:pt x="14" y="117"/>
                  </a:lnTo>
                  <a:lnTo>
                    <a:pt x="30" y="77"/>
                  </a:lnTo>
                  <a:lnTo>
                    <a:pt x="48" y="38"/>
                  </a:lnTo>
                  <a:lnTo>
                    <a:pt x="68" y="0"/>
                  </a:lnTo>
                  <a:lnTo>
                    <a:pt x="50" y="43"/>
                  </a:lnTo>
                  <a:lnTo>
                    <a:pt x="34" y="86"/>
                  </a:lnTo>
                  <a:lnTo>
                    <a:pt x="23" y="129"/>
                  </a:lnTo>
                  <a:lnTo>
                    <a:pt x="16" y="172"/>
                  </a:lnTo>
                  <a:lnTo>
                    <a:pt x="16" y="215"/>
                  </a:lnTo>
                  <a:lnTo>
                    <a:pt x="24" y="258"/>
                  </a:lnTo>
                  <a:lnTo>
                    <a:pt x="43" y="301"/>
                  </a:lnTo>
                  <a:lnTo>
                    <a:pt x="74" y="346"/>
                  </a:lnTo>
                  <a:lnTo>
                    <a:pt x="65" y="346"/>
                  </a:lnTo>
                  <a:lnTo>
                    <a:pt x="60" y="346"/>
                  </a:lnTo>
                  <a:close/>
                </a:path>
              </a:pathLst>
            </a:custGeom>
            <a:solidFill>
              <a:srgbClr val="6E2100"/>
            </a:solidFill>
            <a:ln w="0">
              <a:solidFill>
                <a:srgbClr val="6E21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3" name="Freeform 59"/>
            <p:cNvSpPr>
              <a:spLocks/>
            </p:cNvSpPr>
            <p:nvPr/>
          </p:nvSpPr>
          <p:spPr bwMode="auto">
            <a:xfrm>
              <a:off x="5457" y="2016"/>
              <a:ext cx="80" cy="61"/>
            </a:xfrm>
            <a:custGeom>
              <a:avLst/>
              <a:gdLst>
                <a:gd name="T0" fmla="*/ 15 w 240"/>
                <a:gd name="T1" fmla="*/ 0 h 121"/>
                <a:gd name="T2" fmla="*/ 7 w 240"/>
                <a:gd name="T3" fmla="*/ 5 h 121"/>
                <a:gd name="T4" fmla="*/ 0 w 240"/>
                <a:gd name="T5" fmla="*/ 12 h 121"/>
                <a:gd name="T6" fmla="*/ 29 w 240"/>
                <a:gd name="T7" fmla="*/ 26 h 121"/>
                <a:gd name="T8" fmla="*/ 57 w 240"/>
                <a:gd name="T9" fmla="*/ 42 h 121"/>
                <a:gd name="T10" fmla="*/ 84 w 240"/>
                <a:gd name="T11" fmla="*/ 57 h 121"/>
                <a:gd name="T12" fmla="*/ 113 w 240"/>
                <a:gd name="T13" fmla="*/ 74 h 121"/>
                <a:gd name="T14" fmla="*/ 140 w 240"/>
                <a:gd name="T15" fmla="*/ 89 h 121"/>
                <a:gd name="T16" fmla="*/ 171 w 240"/>
                <a:gd name="T17" fmla="*/ 102 h 121"/>
                <a:gd name="T18" fmla="*/ 204 w 240"/>
                <a:gd name="T19" fmla="*/ 114 h 121"/>
                <a:gd name="T20" fmla="*/ 240 w 240"/>
                <a:gd name="T21" fmla="*/ 121 h 121"/>
                <a:gd name="T22" fmla="*/ 202 w 240"/>
                <a:gd name="T23" fmla="*/ 110 h 121"/>
                <a:gd name="T24" fmla="*/ 171 w 240"/>
                <a:gd name="T25" fmla="*/ 97 h 121"/>
                <a:gd name="T26" fmla="*/ 142 w 240"/>
                <a:gd name="T27" fmla="*/ 81 h 121"/>
                <a:gd name="T28" fmla="*/ 116 w 240"/>
                <a:gd name="T29" fmla="*/ 67 h 121"/>
                <a:gd name="T30" fmla="*/ 91 w 240"/>
                <a:gd name="T31" fmla="*/ 48 h 121"/>
                <a:gd name="T32" fmla="*/ 67 w 240"/>
                <a:gd name="T33" fmla="*/ 33 h 121"/>
                <a:gd name="T34" fmla="*/ 40 w 240"/>
                <a:gd name="T35" fmla="*/ 16 h 121"/>
                <a:gd name="T36" fmla="*/ 15 w 240"/>
                <a:gd name="T37" fmla="*/ 0 h 1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0"/>
                <a:gd name="T58" fmla="*/ 0 h 121"/>
                <a:gd name="T59" fmla="*/ 240 w 240"/>
                <a:gd name="T60" fmla="*/ 121 h 12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0" h="121">
                  <a:moveTo>
                    <a:pt x="15" y="0"/>
                  </a:moveTo>
                  <a:lnTo>
                    <a:pt x="7" y="5"/>
                  </a:lnTo>
                  <a:lnTo>
                    <a:pt x="0" y="12"/>
                  </a:lnTo>
                  <a:lnTo>
                    <a:pt x="29" y="26"/>
                  </a:lnTo>
                  <a:lnTo>
                    <a:pt x="57" y="42"/>
                  </a:lnTo>
                  <a:lnTo>
                    <a:pt x="84" y="57"/>
                  </a:lnTo>
                  <a:lnTo>
                    <a:pt x="113" y="74"/>
                  </a:lnTo>
                  <a:lnTo>
                    <a:pt x="140" y="89"/>
                  </a:lnTo>
                  <a:lnTo>
                    <a:pt x="171" y="102"/>
                  </a:lnTo>
                  <a:lnTo>
                    <a:pt x="204" y="114"/>
                  </a:lnTo>
                  <a:lnTo>
                    <a:pt x="240" y="121"/>
                  </a:lnTo>
                  <a:lnTo>
                    <a:pt x="202" y="110"/>
                  </a:lnTo>
                  <a:lnTo>
                    <a:pt x="171" y="97"/>
                  </a:lnTo>
                  <a:lnTo>
                    <a:pt x="142" y="81"/>
                  </a:lnTo>
                  <a:lnTo>
                    <a:pt x="116" y="67"/>
                  </a:lnTo>
                  <a:lnTo>
                    <a:pt x="91" y="48"/>
                  </a:lnTo>
                  <a:lnTo>
                    <a:pt x="67" y="33"/>
                  </a:lnTo>
                  <a:lnTo>
                    <a:pt x="40" y="1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E21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4" name="Freeform 60"/>
            <p:cNvSpPr>
              <a:spLocks/>
            </p:cNvSpPr>
            <p:nvPr/>
          </p:nvSpPr>
          <p:spPr bwMode="auto">
            <a:xfrm>
              <a:off x="4646" y="2299"/>
              <a:ext cx="87" cy="160"/>
            </a:xfrm>
            <a:custGeom>
              <a:avLst/>
              <a:gdLst>
                <a:gd name="T0" fmla="*/ 17 w 263"/>
                <a:gd name="T1" fmla="*/ 293 h 322"/>
                <a:gd name="T2" fmla="*/ 12 w 263"/>
                <a:gd name="T3" fmla="*/ 298 h 322"/>
                <a:gd name="T4" fmla="*/ 8 w 263"/>
                <a:gd name="T5" fmla="*/ 306 h 322"/>
                <a:gd name="T6" fmla="*/ 3 w 263"/>
                <a:gd name="T7" fmla="*/ 314 h 322"/>
                <a:gd name="T8" fmla="*/ 0 w 263"/>
                <a:gd name="T9" fmla="*/ 322 h 322"/>
                <a:gd name="T10" fmla="*/ 34 w 263"/>
                <a:gd name="T11" fmla="*/ 284 h 322"/>
                <a:gd name="T12" fmla="*/ 72 w 263"/>
                <a:gd name="T13" fmla="*/ 251 h 322"/>
                <a:gd name="T14" fmla="*/ 112 w 263"/>
                <a:gd name="T15" fmla="*/ 221 h 322"/>
                <a:gd name="T16" fmla="*/ 153 w 263"/>
                <a:gd name="T17" fmla="*/ 191 h 322"/>
                <a:gd name="T18" fmla="*/ 190 w 263"/>
                <a:gd name="T19" fmla="*/ 156 h 322"/>
                <a:gd name="T20" fmla="*/ 222 w 263"/>
                <a:gd name="T21" fmla="*/ 114 h 322"/>
                <a:gd name="T22" fmla="*/ 246 w 263"/>
                <a:gd name="T23" fmla="*/ 63 h 322"/>
                <a:gd name="T24" fmla="*/ 263 w 263"/>
                <a:gd name="T25" fmla="*/ 0 h 322"/>
                <a:gd name="T26" fmla="*/ 239 w 263"/>
                <a:gd name="T27" fmla="*/ 54 h 322"/>
                <a:gd name="T28" fmla="*/ 212 w 263"/>
                <a:gd name="T29" fmla="*/ 100 h 322"/>
                <a:gd name="T30" fmla="*/ 183 w 263"/>
                <a:gd name="T31" fmla="*/ 136 h 322"/>
                <a:gd name="T32" fmla="*/ 150 w 263"/>
                <a:gd name="T33" fmla="*/ 170 h 322"/>
                <a:gd name="T34" fmla="*/ 116 w 263"/>
                <a:gd name="T35" fmla="*/ 199 h 322"/>
                <a:gd name="T36" fmla="*/ 82 w 263"/>
                <a:gd name="T37" fmla="*/ 228 h 322"/>
                <a:gd name="T38" fmla="*/ 48 w 263"/>
                <a:gd name="T39" fmla="*/ 258 h 322"/>
                <a:gd name="T40" fmla="*/ 17 w 263"/>
                <a:gd name="T41" fmla="*/ 293 h 3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63"/>
                <a:gd name="T64" fmla="*/ 0 h 322"/>
                <a:gd name="T65" fmla="*/ 263 w 263"/>
                <a:gd name="T66" fmla="*/ 322 h 3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63" h="322">
                  <a:moveTo>
                    <a:pt x="17" y="293"/>
                  </a:moveTo>
                  <a:lnTo>
                    <a:pt x="12" y="298"/>
                  </a:lnTo>
                  <a:lnTo>
                    <a:pt x="8" y="306"/>
                  </a:lnTo>
                  <a:lnTo>
                    <a:pt x="3" y="314"/>
                  </a:lnTo>
                  <a:lnTo>
                    <a:pt x="0" y="322"/>
                  </a:lnTo>
                  <a:lnTo>
                    <a:pt x="34" y="284"/>
                  </a:lnTo>
                  <a:lnTo>
                    <a:pt x="72" y="251"/>
                  </a:lnTo>
                  <a:lnTo>
                    <a:pt x="112" y="221"/>
                  </a:lnTo>
                  <a:lnTo>
                    <a:pt x="153" y="191"/>
                  </a:lnTo>
                  <a:lnTo>
                    <a:pt x="190" y="156"/>
                  </a:lnTo>
                  <a:lnTo>
                    <a:pt x="222" y="114"/>
                  </a:lnTo>
                  <a:lnTo>
                    <a:pt x="246" y="63"/>
                  </a:lnTo>
                  <a:lnTo>
                    <a:pt x="263" y="0"/>
                  </a:lnTo>
                  <a:lnTo>
                    <a:pt x="239" y="54"/>
                  </a:lnTo>
                  <a:lnTo>
                    <a:pt x="212" y="100"/>
                  </a:lnTo>
                  <a:lnTo>
                    <a:pt x="183" y="136"/>
                  </a:lnTo>
                  <a:lnTo>
                    <a:pt x="150" y="170"/>
                  </a:lnTo>
                  <a:lnTo>
                    <a:pt x="116" y="199"/>
                  </a:lnTo>
                  <a:lnTo>
                    <a:pt x="82" y="228"/>
                  </a:lnTo>
                  <a:lnTo>
                    <a:pt x="48" y="258"/>
                  </a:lnTo>
                  <a:lnTo>
                    <a:pt x="17" y="293"/>
                  </a:lnTo>
                  <a:close/>
                </a:path>
              </a:pathLst>
            </a:custGeom>
            <a:solidFill>
              <a:srgbClr val="450000"/>
            </a:solidFill>
            <a:ln w="0">
              <a:solidFill>
                <a:srgbClr val="45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5" name="Freeform 61"/>
            <p:cNvSpPr>
              <a:spLocks/>
            </p:cNvSpPr>
            <p:nvPr/>
          </p:nvSpPr>
          <p:spPr bwMode="auto">
            <a:xfrm>
              <a:off x="4676" y="2737"/>
              <a:ext cx="311" cy="90"/>
            </a:xfrm>
            <a:custGeom>
              <a:avLst/>
              <a:gdLst>
                <a:gd name="T0" fmla="*/ 785 w 933"/>
                <a:gd name="T1" fmla="*/ 26 h 180"/>
                <a:gd name="T2" fmla="*/ 686 w 933"/>
                <a:gd name="T3" fmla="*/ 14 h 180"/>
                <a:gd name="T4" fmla="*/ 588 w 933"/>
                <a:gd name="T5" fmla="*/ 8 h 180"/>
                <a:gd name="T6" fmla="*/ 490 w 933"/>
                <a:gd name="T7" fmla="*/ 2 h 180"/>
                <a:gd name="T8" fmla="*/ 392 w 933"/>
                <a:gd name="T9" fmla="*/ 1 h 180"/>
                <a:gd name="T10" fmla="*/ 293 w 933"/>
                <a:gd name="T11" fmla="*/ 0 h 180"/>
                <a:gd name="T12" fmla="*/ 196 w 933"/>
                <a:gd name="T13" fmla="*/ 1 h 180"/>
                <a:gd name="T14" fmla="*/ 97 w 933"/>
                <a:gd name="T15" fmla="*/ 1 h 180"/>
                <a:gd name="T16" fmla="*/ 0 w 933"/>
                <a:gd name="T17" fmla="*/ 4 h 180"/>
                <a:gd name="T18" fmla="*/ 1 w 933"/>
                <a:gd name="T19" fmla="*/ 19 h 180"/>
                <a:gd name="T20" fmla="*/ 3 w 933"/>
                <a:gd name="T21" fmla="*/ 35 h 180"/>
                <a:gd name="T22" fmla="*/ 4 w 933"/>
                <a:gd name="T23" fmla="*/ 51 h 180"/>
                <a:gd name="T24" fmla="*/ 7 w 933"/>
                <a:gd name="T25" fmla="*/ 66 h 180"/>
                <a:gd name="T26" fmla="*/ 8 w 933"/>
                <a:gd name="T27" fmla="*/ 82 h 180"/>
                <a:gd name="T28" fmla="*/ 10 w 933"/>
                <a:gd name="T29" fmla="*/ 98 h 180"/>
                <a:gd name="T30" fmla="*/ 11 w 933"/>
                <a:gd name="T31" fmla="*/ 113 h 180"/>
                <a:gd name="T32" fmla="*/ 14 w 933"/>
                <a:gd name="T33" fmla="*/ 129 h 180"/>
                <a:gd name="T34" fmla="*/ 73 w 933"/>
                <a:gd name="T35" fmla="*/ 139 h 180"/>
                <a:gd name="T36" fmla="*/ 133 w 933"/>
                <a:gd name="T37" fmla="*/ 150 h 180"/>
                <a:gd name="T38" fmla="*/ 193 w 933"/>
                <a:gd name="T39" fmla="*/ 158 h 180"/>
                <a:gd name="T40" fmla="*/ 257 w 933"/>
                <a:gd name="T41" fmla="*/ 167 h 180"/>
                <a:gd name="T42" fmla="*/ 320 w 933"/>
                <a:gd name="T43" fmla="*/ 172 h 180"/>
                <a:gd name="T44" fmla="*/ 385 w 933"/>
                <a:gd name="T45" fmla="*/ 177 h 180"/>
                <a:gd name="T46" fmla="*/ 450 w 933"/>
                <a:gd name="T47" fmla="*/ 179 h 180"/>
                <a:gd name="T48" fmla="*/ 519 w 933"/>
                <a:gd name="T49" fmla="*/ 180 h 180"/>
                <a:gd name="T50" fmla="*/ 577 w 933"/>
                <a:gd name="T51" fmla="*/ 180 h 180"/>
                <a:gd name="T52" fmla="*/ 632 w 933"/>
                <a:gd name="T53" fmla="*/ 176 h 180"/>
                <a:gd name="T54" fmla="*/ 684 w 933"/>
                <a:gd name="T55" fmla="*/ 171 h 180"/>
                <a:gd name="T56" fmla="*/ 737 w 933"/>
                <a:gd name="T57" fmla="*/ 164 h 180"/>
                <a:gd name="T58" fmla="*/ 786 w 933"/>
                <a:gd name="T59" fmla="*/ 154 h 180"/>
                <a:gd name="T60" fmla="*/ 834 w 933"/>
                <a:gd name="T61" fmla="*/ 146 h 180"/>
                <a:gd name="T62" fmla="*/ 882 w 933"/>
                <a:gd name="T63" fmla="*/ 137 h 180"/>
                <a:gd name="T64" fmla="*/ 933 w 933"/>
                <a:gd name="T65" fmla="*/ 129 h 180"/>
                <a:gd name="T66" fmla="*/ 920 w 933"/>
                <a:gd name="T67" fmla="*/ 113 h 180"/>
                <a:gd name="T68" fmla="*/ 907 w 933"/>
                <a:gd name="T69" fmla="*/ 99 h 180"/>
                <a:gd name="T70" fmla="*/ 893 w 933"/>
                <a:gd name="T71" fmla="*/ 85 h 180"/>
                <a:gd name="T72" fmla="*/ 878 w 933"/>
                <a:gd name="T73" fmla="*/ 72 h 180"/>
                <a:gd name="T74" fmla="*/ 858 w 933"/>
                <a:gd name="T75" fmla="*/ 59 h 180"/>
                <a:gd name="T76" fmla="*/ 837 w 933"/>
                <a:gd name="T77" fmla="*/ 47 h 180"/>
                <a:gd name="T78" fmla="*/ 813 w 933"/>
                <a:gd name="T79" fmla="*/ 35 h 180"/>
                <a:gd name="T80" fmla="*/ 785 w 933"/>
                <a:gd name="T81" fmla="*/ 26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33"/>
                <a:gd name="T124" fmla="*/ 0 h 180"/>
                <a:gd name="T125" fmla="*/ 933 w 933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33" h="180">
                  <a:moveTo>
                    <a:pt x="785" y="26"/>
                  </a:moveTo>
                  <a:lnTo>
                    <a:pt x="686" y="14"/>
                  </a:lnTo>
                  <a:lnTo>
                    <a:pt x="588" y="8"/>
                  </a:lnTo>
                  <a:lnTo>
                    <a:pt x="490" y="2"/>
                  </a:lnTo>
                  <a:lnTo>
                    <a:pt x="392" y="1"/>
                  </a:lnTo>
                  <a:lnTo>
                    <a:pt x="293" y="0"/>
                  </a:lnTo>
                  <a:lnTo>
                    <a:pt x="196" y="1"/>
                  </a:lnTo>
                  <a:lnTo>
                    <a:pt x="97" y="1"/>
                  </a:lnTo>
                  <a:lnTo>
                    <a:pt x="0" y="4"/>
                  </a:lnTo>
                  <a:lnTo>
                    <a:pt x="1" y="19"/>
                  </a:lnTo>
                  <a:lnTo>
                    <a:pt x="3" y="35"/>
                  </a:lnTo>
                  <a:lnTo>
                    <a:pt x="4" y="51"/>
                  </a:lnTo>
                  <a:lnTo>
                    <a:pt x="7" y="66"/>
                  </a:lnTo>
                  <a:lnTo>
                    <a:pt x="8" y="82"/>
                  </a:lnTo>
                  <a:lnTo>
                    <a:pt x="10" y="98"/>
                  </a:lnTo>
                  <a:lnTo>
                    <a:pt x="11" y="113"/>
                  </a:lnTo>
                  <a:lnTo>
                    <a:pt x="14" y="129"/>
                  </a:lnTo>
                  <a:lnTo>
                    <a:pt x="73" y="139"/>
                  </a:lnTo>
                  <a:lnTo>
                    <a:pt x="133" y="150"/>
                  </a:lnTo>
                  <a:lnTo>
                    <a:pt x="193" y="158"/>
                  </a:lnTo>
                  <a:lnTo>
                    <a:pt x="257" y="167"/>
                  </a:lnTo>
                  <a:lnTo>
                    <a:pt x="320" y="172"/>
                  </a:lnTo>
                  <a:lnTo>
                    <a:pt x="385" y="177"/>
                  </a:lnTo>
                  <a:lnTo>
                    <a:pt x="450" y="179"/>
                  </a:lnTo>
                  <a:lnTo>
                    <a:pt x="519" y="180"/>
                  </a:lnTo>
                  <a:lnTo>
                    <a:pt x="577" y="180"/>
                  </a:lnTo>
                  <a:lnTo>
                    <a:pt x="632" y="176"/>
                  </a:lnTo>
                  <a:lnTo>
                    <a:pt x="684" y="171"/>
                  </a:lnTo>
                  <a:lnTo>
                    <a:pt x="737" y="164"/>
                  </a:lnTo>
                  <a:lnTo>
                    <a:pt x="786" y="154"/>
                  </a:lnTo>
                  <a:lnTo>
                    <a:pt x="834" y="146"/>
                  </a:lnTo>
                  <a:lnTo>
                    <a:pt x="882" y="137"/>
                  </a:lnTo>
                  <a:lnTo>
                    <a:pt x="933" y="129"/>
                  </a:lnTo>
                  <a:lnTo>
                    <a:pt x="920" y="113"/>
                  </a:lnTo>
                  <a:lnTo>
                    <a:pt x="907" y="99"/>
                  </a:lnTo>
                  <a:lnTo>
                    <a:pt x="893" y="85"/>
                  </a:lnTo>
                  <a:lnTo>
                    <a:pt x="878" y="72"/>
                  </a:lnTo>
                  <a:lnTo>
                    <a:pt x="858" y="59"/>
                  </a:lnTo>
                  <a:lnTo>
                    <a:pt x="837" y="47"/>
                  </a:lnTo>
                  <a:lnTo>
                    <a:pt x="813" y="35"/>
                  </a:lnTo>
                  <a:lnTo>
                    <a:pt x="785" y="26"/>
                  </a:lnTo>
                  <a:close/>
                </a:path>
              </a:pathLst>
            </a:custGeom>
            <a:solidFill>
              <a:srgbClr val="45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6" name="Freeform 62"/>
            <p:cNvSpPr>
              <a:spLocks/>
            </p:cNvSpPr>
            <p:nvPr/>
          </p:nvSpPr>
          <p:spPr bwMode="auto">
            <a:xfrm>
              <a:off x="4676" y="2737"/>
              <a:ext cx="311" cy="79"/>
            </a:xfrm>
            <a:custGeom>
              <a:avLst/>
              <a:gdLst>
                <a:gd name="T0" fmla="*/ 785 w 933"/>
                <a:gd name="T1" fmla="*/ 23 h 158"/>
                <a:gd name="T2" fmla="*/ 686 w 933"/>
                <a:gd name="T3" fmla="*/ 12 h 158"/>
                <a:gd name="T4" fmla="*/ 588 w 933"/>
                <a:gd name="T5" fmla="*/ 7 h 158"/>
                <a:gd name="T6" fmla="*/ 490 w 933"/>
                <a:gd name="T7" fmla="*/ 2 h 158"/>
                <a:gd name="T8" fmla="*/ 392 w 933"/>
                <a:gd name="T9" fmla="*/ 2 h 158"/>
                <a:gd name="T10" fmla="*/ 293 w 933"/>
                <a:gd name="T11" fmla="*/ 0 h 158"/>
                <a:gd name="T12" fmla="*/ 196 w 933"/>
                <a:gd name="T13" fmla="*/ 2 h 158"/>
                <a:gd name="T14" fmla="*/ 97 w 933"/>
                <a:gd name="T15" fmla="*/ 2 h 158"/>
                <a:gd name="T16" fmla="*/ 0 w 933"/>
                <a:gd name="T17" fmla="*/ 4 h 158"/>
                <a:gd name="T18" fmla="*/ 1 w 933"/>
                <a:gd name="T19" fmla="*/ 17 h 158"/>
                <a:gd name="T20" fmla="*/ 3 w 933"/>
                <a:gd name="T21" fmla="*/ 30 h 158"/>
                <a:gd name="T22" fmla="*/ 4 w 933"/>
                <a:gd name="T23" fmla="*/ 44 h 158"/>
                <a:gd name="T24" fmla="*/ 7 w 933"/>
                <a:gd name="T25" fmla="*/ 58 h 158"/>
                <a:gd name="T26" fmla="*/ 8 w 933"/>
                <a:gd name="T27" fmla="*/ 71 h 158"/>
                <a:gd name="T28" fmla="*/ 10 w 933"/>
                <a:gd name="T29" fmla="*/ 85 h 158"/>
                <a:gd name="T30" fmla="*/ 11 w 933"/>
                <a:gd name="T31" fmla="*/ 98 h 158"/>
                <a:gd name="T32" fmla="*/ 14 w 933"/>
                <a:gd name="T33" fmla="*/ 113 h 158"/>
                <a:gd name="T34" fmla="*/ 73 w 933"/>
                <a:gd name="T35" fmla="*/ 122 h 158"/>
                <a:gd name="T36" fmla="*/ 133 w 933"/>
                <a:gd name="T37" fmla="*/ 131 h 158"/>
                <a:gd name="T38" fmla="*/ 193 w 933"/>
                <a:gd name="T39" fmla="*/ 139 h 158"/>
                <a:gd name="T40" fmla="*/ 257 w 933"/>
                <a:gd name="T41" fmla="*/ 147 h 158"/>
                <a:gd name="T42" fmla="*/ 320 w 933"/>
                <a:gd name="T43" fmla="*/ 151 h 158"/>
                <a:gd name="T44" fmla="*/ 385 w 933"/>
                <a:gd name="T45" fmla="*/ 156 h 158"/>
                <a:gd name="T46" fmla="*/ 450 w 933"/>
                <a:gd name="T47" fmla="*/ 157 h 158"/>
                <a:gd name="T48" fmla="*/ 519 w 933"/>
                <a:gd name="T49" fmla="*/ 158 h 158"/>
                <a:gd name="T50" fmla="*/ 577 w 933"/>
                <a:gd name="T51" fmla="*/ 157 h 158"/>
                <a:gd name="T52" fmla="*/ 632 w 933"/>
                <a:gd name="T53" fmla="*/ 155 h 158"/>
                <a:gd name="T54" fmla="*/ 684 w 933"/>
                <a:gd name="T55" fmla="*/ 149 h 158"/>
                <a:gd name="T56" fmla="*/ 737 w 933"/>
                <a:gd name="T57" fmla="*/ 144 h 158"/>
                <a:gd name="T58" fmla="*/ 786 w 933"/>
                <a:gd name="T59" fmla="*/ 136 h 158"/>
                <a:gd name="T60" fmla="*/ 834 w 933"/>
                <a:gd name="T61" fmla="*/ 128 h 158"/>
                <a:gd name="T62" fmla="*/ 882 w 933"/>
                <a:gd name="T63" fmla="*/ 119 h 158"/>
                <a:gd name="T64" fmla="*/ 933 w 933"/>
                <a:gd name="T65" fmla="*/ 113 h 158"/>
                <a:gd name="T66" fmla="*/ 920 w 933"/>
                <a:gd name="T67" fmla="*/ 100 h 158"/>
                <a:gd name="T68" fmla="*/ 907 w 933"/>
                <a:gd name="T69" fmla="*/ 88 h 158"/>
                <a:gd name="T70" fmla="*/ 893 w 933"/>
                <a:gd name="T71" fmla="*/ 76 h 158"/>
                <a:gd name="T72" fmla="*/ 878 w 933"/>
                <a:gd name="T73" fmla="*/ 64 h 158"/>
                <a:gd name="T74" fmla="*/ 858 w 933"/>
                <a:gd name="T75" fmla="*/ 53 h 158"/>
                <a:gd name="T76" fmla="*/ 837 w 933"/>
                <a:gd name="T77" fmla="*/ 41 h 158"/>
                <a:gd name="T78" fmla="*/ 813 w 933"/>
                <a:gd name="T79" fmla="*/ 30 h 158"/>
                <a:gd name="T80" fmla="*/ 785 w 933"/>
                <a:gd name="T81" fmla="*/ 23 h 15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33"/>
                <a:gd name="T124" fmla="*/ 0 h 158"/>
                <a:gd name="T125" fmla="*/ 933 w 933"/>
                <a:gd name="T126" fmla="*/ 158 h 15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33" h="158">
                  <a:moveTo>
                    <a:pt x="785" y="23"/>
                  </a:moveTo>
                  <a:lnTo>
                    <a:pt x="686" y="12"/>
                  </a:lnTo>
                  <a:lnTo>
                    <a:pt x="588" y="7"/>
                  </a:lnTo>
                  <a:lnTo>
                    <a:pt x="490" y="2"/>
                  </a:lnTo>
                  <a:lnTo>
                    <a:pt x="392" y="2"/>
                  </a:lnTo>
                  <a:lnTo>
                    <a:pt x="293" y="0"/>
                  </a:lnTo>
                  <a:lnTo>
                    <a:pt x="196" y="2"/>
                  </a:lnTo>
                  <a:lnTo>
                    <a:pt x="97" y="2"/>
                  </a:lnTo>
                  <a:lnTo>
                    <a:pt x="0" y="4"/>
                  </a:lnTo>
                  <a:lnTo>
                    <a:pt x="1" y="17"/>
                  </a:lnTo>
                  <a:lnTo>
                    <a:pt x="3" y="30"/>
                  </a:lnTo>
                  <a:lnTo>
                    <a:pt x="4" y="44"/>
                  </a:lnTo>
                  <a:lnTo>
                    <a:pt x="7" y="58"/>
                  </a:lnTo>
                  <a:lnTo>
                    <a:pt x="8" y="71"/>
                  </a:lnTo>
                  <a:lnTo>
                    <a:pt x="10" y="85"/>
                  </a:lnTo>
                  <a:lnTo>
                    <a:pt x="11" y="98"/>
                  </a:lnTo>
                  <a:lnTo>
                    <a:pt x="14" y="113"/>
                  </a:lnTo>
                  <a:lnTo>
                    <a:pt x="73" y="122"/>
                  </a:lnTo>
                  <a:lnTo>
                    <a:pt x="133" y="131"/>
                  </a:lnTo>
                  <a:lnTo>
                    <a:pt x="193" y="139"/>
                  </a:lnTo>
                  <a:lnTo>
                    <a:pt x="257" y="147"/>
                  </a:lnTo>
                  <a:lnTo>
                    <a:pt x="320" y="151"/>
                  </a:lnTo>
                  <a:lnTo>
                    <a:pt x="385" y="156"/>
                  </a:lnTo>
                  <a:lnTo>
                    <a:pt x="450" y="157"/>
                  </a:lnTo>
                  <a:lnTo>
                    <a:pt x="519" y="158"/>
                  </a:lnTo>
                  <a:lnTo>
                    <a:pt x="577" y="157"/>
                  </a:lnTo>
                  <a:lnTo>
                    <a:pt x="632" y="155"/>
                  </a:lnTo>
                  <a:lnTo>
                    <a:pt x="684" y="149"/>
                  </a:lnTo>
                  <a:lnTo>
                    <a:pt x="737" y="144"/>
                  </a:lnTo>
                  <a:lnTo>
                    <a:pt x="786" y="136"/>
                  </a:lnTo>
                  <a:lnTo>
                    <a:pt x="834" y="128"/>
                  </a:lnTo>
                  <a:lnTo>
                    <a:pt x="882" y="119"/>
                  </a:lnTo>
                  <a:lnTo>
                    <a:pt x="933" y="113"/>
                  </a:lnTo>
                  <a:lnTo>
                    <a:pt x="920" y="100"/>
                  </a:lnTo>
                  <a:lnTo>
                    <a:pt x="907" y="88"/>
                  </a:lnTo>
                  <a:lnTo>
                    <a:pt x="893" y="76"/>
                  </a:lnTo>
                  <a:lnTo>
                    <a:pt x="878" y="64"/>
                  </a:lnTo>
                  <a:lnTo>
                    <a:pt x="858" y="53"/>
                  </a:lnTo>
                  <a:lnTo>
                    <a:pt x="837" y="41"/>
                  </a:lnTo>
                  <a:lnTo>
                    <a:pt x="813" y="30"/>
                  </a:lnTo>
                  <a:lnTo>
                    <a:pt x="785" y="23"/>
                  </a:lnTo>
                  <a:close/>
                </a:path>
              </a:pathLst>
            </a:custGeom>
            <a:solidFill>
              <a:srgbClr val="52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57" name="Freeform 63"/>
            <p:cNvSpPr>
              <a:spLocks/>
            </p:cNvSpPr>
            <p:nvPr/>
          </p:nvSpPr>
          <p:spPr bwMode="auto">
            <a:xfrm>
              <a:off x="4676" y="2737"/>
              <a:ext cx="311" cy="68"/>
            </a:xfrm>
            <a:custGeom>
              <a:avLst/>
              <a:gdLst>
                <a:gd name="T0" fmla="*/ 785 w 933"/>
                <a:gd name="T1" fmla="*/ 19 h 136"/>
                <a:gd name="T2" fmla="*/ 686 w 933"/>
                <a:gd name="T3" fmla="*/ 10 h 136"/>
                <a:gd name="T4" fmla="*/ 588 w 933"/>
                <a:gd name="T5" fmla="*/ 6 h 136"/>
                <a:gd name="T6" fmla="*/ 490 w 933"/>
                <a:gd name="T7" fmla="*/ 0 h 136"/>
                <a:gd name="T8" fmla="*/ 392 w 933"/>
                <a:gd name="T9" fmla="*/ 0 h 136"/>
                <a:gd name="T10" fmla="*/ 293 w 933"/>
                <a:gd name="T11" fmla="*/ 0 h 136"/>
                <a:gd name="T12" fmla="*/ 196 w 933"/>
                <a:gd name="T13" fmla="*/ 0 h 136"/>
                <a:gd name="T14" fmla="*/ 97 w 933"/>
                <a:gd name="T15" fmla="*/ 2 h 136"/>
                <a:gd name="T16" fmla="*/ 0 w 933"/>
                <a:gd name="T17" fmla="*/ 3 h 136"/>
                <a:gd name="T18" fmla="*/ 1 w 933"/>
                <a:gd name="T19" fmla="*/ 15 h 136"/>
                <a:gd name="T20" fmla="*/ 3 w 933"/>
                <a:gd name="T21" fmla="*/ 27 h 136"/>
                <a:gd name="T22" fmla="*/ 4 w 933"/>
                <a:gd name="T23" fmla="*/ 38 h 136"/>
                <a:gd name="T24" fmla="*/ 7 w 933"/>
                <a:gd name="T25" fmla="*/ 50 h 136"/>
                <a:gd name="T26" fmla="*/ 8 w 933"/>
                <a:gd name="T27" fmla="*/ 62 h 136"/>
                <a:gd name="T28" fmla="*/ 10 w 933"/>
                <a:gd name="T29" fmla="*/ 74 h 136"/>
                <a:gd name="T30" fmla="*/ 11 w 933"/>
                <a:gd name="T31" fmla="*/ 85 h 136"/>
                <a:gd name="T32" fmla="*/ 14 w 933"/>
                <a:gd name="T33" fmla="*/ 97 h 136"/>
                <a:gd name="T34" fmla="*/ 73 w 933"/>
                <a:gd name="T35" fmla="*/ 105 h 136"/>
                <a:gd name="T36" fmla="*/ 133 w 933"/>
                <a:gd name="T37" fmla="*/ 113 h 136"/>
                <a:gd name="T38" fmla="*/ 193 w 933"/>
                <a:gd name="T39" fmla="*/ 119 h 136"/>
                <a:gd name="T40" fmla="*/ 257 w 933"/>
                <a:gd name="T41" fmla="*/ 126 h 136"/>
                <a:gd name="T42" fmla="*/ 320 w 933"/>
                <a:gd name="T43" fmla="*/ 128 h 136"/>
                <a:gd name="T44" fmla="*/ 385 w 933"/>
                <a:gd name="T45" fmla="*/ 132 h 136"/>
                <a:gd name="T46" fmla="*/ 450 w 933"/>
                <a:gd name="T47" fmla="*/ 135 h 136"/>
                <a:gd name="T48" fmla="*/ 519 w 933"/>
                <a:gd name="T49" fmla="*/ 136 h 136"/>
                <a:gd name="T50" fmla="*/ 577 w 933"/>
                <a:gd name="T51" fmla="*/ 135 h 136"/>
                <a:gd name="T52" fmla="*/ 632 w 933"/>
                <a:gd name="T53" fmla="*/ 132 h 136"/>
                <a:gd name="T54" fmla="*/ 684 w 933"/>
                <a:gd name="T55" fmla="*/ 127 h 136"/>
                <a:gd name="T56" fmla="*/ 737 w 933"/>
                <a:gd name="T57" fmla="*/ 123 h 136"/>
                <a:gd name="T58" fmla="*/ 786 w 933"/>
                <a:gd name="T59" fmla="*/ 117 h 136"/>
                <a:gd name="T60" fmla="*/ 834 w 933"/>
                <a:gd name="T61" fmla="*/ 110 h 136"/>
                <a:gd name="T62" fmla="*/ 882 w 933"/>
                <a:gd name="T63" fmla="*/ 102 h 136"/>
                <a:gd name="T64" fmla="*/ 933 w 933"/>
                <a:gd name="T65" fmla="*/ 97 h 136"/>
                <a:gd name="T66" fmla="*/ 920 w 933"/>
                <a:gd name="T67" fmla="*/ 85 h 136"/>
                <a:gd name="T68" fmla="*/ 907 w 933"/>
                <a:gd name="T69" fmla="*/ 75 h 136"/>
                <a:gd name="T70" fmla="*/ 893 w 933"/>
                <a:gd name="T71" fmla="*/ 64 h 136"/>
                <a:gd name="T72" fmla="*/ 878 w 933"/>
                <a:gd name="T73" fmla="*/ 54 h 136"/>
                <a:gd name="T74" fmla="*/ 858 w 933"/>
                <a:gd name="T75" fmla="*/ 44 h 136"/>
                <a:gd name="T76" fmla="*/ 837 w 933"/>
                <a:gd name="T77" fmla="*/ 34 h 136"/>
                <a:gd name="T78" fmla="*/ 813 w 933"/>
                <a:gd name="T79" fmla="*/ 27 h 136"/>
                <a:gd name="T80" fmla="*/ 785 w 933"/>
                <a:gd name="T81" fmla="*/ 19 h 1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33"/>
                <a:gd name="T124" fmla="*/ 0 h 136"/>
                <a:gd name="T125" fmla="*/ 933 w 933"/>
                <a:gd name="T126" fmla="*/ 136 h 1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33" h="136">
                  <a:moveTo>
                    <a:pt x="785" y="19"/>
                  </a:moveTo>
                  <a:lnTo>
                    <a:pt x="686" y="10"/>
                  </a:lnTo>
                  <a:lnTo>
                    <a:pt x="588" y="6"/>
                  </a:lnTo>
                  <a:lnTo>
                    <a:pt x="490" y="0"/>
                  </a:lnTo>
                  <a:lnTo>
                    <a:pt x="392" y="0"/>
                  </a:lnTo>
                  <a:lnTo>
                    <a:pt x="293" y="0"/>
                  </a:lnTo>
                  <a:lnTo>
                    <a:pt x="196" y="0"/>
                  </a:lnTo>
                  <a:lnTo>
                    <a:pt x="97" y="2"/>
                  </a:lnTo>
                  <a:lnTo>
                    <a:pt x="0" y="3"/>
                  </a:lnTo>
                  <a:lnTo>
                    <a:pt x="1" y="15"/>
                  </a:lnTo>
                  <a:lnTo>
                    <a:pt x="3" y="27"/>
                  </a:lnTo>
                  <a:lnTo>
                    <a:pt x="4" y="38"/>
                  </a:lnTo>
                  <a:lnTo>
                    <a:pt x="7" y="50"/>
                  </a:lnTo>
                  <a:lnTo>
                    <a:pt x="8" y="62"/>
                  </a:lnTo>
                  <a:lnTo>
                    <a:pt x="10" y="74"/>
                  </a:lnTo>
                  <a:lnTo>
                    <a:pt x="11" y="85"/>
                  </a:lnTo>
                  <a:lnTo>
                    <a:pt x="14" y="97"/>
                  </a:lnTo>
                  <a:lnTo>
                    <a:pt x="73" y="105"/>
                  </a:lnTo>
                  <a:lnTo>
                    <a:pt x="133" y="113"/>
                  </a:lnTo>
                  <a:lnTo>
                    <a:pt x="193" y="119"/>
                  </a:lnTo>
                  <a:lnTo>
                    <a:pt x="257" y="126"/>
                  </a:lnTo>
                  <a:lnTo>
                    <a:pt x="320" y="128"/>
                  </a:lnTo>
                  <a:lnTo>
                    <a:pt x="385" y="132"/>
                  </a:lnTo>
                  <a:lnTo>
                    <a:pt x="450" y="135"/>
                  </a:lnTo>
                  <a:lnTo>
                    <a:pt x="519" y="136"/>
                  </a:lnTo>
                  <a:lnTo>
                    <a:pt x="577" y="135"/>
                  </a:lnTo>
                  <a:lnTo>
                    <a:pt x="632" y="132"/>
                  </a:lnTo>
                  <a:lnTo>
                    <a:pt x="684" y="127"/>
                  </a:lnTo>
                  <a:lnTo>
                    <a:pt x="737" y="123"/>
                  </a:lnTo>
                  <a:lnTo>
                    <a:pt x="786" y="117"/>
                  </a:lnTo>
                  <a:lnTo>
                    <a:pt x="834" y="110"/>
                  </a:lnTo>
                  <a:lnTo>
                    <a:pt x="882" y="102"/>
                  </a:lnTo>
                  <a:lnTo>
                    <a:pt x="933" y="97"/>
                  </a:lnTo>
                  <a:lnTo>
                    <a:pt x="920" y="85"/>
                  </a:lnTo>
                  <a:lnTo>
                    <a:pt x="907" y="75"/>
                  </a:lnTo>
                  <a:lnTo>
                    <a:pt x="893" y="64"/>
                  </a:lnTo>
                  <a:lnTo>
                    <a:pt x="878" y="54"/>
                  </a:lnTo>
                  <a:lnTo>
                    <a:pt x="858" y="44"/>
                  </a:lnTo>
                  <a:lnTo>
                    <a:pt x="837" y="34"/>
                  </a:lnTo>
                  <a:lnTo>
                    <a:pt x="813" y="27"/>
                  </a:lnTo>
                  <a:lnTo>
                    <a:pt x="785" y="19"/>
                  </a:lnTo>
                  <a:close/>
                </a:path>
              </a:pathLst>
            </a:custGeom>
            <a:solidFill>
              <a:srgbClr val="5E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58" name="Freeform 64"/>
            <p:cNvSpPr>
              <a:spLocks/>
            </p:cNvSpPr>
            <p:nvPr/>
          </p:nvSpPr>
          <p:spPr bwMode="auto">
            <a:xfrm>
              <a:off x="4676" y="2735"/>
              <a:ext cx="311" cy="58"/>
            </a:xfrm>
            <a:custGeom>
              <a:avLst/>
              <a:gdLst>
                <a:gd name="T0" fmla="*/ 785 w 933"/>
                <a:gd name="T1" fmla="*/ 18 h 115"/>
                <a:gd name="T2" fmla="*/ 686 w 933"/>
                <a:gd name="T3" fmla="*/ 10 h 115"/>
                <a:gd name="T4" fmla="*/ 588 w 933"/>
                <a:gd name="T5" fmla="*/ 5 h 115"/>
                <a:gd name="T6" fmla="*/ 490 w 933"/>
                <a:gd name="T7" fmla="*/ 1 h 115"/>
                <a:gd name="T8" fmla="*/ 392 w 933"/>
                <a:gd name="T9" fmla="*/ 1 h 115"/>
                <a:gd name="T10" fmla="*/ 293 w 933"/>
                <a:gd name="T11" fmla="*/ 0 h 115"/>
                <a:gd name="T12" fmla="*/ 196 w 933"/>
                <a:gd name="T13" fmla="*/ 1 h 115"/>
                <a:gd name="T14" fmla="*/ 97 w 933"/>
                <a:gd name="T15" fmla="*/ 1 h 115"/>
                <a:gd name="T16" fmla="*/ 0 w 933"/>
                <a:gd name="T17" fmla="*/ 4 h 115"/>
                <a:gd name="T18" fmla="*/ 1 w 933"/>
                <a:gd name="T19" fmla="*/ 13 h 115"/>
                <a:gd name="T20" fmla="*/ 3 w 933"/>
                <a:gd name="T21" fmla="*/ 23 h 115"/>
                <a:gd name="T22" fmla="*/ 4 w 933"/>
                <a:gd name="T23" fmla="*/ 32 h 115"/>
                <a:gd name="T24" fmla="*/ 7 w 933"/>
                <a:gd name="T25" fmla="*/ 43 h 115"/>
                <a:gd name="T26" fmla="*/ 8 w 933"/>
                <a:gd name="T27" fmla="*/ 52 h 115"/>
                <a:gd name="T28" fmla="*/ 10 w 933"/>
                <a:gd name="T29" fmla="*/ 63 h 115"/>
                <a:gd name="T30" fmla="*/ 11 w 933"/>
                <a:gd name="T31" fmla="*/ 72 h 115"/>
                <a:gd name="T32" fmla="*/ 14 w 933"/>
                <a:gd name="T33" fmla="*/ 82 h 115"/>
                <a:gd name="T34" fmla="*/ 73 w 933"/>
                <a:gd name="T35" fmla="*/ 89 h 115"/>
                <a:gd name="T36" fmla="*/ 133 w 933"/>
                <a:gd name="T37" fmla="*/ 95 h 115"/>
                <a:gd name="T38" fmla="*/ 193 w 933"/>
                <a:gd name="T39" fmla="*/ 100 h 115"/>
                <a:gd name="T40" fmla="*/ 257 w 933"/>
                <a:gd name="T41" fmla="*/ 106 h 115"/>
                <a:gd name="T42" fmla="*/ 320 w 933"/>
                <a:gd name="T43" fmla="*/ 108 h 115"/>
                <a:gd name="T44" fmla="*/ 385 w 933"/>
                <a:gd name="T45" fmla="*/ 112 h 115"/>
                <a:gd name="T46" fmla="*/ 450 w 933"/>
                <a:gd name="T47" fmla="*/ 113 h 115"/>
                <a:gd name="T48" fmla="*/ 519 w 933"/>
                <a:gd name="T49" fmla="*/ 115 h 115"/>
                <a:gd name="T50" fmla="*/ 577 w 933"/>
                <a:gd name="T51" fmla="*/ 113 h 115"/>
                <a:gd name="T52" fmla="*/ 632 w 933"/>
                <a:gd name="T53" fmla="*/ 112 h 115"/>
                <a:gd name="T54" fmla="*/ 684 w 933"/>
                <a:gd name="T55" fmla="*/ 108 h 115"/>
                <a:gd name="T56" fmla="*/ 737 w 933"/>
                <a:gd name="T57" fmla="*/ 104 h 115"/>
                <a:gd name="T58" fmla="*/ 786 w 933"/>
                <a:gd name="T59" fmla="*/ 98 h 115"/>
                <a:gd name="T60" fmla="*/ 834 w 933"/>
                <a:gd name="T61" fmla="*/ 93 h 115"/>
                <a:gd name="T62" fmla="*/ 882 w 933"/>
                <a:gd name="T63" fmla="*/ 86 h 115"/>
                <a:gd name="T64" fmla="*/ 933 w 933"/>
                <a:gd name="T65" fmla="*/ 82 h 115"/>
                <a:gd name="T66" fmla="*/ 920 w 933"/>
                <a:gd name="T67" fmla="*/ 72 h 115"/>
                <a:gd name="T68" fmla="*/ 907 w 933"/>
                <a:gd name="T69" fmla="*/ 63 h 115"/>
                <a:gd name="T70" fmla="*/ 893 w 933"/>
                <a:gd name="T71" fmla="*/ 55 h 115"/>
                <a:gd name="T72" fmla="*/ 878 w 933"/>
                <a:gd name="T73" fmla="*/ 47 h 115"/>
                <a:gd name="T74" fmla="*/ 858 w 933"/>
                <a:gd name="T75" fmla="*/ 39 h 115"/>
                <a:gd name="T76" fmla="*/ 837 w 933"/>
                <a:gd name="T77" fmla="*/ 31 h 115"/>
                <a:gd name="T78" fmla="*/ 813 w 933"/>
                <a:gd name="T79" fmla="*/ 23 h 115"/>
                <a:gd name="T80" fmla="*/ 785 w 933"/>
                <a:gd name="T81" fmla="*/ 18 h 11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33"/>
                <a:gd name="T124" fmla="*/ 0 h 115"/>
                <a:gd name="T125" fmla="*/ 933 w 933"/>
                <a:gd name="T126" fmla="*/ 115 h 11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33" h="115">
                  <a:moveTo>
                    <a:pt x="785" y="18"/>
                  </a:moveTo>
                  <a:lnTo>
                    <a:pt x="686" y="10"/>
                  </a:lnTo>
                  <a:lnTo>
                    <a:pt x="588" y="5"/>
                  </a:lnTo>
                  <a:lnTo>
                    <a:pt x="490" y="1"/>
                  </a:lnTo>
                  <a:lnTo>
                    <a:pt x="392" y="1"/>
                  </a:lnTo>
                  <a:lnTo>
                    <a:pt x="293" y="0"/>
                  </a:lnTo>
                  <a:lnTo>
                    <a:pt x="196" y="1"/>
                  </a:lnTo>
                  <a:lnTo>
                    <a:pt x="97" y="1"/>
                  </a:lnTo>
                  <a:lnTo>
                    <a:pt x="0" y="4"/>
                  </a:lnTo>
                  <a:lnTo>
                    <a:pt x="1" y="13"/>
                  </a:lnTo>
                  <a:lnTo>
                    <a:pt x="3" y="23"/>
                  </a:lnTo>
                  <a:lnTo>
                    <a:pt x="4" y="32"/>
                  </a:lnTo>
                  <a:lnTo>
                    <a:pt x="7" y="43"/>
                  </a:lnTo>
                  <a:lnTo>
                    <a:pt x="8" y="52"/>
                  </a:lnTo>
                  <a:lnTo>
                    <a:pt x="10" y="63"/>
                  </a:lnTo>
                  <a:lnTo>
                    <a:pt x="11" y="72"/>
                  </a:lnTo>
                  <a:lnTo>
                    <a:pt x="14" y="82"/>
                  </a:lnTo>
                  <a:lnTo>
                    <a:pt x="73" y="89"/>
                  </a:lnTo>
                  <a:lnTo>
                    <a:pt x="133" y="95"/>
                  </a:lnTo>
                  <a:lnTo>
                    <a:pt x="193" y="100"/>
                  </a:lnTo>
                  <a:lnTo>
                    <a:pt x="257" y="106"/>
                  </a:lnTo>
                  <a:lnTo>
                    <a:pt x="320" y="108"/>
                  </a:lnTo>
                  <a:lnTo>
                    <a:pt x="385" y="112"/>
                  </a:lnTo>
                  <a:lnTo>
                    <a:pt x="450" y="113"/>
                  </a:lnTo>
                  <a:lnTo>
                    <a:pt x="519" y="115"/>
                  </a:lnTo>
                  <a:lnTo>
                    <a:pt x="577" y="113"/>
                  </a:lnTo>
                  <a:lnTo>
                    <a:pt x="632" y="112"/>
                  </a:lnTo>
                  <a:lnTo>
                    <a:pt x="684" y="108"/>
                  </a:lnTo>
                  <a:lnTo>
                    <a:pt x="737" y="104"/>
                  </a:lnTo>
                  <a:lnTo>
                    <a:pt x="786" y="98"/>
                  </a:lnTo>
                  <a:lnTo>
                    <a:pt x="834" y="93"/>
                  </a:lnTo>
                  <a:lnTo>
                    <a:pt x="882" y="86"/>
                  </a:lnTo>
                  <a:lnTo>
                    <a:pt x="933" y="82"/>
                  </a:lnTo>
                  <a:lnTo>
                    <a:pt x="920" y="72"/>
                  </a:lnTo>
                  <a:lnTo>
                    <a:pt x="907" y="63"/>
                  </a:lnTo>
                  <a:lnTo>
                    <a:pt x="893" y="55"/>
                  </a:lnTo>
                  <a:lnTo>
                    <a:pt x="878" y="47"/>
                  </a:lnTo>
                  <a:lnTo>
                    <a:pt x="858" y="39"/>
                  </a:lnTo>
                  <a:lnTo>
                    <a:pt x="837" y="31"/>
                  </a:lnTo>
                  <a:lnTo>
                    <a:pt x="813" y="23"/>
                  </a:lnTo>
                  <a:lnTo>
                    <a:pt x="785" y="18"/>
                  </a:lnTo>
                  <a:close/>
                </a:path>
              </a:pathLst>
            </a:custGeom>
            <a:solidFill>
              <a:srgbClr val="6B1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59" name="Freeform 65"/>
            <p:cNvSpPr>
              <a:spLocks/>
            </p:cNvSpPr>
            <p:nvPr/>
          </p:nvSpPr>
          <p:spPr bwMode="auto">
            <a:xfrm>
              <a:off x="4938" y="2643"/>
              <a:ext cx="325" cy="169"/>
            </a:xfrm>
            <a:custGeom>
              <a:avLst/>
              <a:gdLst>
                <a:gd name="T0" fmla="*/ 975 w 975"/>
                <a:gd name="T1" fmla="*/ 70 h 338"/>
                <a:gd name="T2" fmla="*/ 808 w 975"/>
                <a:gd name="T3" fmla="*/ 25 h 338"/>
                <a:gd name="T4" fmla="*/ 660 w 975"/>
                <a:gd name="T5" fmla="*/ 2 h 338"/>
                <a:gd name="T6" fmla="*/ 525 w 975"/>
                <a:gd name="T7" fmla="*/ 0 h 338"/>
                <a:gd name="T8" fmla="*/ 403 w 975"/>
                <a:gd name="T9" fmla="*/ 17 h 338"/>
                <a:gd name="T10" fmla="*/ 290 w 975"/>
                <a:gd name="T11" fmla="*/ 48 h 338"/>
                <a:gd name="T12" fmla="*/ 186 w 975"/>
                <a:gd name="T13" fmla="*/ 94 h 338"/>
                <a:gd name="T14" fmla="*/ 90 w 975"/>
                <a:gd name="T15" fmla="*/ 150 h 338"/>
                <a:gd name="T16" fmla="*/ 0 w 975"/>
                <a:gd name="T17" fmla="*/ 214 h 338"/>
                <a:gd name="T18" fmla="*/ 14 w 975"/>
                <a:gd name="T19" fmla="*/ 233 h 338"/>
                <a:gd name="T20" fmla="*/ 32 w 975"/>
                <a:gd name="T21" fmla="*/ 252 h 338"/>
                <a:gd name="T22" fmla="*/ 52 w 975"/>
                <a:gd name="T23" fmla="*/ 267 h 338"/>
                <a:gd name="T24" fmla="*/ 76 w 975"/>
                <a:gd name="T25" fmla="*/ 283 h 338"/>
                <a:gd name="T26" fmla="*/ 101 w 975"/>
                <a:gd name="T27" fmla="*/ 295 h 338"/>
                <a:gd name="T28" fmla="*/ 131 w 975"/>
                <a:gd name="T29" fmla="*/ 305 h 338"/>
                <a:gd name="T30" fmla="*/ 163 w 975"/>
                <a:gd name="T31" fmla="*/ 313 h 338"/>
                <a:gd name="T32" fmla="*/ 200 w 975"/>
                <a:gd name="T33" fmla="*/ 321 h 338"/>
                <a:gd name="T34" fmla="*/ 273 w 975"/>
                <a:gd name="T35" fmla="*/ 322 h 338"/>
                <a:gd name="T36" fmla="*/ 348 w 975"/>
                <a:gd name="T37" fmla="*/ 325 h 338"/>
                <a:gd name="T38" fmla="*/ 423 w 975"/>
                <a:gd name="T39" fmla="*/ 326 h 338"/>
                <a:gd name="T40" fmla="*/ 499 w 975"/>
                <a:gd name="T41" fmla="*/ 329 h 338"/>
                <a:gd name="T42" fmla="*/ 573 w 975"/>
                <a:gd name="T43" fmla="*/ 330 h 338"/>
                <a:gd name="T44" fmla="*/ 648 w 975"/>
                <a:gd name="T45" fmla="*/ 333 h 338"/>
                <a:gd name="T46" fmla="*/ 722 w 975"/>
                <a:gd name="T47" fmla="*/ 334 h 338"/>
                <a:gd name="T48" fmla="*/ 799 w 975"/>
                <a:gd name="T49" fmla="*/ 338 h 338"/>
                <a:gd name="T50" fmla="*/ 841 w 975"/>
                <a:gd name="T51" fmla="*/ 331 h 338"/>
                <a:gd name="T52" fmla="*/ 875 w 975"/>
                <a:gd name="T53" fmla="*/ 313 h 338"/>
                <a:gd name="T54" fmla="*/ 900 w 975"/>
                <a:gd name="T55" fmla="*/ 286 h 338"/>
                <a:gd name="T56" fmla="*/ 921 w 975"/>
                <a:gd name="T57" fmla="*/ 250 h 338"/>
                <a:gd name="T58" fmla="*/ 935 w 975"/>
                <a:gd name="T59" fmla="*/ 209 h 338"/>
                <a:gd name="T60" fmla="*/ 950 w 975"/>
                <a:gd name="T61" fmla="*/ 163 h 338"/>
                <a:gd name="T62" fmla="*/ 961 w 975"/>
                <a:gd name="T63" fmla="*/ 116 h 338"/>
                <a:gd name="T64" fmla="*/ 975 w 975"/>
                <a:gd name="T65" fmla="*/ 70 h 3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75"/>
                <a:gd name="T100" fmla="*/ 0 h 338"/>
                <a:gd name="T101" fmla="*/ 975 w 975"/>
                <a:gd name="T102" fmla="*/ 338 h 3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75" h="338">
                  <a:moveTo>
                    <a:pt x="975" y="70"/>
                  </a:moveTo>
                  <a:lnTo>
                    <a:pt x="808" y="25"/>
                  </a:lnTo>
                  <a:lnTo>
                    <a:pt x="660" y="2"/>
                  </a:lnTo>
                  <a:lnTo>
                    <a:pt x="525" y="0"/>
                  </a:lnTo>
                  <a:lnTo>
                    <a:pt x="403" y="17"/>
                  </a:lnTo>
                  <a:lnTo>
                    <a:pt x="290" y="48"/>
                  </a:lnTo>
                  <a:lnTo>
                    <a:pt x="186" y="94"/>
                  </a:lnTo>
                  <a:lnTo>
                    <a:pt x="90" y="150"/>
                  </a:lnTo>
                  <a:lnTo>
                    <a:pt x="0" y="214"/>
                  </a:lnTo>
                  <a:lnTo>
                    <a:pt x="14" y="233"/>
                  </a:lnTo>
                  <a:lnTo>
                    <a:pt x="32" y="252"/>
                  </a:lnTo>
                  <a:lnTo>
                    <a:pt x="52" y="267"/>
                  </a:lnTo>
                  <a:lnTo>
                    <a:pt x="76" y="283"/>
                  </a:lnTo>
                  <a:lnTo>
                    <a:pt x="101" y="295"/>
                  </a:lnTo>
                  <a:lnTo>
                    <a:pt x="131" y="305"/>
                  </a:lnTo>
                  <a:lnTo>
                    <a:pt x="163" y="313"/>
                  </a:lnTo>
                  <a:lnTo>
                    <a:pt x="200" y="321"/>
                  </a:lnTo>
                  <a:lnTo>
                    <a:pt x="273" y="322"/>
                  </a:lnTo>
                  <a:lnTo>
                    <a:pt x="348" y="325"/>
                  </a:lnTo>
                  <a:lnTo>
                    <a:pt x="423" y="326"/>
                  </a:lnTo>
                  <a:lnTo>
                    <a:pt x="499" y="329"/>
                  </a:lnTo>
                  <a:lnTo>
                    <a:pt x="573" y="330"/>
                  </a:lnTo>
                  <a:lnTo>
                    <a:pt x="648" y="333"/>
                  </a:lnTo>
                  <a:lnTo>
                    <a:pt x="722" y="334"/>
                  </a:lnTo>
                  <a:lnTo>
                    <a:pt x="799" y="338"/>
                  </a:lnTo>
                  <a:lnTo>
                    <a:pt x="841" y="331"/>
                  </a:lnTo>
                  <a:lnTo>
                    <a:pt x="875" y="313"/>
                  </a:lnTo>
                  <a:lnTo>
                    <a:pt x="900" y="286"/>
                  </a:lnTo>
                  <a:lnTo>
                    <a:pt x="921" y="250"/>
                  </a:lnTo>
                  <a:lnTo>
                    <a:pt x="935" y="209"/>
                  </a:lnTo>
                  <a:lnTo>
                    <a:pt x="950" y="163"/>
                  </a:lnTo>
                  <a:lnTo>
                    <a:pt x="961" y="116"/>
                  </a:lnTo>
                  <a:lnTo>
                    <a:pt x="975" y="70"/>
                  </a:lnTo>
                  <a:close/>
                </a:path>
              </a:pathLst>
            </a:custGeom>
            <a:solidFill>
              <a:srgbClr val="6317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0" name="Freeform 66"/>
            <p:cNvSpPr>
              <a:spLocks/>
            </p:cNvSpPr>
            <p:nvPr/>
          </p:nvSpPr>
          <p:spPr bwMode="auto">
            <a:xfrm>
              <a:off x="4949" y="2648"/>
              <a:ext cx="303" cy="157"/>
            </a:xfrm>
            <a:custGeom>
              <a:avLst/>
              <a:gdLst>
                <a:gd name="T0" fmla="*/ 909 w 909"/>
                <a:gd name="T1" fmla="*/ 66 h 315"/>
                <a:gd name="T2" fmla="*/ 753 w 909"/>
                <a:gd name="T3" fmla="*/ 22 h 315"/>
                <a:gd name="T4" fmla="*/ 615 w 909"/>
                <a:gd name="T5" fmla="*/ 1 h 315"/>
                <a:gd name="T6" fmla="*/ 488 w 909"/>
                <a:gd name="T7" fmla="*/ 0 h 315"/>
                <a:gd name="T8" fmla="*/ 375 w 909"/>
                <a:gd name="T9" fmla="*/ 16 h 315"/>
                <a:gd name="T10" fmla="*/ 269 w 909"/>
                <a:gd name="T11" fmla="*/ 46 h 315"/>
                <a:gd name="T12" fmla="*/ 173 w 909"/>
                <a:gd name="T13" fmla="*/ 87 h 315"/>
                <a:gd name="T14" fmla="*/ 83 w 909"/>
                <a:gd name="T15" fmla="*/ 138 h 315"/>
                <a:gd name="T16" fmla="*/ 0 w 909"/>
                <a:gd name="T17" fmla="*/ 198 h 315"/>
                <a:gd name="T18" fmla="*/ 11 w 909"/>
                <a:gd name="T19" fmla="*/ 217 h 315"/>
                <a:gd name="T20" fmla="*/ 28 w 909"/>
                <a:gd name="T21" fmla="*/ 235 h 315"/>
                <a:gd name="T22" fmla="*/ 48 w 909"/>
                <a:gd name="T23" fmla="*/ 249 h 315"/>
                <a:gd name="T24" fmla="*/ 70 w 909"/>
                <a:gd name="T25" fmla="*/ 264 h 315"/>
                <a:gd name="T26" fmla="*/ 94 w 909"/>
                <a:gd name="T27" fmla="*/ 274 h 315"/>
                <a:gd name="T28" fmla="*/ 122 w 909"/>
                <a:gd name="T29" fmla="*/ 285 h 315"/>
                <a:gd name="T30" fmla="*/ 152 w 909"/>
                <a:gd name="T31" fmla="*/ 291 h 315"/>
                <a:gd name="T32" fmla="*/ 186 w 909"/>
                <a:gd name="T33" fmla="*/ 298 h 315"/>
                <a:gd name="T34" fmla="*/ 255 w 909"/>
                <a:gd name="T35" fmla="*/ 299 h 315"/>
                <a:gd name="T36" fmla="*/ 324 w 909"/>
                <a:gd name="T37" fmla="*/ 301 h 315"/>
                <a:gd name="T38" fmla="*/ 393 w 909"/>
                <a:gd name="T39" fmla="*/ 303 h 315"/>
                <a:gd name="T40" fmla="*/ 464 w 909"/>
                <a:gd name="T41" fmla="*/ 305 h 315"/>
                <a:gd name="T42" fmla="*/ 533 w 909"/>
                <a:gd name="T43" fmla="*/ 307 h 315"/>
                <a:gd name="T44" fmla="*/ 604 w 909"/>
                <a:gd name="T45" fmla="*/ 309 h 315"/>
                <a:gd name="T46" fmla="*/ 673 w 909"/>
                <a:gd name="T47" fmla="*/ 312 h 315"/>
                <a:gd name="T48" fmla="*/ 743 w 909"/>
                <a:gd name="T49" fmla="*/ 315 h 315"/>
                <a:gd name="T50" fmla="*/ 783 w 909"/>
                <a:gd name="T51" fmla="*/ 308 h 315"/>
                <a:gd name="T52" fmla="*/ 814 w 909"/>
                <a:gd name="T53" fmla="*/ 292 h 315"/>
                <a:gd name="T54" fmla="*/ 838 w 909"/>
                <a:gd name="T55" fmla="*/ 266 h 315"/>
                <a:gd name="T56" fmla="*/ 858 w 909"/>
                <a:gd name="T57" fmla="*/ 234 h 315"/>
                <a:gd name="T58" fmla="*/ 872 w 909"/>
                <a:gd name="T59" fmla="*/ 194 h 315"/>
                <a:gd name="T60" fmla="*/ 885 w 909"/>
                <a:gd name="T61" fmla="*/ 153 h 315"/>
                <a:gd name="T62" fmla="*/ 896 w 909"/>
                <a:gd name="T63" fmla="*/ 108 h 315"/>
                <a:gd name="T64" fmla="*/ 909 w 909"/>
                <a:gd name="T65" fmla="*/ 66 h 31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09"/>
                <a:gd name="T100" fmla="*/ 0 h 315"/>
                <a:gd name="T101" fmla="*/ 909 w 909"/>
                <a:gd name="T102" fmla="*/ 315 h 31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09" h="315">
                  <a:moveTo>
                    <a:pt x="909" y="66"/>
                  </a:moveTo>
                  <a:lnTo>
                    <a:pt x="753" y="22"/>
                  </a:lnTo>
                  <a:lnTo>
                    <a:pt x="615" y="1"/>
                  </a:lnTo>
                  <a:lnTo>
                    <a:pt x="488" y="0"/>
                  </a:lnTo>
                  <a:lnTo>
                    <a:pt x="375" y="16"/>
                  </a:lnTo>
                  <a:lnTo>
                    <a:pt x="269" y="46"/>
                  </a:lnTo>
                  <a:lnTo>
                    <a:pt x="173" y="87"/>
                  </a:lnTo>
                  <a:lnTo>
                    <a:pt x="83" y="138"/>
                  </a:lnTo>
                  <a:lnTo>
                    <a:pt x="0" y="198"/>
                  </a:lnTo>
                  <a:lnTo>
                    <a:pt x="11" y="217"/>
                  </a:lnTo>
                  <a:lnTo>
                    <a:pt x="28" y="235"/>
                  </a:lnTo>
                  <a:lnTo>
                    <a:pt x="48" y="249"/>
                  </a:lnTo>
                  <a:lnTo>
                    <a:pt x="70" y="264"/>
                  </a:lnTo>
                  <a:lnTo>
                    <a:pt x="94" y="274"/>
                  </a:lnTo>
                  <a:lnTo>
                    <a:pt x="122" y="285"/>
                  </a:lnTo>
                  <a:lnTo>
                    <a:pt x="152" y="291"/>
                  </a:lnTo>
                  <a:lnTo>
                    <a:pt x="186" y="298"/>
                  </a:lnTo>
                  <a:lnTo>
                    <a:pt x="255" y="299"/>
                  </a:lnTo>
                  <a:lnTo>
                    <a:pt x="324" y="301"/>
                  </a:lnTo>
                  <a:lnTo>
                    <a:pt x="393" y="303"/>
                  </a:lnTo>
                  <a:lnTo>
                    <a:pt x="464" y="305"/>
                  </a:lnTo>
                  <a:lnTo>
                    <a:pt x="533" y="307"/>
                  </a:lnTo>
                  <a:lnTo>
                    <a:pt x="604" y="309"/>
                  </a:lnTo>
                  <a:lnTo>
                    <a:pt x="673" y="312"/>
                  </a:lnTo>
                  <a:lnTo>
                    <a:pt x="743" y="315"/>
                  </a:lnTo>
                  <a:lnTo>
                    <a:pt x="783" y="308"/>
                  </a:lnTo>
                  <a:lnTo>
                    <a:pt x="814" y="292"/>
                  </a:lnTo>
                  <a:lnTo>
                    <a:pt x="838" y="266"/>
                  </a:lnTo>
                  <a:lnTo>
                    <a:pt x="858" y="234"/>
                  </a:lnTo>
                  <a:lnTo>
                    <a:pt x="872" y="194"/>
                  </a:lnTo>
                  <a:lnTo>
                    <a:pt x="885" y="153"/>
                  </a:lnTo>
                  <a:lnTo>
                    <a:pt x="896" y="108"/>
                  </a:lnTo>
                  <a:lnTo>
                    <a:pt x="909" y="66"/>
                  </a:lnTo>
                  <a:close/>
                </a:path>
              </a:pathLst>
            </a:custGeom>
            <a:solidFill>
              <a:srgbClr val="702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61" name="Freeform 67"/>
            <p:cNvSpPr>
              <a:spLocks/>
            </p:cNvSpPr>
            <p:nvPr/>
          </p:nvSpPr>
          <p:spPr bwMode="auto">
            <a:xfrm>
              <a:off x="4960" y="2653"/>
              <a:ext cx="281" cy="145"/>
            </a:xfrm>
            <a:custGeom>
              <a:avLst/>
              <a:gdLst>
                <a:gd name="T0" fmla="*/ 843 w 843"/>
                <a:gd name="T1" fmla="*/ 61 h 291"/>
                <a:gd name="T2" fmla="*/ 700 w 843"/>
                <a:gd name="T3" fmla="*/ 21 h 291"/>
                <a:gd name="T4" fmla="*/ 572 w 843"/>
                <a:gd name="T5" fmla="*/ 1 h 291"/>
                <a:gd name="T6" fmla="*/ 454 w 843"/>
                <a:gd name="T7" fmla="*/ 0 h 291"/>
                <a:gd name="T8" fmla="*/ 349 w 843"/>
                <a:gd name="T9" fmla="*/ 14 h 291"/>
                <a:gd name="T10" fmla="*/ 250 w 843"/>
                <a:gd name="T11" fmla="*/ 42 h 291"/>
                <a:gd name="T12" fmla="*/ 161 w 843"/>
                <a:gd name="T13" fmla="*/ 81 h 291"/>
                <a:gd name="T14" fmla="*/ 78 w 843"/>
                <a:gd name="T15" fmla="*/ 128 h 291"/>
                <a:gd name="T16" fmla="*/ 0 w 843"/>
                <a:gd name="T17" fmla="*/ 184 h 291"/>
                <a:gd name="T18" fmla="*/ 11 w 843"/>
                <a:gd name="T19" fmla="*/ 201 h 291"/>
                <a:gd name="T20" fmla="*/ 27 w 843"/>
                <a:gd name="T21" fmla="*/ 218 h 291"/>
                <a:gd name="T22" fmla="*/ 44 w 843"/>
                <a:gd name="T23" fmla="*/ 231 h 291"/>
                <a:gd name="T24" fmla="*/ 66 w 843"/>
                <a:gd name="T25" fmla="*/ 244 h 291"/>
                <a:gd name="T26" fmla="*/ 87 w 843"/>
                <a:gd name="T27" fmla="*/ 255 h 291"/>
                <a:gd name="T28" fmla="*/ 113 w 843"/>
                <a:gd name="T29" fmla="*/ 264 h 291"/>
                <a:gd name="T30" fmla="*/ 141 w 843"/>
                <a:gd name="T31" fmla="*/ 270 h 291"/>
                <a:gd name="T32" fmla="*/ 172 w 843"/>
                <a:gd name="T33" fmla="*/ 276 h 291"/>
                <a:gd name="T34" fmla="*/ 236 w 843"/>
                <a:gd name="T35" fmla="*/ 277 h 291"/>
                <a:gd name="T36" fmla="*/ 301 w 843"/>
                <a:gd name="T37" fmla="*/ 279 h 291"/>
                <a:gd name="T38" fmla="*/ 366 w 843"/>
                <a:gd name="T39" fmla="*/ 281 h 291"/>
                <a:gd name="T40" fmla="*/ 431 w 843"/>
                <a:gd name="T41" fmla="*/ 283 h 291"/>
                <a:gd name="T42" fmla="*/ 494 w 843"/>
                <a:gd name="T43" fmla="*/ 285 h 291"/>
                <a:gd name="T44" fmla="*/ 560 w 843"/>
                <a:gd name="T45" fmla="*/ 287 h 291"/>
                <a:gd name="T46" fmla="*/ 624 w 843"/>
                <a:gd name="T47" fmla="*/ 289 h 291"/>
                <a:gd name="T48" fmla="*/ 690 w 843"/>
                <a:gd name="T49" fmla="*/ 291 h 291"/>
                <a:gd name="T50" fmla="*/ 726 w 843"/>
                <a:gd name="T51" fmla="*/ 285 h 291"/>
                <a:gd name="T52" fmla="*/ 755 w 843"/>
                <a:gd name="T53" fmla="*/ 270 h 291"/>
                <a:gd name="T54" fmla="*/ 778 w 843"/>
                <a:gd name="T55" fmla="*/ 245 h 291"/>
                <a:gd name="T56" fmla="*/ 796 w 843"/>
                <a:gd name="T57" fmla="*/ 215 h 291"/>
                <a:gd name="T58" fmla="*/ 809 w 843"/>
                <a:gd name="T59" fmla="*/ 179 h 291"/>
                <a:gd name="T60" fmla="*/ 820 w 843"/>
                <a:gd name="T61" fmla="*/ 140 h 291"/>
                <a:gd name="T62" fmla="*/ 830 w 843"/>
                <a:gd name="T63" fmla="*/ 99 h 291"/>
                <a:gd name="T64" fmla="*/ 843 w 843"/>
                <a:gd name="T65" fmla="*/ 61 h 2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3"/>
                <a:gd name="T100" fmla="*/ 0 h 291"/>
                <a:gd name="T101" fmla="*/ 843 w 843"/>
                <a:gd name="T102" fmla="*/ 291 h 29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3" h="291">
                  <a:moveTo>
                    <a:pt x="843" y="61"/>
                  </a:moveTo>
                  <a:lnTo>
                    <a:pt x="700" y="21"/>
                  </a:lnTo>
                  <a:lnTo>
                    <a:pt x="572" y="1"/>
                  </a:lnTo>
                  <a:lnTo>
                    <a:pt x="454" y="0"/>
                  </a:lnTo>
                  <a:lnTo>
                    <a:pt x="349" y="14"/>
                  </a:lnTo>
                  <a:lnTo>
                    <a:pt x="250" y="42"/>
                  </a:lnTo>
                  <a:lnTo>
                    <a:pt x="161" y="81"/>
                  </a:lnTo>
                  <a:lnTo>
                    <a:pt x="78" y="128"/>
                  </a:lnTo>
                  <a:lnTo>
                    <a:pt x="0" y="184"/>
                  </a:lnTo>
                  <a:lnTo>
                    <a:pt x="11" y="201"/>
                  </a:lnTo>
                  <a:lnTo>
                    <a:pt x="27" y="218"/>
                  </a:lnTo>
                  <a:lnTo>
                    <a:pt x="44" y="231"/>
                  </a:lnTo>
                  <a:lnTo>
                    <a:pt x="66" y="244"/>
                  </a:lnTo>
                  <a:lnTo>
                    <a:pt x="87" y="255"/>
                  </a:lnTo>
                  <a:lnTo>
                    <a:pt x="113" y="264"/>
                  </a:lnTo>
                  <a:lnTo>
                    <a:pt x="141" y="270"/>
                  </a:lnTo>
                  <a:lnTo>
                    <a:pt x="172" y="276"/>
                  </a:lnTo>
                  <a:lnTo>
                    <a:pt x="236" y="277"/>
                  </a:lnTo>
                  <a:lnTo>
                    <a:pt x="301" y="279"/>
                  </a:lnTo>
                  <a:lnTo>
                    <a:pt x="366" y="281"/>
                  </a:lnTo>
                  <a:lnTo>
                    <a:pt x="431" y="283"/>
                  </a:lnTo>
                  <a:lnTo>
                    <a:pt x="494" y="285"/>
                  </a:lnTo>
                  <a:lnTo>
                    <a:pt x="560" y="287"/>
                  </a:lnTo>
                  <a:lnTo>
                    <a:pt x="624" y="289"/>
                  </a:lnTo>
                  <a:lnTo>
                    <a:pt x="690" y="291"/>
                  </a:lnTo>
                  <a:lnTo>
                    <a:pt x="726" y="285"/>
                  </a:lnTo>
                  <a:lnTo>
                    <a:pt x="755" y="270"/>
                  </a:lnTo>
                  <a:lnTo>
                    <a:pt x="778" y="245"/>
                  </a:lnTo>
                  <a:lnTo>
                    <a:pt x="796" y="215"/>
                  </a:lnTo>
                  <a:lnTo>
                    <a:pt x="809" y="179"/>
                  </a:lnTo>
                  <a:lnTo>
                    <a:pt x="820" y="140"/>
                  </a:lnTo>
                  <a:lnTo>
                    <a:pt x="830" y="99"/>
                  </a:lnTo>
                  <a:lnTo>
                    <a:pt x="843" y="61"/>
                  </a:lnTo>
                  <a:close/>
                </a:path>
              </a:pathLst>
            </a:custGeom>
            <a:solidFill>
              <a:srgbClr val="8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62" name="Freeform 68"/>
            <p:cNvSpPr>
              <a:spLocks/>
            </p:cNvSpPr>
            <p:nvPr/>
          </p:nvSpPr>
          <p:spPr bwMode="auto">
            <a:xfrm>
              <a:off x="4971" y="2656"/>
              <a:ext cx="258" cy="136"/>
            </a:xfrm>
            <a:custGeom>
              <a:avLst/>
              <a:gdLst>
                <a:gd name="T0" fmla="*/ 775 w 775"/>
                <a:gd name="T1" fmla="*/ 57 h 270"/>
                <a:gd name="T2" fmla="*/ 644 w 775"/>
                <a:gd name="T3" fmla="*/ 19 h 270"/>
                <a:gd name="T4" fmla="*/ 525 w 775"/>
                <a:gd name="T5" fmla="*/ 1 h 270"/>
                <a:gd name="T6" fmla="*/ 418 w 775"/>
                <a:gd name="T7" fmla="*/ 0 h 270"/>
                <a:gd name="T8" fmla="*/ 320 w 775"/>
                <a:gd name="T9" fmla="*/ 13 h 270"/>
                <a:gd name="T10" fmla="*/ 230 w 775"/>
                <a:gd name="T11" fmla="*/ 38 h 270"/>
                <a:gd name="T12" fmla="*/ 148 w 775"/>
                <a:gd name="T13" fmla="*/ 74 h 270"/>
                <a:gd name="T14" fmla="*/ 72 w 775"/>
                <a:gd name="T15" fmla="*/ 119 h 270"/>
                <a:gd name="T16" fmla="*/ 0 w 775"/>
                <a:gd name="T17" fmla="*/ 170 h 270"/>
                <a:gd name="T18" fmla="*/ 11 w 775"/>
                <a:gd name="T19" fmla="*/ 185 h 270"/>
                <a:gd name="T20" fmla="*/ 25 w 775"/>
                <a:gd name="T21" fmla="*/ 201 h 270"/>
                <a:gd name="T22" fmla="*/ 41 w 775"/>
                <a:gd name="T23" fmla="*/ 213 h 270"/>
                <a:gd name="T24" fmla="*/ 61 w 775"/>
                <a:gd name="T25" fmla="*/ 226 h 270"/>
                <a:gd name="T26" fmla="*/ 80 w 775"/>
                <a:gd name="T27" fmla="*/ 235 h 270"/>
                <a:gd name="T28" fmla="*/ 104 w 775"/>
                <a:gd name="T29" fmla="*/ 243 h 270"/>
                <a:gd name="T30" fmla="*/ 130 w 775"/>
                <a:gd name="T31" fmla="*/ 249 h 270"/>
                <a:gd name="T32" fmla="*/ 158 w 775"/>
                <a:gd name="T33" fmla="*/ 254 h 270"/>
                <a:gd name="T34" fmla="*/ 217 w 775"/>
                <a:gd name="T35" fmla="*/ 256 h 270"/>
                <a:gd name="T36" fmla="*/ 277 w 775"/>
                <a:gd name="T37" fmla="*/ 258 h 270"/>
                <a:gd name="T38" fmla="*/ 336 w 775"/>
                <a:gd name="T39" fmla="*/ 260 h 270"/>
                <a:gd name="T40" fmla="*/ 395 w 775"/>
                <a:gd name="T41" fmla="*/ 262 h 270"/>
                <a:gd name="T42" fmla="*/ 454 w 775"/>
                <a:gd name="T43" fmla="*/ 264 h 270"/>
                <a:gd name="T44" fmla="*/ 514 w 775"/>
                <a:gd name="T45" fmla="*/ 266 h 270"/>
                <a:gd name="T46" fmla="*/ 573 w 775"/>
                <a:gd name="T47" fmla="*/ 268 h 270"/>
                <a:gd name="T48" fmla="*/ 634 w 775"/>
                <a:gd name="T49" fmla="*/ 270 h 270"/>
                <a:gd name="T50" fmla="*/ 668 w 775"/>
                <a:gd name="T51" fmla="*/ 264 h 270"/>
                <a:gd name="T52" fmla="*/ 694 w 775"/>
                <a:gd name="T53" fmla="*/ 249 h 270"/>
                <a:gd name="T54" fmla="*/ 714 w 775"/>
                <a:gd name="T55" fmla="*/ 226 h 270"/>
                <a:gd name="T56" fmla="*/ 731 w 775"/>
                <a:gd name="T57" fmla="*/ 198 h 270"/>
                <a:gd name="T58" fmla="*/ 744 w 775"/>
                <a:gd name="T59" fmla="*/ 164 h 270"/>
                <a:gd name="T60" fmla="*/ 755 w 775"/>
                <a:gd name="T61" fmla="*/ 129 h 270"/>
                <a:gd name="T62" fmla="*/ 763 w 775"/>
                <a:gd name="T63" fmla="*/ 93 h 270"/>
                <a:gd name="T64" fmla="*/ 775 w 775"/>
                <a:gd name="T65" fmla="*/ 57 h 2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75"/>
                <a:gd name="T100" fmla="*/ 0 h 270"/>
                <a:gd name="T101" fmla="*/ 775 w 775"/>
                <a:gd name="T102" fmla="*/ 270 h 27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75" h="270">
                  <a:moveTo>
                    <a:pt x="775" y="57"/>
                  </a:moveTo>
                  <a:lnTo>
                    <a:pt x="644" y="19"/>
                  </a:lnTo>
                  <a:lnTo>
                    <a:pt x="525" y="1"/>
                  </a:lnTo>
                  <a:lnTo>
                    <a:pt x="418" y="0"/>
                  </a:lnTo>
                  <a:lnTo>
                    <a:pt x="320" y="13"/>
                  </a:lnTo>
                  <a:lnTo>
                    <a:pt x="230" y="38"/>
                  </a:lnTo>
                  <a:lnTo>
                    <a:pt x="148" y="74"/>
                  </a:lnTo>
                  <a:lnTo>
                    <a:pt x="72" y="119"/>
                  </a:lnTo>
                  <a:lnTo>
                    <a:pt x="0" y="170"/>
                  </a:lnTo>
                  <a:lnTo>
                    <a:pt x="11" y="185"/>
                  </a:lnTo>
                  <a:lnTo>
                    <a:pt x="25" y="201"/>
                  </a:lnTo>
                  <a:lnTo>
                    <a:pt x="41" y="213"/>
                  </a:lnTo>
                  <a:lnTo>
                    <a:pt x="61" y="226"/>
                  </a:lnTo>
                  <a:lnTo>
                    <a:pt x="80" y="235"/>
                  </a:lnTo>
                  <a:lnTo>
                    <a:pt x="104" y="243"/>
                  </a:lnTo>
                  <a:lnTo>
                    <a:pt x="130" y="249"/>
                  </a:lnTo>
                  <a:lnTo>
                    <a:pt x="158" y="254"/>
                  </a:lnTo>
                  <a:lnTo>
                    <a:pt x="217" y="256"/>
                  </a:lnTo>
                  <a:lnTo>
                    <a:pt x="277" y="258"/>
                  </a:lnTo>
                  <a:lnTo>
                    <a:pt x="336" y="260"/>
                  </a:lnTo>
                  <a:lnTo>
                    <a:pt x="395" y="262"/>
                  </a:lnTo>
                  <a:lnTo>
                    <a:pt x="454" y="264"/>
                  </a:lnTo>
                  <a:lnTo>
                    <a:pt x="514" y="266"/>
                  </a:lnTo>
                  <a:lnTo>
                    <a:pt x="573" y="268"/>
                  </a:lnTo>
                  <a:lnTo>
                    <a:pt x="634" y="270"/>
                  </a:lnTo>
                  <a:lnTo>
                    <a:pt x="668" y="264"/>
                  </a:lnTo>
                  <a:lnTo>
                    <a:pt x="694" y="249"/>
                  </a:lnTo>
                  <a:lnTo>
                    <a:pt x="714" y="226"/>
                  </a:lnTo>
                  <a:lnTo>
                    <a:pt x="731" y="198"/>
                  </a:lnTo>
                  <a:lnTo>
                    <a:pt x="744" y="164"/>
                  </a:lnTo>
                  <a:lnTo>
                    <a:pt x="755" y="129"/>
                  </a:lnTo>
                  <a:lnTo>
                    <a:pt x="763" y="93"/>
                  </a:lnTo>
                  <a:lnTo>
                    <a:pt x="775" y="57"/>
                  </a:lnTo>
                  <a:close/>
                </a:path>
              </a:pathLst>
            </a:custGeom>
            <a:solidFill>
              <a:srgbClr val="8F4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63" name="Freeform 69"/>
            <p:cNvSpPr>
              <a:spLocks/>
            </p:cNvSpPr>
            <p:nvPr/>
          </p:nvSpPr>
          <p:spPr bwMode="auto">
            <a:xfrm>
              <a:off x="5004" y="2698"/>
              <a:ext cx="97" cy="164"/>
            </a:xfrm>
            <a:custGeom>
              <a:avLst/>
              <a:gdLst>
                <a:gd name="T0" fmla="*/ 240 w 289"/>
                <a:gd name="T1" fmla="*/ 280 h 329"/>
                <a:gd name="T2" fmla="*/ 246 w 289"/>
                <a:gd name="T3" fmla="*/ 244 h 329"/>
                <a:gd name="T4" fmla="*/ 251 w 289"/>
                <a:gd name="T5" fmla="*/ 209 h 329"/>
                <a:gd name="T6" fmla="*/ 257 w 289"/>
                <a:gd name="T7" fmla="*/ 174 h 329"/>
                <a:gd name="T8" fmla="*/ 264 w 289"/>
                <a:gd name="T9" fmla="*/ 140 h 329"/>
                <a:gd name="T10" fmla="*/ 270 w 289"/>
                <a:gd name="T11" fmla="*/ 105 h 329"/>
                <a:gd name="T12" fmla="*/ 277 w 289"/>
                <a:gd name="T13" fmla="*/ 69 h 329"/>
                <a:gd name="T14" fmla="*/ 282 w 289"/>
                <a:gd name="T15" fmla="*/ 34 h 329"/>
                <a:gd name="T16" fmla="*/ 289 w 289"/>
                <a:gd name="T17" fmla="*/ 0 h 329"/>
                <a:gd name="T18" fmla="*/ 225 w 289"/>
                <a:gd name="T19" fmla="*/ 1 h 329"/>
                <a:gd name="T20" fmla="*/ 168 w 289"/>
                <a:gd name="T21" fmla="*/ 12 h 329"/>
                <a:gd name="T22" fmla="*/ 119 w 289"/>
                <a:gd name="T23" fmla="*/ 30 h 329"/>
                <a:gd name="T24" fmla="*/ 79 w 289"/>
                <a:gd name="T25" fmla="*/ 56 h 329"/>
                <a:gd name="T26" fmla="*/ 45 w 289"/>
                <a:gd name="T27" fmla="*/ 90 h 329"/>
                <a:gd name="T28" fmla="*/ 21 w 289"/>
                <a:gd name="T29" fmla="*/ 133 h 329"/>
                <a:gd name="T30" fmla="*/ 6 w 289"/>
                <a:gd name="T31" fmla="*/ 184 h 329"/>
                <a:gd name="T32" fmla="*/ 0 w 289"/>
                <a:gd name="T33" fmla="*/ 246 h 329"/>
                <a:gd name="T34" fmla="*/ 16 w 289"/>
                <a:gd name="T35" fmla="*/ 286 h 329"/>
                <a:gd name="T36" fmla="*/ 38 w 289"/>
                <a:gd name="T37" fmla="*/ 312 h 329"/>
                <a:gd name="T38" fmla="*/ 64 w 289"/>
                <a:gd name="T39" fmla="*/ 325 h 329"/>
                <a:gd name="T40" fmla="*/ 96 w 289"/>
                <a:gd name="T41" fmla="*/ 329 h 329"/>
                <a:gd name="T42" fmla="*/ 129 w 289"/>
                <a:gd name="T43" fmla="*/ 323 h 329"/>
                <a:gd name="T44" fmla="*/ 164 w 289"/>
                <a:gd name="T45" fmla="*/ 311 h 329"/>
                <a:gd name="T46" fmla="*/ 202 w 289"/>
                <a:gd name="T47" fmla="*/ 295 h 329"/>
                <a:gd name="T48" fmla="*/ 240 w 289"/>
                <a:gd name="T49" fmla="*/ 280 h 3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9"/>
                <a:gd name="T76" fmla="*/ 0 h 329"/>
                <a:gd name="T77" fmla="*/ 289 w 289"/>
                <a:gd name="T78" fmla="*/ 329 h 3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9" h="329">
                  <a:moveTo>
                    <a:pt x="240" y="280"/>
                  </a:moveTo>
                  <a:lnTo>
                    <a:pt x="246" y="244"/>
                  </a:lnTo>
                  <a:lnTo>
                    <a:pt x="251" y="209"/>
                  </a:lnTo>
                  <a:lnTo>
                    <a:pt x="257" y="174"/>
                  </a:lnTo>
                  <a:lnTo>
                    <a:pt x="264" y="140"/>
                  </a:lnTo>
                  <a:lnTo>
                    <a:pt x="270" y="105"/>
                  </a:lnTo>
                  <a:lnTo>
                    <a:pt x="277" y="69"/>
                  </a:lnTo>
                  <a:lnTo>
                    <a:pt x="282" y="34"/>
                  </a:lnTo>
                  <a:lnTo>
                    <a:pt x="289" y="0"/>
                  </a:lnTo>
                  <a:lnTo>
                    <a:pt x="225" y="1"/>
                  </a:lnTo>
                  <a:lnTo>
                    <a:pt x="168" y="12"/>
                  </a:lnTo>
                  <a:lnTo>
                    <a:pt x="119" y="30"/>
                  </a:lnTo>
                  <a:lnTo>
                    <a:pt x="79" y="56"/>
                  </a:lnTo>
                  <a:lnTo>
                    <a:pt x="45" y="90"/>
                  </a:lnTo>
                  <a:lnTo>
                    <a:pt x="21" y="133"/>
                  </a:lnTo>
                  <a:lnTo>
                    <a:pt x="6" y="184"/>
                  </a:lnTo>
                  <a:lnTo>
                    <a:pt x="0" y="246"/>
                  </a:lnTo>
                  <a:lnTo>
                    <a:pt x="16" y="286"/>
                  </a:lnTo>
                  <a:lnTo>
                    <a:pt x="38" y="312"/>
                  </a:lnTo>
                  <a:lnTo>
                    <a:pt x="64" y="325"/>
                  </a:lnTo>
                  <a:lnTo>
                    <a:pt x="96" y="329"/>
                  </a:lnTo>
                  <a:lnTo>
                    <a:pt x="129" y="323"/>
                  </a:lnTo>
                  <a:lnTo>
                    <a:pt x="164" y="311"/>
                  </a:lnTo>
                  <a:lnTo>
                    <a:pt x="202" y="295"/>
                  </a:lnTo>
                  <a:lnTo>
                    <a:pt x="240" y="280"/>
                  </a:lnTo>
                  <a:close/>
                </a:path>
              </a:pathLst>
            </a:custGeom>
            <a:solidFill>
              <a:srgbClr val="802B2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4" name="Freeform 70"/>
            <p:cNvSpPr>
              <a:spLocks/>
            </p:cNvSpPr>
            <p:nvPr/>
          </p:nvSpPr>
          <p:spPr bwMode="auto">
            <a:xfrm>
              <a:off x="5017" y="2723"/>
              <a:ext cx="71" cy="120"/>
            </a:xfrm>
            <a:custGeom>
              <a:avLst/>
              <a:gdLst>
                <a:gd name="T0" fmla="*/ 177 w 212"/>
                <a:gd name="T1" fmla="*/ 204 h 240"/>
                <a:gd name="T2" fmla="*/ 181 w 212"/>
                <a:gd name="T3" fmla="*/ 178 h 240"/>
                <a:gd name="T4" fmla="*/ 185 w 212"/>
                <a:gd name="T5" fmla="*/ 153 h 240"/>
                <a:gd name="T6" fmla="*/ 189 w 212"/>
                <a:gd name="T7" fmla="*/ 127 h 240"/>
                <a:gd name="T8" fmla="*/ 195 w 212"/>
                <a:gd name="T9" fmla="*/ 102 h 240"/>
                <a:gd name="T10" fmla="*/ 199 w 212"/>
                <a:gd name="T11" fmla="*/ 76 h 240"/>
                <a:gd name="T12" fmla="*/ 203 w 212"/>
                <a:gd name="T13" fmla="*/ 51 h 240"/>
                <a:gd name="T14" fmla="*/ 208 w 212"/>
                <a:gd name="T15" fmla="*/ 25 h 240"/>
                <a:gd name="T16" fmla="*/ 212 w 212"/>
                <a:gd name="T17" fmla="*/ 0 h 240"/>
                <a:gd name="T18" fmla="*/ 164 w 212"/>
                <a:gd name="T19" fmla="*/ 0 h 240"/>
                <a:gd name="T20" fmla="*/ 123 w 212"/>
                <a:gd name="T21" fmla="*/ 8 h 240"/>
                <a:gd name="T22" fmla="*/ 88 w 212"/>
                <a:gd name="T23" fmla="*/ 21 h 240"/>
                <a:gd name="T24" fmla="*/ 58 w 212"/>
                <a:gd name="T25" fmla="*/ 41 h 240"/>
                <a:gd name="T26" fmla="*/ 33 w 212"/>
                <a:gd name="T27" fmla="*/ 64 h 240"/>
                <a:gd name="T28" fmla="*/ 16 w 212"/>
                <a:gd name="T29" fmla="*/ 95 h 240"/>
                <a:gd name="T30" fmla="*/ 4 w 212"/>
                <a:gd name="T31" fmla="*/ 133 h 240"/>
                <a:gd name="T32" fmla="*/ 0 w 212"/>
                <a:gd name="T33" fmla="*/ 179 h 240"/>
                <a:gd name="T34" fmla="*/ 11 w 212"/>
                <a:gd name="T35" fmla="*/ 208 h 240"/>
                <a:gd name="T36" fmla="*/ 27 w 212"/>
                <a:gd name="T37" fmla="*/ 227 h 240"/>
                <a:gd name="T38" fmla="*/ 47 w 212"/>
                <a:gd name="T39" fmla="*/ 238 h 240"/>
                <a:gd name="T40" fmla="*/ 71 w 212"/>
                <a:gd name="T41" fmla="*/ 240 h 240"/>
                <a:gd name="T42" fmla="*/ 95 w 212"/>
                <a:gd name="T43" fmla="*/ 235 h 240"/>
                <a:gd name="T44" fmla="*/ 122 w 212"/>
                <a:gd name="T45" fmla="*/ 226 h 240"/>
                <a:gd name="T46" fmla="*/ 148 w 212"/>
                <a:gd name="T47" fmla="*/ 214 h 240"/>
                <a:gd name="T48" fmla="*/ 177 w 212"/>
                <a:gd name="T49" fmla="*/ 204 h 24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2"/>
                <a:gd name="T76" fmla="*/ 0 h 240"/>
                <a:gd name="T77" fmla="*/ 212 w 212"/>
                <a:gd name="T78" fmla="*/ 240 h 24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2" h="240">
                  <a:moveTo>
                    <a:pt x="177" y="204"/>
                  </a:moveTo>
                  <a:lnTo>
                    <a:pt x="181" y="178"/>
                  </a:lnTo>
                  <a:lnTo>
                    <a:pt x="185" y="153"/>
                  </a:lnTo>
                  <a:lnTo>
                    <a:pt x="189" y="127"/>
                  </a:lnTo>
                  <a:lnTo>
                    <a:pt x="195" y="102"/>
                  </a:lnTo>
                  <a:lnTo>
                    <a:pt x="199" y="76"/>
                  </a:lnTo>
                  <a:lnTo>
                    <a:pt x="203" y="51"/>
                  </a:lnTo>
                  <a:lnTo>
                    <a:pt x="208" y="25"/>
                  </a:lnTo>
                  <a:lnTo>
                    <a:pt x="212" y="0"/>
                  </a:lnTo>
                  <a:lnTo>
                    <a:pt x="164" y="0"/>
                  </a:lnTo>
                  <a:lnTo>
                    <a:pt x="123" y="8"/>
                  </a:lnTo>
                  <a:lnTo>
                    <a:pt x="88" y="21"/>
                  </a:lnTo>
                  <a:lnTo>
                    <a:pt x="58" y="41"/>
                  </a:lnTo>
                  <a:lnTo>
                    <a:pt x="33" y="64"/>
                  </a:lnTo>
                  <a:lnTo>
                    <a:pt x="16" y="95"/>
                  </a:lnTo>
                  <a:lnTo>
                    <a:pt x="4" y="133"/>
                  </a:lnTo>
                  <a:lnTo>
                    <a:pt x="0" y="179"/>
                  </a:lnTo>
                  <a:lnTo>
                    <a:pt x="11" y="208"/>
                  </a:lnTo>
                  <a:lnTo>
                    <a:pt x="27" y="227"/>
                  </a:lnTo>
                  <a:lnTo>
                    <a:pt x="47" y="238"/>
                  </a:lnTo>
                  <a:lnTo>
                    <a:pt x="71" y="240"/>
                  </a:lnTo>
                  <a:lnTo>
                    <a:pt x="95" y="235"/>
                  </a:lnTo>
                  <a:lnTo>
                    <a:pt x="122" y="226"/>
                  </a:lnTo>
                  <a:lnTo>
                    <a:pt x="148" y="214"/>
                  </a:lnTo>
                  <a:lnTo>
                    <a:pt x="177" y="204"/>
                  </a:lnTo>
                  <a:close/>
                </a:path>
              </a:pathLst>
            </a:custGeom>
            <a:solidFill>
              <a:srgbClr val="A65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65" name="Freeform 71"/>
            <p:cNvSpPr>
              <a:spLocks/>
            </p:cNvSpPr>
            <p:nvPr/>
          </p:nvSpPr>
          <p:spPr bwMode="auto">
            <a:xfrm>
              <a:off x="5146" y="2715"/>
              <a:ext cx="62" cy="103"/>
            </a:xfrm>
            <a:custGeom>
              <a:avLst/>
              <a:gdLst>
                <a:gd name="T0" fmla="*/ 98 w 186"/>
                <a:gd name="T1" fmla="*/ 200 h 205"/>
                <a:gd name="T2" fmla="*/ 57 w 186"/>
                <a:gd name="T3" fmla="*/ 191 h 205"/>
                <a:gd name="T4" fmla="*/ 31 w 186"/>
                <a:gd name="T5" fmla="*/ 175 h 205"/>
                <a:gd name="T6" fmla="*/ 15 w 186"/>
                <a:gd name="T7" fmla="*/ 151 h 205"/>
                <a:gd name="T8" fmla="*/ 9 w 186"/>
                <a:gd name="T9" fmla="*/ 123 h 205"/>
                <a:gd name="T10" fmla="*/ 7 w 186"/>
                <a:gd name="T11" fmla="*/ 92 h 205"/>
                <a:gd name="T12" fmla="*/ 7 w 186"/>
                <a:gd name="T13" fmla="*/ 59 h 205"/>
                <a:gd name="T14" fmla="*/ 5 w 186"/>
                <a:gd name="T15" fmla="*/ 28 h 205"/>
                <a:gd name="T16" fmla="*/ 0 w 186"/>
                <a:gd name="T17" fmla="*/ 0 h 205"/>
                <a:gd name="T18" fmla="*/ 45 w 186"/>
                <a:gd name="T19" fmla="*/ 12 h 205"/>
                <a:gd name="T20" fmla="*/ 87 w 186"/>
                <a:gd name="T21" fmla="*/ 28 h 205"/>
                <a:gd name="T22" fmla="*/ 124 w 186"/>
                <a:gd name="T23" fmla="*/ 45 h 205"/>
                <a:gd name="T24" fmla="*/ 155 w 186"/>
                <a:gd name="T25" fmla="*/ 66 h 205"/>
                <a:gd name="T26" fmla="*/ 175 w 186"/>
                <a:gd name="T27" fmla="*/ 89 h 205"/>
                <a:gd name="T28" fmla="*/ 186 w 186"/>
                <a:gd name="T29" fmla="*/ 118 h 205"/>
                <a:gd name="T30" fmla="*/ 184 w 186"/>
                <a:gd name="T31" fmla="*/ 152 h 205"/>
                <a:gd name="T32" fmla="*/ 170 w 186"/>
                <a:gd name="T33" fmla="*/ 192 h 205"/>
                <a:gd name="T34" fmla="*/ 158 w 186"/>
                <a:gd name="T35" fmla="*/ 196 h 205"/>
                <a:gd name="T36" fmla="*/ 148 w 186"/>
                <a:gd name="T37" fmla="*/ 201 h 205"/>
                <a:gd name="T38" fmla="*/ 138 w 186"/>
                <a:gd name="T39" fmla="*/ 203 h 205"/>
                <a:gd name="T40" fmla="*/ 129 w 186"/>
                <a:gd name="T41" fmla="*/ 205 h 205"/>
                <a:gd name="T42" fmla="*/ 120 w 186"/>
                <a:gd name="T43" fmla="*/ 204 h 205"/>
                <a:gd name="T44" fmla="*/ 111 w 186"/>
                <a:gd name="T45" fmla="*/ 203 h 205"/>
                <a:gd name="T46" fmla="*/ 104 w 186"/>
                <a:gd name="T47" fmla="*/ 201 h 205"/>
                <a:gd name="T48" fmla="*/ 98 w 186"/>
                <a:gd name="T49" fmla="*/ 200 h 20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6"/>
                <a:gd name="T76" fmla="*/ 0 h 205"/>
                <a:gd name="T77" fmla="*/ 186 w 186"/>
                <a:gd name="T78" fmla="*/ 205 h 20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6" h="205">
                  <a:moveTo>
                    <a:pt x="98" y="200"/>
                  </a:moveTo>
                  <a:lnTo>
                    <a:pt x="57" y="191"/>
                  </a:lnTo>
                  <a:lnTo>
                    <a:pt x="31" y="175"/>
                  </a:lnTo>
                  <a:lnTo>
                    <a:pt x="15" y="151"/>
                  </a:lnTo>
                  <a:lnTo>
                    <a:pt x="9" y="123"/>
                  </a:lnTo>
                  <a:lnTo>
                    <a:pt x="7" y="92"/>
                  </a:lnTo>
                  <a:lnTo>
                    <a:pt x="7" y="59"/>
                  </a:lnTo>
                  <a:lnTo>
                    <a:pt x="5" y="28"/>
                  </a:lnTo>
                  <a:lnTo>
                    <a:pt x="0" y="0"/>
                  </a:lnTo>
                  <a:lnTo>
                    <a:pt x="45" y="12"/>
                  </a:lnTo>
                  <a:lnTo>
                    <a:pt x="87" y="28"/>
                  </a:lnTo>
                  <a:lnTo>
                    <a:pt x="124" y="45"/>
                  </a:lnTo>
                  <a:lnTo>
                    <a:pt x="155" y="66"/>
                  </a:lnTo>
                  <a:lnTo>
                    <a:pt x="175" y="89"/>
                  </a:lnTo>
                  <a:lnTo>
                    <a:pt x="186" y="118"/>
                  </a:lnTo>
                  <a:lnTo>
                    <a:pt x="184" y="152"/>
                  </a:lnTo>
                  <a:lnTo>
                    <a:pt x="170" y="192"/>
                  </a:lnTo>
                  <a:lnTo>
                    <a:pt x="158" y="196"/>
                  </a:lnTo>
                  <a:lnTo>
                    <a:pt x="148" y="201"/>
                  </a:lnTo>
                  <a:lnTo>
                    <a:pt x="138" y="203"/>
                  </a:lnTo>
                  <a:lnTo>
                    <a:pt x="129" y="205"/>
                  </a:lnTo>
                  <a:lnTo>
                    <a:pt x="120" y="204"/>
                  </a:lnTo>
                  <a:lnTo>
                    <a:pt x="111" y="203"/>
                  </a:lnTo>
                  <a:lnTo>
                    <a:pt x="104" y="201"/>
                  </a:lnTo>
                  <a:lnTo>
                    <a:pt x="98" y="200"/>
                  </a:lnTo>
                  <a:close/>
                </a:path>
              </a:pathLst>
            </a:custGeom>
            <a:solidFill>
              <a:srgbClr val="802B2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6" name="Freeform 72"/>
            <p:cNvSpPr>
              <a:spLocks/>
            </p:cNvSpPr>
            <p:nvPr/>
          </p:nvSpPr>
          <p:spPr bwMode="auto">
            <a:xfrm>
              <a:off x="5158" y="2735"/>
              <a:ext cx="38" cy="63"/>
            </a:xfrm>
            <a:custGeom>
              <a:avLst/>
              <a:gdLst>
                <a:gd name="T0" fmla="*/ 60 w 114"/>
                <a:gd name="T1" fmla="*/ 123 h 125"/>
                <a:gd name="T2" fmla="*/ 34 w 114"/>
                <a:gd name="T3" fmla="*/ 117 h 125"/>
                <a:gd name="T4" fmla="*/ 18 w 114"/>
                <a:gd name="T5" fmla="*/ 107 h 125"/>
                <a:gd name="T6" fmla="*/ 8 w 114"/>
                <a:gd name="T7" fmla="*/ 93 h 125"/>
                <a:gd name="T8" fmla="*/ 5 w 114"/>
                <a:gd name="T9" fmla="*/ 76 h 125"/>
                <a:gd name="T10" fmla="*/ 4 w 114"/>
                <a:gd name="T11" fmla="*/ 55 h 125"/>
                <a:gd name="T12" fmla="*/ 4 w 114"/>
                <a:gd name="T13" fmla="*/ 35 h 125"/>
                <a:gd name="T14" fmla="*/ 2 w 114"/>
                <a:gd name="T15" fmla="*/ 16 h 125"/>
                <a:gd name="T16" fmla="*/ 0 w 114"/>
                <a:gd name="T17" fmla="*/ 0 h 125"/>
                <a:gd name="T18" fmla="*/ 26 w 114"/>
                <a:gd name="T19" fmla="*/ 8 h 125"/>
                <a:gd name="T20" fmla="*/ 53 w 114"/>
                <a:gd name="T21" fmla="*/ 17 h 125"/>
                <a:gd name="T22" fmla="*/ 74 w 114"/>
                <a:gd name="T23" fmla="*/ 27 h 125"/>
                <a:gd name="T24" fmla="*/ 94 w 114"/>
                <a:gd name="T25" fmla="*/ 40 h 125"/>
                <a:gd name="T26" fmla="*/ 106 w 114"/>
                <a:gd name="T27" fmla="*/ 53 h 125"/>
                <a:gd name="T28" fmla="*/ 114 w 114"/>
                <a:gd name="T29" fmla="*/ 72 h 125"/>
                <a:gd name="T30" fmla="*/ 113 w 114"/>
                <a:gd name="T31" fmla="*/ 91 h 125"/>
                <a:gd name="T32" fmla="*/ 104 w 114"/>
                <a:gd name="T33" fmla="*/ 116 h 125"/>
                <a:gd name="T34" fmla="*/ 90 w 114"/>
                <a:gd name="T35" fmla="*/ 123 h 125"/>
                <a:gd name="T36" fmla="*/ 79 w 114"/>
                <a:gd name="T37" fmla="*/ 125 h 125"/>
                <a:gd name="T38" fmla="*/ 69 w 114"/>
                <a:gd name="T39" fmla="*/ 124 h 125"/>
                <a:gd name="T40" fmla="*/ 60 w 114"/>
                <a:gd name="T41" fmla="*/ 123 h 1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4"/>
                <a:gd name="T64" fmla="*/ 0 h 125"/>
                <a:gd name="T65" fmla="*/ 114 w 114"/>
                <a:gd name="T66" fmla="*/ 125 h 1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4" h="125">
                  <a:moveTo>
                    <a:pt x="60" y="123"/>
                  </a:moveTo>
                  <a:lnTo>
                    <a:pt x="34" y="117"/>
                  </a:lnTo>
                  <a:lnTo>
                    <a:pt x="18" y="107"/>
                  </a:lnTo>
                  <a:lnTo>
                    <a:pt x="8" y="93"/>
                  </a:lnTo>
                  <a:lnTo>
                    <a:pt x="5" y="76"/>
                  </a:lnTo>
                  <a:lnTo>
                    <a:pt x="4" y="55"/>
                  </a:lnTo>
                  <a:lnTo>
                    <a:pt x="4" y="35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6" y="8"/>
                  </a:lnTo>
                  <a:lnTo>
                    <a:pt x="53" y="17"/>
                  </a:lnTo>
                  <a:lnTo>
                    <a:pt x="74" y="27"/>
                  </a:lnTo>
                  <a:lnTo>
                    <a:pt x="94" y="40"/>
                  </a:lnTo>
                  <a:lnTo>
                    <a:pt x="106" y="53"/>
                  </a:lnTo>
                  <a:lnTo>
                    <a:pt x="114" y="72"/>
                  </a:lnTo>
                  <a:lnTo>
                    <a:pt x="113" y="91"/>
                  </a:lnTo>
                  <a:lnTo>
                    <a:pt x="104" y="116"/>
                  </a:lnTo>
                  <a:lnTo>
                    <a:pt x="90" y="123"/>
                  </a:lnTo>
                  <a:lnTo>
                    <a:pt x="79" y="125"/>
                  </a:lnTo>
                  <a:lnTo>
                    <a:pt x="69" y="124"/>
                  </a:lnTo>
                  <a:lnTo>
                    <a:pt x="60" y="123"/>
                  </a:lnTo>
                  <a:close/>
                </a:path>
              </a:pathLst>
            </a:custGeom>
            <a:solidFill>
              <a:srgbClr val="A65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67" name="Freeform 73"/>
            <p:cNvSpPr>
              <a:spLocks/>
            </p:cNvSpPr>
            <p:nvPr/>
          </p:nvSpPr>
          <p:spPr bwMode="auto">
            <a:xfrm>
              <a:off x="5071" y="2699"/>
              <a:ext cx="97" cy="152"/>
            </a:xfrm>
            <a:custGeom>
              <a:avLst/>
              <a:gdLst>
                <a:gd name="T0" fmla="*/ 179 w 292"/>
                <a:gd name="T1" fmla="*/ 293 h 304"/>
                <a:gd name="T2" fmla="*/ 246 w 292"/>
                <a:gd name="T3" fmla="*/ 248 h 304"/>
                <a:gd name="T4" fmla="*/ 282 w 292"/>
                <a:gd name="T5" fmla="*/ 199 h 304"/>
                <a:gd name="T6" fmla="*/ 292 w 292"/>
                <a:gd name="T7" fmla="*/ 149 h 304"/>
                <a:gd name="T8" fmla="*/ 282 w 292"/>
                <a:gd name="T9" fmla="*/ 102 h 304"/>
                <a:gd name="T10" fmla="*/ 251 w 292"/>
                <a:gd name="T11" fmla="*/ 57 h 304"/>
                <a:gd name="T12" fmla="*/ 208 w 292"/>
                <a:gd name="T13" fmla="*/ 23 h 304"/>
                <a:gd name="T14" fmla="*/ 151 w 292"/>
                <a:gd name="T15" fmla="*/ 2 h 304"/>
                <a:gd name="T16" fmla="*/ 90 w 292"/>
                <a:gd name="T17" fmla="*/ 0 h 304"/>
                <a:gd name="T18" fmla="*/ 75 w 292"/>
                <a:gd name="T19" fmla="*/ 38 h 304"/>
                <a:gd name="T20" fmla="*/ 54 w 292"/>
                <a:gd name="T21" fmla="*/ 81 h 304"/>
                <a:gd name="T22" fmla="*/ 28 w 292"/>
                <a:gd name="T23" fmla="*/ 122 h 304"/>
                <a:gd name="T24" fmla="*/ 9 w 292"/>
                <a:gd name="T25" fmla="*/ 166 h 304"/>
                <a:gd name="T26" fmla="*/ 0 w 292"/>
                <a:gd name="T27" fmla="*/ 206 h 304"/>
                <a:gd name="T28" fmla="*/ 9 w 292"/>
                <a:gd name="T29" fmla="*/ 244 h 304"/>
                <a:gd name="T30" fmla="*/ 41 w 292"/>
                <a:gd name="T31" fmla="*/ 275 h 304"/>
                <a:gd name="T32" fmla="*/ 105 w 292"/>
                <a:gd name="T33" fmla="*/ 303 h 304"/>
                <a:gd name="T34" fmla="*/ 116 w 292"/>
                <a:gd name="T35" fmla="*/ 303 h 304"/>
                <a:gd name="T36" fmla="*/ 127 w 292"/>
                <a:gd name="T37" fmla="*/ 304 h 304"/>
                <a:gd name="T38" fmla="*/ 136 w 292"/>
                <a:gd name="T39" fmla="*/ 303 h 304"/>
                <a:gd name="T40" fmla="*/ 145 w 292"/>
                <a:gd name="T41" fmla="*/ 303 h 304"/>
                <a:gd name="T42" fmla="*/ 153 w 292"/>
                <a:gd name="T43" fmla="*/ 300 h 304"/>
                <a:gd name="T44" fmla="*/ 161 w 292"/>
                <a:gd name="T45" fmla="*/ 297 h 304"/>
                <a:gd name="T46" fmla="*/ 169 w 292"/>
                <a:gd name="T47" fmla="*/ 295 h 304"/>
                <a:gd name="T48" fmla="*/ 179 w 292"/>
                <a:gd name="T49" fmla="*/ 293 h 30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92"/>
                <a:gd name="T76" fmla="*/ 0 h 304"/>
                <a:gd name="T77" fmla="*/ 292 w 292"/>
                <a:gd name="T78" fmla="*/ 304 h 30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92" h="304">
                  <a:moveTo>
                    <a:pt x="179" y="293"/>
                  </a:moveTo>
                  <a:lnTo>
                    <a:pt x="246" y="248"/>
                  </a:lnTo>
                  <a:lnTo>
                    <a:pt x="282" y="199"/>
                  </a:lnTo>
                  <a:lnTo>
                    <a:pt x="292" y="149"/>
                  </a:lnTo>
                  <a:lnTo>
                    <a:pt x="282" y="102"/>
                  </a:lnTo>
                  <a:lnTo>
                    <a:pt x="251" y="57"/>
                  </a:lnTo>
                  <a:lnTo>
                    <a:pt x="208" y="23"/>
                  </a:lnTo>
                  <a:lnTo>
                    <a:pt x="151" y="2"/>
                  </a:lnTo>
                  <a:lnTo>
                    <a:pt x="90" y="0"/>
                  </a:lnTo>
                  <a:lnTo>
                    <a:pt x="75" y="38"/>
                  </a:lnTo>
                  <a:lnTo>
                    <a:pt x="54" y="81"/>
                  </a:lnTo>
                  <a:lnTo>
                    <a:pt x="28" y="122"/>
                  </a:lnTo>
                  <a:lnTo>
                    <a:pt x="9" y="166"/>
                  </a:lnTo>
                  <a:lnTo>
                    <a:pt x="0" y="206"/>
                  </a:lnTo>
                  <a:lnTo>
                    <a:pt x="9" y="244"/>
                  </a:lnTo>
                  <a:lnTo>
                    <a:pt x="41" y="275"/>
                  </a:lnTo>
                  <a:lnTo>
                    <a:pt x="105" y="303"/>
                  </a:lnTo>
                  <a:lnTo>
                    <a:pt x="116" y="303"/>
                  </a:lnTo>
                  <a:lnTo>
                    <a:pt x="127" y="304"/>
                  </a:lnTo>
                  <a:lnTo>
                    <a:pt x="136" y="303"/>
                  </a:lnTo>
                  <a:lnTo>
                    <a:pt x="145" y="303"/>
                  </a:lnTo>
                  <a:lnTo>
                    <a:pt x="153" y="300"/>
                  </a:lnTo>
                  <a:lnTo>
                    <a:pt x="161" y="297"/>
                  </a:lnTo>
                  <a:lnTo>
                    <a:pt x="169" y="295"/>
                  </a:lnTo>
                  <a:lnTo>
                    <a:pt x="179" y="293"/>
                  </a:lnTo>
                  <a:close/>
                </a:path>
              </a:pathLst>
            </a:custGeom>
            <a:solidFill>
              <a:srgbClr val="802B2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8" name="Freeform 74"/>
            <p:cNvSpPr>
              <a:spLocks/>
            </p:cNvSpPr>
            <p:nvPr/>
          </p:nvSpPr>
          <p:spPr bwMode="auto">
            <a:xfrm>
              <a:off x="5092" y="2732"/>
              <a:ext cx="54" cy="83"/>
            </a:xfrm>
            <a:custGeom>
              <a:avLst/>
              <a:gdLst>
                <a:gd name="T0" fmla="*/ 100 w 161"/>
                <a:gd name="T1" fmla="*/ 161 h 166"/>
                <a:gd name="T2" fmla="*/ 136 w 161"/>
                <a:gd name="T3" fmla="*/ 136 h 166"/>
                <a:gd name="T4" fmla="*/ 155 w 161"/>
                <a:gd name="T5" fmla="*/ 110 h 166"/>
                <a:gd name="T6" fmla="*/ 161 w 161"/>
                <a:gd name="T7" fmla="*/ 81 h 166"/>
                <a:gd name="T8" fmla="*/ 155 w 161"/>
                <a:gd name="T9" fmla="*/ 55 h 166"/>
                <a:gd name="T10" fmla="*/ 137 w 161"/>
                <a:gd name="T11" fmla="*/ 30 h 166"/>
                <a:gd name="T12" fmla="*/ 113 w 161"/>
                <a:gd name="T13" fmla="*/ 13 h 166"/>
                <a:gd name="T14" fmla="*/ 82 w 161"/>
                <a:gd name="T15" fmla="*/ 2 h 166"/>
                <a:gd name="T16" fmla="*/ 49 w 161"/>
                <a:gd name="T17" fmla="*/ 0 h 166"/>
                <a:gd name="T18" fmla="*/ 41 w 161"/>
                <a:gd name="T19" fmla="*/ 21 h 166"/>
                <a:gd name="T20" fmla="*/ 30 w 161"/>
                <a:gd name="T21" fmla="*/ 45 h 166"/>
                <a:gd name="T22" fmla="*/ 16 w 161"/>
                <a:gd name="T23" fmla="*/ 68 h 166"/>
                <a:gd name="T24" fmla="*/ 6 w 161"/>
                <a:gd name="T25" fmla="*/ 92 h 166"/>
                <a:gd name="T26" fmla="*/ 0 w 161"/>
                <a:gd name="T27" fmla="*/ 113 h 166"/>
                <a:gd name="T28" fmla="*/ 6 w 161"/>
                <a:gd name="T29" fmla="*/ 133 h 166"/>
                <a:gd name="T30" fmla="*/ 24 w 161"/>
                <a:gd name="T31" fmla="*/ 150 h 166"/>
                <a:gd name="T32" fmla="*/ 59 w 161"/>
                <a:gd name="T33" fmla="*/ 166 h 166"/>
                <a:gd name="T34" fmla="*/ 69 w 161"/>
                <a:gd name="T35" fmla="*/ 166 h 166"/>
                <a:gd name="T36" fmla="*/ 80 w 161"/>
                <a:gd name="T37" fmla="*/ 166 h 166"/>
                <a:gd name="T38" fmla="*/ 89 w 161"/>
                <a:gd name="T39" fmla="*/ 164 h 166"/>
                <a:gd name="T40" fmla="*/ 100 w 161"/>
                <a:gd name="T41" fmla="*/ 161 h 1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1"/>
                <a:gd name="T64" fmla="*/ 0 h 166"/>
                <a:gd name="T65" fmla="*/ 161 w 161"/>
                <a:gd name="T66" fmla="*/ 166 h 16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1" h="166">
                  <a:moveTo>
                    <a:pt x="100" y="161"/>
                  </a:moveTo>
                  <a:lnTo>
                    <a:pt x="136" y="136"/>
                  </a:lnTo>
                  <a:lnTo>
                    <a:pt x="155" y="110"/>
                  </a:lnTo>
                  <a:lnTo>
                    <a:pt x="161" y="81"/>
                  </a:lnTo>
                  <a:lnTo>
                    <a:pt x="155" y="55"/>
                  </a:lnTo>
                  <a:lnTo>
                    <a:pt x="137" y="30"/>
                  </a:lnTo>
                  <a:lnTo>
                    <a:pt x="113" y="13"/>
                  </a:lnTo>
                  <a:lnTo>
                    <a:pt x="82" y="2"/>
                  </a:lnTo>
                  <a:lnTo>
                    <a:pt x="49" y="0"/>
                  </a:lnTo>
                  <a:lnTo>
                    <a:pt x="41" y="21"/>
                  </a:lnTo>
                  <a:lnTo>
                    <a:pt x="30" y="45"/>
                  </a:lnTo>
                  <a:lnTo>
                    <a:pt x="16" y="68"/>
                  </a:lnTo>
                  <a:lnTo>
                    <a:pt x="6" y="92"/>
                  </a:lnTo>
                  <a:lnTo>
                    <a:pt x="0" y="113"/>
                  </a:lnTo>
                  <a:lnTo>
                    <a:pt x="6" y="133"/>
                  </a:lnTo>
                  <a:lnTo>
                    <a:pt x="24" y="150"/>
                  </a:lnTo>
                  <a:lnTo>
                    <a:pt x="59" y="166"/>
                  </a:lnTo>
                  <a:lnTo>
                    <a:pt x="69" y="166"/>
                  </a:lnTo>
                  <a:lnTo>
                    <a:pt x="80" y="166"/>
                  </a:lnTo>
                  <a:lnTo>
                    <a:pt x="89" y="164"/>
                  </a:lnTo>
                  <a:lnTo>
                    <a:pt x="100" y="161"/>
                  </a:lnTo>
                  <a:close/>
                </a:path>
              </a:pathLst>
            </a:custGeom>
            <a:solidFill>
              <a:srgbClr val="A65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69" name="Freeform 75"/>
            <p:cNvSpPr>
              <a:spLocks/>
            </p:cNvSpPr>
            <p:nvPr/>
          </p:nvSpPr>
          <p:spPr bwMode="auto">
            <a:xfrm>
              <a:off x="5031" y="2828"/>
              <a:ext cx="33" cy="60"/>
            </a:xfrm>
            <a:custGeom>
              <a:avLst/>
              <a:gdLst>
                <a:gd name="T0" fmla="*/ 99 w 99"/>
                <a:gd name="T1" fmla="*/ 29 h 120"/>
                <a:gd name="T2" fmla="*/ 86 w 99"/>
                <a:gd name="T3" fmla="*/ 17 h 120"/>
                <a:gd name="T4" fmla="*/ 74 w 99"/>
                <a:gd name="T5" fmla="*/ 11 h 120"/>
                <a:gd name="T6" fmla="*/ 61 w 99"/>
                <a:gd name="T7" fmla="*/ 5 h 120"/>
                <a:gd name="T8" fmla="*/ 50 w 99"/>
                <a:gd name="T9" fmla="*/ 3 h 120"/>
                <a:gd name="T10" fmla="*/ 37 w 99"/>
                <a:gd name="T11" fmla="*/ 0 h 120"/>
                <a:gd name="T12" fmla="*/ 24 w 99"/>
                <a:gd name="T13" fmla="*/ 0 h 120"/>
                <a:gd name="T14" fmla="*/ 11 w 99"/>
                <a:gd name="T15" fmla="*/ 0 h 120"/>
                <a:gd name="T16" fmla="*/ 0 w 99"/>
                <a:gd name="T17" fmla="*/ 2 h 120"/>
                <a:gd name="T18" fmla="*/ 2 w 99"/>
                <a:gd name="T19" fmla="*/ 20 h 120"/>
                <a:gd name="T20" fmla="*/ 7 w 99"/>
                <a:gd name="T21" fmla="*/ 39 h 120"/>
                <a:gd name="T22" fmla="*/ 13 w 99"/>
                <a:gd name="T23" fmla="*/ 58 h 120"/>
                <a:gd name="T24" fmla="*/ 23 w 99"/>
                <a:gd name="T25" fmla="*/ 75 h 120"/>
                <a:gd name="T26" fmla="*/ 34 w 99"/>
                <a:gd name="T27" fmla="*/ 88 h 120"/>
                <a:gd name="T28" fmla="*/ 50 w 99"/>
                <a:gd name="T29" fmla="*/ 101 h 120"/>
                <a:gd name="T30" fmla="*/ 68 w 99"/>
                <a:gd name="T31" fmla="*/ 111 h 120"/>
                <a:gd name="T32" fmla="*/ 92 w 99"/>
                <a:gd name="T33" fmla="*/ 120 h 120"/>
                <a:gd name="T34" fmla="*/ 86 w 99"/>
                <a:gd name="T35" fmla="*/ 109 h 120"/>
                <a:gd name="T36" fmla="*/ 85 w 99"/>
                <a:gd name="T37" fmla="*/ 97 h 120"/>
                <a:gd name="T38" fmla="*/ 83 w 99"/>
                <a:gd name="T39" fmla="*/ 85 h 120"/>
                <a:gd name="T40" fmla="*/ 85 w 99"/>
                <a:gd name="T41" fmla="*/ 75 h 120"/>
                <a:gd name="T42" fmla="*/ 85 w 99"/>
                <a:gd name="T43" fmla="*/ 63 h 120"/>
                <a:gd name="T44" fmla="*/ 89 w 99"/>
                <a:gd name="T45" fmla="*/ 51 h 120"/>
                <a:gd name="T46" fmla="*/ 93 w 99"/>
                <a:gd name="T47" fmla="*/ 39 h 120"/>
                <a:gd name="T48" fmla="*/ 99 w 99"/>
                <a:gd name="T49" fmla="*/ 29 h 1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9"/>
                <a:gd name="T76" fmla="*/ 0 h 120"/>
                <a:gd name="T77" fmla="*/ 99 w 99"/>
                <a:gd name="T78" fmla="*/ 120 h 1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9" h="120">
                  <a:moveTo>
                    <a:pt x="99" y="29"/>
                  </a:moveTo>
                  <a:lnTo>
                    <a:pt x="86" y="17"/>
                  </a:lnTo>
                  <a:lnTo>
                    <a:pt x="74" y="11"/>
                  </a:lnTo>
                  <a:lnTo>
                    <a:pt x="61" y="5"/>
                  </a:lnTo>
                  <a:lnTo>
                    <a:pt x="50" y="3"/>
                  </a:lnTo>
                  <a:lnTo>
                    <a:pt x="37" y="0"/>
                  </a:lnTo>
                  <a:lnTo>
                    <a:pt x="24" y="0"/>
                  </a:lnTo>
                  <a:lnTo>
                    <a:pt x="11" y="0"/>
                  </a:lnTo>
                  <a:lnTo>
                    <a:pt x="0" y="2"/>
                  </a:lnTo>
                  <a:lnTo>
                    <a:pt x="2" y="20"/>
                  </a:lnTo>
                  <a:lnTo>
                    <a:pt x="7" y="39"/>
                  </a:lnTo>
                  <a:lnTo>
                    <a:pt x="13" y="58"/>
                  </a:lnTo>
                  <a:lnTo>
                    <a:pt x="23" y="75"/>
                  </a:lnTo>
                  <a:lnTo>
                    <a:pt x="34" y="88"/>
                  </a:lnTo>
                  <a:lnTo>
                    <a:pt x="50" y="101"/>
                  </a:lnTo>
                  <a:lnTo>
                    <a:pt x="68" y="111"/>
                  </a:lnTo>
                  <a:lnTo>
                    <a:pt x="92" y="120"/>
                  </a:lnTo>
                  <a:lnTo>
                    <a:pt x="86" y="109"/>
                  </a:lnTo>
                  <a:lnTo>
                    <a:pt x="85" y="97"/>
                  </a:lnTo>
                  <a:lnTo>
                    <a:pt x="83" y="85"/>
                  </a:lnTo>
                  <a:lnTo>
                    <a:pt x="85" y="75"/>
                  </a:lnTo>
                  <a:lnTo>
                    <a:pt x="85" y="63"/>
                  </a:lnTo>
                  <a:lnTo>
                    <a:pt x="89" y="51"/>
                  </a:lnTo>
                  <a:lnTo>
                    <a:pt x="93" y="39"/>
                  </a:lnTo>
                  <a:lnTo>
                    <a:pt x="99" y="29"/>
                  </a:lnTo>
                  <a:close/>
                </a:path>
              </a:pathLst>
            </a:custGeom>
            <a:solidFill>
              <a:srgbClr val="FFFFC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70" name="Freeform 76"/>
            <p:cNvSpPr>
              <a:spLocks/>
            </p:cNvSpPr>
            <p:nvPr/>
          </p:nvSpPr>
          <p:spPr bwMode="auto">
            <a:xfrm>
              <a:off x="5179" y="2802"/>
              <a:ext cx="18" cy="42"/>
            </a:xfrm>
            <a:custGeom>
              <a:avLst/>
              <a:gdLst>
                <a:gd name="T0" fmla="*/ 0 w 52"/>
                <a:gd name="T1" fmla="*/ 20 h 85"/>
                <a:gd name="T2" fmla="*/ 6 w 52"/>
                <a:gd name="T3" fmla="*/ 12 h 85"/>
                <a:gd name="T4" fmla="*/ 13 w 52"/>
                <a:gd name="T5" fmla="*/ 7 h 85"/>
                <a:gd name="T6" fmla="*/ 19 w 52"/>
                <a:gd name="T7" fmla="*/ 3 h 85"/>
                <a:gd name="T8" fmla="*/ 26 w 52"/>
                <a:gd name="T9" fmla="*/ 1 h 85"/>
                <a:gd name="T10" fmla="*/ 38 w 52"/>
                <a:gd name="T11" fmla="*/ 0 h 85"/>
                <a:gd name="T12" fmla="*/ 52 w 52"/>
                <a:gd name="T13" fmla="*/ 1 h 85"/>
                <a:gd name="T14" fmla="*/ 50 w 52"/>
                <a:gd name="T15" fmla="*/ 14 h 85"/>
                <a:gd name="T16" fmla="*/ 47 w 52"/>
                <a:gd name="T17" fmla="*/ 27 h 85"/>
                <a:gd name="T18" fmla="*/ 43 w 52"/>
                <a:gd name="T19" fmla="*/ 39 h 85"/>
                <a:gd name="T20" fmla="*/ 40 w 52"/>
                <a:gd name="T21" fmla="*/ 52 h 85"/>
                <a:gd name="T22" fmla="*/ 33 w 52"/>
                <a:gd name="T23" fmla="*/ 61 h 85"/>
                <a:gd name="T24" fmla="*/ 26 w 52"/>
                <a:gd name="T25" fmla="*/ 71 h 85"/>
                <a:gd name="T26" fmla="*/ 16 w 52"/>
                <a:gd name="T27" fmla="*/ 78 h 85"/>
                <a:gd name="T28" fmla="*/ 6 w 52"/>
                <a:gd name="T29" fmla="*/ 85 h 85"/>
                <a:gd name="T30" fmla="*/ 6 w 52"/>
                <a:gd name="T31" fmla="*/ 76 h 85"/>
                <a:gd name="T32" fmla="*/ 7 w 52"/>
                <a:gd name="T33" fmla="*/ 68 h 85"/>
                <a:gd name="T34" fmla="*/ 7 w 52"/>
                <a:gd name="T35" fmla="*/ 60 h 85"/>
                <a:gd name="T36" fmla="*/ 7 w 52"/>
                <a:gd name="T37" fmla="*/ 52 h 85"/>
                <a:gd name="T38" fmla="*/ 4 w 52"/>
                <a:gd name="T39" fmla="*/ 43 h 85"/>
                <a:gd name="T40" fmla="*/ 3 w 52"/>
                <a:gd name="T41" fmla="*/ 35 h 85"/>
                <a:gd name="T42" fmla="*/ 2 w 52"/>
                <a:gd name="T43" fmla="*/ 27 h 85"/>
                <a:gd name="T44" fmla="*/ 0 w 52"/>
                <a:gd name="T45" fmla="*/ 20 h 8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2"/>
                <a:gd name="T70" fmla="*/ 0 h 85"/>
                <a:gd name="T71" fmla="*/ 52 w 52"/>
                <a:gd name="T72" fmla="*/ 85 h 8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2" h="85">
                  <a:moveTo>
                    <a:pt x="0" y="20"/>
                  </a:moveTo>
                  <a:lnTo>
                    <a:pt x="6" y="12"/>
                  </a:lnTo>
                  <a:lnTo>
                    <a:pt x="13" y="7"/>
                  </a:lnTo>
                  <a:lnTo>
                    <a:pt x="19" y="3"/>
                  </a:lnTo>
                  <a:lnTo>
                    <a:pt x="26" y="1"/>
                  </a:lnTo>
                  <a:lnTo>
                    <a:pt x="38" y="0"/>
                  </a:lnTo>
                  <a:lnTo>
                    <a:pt x="52" y="1"/>
                  </a:lnTo>
                  <a:lnTo>
                    <a:pt x="50" y="14"/>
                  </a:lnTo>
                  <a:lnTo>
                    <a:pt x="47" y="27"/>
                  </a:lnTo>
                  <a:lnTo>
                    <a:pt x="43" y="39"/>
                  </a:lnTo>
                  <a:lnTo>
                    <a:pt x="40" y="52"/>
                  </a:lnTo>
                  <a:lnTo>
                    <a:pt x="33" y="61"/>
                  </a:lnTo>
                  <a:lnTo>
                    <a:pt x="26" y="71"/>
                  </a:lnTo>
                  <a:lnTo>
                    <a:pt x="16" y="78"/>
                  </a:lnTo>
                  <a:lnTo>
                    <a:pt x="6" y="85"/>
                  </a:lnTo>
                  <a:lnTo>
                    <a:pt x="6" y="76"/>
                  </a:lnTo>
                  <a:lnTo>
                    <a:pt x="7" y="68"/>
                  </a:lnTo>
                  <a:lnTo>
                    <a:pt x="7" y="60"/>
                  </a:lnTo>
                  <a:lnTo>
                    <a:pt x="7" y="52"/>
                  </a:lnTo>
                  <a:lnTo>
                    <a:pt x="4" y="43"/>
                  </a:lnTo>
                  <a:lnTo>
                    <a:pt x="3" y="35"/>
                  </a:lnTo>
                  <a:lnTo>
                    <a:pt x="2" y="27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C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71" name="Freeform 77"/>
            <p:cNvSpPr>
              <a:spLocks/>
            </p:cNvSpPr>
            <p:nvPr/>
          </p:nvSpPr>
          <p:spPr bwMode="auto">
            <a:xfrm>
              <a:off x="5106" y="2827"/>
              <a:ext cx="23" cy="49"/>
            </a:xfrm>
            <a:custGeom>
              <a:avLst/>
              <a:gdLst>
                <a:gd name="T0" fmla="*/ 69 w 69"/>
                <a:gd name="T1" fmla="*/ 27 h 99"/>
                <a:gd name="T2" fmla="*/ 62 w 69"/>
                <a:gd name="T3" fmla="*/ 19 h 99"/>
                <a:gd name="T4" fmla="*/ 55 w 69"/>
                <a:gd name="T5" fmla="*/ 13 h 99"/>
                <a:gd name="T6" fmla="*/ 48 w 69"/>
                <a:gd name="T7" fmla="*/ 7 h 99"/>
                <a:gd name="T8" fmla="*/ 41 w 69"/>
                <a:gd name="T9" fmla="*/ 4 h 99"/>
                <a:gd name="T10" fmla="*/ 31 w 69"/>
                <a:gd name="T11" fmla="*/ 0 h 99"/>
                <a:gd name="T12" fmla="*/ 23 w 69"/>
                <a:gd name="T13" fmla="*/ 0 h 99"/>
                <a:gd name="T14" fmla="*/ 11 w 69"/>
                <a:gd name="T15" fmla="*/ 0 h 99"/>
                <a:gd name="T16" fmla="*/ 0 w 69"/>
                <a:gd name="T17" fmla="*/ 4 h 99"/>
                <a:gd name="T18" fmla="*/ 1 w 69"/>
                <a:gd name="T19" fmla="*/ 14 h 99"/>
                <a:gd name="T20" fmla="*/ 4 w 69"/>
                <a:gd name="T21" fmla="*/ 24 h 99"/>
                <a:gd name="T22" fmla="*/ 7 w 69"/>
                <a:gd name="T23" fmla="*/ 35 h 99"/>
                <a:gd name="T24" fmla="*/ 11 w 69"/>
                <a:gd name="T25" fmla="*/ 47 h 99"/>
                <a:gd name="T26" fmla="*/ 13 w 69"/>
                <a:gd name="T27" fmla="*/ 58 h 99"/>
                <a:gd name="T28" fmla="*/ 14 w 69"/>
                <a:gd name="T29" fmla="*/ 70 h 99"/>
                <a:gd name="T30" fmla="*/ 14 w 69"/>
                <a:gd name="T31" fmla="*/ 83 h 99"/>
                <a:gd name="T32" fmla="*/ 14 w 69"/>
                <a:gd name="T33" fmla="*/ 99 h 99"/>
                <a:gd name="T34" fmla="*/ 21 w 69"/>
                <a:gd name="T35" fmla="*/ 95 h 99"/>
                <a:gd name="T36" fmla="*/ 28 w 69"/>
                <a:gd name="T37" fmla="*/ 90 h 99"/>
                <a:gd name="T38" fmla="*/ 35 w 69"/>
                <a:gd name="T39" fmla="*/ 82 h 99"/>
                <a:gd name="T40" fmla="*/ 44 w 69"/>
                <a:gd name="T41" fmla="*/ 73 h 99"/>
                <a:gd name="T42" fmla="*/ 49 w 69"/>
                <a:gd name="T43" fmla="*/ 61 h 99"/>
                <a:gd name="T44" fmla="*/ 56 w 69"/>
                <a:gd name="T45" fmla="*/ 51 h 99"/>
                <a:gd name="T46" fmla="*/ 62 w 69"/>
                <a:gd name="T47" fmla="*/ 39 h 99"/>
                <a:gd name="T48" fmla="*/ 69 w 69"/>
                <a:gd name="T49" fmla="*/ 27 h 9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9"/>
                <a:gd name="T76" fmla="*/ 0 h 99"/>
                <a:gd name="T77" fmla="*/ 69 w 69"/>
                <a:gd name="T78" fmla="*/ 99 h 9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9" h="99">
                  <a:moveTo>
                    <a:pt x="69" y="27"/>
                  </a:moveTo>
                  <a:lnTo>
                    <a:pt x="62" y="19"/>
                  </a:lnTo>
                  <a:lnTo>
                    <a:pt x="55" y="13"/>
                  </a:lnTo>
                  <a:lnTo>
                    <a:pt x="48" y="7"/>
                  </a:lnTo>
                  <a:lnTo>
                    <a:pt x="41" y="4"/>
                  </a:lnTo>
                  <a:lnTo>
                    <a:pt x="31" y="0"/>
                  </a:lnTo>
                  <a:lnTo>
                    <a:pt x="23" y="0"/>
                  </a:lnTo>
                  <a:lnTo>
                    <a:pt x="11" y="0"/>
                  </a:lnTo>
                  <a:lnTo>
                    <a:pt x="0" y="4"/>
                  </a:lnTo>
                  <a:lnTo>
                    <a:pt x="1" y="14"/>
                  </a:lnTo>
                  <a:lnTo>
                    <a:pt x="4" y="24"/>
                  </a:lnTo>
                  <a:lnTo>
                    <a:pt x="7" y="35"/>
                  </a:lnTo>
                  <a:lnTo>
                    <a:pt x="11" y="47"/>
                  </a:lnTo>
                  <a:lnTo>
                    <a:pt x="13" y="58"/>
                  </a:lnTo>
                  <a:lnTo>
                    <a:pt x="14" y="70"/>
                  </a:lnTo>
                  <a:lnTo>
                    <a:pt x="14" y="83"/>
                  </a:lnTo>
                  <a:lnTo>
                    <a:pt x="14" y="99"/>
                  </a:lnTo>
                  <a:lnTo>
                    <a:pt x="21" y="95"/>
                  </a:lnTo>
                  <a:lnTo>
                    <a:pt x="28" y="90"/>
                  </a:lnTo>
                  <a:lnTo>
                    <a:pt x="35" y="82"/>
                  </a:lnTo>
                  <a:lnTo>
                    <a:pt x="44" y="73"/>
                  </a:lnTo>
                  <a:lnTo>
                    <a:pt x="49" y="61"/>
                  </a:lnTo>
                  <a:lnTo>
                    <a:pt x="56" y="51"/>
                  </a:lnTo>
                  <a:lnTo>
                    <a:pt x="62" y="39"/>
                  </a:lnTo>
                  <a:lnTo>
                    <a:pt x="69" y="27"/>
                  </a:lnTo>
                  <a:close/>
                </a:path>
              </a:pathLst>
            </a:custGeom>
            <a:solidFill>
              <a:srgbClr val="FFFFC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72" name="Freeform 78"/>
            <p:cNvSpPr>
              <a:spLocks/>
            </p:cNvSpPr>
            <p:nvPr/>
          </p:nvSpPr>
          <p:spPr bwMode="auto">
            <a:xfrm>
              <a:off x="4552" y="2794"/>
              <a:ext cx="134" cy="139"/>
            </a:xfrm>
            <a:custGeom>
              <a:avLst/>
              <a:gdLst>
                <a:gd name="T0" fmla="*/ 242 w 402"/>
                <a:gd name="T1" fmla="*/ 253 h 279"/>
                <a:gd name="T2" fmla="*/ 293 w 402"/>
                <a:gd name="T3" fmla="*/ 225 h 279"/>
                <a:gd name="T4" fmla="*/ 333 w 402"/>
                <a:gd name="T5" fmla="*/ 197 h 279"/>
                <a:gd name="T6" fmla="*/ 362 w 402"/>
                <a:gd name="T7" fmla="*/ 167 h 279"/>
                <a:gd name="T8" fmla="*/ 385 w 402"/>
                <a:gd name="T9" fmla="*/ 137 h 279"/>
                <a:gd name="T10" fmla="*/ 396 w 402"/>
                <a:gd name="T11" fmla="*/ 103 h 279"/>
                <a:gd name="T12" fmla="*/ 402 w 402"/>
                <a:gd name="T13" fmla="*/ 71 h 279"/>
                <a:gd name="T14" fmla="*/ 399 w 402"/>
                <a:gd name="T15" fmla="*/ 35 h 279"/>
                <a:gd name="T16" fmla="*/ 392 w 402"/>
                <a:gd name="T17" fmla="*/ 0 h 279"/>
                <a:gd name="T18" fmla="*/ 357 w 402"/>
                <a:gd name="T19" fmla="*/ 39 h 279"/>
                <a:gd name="T20" fmla="*/ 309 w 402"/>
                <a:gd name="T21" fmla="*/ 63 h 279"/>
                <a:gd name="T22" fmla="*/ 252 w 402"/>
                <a:gd name="T23" fmla="*/ 74 h 279"/>
                <a:gd name="T24" fmla="*/ 192 w 402"/>
                <a:gd name="T25" fmla="*/ 84 h 279"/>
                <a:gd name="T26" fmla="*/ 131 w 402"/>
                <a:gd name="T27" fmla="*/ 93 h 279"/>
                <a:gd name="T28" fmla="*/ 76 w 402"/>
                <a:gd name="T29" fmla="*/ 112 h 279"/>
                <a:gd name="T30" fmla="*/ 31 w 402"/>
                <a:gd name="T31" fmla="*/ 146 h 279"/>
                <a:gd name="T32" fmla="*/ 0 w 402"/>
                <a:gd name="T33" fmla="*/ 202 h 279"/>
                <a:gd name="T34" fmla="*/ 12 w 402"/>
                <a:gd name="T35" fmla="*/ 229 h 279"/>
                <a:gd name="T36" fmla="*/ 31 w 402"/>
                <a:gd name="T37" fmla="*/ 251 h 279"/>
                <a:gd name="T38" fmla="*/ 53 w 402"/>
                <a:gd name="T39" fmla="*/ 266 h 279"/>
                <a:gd name="T40" fmla="*/ 81 w 402"/>
                <a:gd name="T41" fmla="*/ 277 h 279"/>
                <a:gd name="T42" fmla="*/ 114 w 402"/>
                <a:gd name="T43" fmla="*/ 279 h 279"/>
                <a:gd name="T44" fmla="*/ 152 w 402"/>
                <a:gd name="T45" fmla="*/ 277 h 279"/>
                <a:gd name="T46" fmla="*/ 194 w 402"/>
                <a:gd name="T47" fmla="*/ 268 h 279"/>
                <a:gd name="T48" fmla="*/ 242 w 402"/>
                <a:gd name="T49" fmla="*/ 253 h 27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02"/>
                <a:gd name="T76" fmla="*/ 0 h 279"/>
                <a:gd name="T77" fmla="*/ 402 w 402"/>
                <a:gd name="T78" fmla="*/ 279 h 27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02" h="279">
                  <a:moveTo>
                    <a:pt x="242" y="253"/>
                  </a:moveTo>
                  <a:lnTo>
                    <a:pt x="293" y="225"/>
                  </a:lnTo>
                  <a:lnTo>
                    <a:pt x="333" y="197"/>
                  </a:lnTo>
                  <a:lnTo>
                    <a:pt x="362" y="167"/>
                  </a:lnTo>
                  <a:lnTo>
                    <a:pt x="385" y="137"/>
                  </a:lnTo>
                  <a:lnTo>
                    <a:pt x="396" y="103"/>
                  </a:lnTo>
                  <a:lnTo>
                    <a:pt x="402" y="71"/>
                  </a:lnTo>
                  <a:lnTo>
                    <a:pt x="399" y="35"/>
                  </a:lnTo>
                  <a:lnTo>
                    <a:pt x="392" y="0"/>
                  </a:lnTo>
                  <a:lnTo>
                    <a:pt x="357" y="39"/>
                  </a:lnTo>
                  <a:lnTo>
                    <a:pt x="309" y="63"/>
                  </a:lnTo>
                  <a:lnTo>
                    <a:pt x="252" y="74"/>
                  </a:lnTo>
                  <a:lnTo>
                    <a:pt x="192" y="84"/>
                  </a:lnTo>
                  <a:lnTo>
                    <a:pt x="131" y="93"/>
                  </a:lnTo>
                  <a:lnTo>
                    <a:pt x="76" y="112"/>
                  </a:lnTo>
                  <a:lnTo>
                    <a:pt x="31" y="146"/>
                  </a:lnTo>
                  <a:lnTo>
                    <a:pt x="0" y="202"/>
                  </a:lnTo>
                  <a:lnTo>
                    <a:pt x="12" y="229"/>
                  </a:lnTo>
                  <a:lnTo>
                    <a:pt x="31" y="251"/>
                  </a:lnTo>
                  <a:lnTo>
                    <a:pt x="53" y="266"/>
                  </a:lnTo>
                  <a:lnTo>
                    <a:pt x="81" y="277"/>
                  </a:lnTo>
                  <a:lnTo>
                    <a:pt x="114" y="279"/>
                  </a:lnTo>
                  <a:lnTo>
                    <a:pt x="152" y="277"/>
                  </a:lnTo>
                  <a:lnTo>
                    <a:pt x="194" y="268"/>
                  </a:lnTo>
                  <a:lnTo>
                    <a:pt x="242" y="253"/>
                  </a:lnTo>
                  <a:close/>
                </a:path>
              </a:pathLst>
            </a:custGeom>
            <a:solidFill>
              <a:srgbClr val="52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73" name="Freeform 79"/>
            <p:cNvSpPr>
              <a:spLocks/>
            </p:cNvSpPr>
            <p:nvPr/>
          </p:nvSpPr>
          <p:spPr bwMode="auto">
            <a:xfrm>
              <a:off x="4580" y="2816"/>
              <a:ext cx="106" cy="98"/>
            </a:xfrm>
            <a:custGeom>
              <a:avLst/>
              <a:gdLst>
                <a:gd name="T0" fmla="*/ 159 w 319"/>
                <a:gd name="T1" fmla="*/ 178 h 196"/>
                <a:gd name="T2" fmla="*/ 200 w 319"/>
                <a:gd name="T3" fmla="*/ 158 h 196"/>
                <a:gd name="T4" fmla="*/ 234 w 319"/>
                <a:gd name="T5" fmla="*/ 139 h 196"/>
                <a:gd name="T6" fmla="*/ 262 w 319"/>
                <a:gd name="T7" fmla="*/ 118 h 196"/>
                <a:gd name="T8" fmla="*/ 285 w 319"/>
                <a:gd name="T9" fmla="*/ 97 h 196"/>
                <a:gd name="T10" fmla="*/ 299 w 319"/>
                <a:gd name="T11" fmla="*/ 74 h 196"/>
                <a:gd name="T12" fmla="*/ 310 w 319"/>
                <a:gd name="T13" fmla="*/ 50 h 196"/>
                <a:gd name="T14" fmla="*/ 316 w 319"/>
                <a:gd name="T15" fmla="*/ 25 h 196"/>
                <a:gd name="T16" fmla="*/ 319 w 319"/>
                <a:gd name="T17" fmla="*/ 0 h 196"/>
                <a:gd name="T18" fmla="*/ 285 w 319"/>
                <a:gd name="T19" fmla="*/ 28 h 196"/>
                <a:gd name="T20" fmla="*/ 247 w 319"/>
                <a:gd name="T21" fmla="*/ 44 h 196"/>
                <a:gd name="T22" fmla="*/ 205 w 319"/>
                <a:gd name="T23" fmla="*/ 51 h 196"/>
                <a:gd name="T24" fmla="*/ 161 w 319"/>
                <a:gd name="T25" fmla="*/ 58 h 196"/>
                <a:gd name="T26" fmla="*/ 116 w 319"/>
                <a:gd name="T27" fmla="*/ 64 h 196"/>
                <a:gd name="T28" fmla="*/ 73 w 319"/>
                <a:gd name="T29" fmla="*/ 79 h 196"/>
                <a:gd name="T30" fmla="*/ 32 w 319"/>
                <a:gd name="T31" fmla="*/ 104 h 196"/>
                <a:gd name="T32" fmla="*/ 0 w 319"/>
                <a:gd name="T33" fmla="*/ 144 h 196"/>
                <a:gd name="T34" fmla="*/ 3 w 319"/>
                <a:gd name="T35" fmla="*/ 162 h 196"/>
                <a:gd name="T36" fmla="*/ 11 w 319"/>
                <a:gd name="T37" fmla="*/ 177 h 196"/>
                <a:gd name="T38" fmla="*/ 24 w 319"/>
                <a:gd name="T39" fmla="*/ 187 h 196"/>
                <a:gd name="T40" fmla="*/ 41 w 319"/>
                <a:gd name="T41" fmla="*/ 195 h 196"/>
                <a:gd name="T42" fmla="*/ 62 w 319"/>
                <a:gd name="T43" fmla="*/ 196 h 196"/>
                <a:gd name="T44" fmla="*/ 90 w 319"/>
                <a:gd name="T45" fmla="*/ 194 h 196"/>
                <a:gd name="T46" fmla="*/ 121 w 319"/>
                <a:gd name="T47" fmla="*/ 187 h 196"/>
                <a:gd name="T48" fmla="*/ 159 w 319"/>
                <a:gd name="T49" fmla="*/ 178 h 19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19"/>
                <a:gd name="T76" fmla="*/ 0 h 196"/>
                <a:gd name="T77" fmla="*/ 319 w 319"/>
                <a:gd name="T78" fmla="*/ 196 h 19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19" h="196">
                  <a:moveTo>
                    <a:pt x="159" y="178"/>
                  </a:moveTo>
                  <a:lnTo>
                    <a:pt x="200" y="158"/>
                  </a:lnTo>
                  <a:lnTo>
                    <a:pt x="234" y="139"/>
                  </a:lnTo>
                  <a:lnTo>
                    <a:pt x="262" y="118"/>
                  </a:lnTo>
                  <a:lnTo>
                    <a:pt x="285" y="97"/>
                  </a:lnTo>
                  <a:lnTo>
                    <a:pt x="299" y="74"/>
                  </a:lnTo>
                  <a:lnTo>
                    <a:pt x="310" y="50"/>
                  </a:lnTo>
                  <a:lnTo>
                    <a:pt x="316" y="25"/>
                  </a:lnTo>
                  <a:lnTo>
                    <a:pt x="319" y="0"/>
                  </a:lnTo>
                  <a:lnTo>
                    <a:pt x="285" y="28"/>
                  </a:lnTo>
                  <a:lnTo>
                    <a:pt x="247" y="44"/>
                  </a:lnTo>
                  <a:lnTo>
                    <a:pt x="205" y="51"/>
                  </a:lnTo>
                  <a:lnTo>
                    <a:pt x="161" y="58"/>
                  </a:lnTo>
                  <a:lnTo>
                    <a:pt x="116" y="64"/>
                  </a:lnTo>
                  <a:lnTo>
                    <a:pt x="73" y="79"/>
                  </a:lnTo>
                  <a:lnTo>
                    <a:pt x="32" y="104"/>
                  </a:lnTo>
                  <a:lnTo>
                    <a:pt x="0" y="144"/>
                  </a:lnTo>
                  <a:lnTo>
                    <a:pt x="3" y="162"/>
                  </a:lnTo>
                  <a:lnTo>
                    <a:pt x="11" y="177"/>
                  </a:lnTo>
                  <a:lnTo>
                    <a:pt x="24" y="187"/>
                  </a:lnTo>
                  <a:lnTo>
                    <a:pt x="41" y="195"/>
                  </a:lnTo>
                  <a:lnTo>
                    <a:pt x="62" y="196"/>
                  </a:lnTo>
                  <a:lnTo>
                    <a:pt x="90" y="194"/>
                  </a:lnTo>
                  <a:lnTo>
                    <a:pt x="121" y="187"/>
                  </a:lnTo>
                  <a:lnTo>
                    <a:pt x="159" y="178"/>
                  </a:lnTo>
                  <a:close/>
                </a:path>
              </a:pathLst>
            </a:custGeom>
            <a:solidFill>
              <a:srgbClr val="8C38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74" name="Freeform 80"/>
            <p:cNvSpPr>
              <a:spLocks/>
            </p:cNvSpPr>
            <p:nvPr/>
          </p:nvSpPr>
          <p:spPr bwMode="auto">
            <a:xfrm>
              <a:off x="4615" y="2787"/>
              <a:ext cx="177" cy="140"/>
            </a:xfrm>
            <a:custGeom>
              <a:avLst/>
              <a:gdLst>
                <a:gd name="T0" fmla="*/ 243 w 532"/>
                <a:gd name="T1" fmla="*/ 257 h 281"/>
                <a:gd name="T2" fmla="*/ 363 w 532"/>
                <a:gd name="T3" fmla="*/ 212 h 281"/>
                <a:gd name="T4" fmla="*/ 449 w 532"/>
                <a:gd name="T5" fmla="*/ 171 h 281"/>
                <a:gd name="T6" fmla="*/ 506 w 532"/>
                <a:gd name="T7" fmla="*/ 134 h 281"/>
                <a:gd name="T8" fmla="*/ 532 w 532"/>
                <a:gd name="T9" fmla="*/ 102 h 281"/>
                <a:gd name="T10" fmla="*/ 531 w 532"/>
                <a:gd name="T11" fmla="*/ 72 h 281"/>
                <a:gd name="T12" fmla="*/ 507 w 532"/>
                <a:gd name="T13" fmla="*/ 47 h 281"/>
                <a:gd name="T14" fmla="*/ 460 w 532"/>
                <a:gd name="T15" fmla="*/ 23 h 281"/>
                <a:gd name="T16" fmla="*/ 394 w 532"/>
                <a:gd name="T17" fmla="*/ 4 h 281"/>
                <a:gd name="T18" fmla="*/ 356 w 532"/>
                <a:gd name="T19" fmla="*/ 3 h 281"/>
                <a:gd name="T20" fmla="*/ 319 w 532"/>
                <a:gd name="T21" fmla="*/ 1 h 281"/>
                <a:gd name="T22" fmla="*/ 283 w 532"/>
                <a:gd name="T23" fmla="*/ 0 h 281"/>
                <a:gd name="T24" fmla="*/ 253 w 532"/>
                <a:gd name="T25" fmla="*/ 4 h 281"/>
                <a:gd name="T26" fmla="*/ 228 w 532"/>
                <a:gd name="T27" fmla="*/ 10 h 281"/>
                <a:gd name="T28" fmla="*/ 212 w 532"/>
                <a:gd name="T29" fmla="*/ 25 h 281"/>
                <a:gd name="T30" fmla="*/ 205 w 532"/>
                <a:gd name="T31" fmla="*/ 48 h 281"/>
                <a:gd name="T32" fmla="*/ 211 w 532"/>
                <a:gd name="T33" fmla="*/ 84 h 281"/>
                <a:gd name="T34" fmla="*/ 177 w 532"/>
                <a:gd name="T35" fmla="*/ 87 h 281"/>
                <a:gd name="T36" fmla="*/ 144 w 532"/>
                <a:gd name="T37" fmla="*/ 93 h 281"/>
                <a:gd name="T38" fmla="*/ 113 w 532"/>
                <a:gd name="T39" fmla="*/ 99 h 281"/>
                <a:gd name="T40" fmla="*/ 85 w 532"/>
                <a:gd name="T41" fmla="*/ 111 h 281"/>
                <a:gd name="T42" fmla="*/ 57 w 532"/>
                <a:gd name="T43" fmla="*/ 125 h 281"/>
                <a:gd name="T44" fmla="*/ 34 w 532"/>
                <a:gd name="T45" fmla="*/ 146 h 281"/>
                <a:gd name="T46" fmla="*/ 14 w 532"/>
                <a:gd name="T47" fmla="*/ 172 h 281"/>
                <a:gd name="T48" fmla="*/ 0 w 532"/>
                <a:gd name="T49" fmla="*/ 206 h 281"/>
                <a:gd name="T50" fmla="*/ 13 w 532"/>
                <a:gd name="T51" fmla="*/ 232 h 281"/>
                <a:gd name="T52" fmla="*/ 31 w 532"/>
                <a:gd name="T53" fmla="*/ 253 h 281"/>
                <a:gd name="T54" fmla="*/ 54 w 532"/>
                <a:gd name="T55" fmla="*/ 268 h 281"/>
                <a:gd name="T56" fmla="*/ 84 w 532"/>
                <a:gd name="T57" fmla="*/ 278 h 281"/>
                <a:gd name="T58" fmla="*/ 116 w 532"/>
                <a:gd name="T59" fmla="*/ 281 h 281"/>
                <a:gd name="T60" fmla="*/ 153 w 532"/>
                <a:gd name="T61" fmla="*/ 279 h 281"/>
                <a:gd name="T62" fmla="*/ 195 w 532"/>
                <a:gd name="T63" fmla="*/ 270 h 281"/>
                <a:gd name="T64" fmla="*/ 243 w 532"/>
                <a:gd name="T65" fmla="*/ 257 h 2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32"/>
                <a:gd name="T100" fmla="*/ 0 h 281"/>
                <a:gd name="T101" fmla="*/ 532 w 532"/>
                <a:gd name="T102" fmla="*/ 281 h 2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32" h="281">
                  <a:moveTo>
                    <a:pt x="243" y="257"/>
                  </a:moveTo>
                  <a:lnTo>
                    <a:pt x="363" y="212"/>
                  </a:lnTo>
                  <a:lnTo>
                    <a:pt x="449" y="171"/>
                  </a:lnTo>
                  <a:lnTo>
                    <a:pt x="506" y="134"/>
                  </a:lnTo>
                  <a:lnTo>
                    <a:pt x="532" y="102"/>
                  </a:lnTo>
                  <a:lnTo>
                    <a:pt x="531" y="72"/>
                  </a:lnTo>
                  <a:lnTo>
                    <a:pt x="507" y="47"/>
                  </a:lnTo>
                  <a:lnTo>
                    <a:pt x="460" y="23"/>
                  </a:lnTo>
                  <a:lnTo>
                    <a:pt x="394" y="4"/>
                  </a:lnTo>
                  <a:lnTo>
                    <a:pt x="356" y="3"/>
                  </a:lnTo>
                  <a:lnTo>
                    <a:pt x="319" y="1"/>
                  </a:lnTo>
                  <a:lnTo>
                    <a:pt x="283" y="0"/>
                  </a:lnTo>
                  <a:lnTo>
                    <a:pt x="253" y="4"/>
                  </a:lnTo>
                  <a:lnTo>
                    <a:pt x="228" y="10"/>
                  </a:lnTo>
                  <a:lnTo>
                    <a:pt x="212" y="25"/>
                  </a:lnTo>
                  <a:lnTo>
                    <a:pt x="205" y="48"/>
                  </a:lnTo>
                  <a:lnTo>
                    <a:pt x="211" y="84"/>
                  </a:lnTo>
                  <a:lnTo>
                    <a:pt x="177" y="87"/>
                  </a:lnTo>
                  <a:lnTo>
                    <a:pt x="144" y="93"/>
                  </a:lnTo>
                  <a:lnTo>
                    <a:pt x="113" y="99"/>
                  </a:lnTo>
                  <a:lnTo>
                    <a:pt x="85" y="111"/>
                  </a:lnTo>
                  <a:lnTo>
                    <a:pt x="57" y="125"/>
                  </a:lnTo>
                  <a:lnTo>
                    <a:pt x="34" y="146"/>
                  </a:lnTo>
                  <a:lnTo>
                    <a:pt x="14" y="172"/>
                  </a:lnTo>
                  <a:lnTo>
                    <a:pt x="0" y="206"/>
                  </a:lnTo>
                  <a:lnTo>
                    <a:pt x="13" y="232"/>
                  </a:lnTo>
                  <a:lnTo>
                    <a:pt x="31" y="253"/>
                  </a:lnTo>
                  <a:lnTo>
                    <a:pt x="54" y="268"/>
                  </a:lnTo>
                  <a:lnTo>
                    <a:pt x="84" y="278"/>
                  </a:lnTo>
                  <a:lnTo>
                    <a:pt x="116" y="281"/>
                  </a:lnTo>
                  <a:lnTo>
                    <a:pt x="153" y="279"/>
                  </a:lnTo>
                  <a:lnTo>
                    <a:pt x="195" y="270"/>
                  </a:lnTo>
                  <a:lnTo>
                    <a:pt x="243" y="257"/>
                  </a:lnTo>
                  <a:close/>
                </a:path>
              </a:pathLst>
            </a:custGeom>
            <a:solidFill>
              <a:srgbClr val="802B2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75" name="Freeform 81"/>
            <p:cNvSpPr>
              <a:spLocks/>
            </p:cNvSpPr>
            <p:nvPr/>
          </p:nvSpPr>
          <p:spPr bwMode="auto">
            <a:xfrm>
              <a:off x="4653" y="2813"/>
              <a:ext cx="110" cy="88"/>
            </a:xfrm>
            <a:custGeom>
              <a:avLst/>
              <a:gdLst>
                <a:gd name="T0" fmla="*/ 152 w 331"/>
                <a:gd name="T1" fmla="*/ 161 h 175"/>
                <a:gd name="T2" fmla="*/ 226 w 331"/>
                <a:gd name="T3" fmla="*/ 132 h 175"/>
                <a:gd name="T4" fmla="*/ 279 w 331"/>
                <a:gd name="T5" fmla="*/ 106 h 175"/>
                <a:gd name="T6" fmla="*/ 313 w 331"/>
                <a:gd name="T7" fmla="*/ 82 h 175"/>
                <a:gd name="T8" fmla="*/ 331 w 331"/>
                <a:gd name="T9" fmla="*/ 64 h 175"/>
                <a:gd name="T10" fmla="*/ 331 w 331"/>
                <a:gd name="T11" fmla="*/ 45 h 175"/>
                <a:gd name="T12" fmla="*/ 316 w 331"/>
                <a:gd name="T13" fmla="*/ 29 h 175"/>
                <a:gd name="T14" fmla="*/ 288 w 331"/>
                <a:gd name="T15" fmla="*/ 15 h 175"/>
                <a:gd name="T16" fmla="*/ 247 w 331"/>
                <a:gd name="T17" fmla="*/ 3 h 175"/>
                <a:gd name="T18" fmla="*/ 223 w 331"/>
                <a:gd name="T19" fmla="*/ 2 h 175"/>
                <a:gd name="T20" fmla="*/ 199 w 331"/>
                <a:gd name="T21" fmla="*/ 0 h 175"/>
                <a:gd name="T22" fmla="*/ 176 w 331"/>
                <a:gd name="T23" fmla="*/ 0 h 175"/>
                <a:gd name="T24" fmla="*/ 158 w 331"/>
                <a:gd name="T25" fmla="*/ 3 h 175"/>
                <a:gd name="T26" fmla="*/ 141 w 331"/>
                <a:gd name="T27" fmla="*/ 7 h 175"/>
                <a:gd name="T28" fmla="*/ 131 w 331"/>
                <a:gd name="T29" fmla="*/ 16 h 175"/>
                <a:gd name="T30" fmla="*/ 127 w 331"/>
                <a:gd name="T31" fmla="*/ 30 h 175"/>
                <a:gd name="T32" fmla="*/ 131 w 331"/>
                <a:gd name="T33" fmla="*/ 54 h 175"/>
                <a:gd name="T34" fmla="*/ 110 w 331"/>
                <a:gd name="T35" fmla="*/ 55 h 175"/>
                <a:gd name="T36" fmla="*/ 89 w 331"/>
                <a:gd name="T37" fmla="*/ 59 h 175"/>
                <a:gd name="T38" fmla="*/ 69 w 331"/>
                <a:gd name="T39" fmla="*/ 63 h 175"/>
                <a:gd name="T40" fmla="*/ 52 w 331"/>
                <a:gd name="T41" fmla="*/ 71 h 175"/>
                <a:gd name="T42" fmla="*/ 35 w 331"/>
                <a:gd name="T43" fmla="*/ 79 h 175"/>
                <a:gd name="T44" fmla="*/ 21 w 331"/>
                <a:gd name="T45" fmla="*/ 92 h 175"/>
                <a:gd name="T46" fmla="*/ 8 w 331"/>
                <a:gd name="T47" fmla="*/ 107 h 175"/>
                <a:gd name="T48" fmla="*/ 0 w 331"/>
                <a:gd name="T49" fmla="*/ 129 h 175"/>
                <a:gd name="T50" fmla="*/ 7 w 331"/>
                <a:gd name="T51" fmla="*/ 145 h 175"/>
                <a:gd name="T52" fmla="*/ 19 w 331"/>
                <a:gd name="T53" fmla="*/ 160 h 175"/>
                <a:gd name="T54" fmla="*/ 34 w 331"/>
                <a:gd name="T55" fmla="*/ 167 h 175"/>
                <a:gd name="T56" fmla="*/ 52 w 331"/>
                <a:gd name="T57" fmla="*/ 174 h 175"/>
                <a:gd name="T58" fmla="*/ 72 w 331"/>
                <a:gd name="T59" fmla="*/ 175 h 175"/>
                <a:gd name="T60" fmla="*/ 96 w 331"/>
                <a:gd name="T61" fmla="*/ 174 h 175"/>
                <a:gd name="T62" fmla="*/ 121 w 331"/>
                <a:gd name="T63" fmla="*/ 169 h 175"/>
                <a:gd name="T64" fmla="*/ 152 w 331"/>
                <a:gd name="T65" fmla="*/ 161 h 1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1"/>
                <a:gd name="T100" fmla="*/ 0 h 175"/>
                <a:gd name="T101" fmla="*/ 331 w 331"/>
                <a:gd name="T102" fmla="*/ 175 h 17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1" h="175">
                  <a:moveTo>
                    <a:pt x="152" y="161"/>
                  </a:moveTo>
                  <a:lnTo>
                    <a:pt x="226" y="132"/>
                  </a:lnTo>
                  <a:lnTo>
                    <a:pt x="279" y="106"/>
                  </a:lnTo>
                  <a:lnTo>
                    <a:pt x="313" y="82"/>
                  </a:lnTo>
                  <a:lnTo>
                    <a:pt x="331" y="64"/>
                  </a:lnTo>
                  <a:lnTo>
                    <a:pt x="331" y="45"/>
                  </a:lnTo>
                  <a:lnTo>
                    <a:pt x="316" y="29"/>
                  </a:lnTo>
                  <a:lnTo>
                    <a:pt x="288" y="15"/>
                  </a:lnTo>
                  <a:lnTo>
                    <a:pt x="247" y="3"/>
                  </a:lnTo>
                  <a:lnTo>
                    <a:pt x="223" y="2"/>
                  </a:lnTo>
                  <a:lnTo>
                    <a:pt x="199" y="0"/>
                  </a:lnTo>
                  <a:lnTo>
                    <a:pt x="176" y="0"/>
                  </a:lnTo>
                  <a:lnTo>
                    <a:pt x="158" y="3"/>
                  </a:lnTo>
                  <a:lnTo>
                    <a:pt x="141" y="7"/>
                  </a:lnTo>
                  <a:lnTo>
                    <a:pt x="131" y="16"/>
                  </a:lnTo>
                  <a:lnTo>
                    <a:pt x="127" y="30"/>
                  </a:lnTo>
                  <a:lnTo>
                    <a:pt x="131" y="54"/>
                  </a:lnTo>
                  <a:lnTo>
                    <a:pt x="110" y="55"/>
                  </a:lnTo>
                  <a:lnTo>
                    <a:pt x="89" y="59"/>
                  </a:lnTo>
                  <a:lnTo>
                    <a:pt x="69" y="63"/>
                  </a:lnTo>
                  <a:lnTo>
                    <a:pt x="52" y="71"/>
                  </a:lnTo>
                  <a:lnTo>
                    <a:pt x="35" y="79"/>
                  </a:lnTo>
                  <a:lnTo>
                    <a:pt x="21" y="92"/>
                  </a:lnTo>
                  <a:lnTo>
                    <a:pt x="8" y="107"/>
                  </a:lnTo>
                  <a:lnTo>
                    <a:pt x="0" y="129"/>
                  </a:lnTo>
                  <a:lnTo>
                    <a:pt x="7" y="145"/>
                  </a:lnTo>
                  <a:lnTo>
                    <a:pt x="19" y="160"/>
                  </a:lnTo>
                  <a:lnTo>
                    <a:pt x="34" y="167"/>
                  </a:lnTo>
                  <a:lnTo>
                    <a:pt x="52" y="174"/>
                  </a:lnTo>
                  <a:lnTo>
                    <a:pt x="72" y="175"/>
                  </a:lnTo>
                  <a:lnTo>
                    <a:pt x="96" y="174"/>
                  </a:lnTo>
                  <a:lnTo>
                    <a:pt x="121" y="169"/>
                  </a:lnTo>
                  <a:lnTo>
                    <a:pt x="152" y="161"/>
                  </a:lnTo>
                  <a:close/>
                </a:path>
              </a:pathLst>
            </a:custGeom>
            <a:solidFill>
              <a:srgbClr val="A65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76" name="Freeform 82"/>
            <p:cNvSpPr>
              <a:spLocks/>
            </p:cNvSpPr>
            <p:nvPr/>
          </p:nvSpPr>
          <p:spPr bwMode="auto">
            <a:xfrm>
              <a:off x="4533" y="2896"/>
              <a:ext cx="38" cy="66"/>
            </a:xfrm>
            <a:custGeom>
              <a:avLst/>
              <a:gdLst>
                <a:gd name="T0" fmla="*/ 112 w 112"/>
                <a:gd name="T1" fmla="*/ 55 h 132"/>
                <a:gd name="T2" fmla="*/ 112 w 112"/>
                <a:gd name="T3" fmla="*/ 38 h 132"/>
                <a:gd name="T4" fmla="*/ 112 w 112"/>
                <a:gd name="T5" fmla="*/ 26 h 132"/>
                <a:gd name="T6" fmla="*/ 109 w 112"/>
                <a:gd name="T7" fmla="*/ 16 h 132"/>
                <a:gd name="T8" fmla="*/ 105 w 112"/>
                <a:gd name="T9" fmla="*/ 9 h 132"/>
                <a:gd name="T10" fmla="*/ 96 w 112"/>
                <a:gd name="T11" fmla="*/ 4 h 132"/>
                <a:gd name="T12" fmla="*/ 88 w 112"/>
                <a:gd name="T13" fmla="*/ 1 h 132"/>
                <a:gd name="T14" fmla="*/ 75 w 112"/>
                <a:gd name="T15" fmla="*/ 0 h 132"/>
                <a:gd name="T16" fmla="*/ 64 w 112"/>
                <a:gd name="T17" fmla="*/ 3 h 132"/>
                <a:gd name="T18" fmla="*/ 45 w 112"/>
                <a:gd name="T19" fmla="*/ 18 h 132"/>
                <a:gd name="T20" fmla="*/ 30 w 112"/>
                <a:gd name="T21" fmla="*/ 34 h 132"/>
                <a:gd name="T22" fmla="*/ 17 w 112"/>
                <a:gd name="T23" fmla="*/ 50 h 132"/>
                <a:gd name="T24" fmla="*/ 9 w 112"/>
                <a:gd name="T25" fmla="*/ 67 h 132"/>
                <a:gd name="T26" fmla="*/ 2 w 112"/>
                <a:gd name="T27" fmla="*/ 82 h 132"/>
                <a:gd name="T28" fmla="*/ 0 w 112"/>
                <a:gd name="T29" fmla="*/ 99 h 132"/>
                <a:gd name="T30" fmla="*/ 2 w 112"/>
                <a:gd name="T31" fmla="*/ 115 h 132"/>
                <a:gd name="T32" fmla="*/ 9 w 112"/>
                <a:gd name="T33" fmla="*/ 132 h 132"/>
                <a:gd name="T34" fmla="*/ 17 w 112"/>
                <a:gd name="T35" fmla="*/ 115 h 132"/>
                <a:gd name="T36" fmla="*/ 30 w 112"/>
                <a:gd name="T37" fmla="*/ 102 h 132"/>
                <a:gd name="T38" fmla="*/ 41 w 112"/>
                <a:gd name="T39" fmla="*/ 90 h 132"/>
                <a:gd name="T40" fmla="*/ 55 w 112"/>
                <a:gd name="T41" fmla="*/ 81 h 132"/>
                <a:gd name="T42" fmla="*/ 68 w 112"/>
                <a:gd name="T43" fmla="*/ 72 h 132"/>
                <a:gd name="T44" fmla="*/ 82 w 112"/>
                <a:gd name="T45" fmla="*/ 64 h 132"/>
                <a:gd name="T46" fmla="*/ 96 w 112"/>
                <a:gd name="T47" fmla="*/ 59 h 132"/>
                <a:gd name="T48" fmla="*/ 112 w 112"/>
                <a:gd name="T49" fmla="*/ 55 h 1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2"/>
                <a:gd name="T76" fmla="*/ 0 h 132"/>
                <a:gd name="T77" fmla="*/ 112 w 112"/>
                <a:gd name="T78" fmla="*/ 132 h 1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2" h="132">
                  <a:moveTo>
                    <a:pt x="112" y="55"/>
                  </a:moveTo>
                  <a:lnTo>
                    <a:pt x="112" y="38"/>
                  </a:lnTo>
                  <a:lnTo>
                    <a:pt x="112" y="26"/>
                  </a:lnTo>
                  <a:lnTo>
                    <a:pt x="109" y="16"/>
                  </a:lnTo>
                  <a:lnTo>
                    <a:pt x="105" y="9"/>
                  </a:lnTo>
                  <a:lnTo>
                    <a:pt x="96" y="4"/>
                  </a:lnTo>
                  <a:lnTo>
                    <a:pt x="88" y="1"/>
                  </a:lnTo>
                  <a:lnTo>
                    <a:pt x="75" y="0"/>
                  </a:lnTo>
                  <a:lnTo>
                    <a:pt x="64" y="3"/>
                  </a:lnTo>
                  <a:lnTo>
                    <a:pt x="45" y="18"/>
                  </a:lnTo>
                  <a:lnTo>
                    <a:pt x="30" y="34"/>
                  </a:lnTo>
                  <a:lnTo>
                    <a:pt x="17" y="50"/>
                  </a:lnTo>
                  <a:lnTo>
                    <a:pt x="9" y="67"/>
                  </a:lnTo>
                  <a:lnTo>
                    <a:pt x="2" y="82"/>
                  </a:lnTo>
                  <a:lnTo>
                    <a:pt x="0" y="99"/>
                  </a:lnTo>
                  <a:lnTo>
                    <a:pt x="2" y="115"/>
                  </a:lnTo>
                  <a:lnTo>
                    <a:pt x="9" y="132"/>
                  </a:lnTo>
                  <a:lnTo>
                    <a:pt x="17" y="115"/>
                  </a:lnTo>
                  <a:lnTo>
                    <a:pt x="30" y="102"/>
                  </a:lnTo>
                  <a:lnTo>
                    <a:pt x="41" y="90"/>
                  </a:lnTo>
                  <a:lnTo>
                    <a:pt x="55" y="81"/>
                  </a:lnTo>
                  <a:lnTo>
                    <a:pt x="68" y="72"/>
                  </a:lnTo>
                  <a:lnTo>
                    <a:pt x="82" y="64"/>
                  </a:lnTo>
                  <a:lnTo>
                    <a:pt x="96" y="59"/>
                  </a:lnTo>
                  <a:lnTo>
                    <a:pt x="112" y="55"/>
                  </a:lnTo>
                  <a:close/>
                </a:path>
              </a:pathLst>
            </a:custGeom>
            <a:solidFill>
              <a:srgbClr val="FFF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77" name="Freeform 83"/>
            <p:cNvSpPr>
              <a:spLocks/>
            </p:cNvSpPr>
            <p:nvPr/>
          </p:nvSpPr>
          <p:spPr bwMode="auto">
            <a:xfrm>
              <a:off x="4613" y="2888"/>
              <a:ext cx="38" cy="66"/>
            </a:xfrm>
            <a:custGeom>
              <a:avLst/>
              <a:gdLst>
                <a:gd name="T0" fmla="*/ 112 w 113"/>
                <a:gd name="T1" fmla="*/ 56 h 133"/>
                <a:gd name="T2" fmla="*/ 113 w 113"/>
                <a:gd name="T3" fmla="*/ 39 h 133"/>
                <a:gd name="T4" fmla="*/ 113 w 113"/>
                <a:gd name="T5" fmla="*/ 26 h 133"/>
                <a:gd name="T6" fmla="*/ 110 w 113"/>
                <a:gd name="T7" fmla="*/ 16 h 133"/>
                <a:gd name="T8" fmla="*/ 106 w 113"/>
                <a:gd name="T9" fmla="*/ 9 h 133"/>
                <a:gd name="T10" fmla="*/ 97 w 113"/>
                <a:gd name="T11" fmla="*/ 4 h 133"/>
                <a:gd name="T12" fmla="*/ 89 w 113"/>
                <a:gd name="T13" fmla="*/ 1 h 133"/>
                <a:gd name="T14" fmla="*/ 76 w 113"/>
                <a:gd name="T15" fmla="*/ 0 h 133"/>
                <a:gd name="T16" fmla="*/ 65 w 113"/>
                <a:gd name="T17" fmla="*/ 1 h 133"/>
                <a:gd name="T18" fmla="*/ 45 w 113"/>
                <a:gd name="T19" fmla="*/ 17 h 133"/>
                <a:gd name="T20" fmla="*/ 30 w 113"/>
                <a:gd name="T21" fmla="*/ 34 h 133"/>
                <a:gd name="T22" fmla="*/ 17 w 113"/>
                <a:gd name="T23" fmla="*/ 50 h 133"/>
                <a:gd name="T24" fmla="*/ 9 w 113"/>
                <a:gd name="T25" fmla="*/ 67 h 133"/>
                <a:gd name="T26" fmla="*/ 2 w 113"/>
                <a:gd name="T27" fmla="*/ 82 h 133"/>
                <a:gd name="T28" fmla="*/ 0 w 113"/>
                <a:gd name="T29" fmla="*/ 99 h 133"/>
                <a:gd name="T30" fmla="*/ 3 w 113"/>
                <a:gd name="T31" fmla="*/ 116 h 133"/>
                <a:gd name="T32" fmla="*/ 10 w 113"/>
                <a:gd name="T33" fmla="*/ 133 h 133"/>
                <a:gd name="T34" fmla="*/ 18 w 113"/>
                <a:gd name="T35" fmla="*/ 116 h 133"/>
                <a:gd name="T36" fmla="*/ 30 w 113"/>
                <a:gd name="T37" fmla="*/ 102 h 133"/>
                <a:gd name="T38" fmla="*/ 42 w 113"/>
                <a:gd name="T39" fmla="*/ 89 h 133"/>
                <a:gd name="T40" fmla="*/ 55 w 113"/>
                <a:gd name="T41" fmla="*/ 80 h 133"/>
                <a:gd name="T42" fmla="*/ 68 w 113"/>
                <a:gd name="T43" fmla="*/ 71 h 133"/>
                <a:gd name="T44" fmla="*/ 82 w 113"/>
                <a:gd name="T45" fmla="*/ 64 h 133"/>
                <a:gd name="T46" fmla="*/ 96 w 113"/>
                <a:gd name="T47" fmla="*/ 59 h 133"/>
                <a:gd name="T48" fmla="*/ 112 w 113"/>
                <a:gd name="T49" fmla="*/ 56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3"/>
                <a:gd name="T76" fmla="*/ 0 h 133"/>
                <a:gd name="T77" fmla="*/ 113 w 113"/>
                <a:gd name="T78" fmla="*/ 133 h 1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3" h="133">
                  <a:moveTo>
                    <a:pt x="112" y="56"/>
                  </a:moveTo>
                  <a:lnTo>
                    <a:pt x="113" y="39"/>
                  </a:lnTo>
                  <a:lnTo>
                    <a:pt x="113" y="26"/>
                  </a:lnTo>
                  <a:lnTo>
                    <a:pt x="110" y="16"/>
                  </a:lnTo>
                  <a:lnTo>
                    <a:pt x="106" y="9"/>
                  </a:lnTo>
                  <a:lnTo>
                    <a:pt x="97" y="4"/>
                  </a:lnTo>
                  <a:lnTo>
                    <a:pt x="89" y="1"/>
                  </a:lnTo>
                  <a:lnTo>
                    <a:pt x="76" y="0"/>
                  </a:lnTo>
                  <a:lnTo>
                    <a:pt x="65" y="1"/>
                  </a:lnTo>
                  <a:lnTo>
                    <a:pt x="45" y="17"/>
                  </a:lnTo>
                  <a:lnTo>
                    <a:pt x="30" y="34"/>
                  </a:lnTo>
                  <a:lnTo>
                    <a:pt x="17" y="50"/>
                  </a:lnTo>
                  <a:lnTo>
                    <a:pt x="9" y="67"/>
                  </a:lnTo>
                  <a:lnTo>
                    <a:pt x="2" y="82"/>
                  </a:lnTo>
                  <a:lnTo>
                    <a:pt x="0" y="99"/>
                  </a:lnTo>
                  <a:lnTo>
                    <a:pt x="3" y="116"/>
                  </a:lnTo>
                  <a:lnTo>
                    <a:pt x="10" y="133"/>
                  </a:lnTo>
                  <a:lnTo>
                    <a:pt x="18" y="116"/>
                  </a:lnTo>
                  <a:lnTo>
                    <a:pt x="30" y="102"/>
                  </a:lnTo>
                  <a:lnTo>
                    <a:pt x="42" y="89"/>
                  </a:lnTo>
                  <a:lnTo>
                    <a:pt x="55" y="80"/>
                  </a:lnTo>
                  <a:lnTo>
                    <a:pt x="68" y="71"/>
                  </a:lnTo>
                  <a:lnTo>
                    <a:pt x="82" y="64"/>
                  </a:lnTo>
                  <a:lnTo>
                    <a:pt x="96" y="59"/>
                  </a:lnTo>
                  <a:lnTo>
                    <a:pt x="112" y="56"/>
                  </a:lnTo>
                  <a:close/>
                </a:path>
              </a:pathLst>
            </a:custGeom>
            <a:solidFill>
              <a:srgbClr val="FFF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78" name="Freeform 84"/>
            <p:cNvSpPr>
              <a:spLocks/>
            </p:cNvSpPr>
            <p:nvPr/>
          </p:nvSpPr>
          <p:spPr bwMode="auto">
            <a:xfrm>
              <a:off x="4737" y="2583"/>
              <a:ext cx="120" cy="277"/>
            </a:xfrm>
            <a:custGeom>
              <a:avLst/>
              <a:gdLst>
                <a:gd name="T0" fmla="*/ 83 w 361"/>
                <a:gd name="T1" fmla="*/ 463 h 553"/>
                <a:gd name="T2" fmla="*/ 72 w 361"/>
                <a:gd name="T3" fmla="*/ 404 h 553"/>
                <a:gd name="T4" fmla="*/ 62 w 361"/>
                <a:gd name="T5" fmla="*/ 347 h 553"/>
                <a:gd name="T6" fmla="*/ 51 w 361"/>
                <a:gd name="T7" fmla="*/ 288 h 553"/>
                <a:gd name="T8" fmla="*/ 41 w 361"/>
                <a:gd name="T9" fmla="*/ 231 h 553"/>
                <a:gd name="T10" fmla="*/ 30 w 361"/>
                <a:gd name="T11" fmla="*/ 172 h 553"/>
                <a:gd name="T12" fmla="*/ 20 w 361"/>
                <a:gd name="T13" fmla="*/ 115 h 553"/>
                <a:gd name="T14" fmla="*/ 10 w 361"/>
                <a:gd name="T15" fmla="*/ 57 h 553"/>
                <a:gd name="T16" fmla="*/ 0 w 361"/>
                <a:gd name="T17" fmla="*/ 0 h 553"/>
                <a:gd name="T18" fmla="*/ 42 w 361"/>
                <a:gd name="T19" fmla="*/ 36 h 553"/>
                <a:gd name="T20" fmla="*/ 87 w 361"/>
                <a:gd name="T21" fmla="*/ 82 h 553"/>
                <a:gd name="T22" fmla="*/ 133 w 361"/>
                <a:gd name="T23" fmla="*/ 131 h 553"/>
                <a:gd name="T24" fmla="*/ 179 w 361"/>
                <a:gd name="T25" fmla="*/ 188 h 553"/>
                <a:gd name="T26" fmla="*/ 224 w 361"/>
                <a:gd name="T27" fmla="*/ 248 h 553"/>
                <a:gd name="T28" fmla="*/ 271 w 361"/>
                <a:gd name="T29" fmla="*/ 314 h 553"/>
                <a:gd name="T30" fmla="*/ 316 w 361"/>
                <a:gd name="T31" fmla="*/ 383 h 553"/>
                <a:gd name="T32" fmla="*/ 361 w 361"/>
                <a:gd name="T33" fmla="*/ 457 h 553"/>
                <a:gd name="T34" fmla="*/ 334 w 361"/>
                <a:gd name="T35" fmla="*/ 504 h 553"/>
                <a:gd name="T36" fmla="*/ 305 w 361"/>
                <a:gd name="T37" fmla="*/ 535 h 553"/>
                <a:gd name="T38" fmla="*/ 272 w 361"/>
                <a:gd name="T39" fmla="*/ 551 h 553"/>
                <a:gd name="T40" fmla="*/ 240 w 361"/>
                <a:gd name="T41" fmla="*/ 553 h 553"/>
                <a:gd name="T42" fmla="*/ 202 w 361"/>
                <a:gd name="T43" fmla="*/ 543 h 553"/>
                <a:gd name="T44" fmla="*/ 164 w 361"/>
                <a:gd name="T45" fmla="*/ 524 h 553"/>
                <a:gd name="T46" fmla="*/ 124 w 361"/>
                <a:gd name="T47" fmla="*/ 497 h 553"/>
                <a:gd name="T48" fmla="*/ 83 w 361"/>
                <a:gd name="T49" fmla="*/ 463 h 55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1"/>
                <a:gd name="T76" fmla="*/ 0 h 553"/>
                <a:gd name="T77" fmla="*/ 361 w 361"/>
                <a:gd name="T78" fmla="*/ 553 h 55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1" h="553">
                  <a:moveTo>
                    <a:pt x="83" y="463"/>
                  </a:moveTo>
                  <a:lnTo>
                    <a:pt x="72" y="404"/>
                  </a:lnTo>
                  <a:lnTo>
                    <a:pt x="62" y="347"/>
                  </a:lnTo>
                  <a:lnTo>
                    <a:pt x="51" y="288"/>
                  </a:lnTo>
                  <a:lnTo>
                    <a:pt x="41" y="231"/>
                  </a:lnTo>
                  <a:lnTo>
                    <a:pt x="30" y="172"/>
                  </a:lnTo>
                  <a:lnTo>
                    <a:pt x="20" y="115"/>
                  </a:lnTo>
                  <a:lnTo>
                    <a:pt x="10" y="57"/>
                  </a:lnTo>
                  <a:lnTo>
                    <a:pt x="0" y="0"/>
                  </a:lnTo>
                  <a:lnTo>
                    <a:pt x="42" y="36"/>
                  </a:lnTo>
                  <a:lnTo>
                    <a:pt x="87" y="82"/>
                  </a:lnTo>
                  <a:lnTo>
                    <a:pt x="133" y="131"/>
                  </a:lnTo>
                  <a:lnTo>
                    <a:pt x="179" y="188"/>
                  </a:lnTo>
                  <a:lnTo>
                    <a:pt x="224" y="248"/>
                  </a:lnTo>
                  <a:lnTo>
                    <a:pt x="271" y="314"/>
                  </a:lnTo>
                  <a:lnTo>
                    <a:pt x="316" y="383"/>
                  </a:lnTo>
                  <a:lnTo>
                    <a:pt x="361" y="457"/>
                  </a:lnTo>
                  <a:lnTo>
                    <a:pt x="334" y="504"/>
                  </a:lnTo>
                  <a:lnTo>
                    <a:pt x="305" y="535"/>
                  </a:lnTo>
                  <a:lnTo>
                    <a:pt x="272" y="551"/>
                  </a:lnTo>
                  <a:lnTo>
                    <a:pt x="240" y="553"/>
                  </a:lnTo>
                  <a:lnTo>
                    <a:pt x="202" y="543"/>
                  </a:lnTo>
                  <a:lnTo>
                    <a:pt x="164" y="524"/>
                  </a:lnTo>
                  <a:lnTo>
                    <a:pt x="124" y="497"/>
                  </a:lnTo>
                  <a:lnTo>
                    <a:pt x="83" y="463"/>
                  </a:lnTo>
                  <a:close/>
                </a:path>
              </a:pathLst>
            </a:custGeom>
            <a:solidFill>
              <a:srgbClr val="782B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79" name="Freeform 85"/>
            <p:cNvSpPr>
              <a:spLocks/>
            </p:cNvSpPr>
            <p:nvPr/>
          </p:nvSpPr>
          <p:spPr bwMode="auto">
            <a:xfrm>
              <a:off x="4348" y="2267"/>
              <a:ext cx="453" cy="555"/>
            </a:xfrm>
            <a:custGeom>
              <a:avLst/>
              <a:gdLst>
                <a:gd name="T0" fmla="*/ 1343 w 1359"/>
                <a:gd name="T1" fmla="*/ 929 h 1111"/>
                <a:gd name="T2" fmla="*/ 1309 w 1359"/>
                <a:gd name="T3" fmla="*/ 888 h 1111"/>
                <a:gd name="T4" fmla="*/ 1270 w 1359"/>
                <a:gd name="T5" fmla="*/ 849 h 1111"/>
                <a:gd name="T6" fmla="*/ 1226 w 1359"/>
                <a:gd name="T7" fmla="*/ 811 h 1111"/>
                <a:gd name="T8" fmla="*/ 1194 w 1359"/>
                <a:gd name="T9" fmla="*/ 767 h 1111"/>
                <a:gd name="T10" fmla="*/ 1173 w 1359"/>
                <a:gd name="T11" fmla="*/ 717 h 1111"/>
                <a:gd name="T12" fmla="*/ 1151 w 1359"/>
                <a:gd name="T13" fmla="*/ 668 h 1111"/>
                <a:gd name="T14" fmla="*/ 1132 w 1359"/>
                <a:gd name="T15" fmla="*/ 618 h 1111"/>
                <a:gd name="T16" fmla="*/ 1092 w 1359"/>
                <a:gd name="T17" fmla="*/ 564 h 1111"/>
                <a:gd name="T18" fmla="*/ 1030 w 1359"/>
                <a:gd name="T19" fmla="*/ 516 h 1111"/>
                <a:gd name="T20" fmla="*/ 966 w 1359"/>
                <a:gd name="T21" fmla="*/ 476 h 1111"/>
                <a:gd name="T22" fmla="*/ 903 w 1359"/>
                <a:gd name="T23" fmla="*/ 442 h 1111"/>
                <a:gd name="T24" fmla="*/ 876 w 1359"/>
                <a:gd name="T25" fmla="*/ 421 h 1111"/>
                <a:gd name="T26" fmla="*/ 886 w 1359"/>
                <a:gd name="T27" fmla="*/ 405 h 1111"/>
                <a:gd name="T28" fmla="*/ 896 w 1359"/>
                <a:gd name="T29" fmla="*/ 391 h 1111"/>
                <a:gd name="T30" fmla="*/ 906 w 1359"/>
                <a:gd name="T31" fmla="*/ 375 h 1111"/>
                <a:gd name="T32" fmla="*/ 911 w 1359"/>
                <a:gd name="T33" fmla="*/ 320 h 1111"/>
                <a:gd name="T34" fmla="*/ 880 w 1359"/>
                <a:gd name="T35" fmla="*/ 228 h 1111"/>
                <a:gd name="T36" fmla="*/ 824 w 1359"/>
                <a:gd name="T37" fmla="*/ 136 h 1111"/>
                <a:gd name="T38" fmla="*/ 765 w 1359"/>
                <a:gd name="T39" fmla="*/ 45 h 1111"/>
                <a:gd name="T40" fmla="*/ 652 w 1359"/>
                <a:gd name="T41" fmla="*/ 34 h 1111"/>
                <a:gd name="T42" fmla="*/ 470 w 1359"/>
                <a:gd name="T43" fmla="*/ 94 h 1111"/>
                <a:gd name="T44" fmla="*/ 289 w 1359"/>
                <a:gd name="T45" fmla="*/ 166 h 1111"/>
                <a:gd name="T46" fmla="*/ 120 w 1359"/>
                <a:gd name="T47" fmla="*/ 277 h 1111"/>
                <a:gd name="T48" fmla="*/ 15 w 1359"/>
                <a:gd name="T49" fmla="*/ 416 h 1111"/>
                <a:gd name="T50" fmla="*/ 0 w 1359"/>
                <a:gd name="T51" fmla="*/ 499 h 1111"/>
                <a:gd name="T52" fmla="*/ 24 w 1359"/>
                <a:gd name="T53" fmla="*/ 546 h 1111"/>
                <a:gd name="T54" fmla="*/ 73 w 1359"/>
                <a:gd name="T55" fmla="*/ 570 h 1111"/>
                <a:gd name="T56" fmla="*/ 163 w 1359"/>
                <a:gd name="T57" fmla="*/ 593 h 1111"/>
                <a:gd name="T58" fmla="*/ 265 w 1359"/>
                <a:gd name="T59" fmla="*/ 683 h 1111"/>
                <a:gd name="T60" fmla="*/ 406 w 1359"/>
                <a:gd name="T61" fmla="*/ 806 h 1111"/>
                <a:gd name="T62" fmla="*/ 660 w 1359"/>
                <a:gd name="T63" fmla="*/ 899 h 1111"/>
                <a:gd name="T64" fmla="*/ 899 w 1359"/>
                <a:gd name="T65" fmla="*/ 963 h 1111"/>
                <a:gd name="T66" fmla="*/ 989 w 1359"/>
                <a:gd name="T67" fmla="*/ 1044 h 1111"/>
                <a:gd name="T68" fmla="*/ 1082 w 1359"/>
                <a:gd name="T69" fmla="*/ 1098 h 1111"/>
                <a:gd name="T70" fmla="*/ 1177 w 1359"/>
                <a:gd name="T71" fmla="*/ 1111 h 1111"/>
                <a:gd name="T72" fmla="*/ 1270 w 1359"/>
                <a:gd name="T73" fmla="*/ 1093 h 1111"/>
                <a:gd name="T74" fmla="*/ 1326 w 1359"/>
                <a:gd name="T75" fmla="*/ 1071 h 1111"/>
                <a:gd name="T76" fmla="*/ 1353 w 1359"/>
                <a:gd name="T77" fmla="*/ 1031 h 1111"/>
                <a:gd name="T78" fmla="*/ 1359 w 1359"/>
                <a:gd name="T79" fmla="*/ 978 h 11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359"/>
                <a:gd name="T121" fmla="*/ 0 h 1111"/>
                <a:gd name="T122" fmla="*/ 1359 w 1359"/>
                <a:gd name="T123" fmla="*/ 1111 h 111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359" h="1111">
                  <a:moveTo>
                    <a:pt x="1359" y="951"/>
                  </a:moveTo>
                  <a:lnTo>
                    <a:pt x="1343" y="929"/>
                  </a:lnTo>
                  <a:lnTo>
                    <a:pt x="1328" y="908"/>
                  </a:lnTo>
                  <a:lnTo>
                    <a:pt x="1309" y="888"/>
                  </a:lnTo>
                  <a:lnTo>
                    <a:pt x="1291" y="869"/>
                  </a:lnTo>
                  <a:lnTo>
                    <a:pt x="1270" y="849"/>
                  </a:lnTo>
                  <a:lnTo>
                    <a:pt x="1249" y="829"/>
                  </a:lnTo>
                  <a:lnTo>
                    <a:pt x="1226" y="811"/>
                  </a:lnTo>
                  <a:lnTo>
                    <a:pt x="1205" y="793"/>
                  </a:lnTo>
                  <a:lnTo>
                    <a:pt x="1194" y="767"/>
                  </a:lnTo>
                  <a:lnTo>
                    <a:pt x="1184" y="742"/>
                  </a:lnTo>
                  <a:lnTo>
                    <a:pt x="1173" y="717"/>
                  </a:lnTo>
                  <a:lnTo>
                    <a:pt x="1163" y="692"/>
                  </a:lnTo>
                  <a:lnTo>
                    <a:pt x="1151" y="668"/>
                  </a:lnTo>
                  <a:lnTo>
                    <a:pt x="1143" y="643"/>
                  </a:lnTo>
                  <a:lnTo>
                    <a:pt x="1132" y="618"/>
                  </a:lnTo>
                  <a:lnTo>
                    <a:pt x="1123" y="593"/>
                  </a:lnTo>
                  <a:lnTo>
                    <a:pt x="1092" y="564"/>
                  </a:lnTo>
                  <a:lnTo>
                    <a:pt x="1061" y="540"/>
                  </a:lnTo>
                  <a:lnTo>
                    <a:pt x="1030" y="516"/>
                  </a:lnTo>
                  <a:lnTo>
                    <a:pt x="999" y="495"/>
                  </a:lnTo>
                  <a:lnTo>
                    <a:pt x="966" y="476"/>
                  </a:lnTo>
                  <a:lnTo>
                    <a:pt x="935" y="459"/>
                  </a:lnTo>
                  <a:lnTo>
                    <a:pt x="903" y="442"/>
                  </a:lnTo>
                  <a:lnTo>
                    <a:pt x="872" y="429"/>
                  </a:lnTo>
                  <a:lnTo>
                    <a:pt x="876" y="421"/>
                  </a:lnTo>
                  <a:lnTo>
                    <a:pt x="880" y="413"/>
                  </a:lnTo>
                  <a:lnTo>
                    <a:pt x="886" y="405"/>
                  </a:lnTo>
                  <a:lnTo>
                    <a:pt x="892" y="399"/>
                  </a:lnTo>
                  <a:lnTo>
                    <a:pt x="896" y="391"/>
                  </a:lnTo>
                  <a:lnTo>
                    <a:pt x="900" y="383"/>
                  </a:lnTo>
                  <a:lnTo>
                    <a:pt x="906" y="375"/>
                  </a:lnTo>
                  <a:lnTo>
                    <a:pt x="911" y="369"/>
                  </a:lnTo>
                  <a:lnTo>
                    <a:pt x="911" y="320"/>
                  </a:lnTo>
                  <a:lnTo>
                    <a:pt x="900" y="273"/>
                  </a:lnTo>
                  <a:lnTo>
                    <a:pt x="880" y="228"/>
                  </a:lnTo>
                  <a:lnTo>
                    <a:pt x="855" y="182"/>
                  </a:lnTo>
                  <a:lnTo>
                    <a:pt x="824" y="136"/>
                  </a:lnTo>
                  <a:lnTo>
                    <a:pt x="793" y="90"/>
                  </a:lnTo>
                  <a:lnTo>
                    <a:pt x="765" y="45"/>
                  </a:lnTo>
                  <a:lnTo>
                    <a:pt x="741" y="0"/>
                  </a:lnTo>
                  <a:lnTo>
                    <a:pt x="652" y="34"/>
                  </a:lnTo>
                  <a:lnTo>
                    <a:pt x="561" y="66"/>
                  </a:lnTo>
                  <a:lnTo>
                    <a:pt x="470" y="94"/>
                  </a:lnTo>
                  <a:lnTo>
                    <a:pt x="379" y="128"/>
                  </a:lnTo>
                  <a:lnTo>
                    <a:pt x="289" y="166"/>
                  </a:lnTo>
                  <a:lnTo>
                    <a:pt x="203" y="216"/>
                  </a:lnTo>
                  <a:lnTo>
                    <a:pt x="120" y="277"/>
                  </a:lnTo>
                  <a:lnTo>
                    <a:pt x="45" y="357"/>
                  </a:lnTo>
                  <a:lnTo>
                    <a:pt x="15" y="416"/>
                  </a:lnTo>
                  <a:lnTo>
                    <a:pt x="1" y="464"/>
                  </a:lnTo>
                  <a:lnTo>
                    <a:pt x="0" y="499"/>
                  </a:lnTo>
                  <a:lnTo>
                    <a:pt x="8" y="528"/>
                  </a:lnTo>
                  <a:lnTo>
                    <a:pt x="24" y="546"/>
                  </a:lnTo>
                  <a:lnTo>
                    <a:pt x="46" y="560"/>
                  </a:lnTo>
                  <a:lnTo>
                    <a:pt x="73" y="570"/>
                  </a:lnTo>
                  <a:lnTo>
                    <a:pt x="104" y="579"/>
                  </a:lnTo>
                  <a:lnTo>
                    <a:pt x="163" y="593"/>
                  </a:lnTo>
                  <a:lnTo>
                    <a:pt x="214" y="631"/>
                  </a:lnTo>
                  <a:lnTo>
                    <a:pt x="265" y="683"/>
                  </a:lnTo>
                  <a:lnTo>
                    <a:pt x="327" y="745"/>
                  </a:lnTo>
                  <a:lnTo>
                    <a:pt x="406" y="806"/>
                  </a:lnTo>
                  <a:lnTo>
                    <a:pt x="515" y="859"/>
                  </a:lnTo>
                  <a:lnTo>
                    <a:pt x="660" y="899"/>
                  </a:lnTo>
                  <a:lnTo>
                    <a:pt x="854" y="918"/>
                  </a:lnTo>
                  <a:lnTo>
                    <a:pt x="899" y="963"/>
                  </a:lnTo>
                  <a:lnTo>
                    <a:pt x="944" y="1006"/>
                  </a:lnTo>
                  <a:lnTo>
                    <a:pt x="989" y="1044"/>
                  </a:lnTo>
                  <a:lnTo>
                    <a:pt x="1036" y="1076"/>
                  </a:lnTo>
                  <a:lnTo>
                    <a:pt x="1082" y="1098"/>
                  </a:lnTo>
                  <a:lnTo>
                    <a:pt x="1129" y="1111"/>
                  </a:lnTo>
                  <a:lnTo>
                    <a:pt x="1177" y="1111"/>
                  </a:lnTo>
                  <a:lnTo>
                    <a:pt x="1228" y="1097"/>
                  </a:lnTo>
                  <a:lnTo>
                    <a:pt x="1270" y="1093"/>
                  </a:lnTo>
                  <a:lnTo>
                    <a:pt x="1302" y="1085"/>
                  </a:lnTo>
                  <a:lnTo>
                    <a:pt x="1326" y="1071"/>
                  </a:lnTo>
                  <a:lnTo>
                    <a:pt x="1343" y="1054"/>
                  </a:lnTo>
                  <a:lnTo>
                    <a:pt x="1353" y="1031"/>
                  </a:lnTo>
                  <a:lnTo>
                    <a:pt x="1359" y="1006"/>
                  </a:lnTo>
                  <a:lnTo>
                    <a:pt x="1359" y="978"/>
                  </a:lnTo>
                  <a:lnTo>
                    <a:pt x="1359" y="951"/>
                  </a:lnTo>
                  <a:close/>
                </a:path>
              </a:pathLst>
            </a:custGeom>
            <a:solidFill>
              <a:srgbClr val="B86B0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80" name="Freeform 86"/>
            <p:cNvSpPr>
              <a:spLocks/>
            </p:cNvSpPr>
            <p:nvPr/>
          </p:nvSpPr>
          <p:spPr bwMode="auto">
            <a:xfrm>
              <a:off x="4376" y="2273"/>
              <a:ext cx="395" cy="515"/>
            </a:xfrm>
            <a:custGeom>
              <a:avLst/>
              <a:gdLst>
                <a:gd name="T0" fmla="*/ 1172 w 1186"/>
                <a:gd name="T1" fmla="*/ 871 h 1031"/>
                <a:gd name="T2" fmla="*/ 1141 w 1186"/>
                <a:gd name="T3" fmla="*/ 835 h 1031"/>
                <a:gd name="T4" fmla="*/ 1107 w 1186"/>
                <a:gd name="T5" fmla="*/ 801 h 1031"/>
                <a:gd name="T6" fmla="*/ 1069 w 1186"/>
                <a:gd name="T7" fmla="*/ 768 h 1031"/>
                <a:gd name="T8" fmla="*/ 1039 w 1186"/>
                <a:gd name="T9" fmla="*/ 730 h 1031"/>
                <a:gd name="T10" fmla="*/ 1022 w 1186"/>
                <a:gd name="T11" fmla="*/ 686 h 1031"/>
                <a:gd name="T12" fmla="*/ 1004 w 1186"/>
                <a:gd name="T13" fmla="*/ 643 h 1031"/>
                <a:gd name="T14" fmla="*/ 987 w 1186"/>
                <a:gd name="T15" fmla="*/ 600 h 1031"/>
                <a:gd name="T16" fmla="*/ 952 w 1186"/>
                <a:gd name="T17" fmla="*/ 554 h 1031"/>
                <a:gd name="T18" fmla="*/ 898 w 1186"/>
                <a:gd name="T19" fmla="*/ 511 h 1031"/>
                <a:gd name="T20" fmla="*/ 843 w 1186"/>
                <a:gd name="T21" fmla="*/ 476 h 1031"/>
                <a:gd name="T22" fmla="*/ 786 w 1186"/>
                <a:gd name="T23" fmla="*/ 447 h 1031"/>
                <a:gd name="T24" fmla="*/ 764 w 1186"/>
                <a:gd name="T25" fmla="*/ 425 h 1031"/>
                <a:gd name="T26" fmla="*/ 779 w 1186"/>
                <a:gd name="T27" fmla="*/ 399 h 1031"/>
                <a:gd name="T28" fmla="*/ 795 w 1186"/>
                <a:gd name="T29" fmla="*/ 369 h 1031"/>
                <a:gd name="T30" fmla="*/ 809 w 1186"/>
                <a:gd name="T31" fmla="*/ 341 h 1031"/>
                <a:gd name="T32" fmla="*/ 813 w 1186"/>
                <a:gd name="T33" fmla="*/ 290 h 1031"/>
                <a:gd name="T34" fmla="*/ 785 w 1186"/>
                <a:gd name="T35" fmla="*/ 207 h 1031"/>
                <a:gd name="T36" fmla="*/ 734 w 1186"/>
                <a:gd name="T37" fmla="*/ 123 h 1031"/>
                <a:gd name="T38" fmla="*/ 679 w 1186"/>
                <a:gd name="T39" fmla="*/ 40 h 1031"/>
                <a:gd name="T40" fmla="*/ 580 w 1186"/>
                <a:gd name="T41" fmla="*/ 33 h 1031"/>
                <a:gd name="T42" fmla="*/ 418 w 1186"/>
                <a:gd name="T43" fmla="*/ 102 h 1031"/>
                <a:gd name="T44" fmla="*/ 256 w 1186"/>
                <a:gd name="T45" fmla="*/ 186 h 1031"/>
                <a:gd name="T46" fmla="*/ 106 w 1186"/>
                <a:gd name="T47" fmla="*/ 298 h 1031"/>
                <a:gd name="T48" fmla="*/ 14 w 1186"/>
                <a:gd name="T49" fmla="*/ 421 h 1031"/>
                <a:gd name="T50" fmla="*/ 0 w 1186"/>
                <a:gd name="T51" fmla="*/ 481 h 1031"/>
                <a:gd name="T52" fmla="*/ 20 w 1186"/>
                <a:gd name="T53" fmla="*/ 504 h 1031"/>
                <a:gd name="T54" fmla="*/ 64 w 1186"/>
                <a:gd name="T55" fmla="*/ 511 h 1031"/>
                <a:gd name="T56" fmla="*/ 143 w 1186"/>
                <a:gd name="T57" fmla="*/ 531 h 1031"/>
                <a:gd name="T58" fmla="*/ 232 w 1186"/>
                <a:gd name="T59" fmla="*/ 625 h 1031"/>
                <a:gd name="T60" fmla="*/ 353 w 1186"/>
                <a:gd name="T61" fmla="*/ 749 h 1031"/>
                <a:gd name="T62" fmla="*/ 575 w 1186"/>
                <a:gd name="T63" fmla="*/ 844 h 1031"/>
                <a:gd name="T64" fmla="*/ 784 w 1186"/>
                <a:gd name="T65" fmla="*/ 900 h 1031"/>
                <a:gd name="T66" fmla="*/ 863 w 1186"/>
                <a:gd name="T67" fmla="*/ 972 h 1031"/>
                <a:gd name="T68" fmla="*/ 945 w 1186"/>
                <a:gd name="T69" fmla="*/ 1020 h 1031"/>
                <a:gd name="T70" fmla="*/ 1028 w 1186"/>
                <a:gd name="T71" fmla="*/ 1031 h 1031"/>
                <a:gd name="T72" fmla="*/ 1107 w 1186"/>
                <a:gd name="T73" fmla="*/ 1015 h 1031"/>
                <a:gd name="T74" fmla="*/ 1158 w 1186"/>
                <a:gd name="T75" fmla="*/ 997 h 1031"/>
                <a:gd name="T76" fmla="*/ 1182 w 1186"/>
                <a:gd name="T77" fmla="*/ 961 h 1031"/>
                <a:gd name="T78" fmla="*/ 1186 w 1186"/>
                <a:gd name="T79" fmla="*/ 914 h 103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86"/>
                <a:gd name="T121" fmla="*/ 0 h 1031"/>
                <a:gd name="T122" fmla="*/ 1186 w 1186"/>
                <a:gd name="T123" fmla="*/ 1031 h 103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86" h="1031">
                  <a:moveTo>
                    <a:pt x="1185" y="891"/>
                  </a:moveTo>
                  <a:lnTo>
                    <a:pt x="1172" y="871"/>
                  </a:lnTo>
                  <a:lnTo>
                    <a:pt x="1158" y="853"/>
                  </a:lnTo>
                  <a:lnTo>
                    <a:pt x="1141" y="835"/>
                  </a:lnTo>
                  <a:lnTo>
                    <a:pt x="1125" y="819"/>
                  </a:lnTo>
                  <a:lnTo>
                    <a:pt x="1107" y="801"/>
                  </a:lnTo>
                  <a:lnTo>
                    <a:pt x="1089" y="785"/>
                  </a:lnTo>
                  <a:lnTo>
                    <a:pt x="1069" y="768"/>
                  </a:lnTo>
                  <a:lnTo>
                    <a:pt x="1049" y="752"/>
                  </a:lnTo>
                  <a:lnTo>
                    <a:pt x="1039" y="730"/>
                  </a:lnTo>
                  <a:lnTo>
                    <a:pt x="1031" y="708"/>
                  </a:lnTo>
                  <a:lnTo>
                    <a:pt x="1022" y="686"/>
                  </a:lnTo>
                  <a:lnTo>
                    <a:pt x="1014" y="665"/>
                  </a:lnTo>
                  <a:lnTo>
                    <a:pt x="1004" y="643"/>
                  </a:lnTo>
                  <a:lnTo>
                    <a:pt x="995" y="622"/>
                  </a:lnTo>
                  <a:lnTo>
                    <a:pt x="987" y="600"/>
                  </a:lnTo>
                  <a:lnTo>
                    <a:pt x="978" y="579"/>
                  </a:lnTo>
                  <a:lnTo>
                    <a:pt x="952" y="554"/>
                  </a:lnTo>
                  <a:lnTo>
                    <a:pt x="925" y="532"/>
                  </a:lnTo>
                  <a:lnTo>
                    <a:pt x="898" y="511"/>
                  </a:lnTo>
                  <a:lnTo>
                    <a:pt x="871" y="493"/>
                  </a:lnTo>
                  <a:lnTo>
                    <a:pt x="843" y="476"/>
                  </a:lnTo>
                  <a:lnTo>
                    <a:pt x="815" y="460"/>
                  </a:lnTo>
                  <a:lnTo>
                    <a:pt x="786" y="447"/>
                  </a:lnTo>
                  <a:lnTo>
                    <a:pt x="760" y="435"/>
                  </a:lnTo>
                  <a:lnTo>
                    <a:pt x="764" y="425"/>
                  </a:lnTo>
                  <a:lnTo>
                    <a:pt x="771" y="413"/>
                  </a:lnTo>
                  <a:lnTo>
                    <a:pt x="779" y="399"/>
                  </a:lnTo>
                  <a:lnTo>
                    <a:pt x="788" y="384"/>
                  </a:lnTo>
                  <a:lnTo>
                    <a:pt x="795" y="369"/>
                  </a:lnTo>
                  <a:lnTo>
                    <a:pt x="803" y="354"/>
                  </a:lnTo>
                  <a:lnTo>
                    <a:pt x="809" y="341"/>
                  </a:lnTo>
                  <a:lnTo>
                    <a:pt x="815" y="333"/>
                  </a:lnTo>
                  <a:lnTo>
                    <a:pt x="813" y="290"/>
                  </a:lnTo>
                  <a:lnTo>
                    <a:pt x="803" y="248"/>
                  </a:lnTo>
                  <a:lnTo>
                    <a:pt x="785" y="207"/>
                  </a:lnTo>
                  <a:lnTo>
                    <a:pt x="762" y="165"/>
                  </a:lnTo>
                  <a:lnTo>
                    <a:pt x="734" y="123"/>
                  </a:lnTo>
                  <a:lnTo>
                    <a:pt x="706" y="81"/>
                  </a:lnTo>
                  <a:lnTo>
                    <a:pt x="679" y="40"/>
                  </a:lnTo>
                  <a:lnTo>
                    <a:pt x="659" y="0"/>
                  </a:lnTo>
                  <a:lnTo>
                    <a:pt x="580" y="33"/>
                  </a:lnTo>
                  <a:lnTo>
                    <a:pt x="500" y="67"/>
                  </a:lnTo>
                  <a:lnTo>
                    <a:pt x="418" y="102"/>
                  </a:lnTo>
                  <a:lnTo>
                    <a:pt x="338" y="143"/>
                  </a:lnTo>
                  <a:lnTo>
                    <a:pt x="256" y="186"/>
                  </a:lnTo>
                  <a:lnTo>
                    <a:pt x="180" y="238"/>
                  </a:lnTo>
                  <a:lnTo>
                    <a:pt x="106" y="298"/>
                  </a:lnTo>
                  <a:lnTo>
                    <a:pt x="40" y="371"/>
                  </a:lnTo>
                  <a:lnTo>
                    <a:pt x="14" y="421"/>
                  </a:lnTo>
                  <a:lnTo>
                    <a:pt x="2" y="457"/>
                  </a:lnTo>
                  <a:lnTo>
                    <a:pt x="0" y="481"/>
                  </a:lnTo>
                  <a:lnTo>
                    <a:pt x="7" y="497"/>
                  </a:lnTo>
                  <a:lnTo>
                    <a:pt x="20" y="504"/>
                  </a:lnTo>
                  <a:lnTo>
                    <a:pt x="40" y="508"/>
                  </a:lnTo>
                  <a:lnTo>
                    <a:pt x="64" y="511"/>
                  </a:lnTo>
                  <a:lnTo>
                    <a:pt x="91" y="516"/>
                  </a:lnTo>
                  <a:lnTo>
                    <a:pt x="143" y="531"/>
                  </a:lnTo>
                  <a:lnTo>
                    <a:pt x="187" y="570"/>
                  </a:lnTo>
                  <a:lnTo>
                    <a:pt x="232" y="625"/>
                  </a:lnTo>
                  <a:lnTo>
                    <a:pt x="285" y="687"/>
                  </a:lnTo>
                  <a:lnTo>
                    <a:pt x="353" y="749"/>
                  </a:lnTo>
                  <a:lnTo>
                    <a:pt x="448" y="803"/>
                  </a:lnTo>
                  <a:lnTo>
                    <a:pt x="575" y="844"/>
                  </a:lnTo>
                  <a:lnTo>
                    <a:pt x="744" y="862"/>
                  </a:lnTo>
                  <a:lnTo>
                    <a:pt x="784" y="900"/>
                  </a:lnTo>
                  <a:lnTo>
                    <a:pt x="823" y="939"/>
                  </a:lnTo>
                  <a:lnTo>
                    <a:pt x="863" y="972"/>
                  </a:lnTo>
                  <a:lnTo>
                    <a:pt x="905" y="1001"/>
                  </a:lnTo>
                  <a:lnTo>
                    <a:pt x="945" y="1020"/>
                  </a:lnTo>
                  <a:lnTo>
                    <a:pt x="986" y="1031"/>
                  </a:lnTo>
                  <a:lnTo>
                    <a:pt x="1028" y="1031"/>
                  </a:lnTo>
                  <a:lnTo>
                    <a:pt x="1070" y="1019"/>
                  </a:lnTo>
                  <a:lnTo>
                    <a:pt x="1107" y="1015"/>
                  </a:lnTo>
                  <a:lnTo>
                    <a:pt x="1137" y="1008"/>
                  </a:lnTo>
                  <a:lnTo>
                    <a:pt x="1158" y="997"/>
                  </a:lnTo>
                  <a:lnTo>
                    <a:pt x="1173" y="981"/>
                  </a:lnTo>
                  <a:lnTo>
                    <a:pt x="1182" y="961"/>
                  </a:lnTo>
                  <a:lnTo>
                    <a:pt x="1186" y="939"/>
                  </a:lnTo>
                  <a:lnTo>
                    <a:pt x="1186" y="914"/>
                  </a:lnTo>
                  <a:lnTo>
                    <a:pt x="1185" y="891"/>
                  </a:lnTo>
                  <a:close/>
                </a:path>
              </a:pathLst>
            </a:custGeom>
            <a:solidFill>
              <a:srgbClr val="BF7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81" name="Freeform 87"/>
            <p:cNvSpPr>
              <a:spLocks/>
            </p:cNvSpPr>
            <p:nvPr/>
          </p:nvSpPr>
          <p:spPr bwMode="auto">
            <a:xfrm>
              <a:off x="4388" y="2290"/>
              <a:ext cx="369" cy="483"/>
            </a:xfrm>
            <a:custGeom>
              <a:avLst/>
              <a:gdLst>
                <a:gd name="T0" fmla="*/ 1095 w 1108"/>
                <a:gd name="T1" fmla="*/ 816 h 966"/>
                <a:gd name="T2" fmla="*/ 1069 w 1108"/>
                <a:gd name="T3" fmla="*/ 783 h 966"/>
                <a:gd name="T4" fmla="*/ 1035 w 1108"/>
                <a:gd name="T5" fmla="*/ 752 h 966"/>
                <a:gd name="T6" fmla="*/ 999 w 1108"/>
                <a:gd name="T7" fmla="*/ 721 h 966"/>
                <a:gd name="T8" fmla="*/ 974 w 1108"/>
                <a:gd name="T9" fmla="*/ 686 h 966"/>
                <a:gd name="T10" fmla="*/ 957 w 1108"/>
                <a:gd name="T11" fmla="*/ 644 h 966"/>
                <a:gd name="T12" fmla="*/ 940 w 1108"/>
                <a:gd name="T13" fmla="*/ 603 h 966"/>
                <a:gd name="T14" fmla="*/ 923 w 1108"/>
                <a:gd name="T15" fmla="*/ 561 h 966"/>
                <a:gd name="T16" fmla="*/ 891 w 1108"/>
                <a:gd name="T17" fmla="*/ 518 h 966"/>
                <a:gd name="T18" fmla="*/ 840 w 1108"/>
                <a:gd name="T19" fmla="*/ 478 h 966"/>
                <a:gd name="T20" fmla="*/ 789 w 1108"/>
                <a:gd name="T21" fmla="*/ 445 h 966"/>
                <a:gd name="T22" fmla="*/ 738 w 1108"/>
                <a:gd name="T23" fmla="*/ 419 h 966"/>
                <a:gd name="T24" fmla="*/ 716 w 1108"/>
                <a:gd name="T25" fmla="*/ 400 h 966"/>
                <a:gd name="T26" fmla="*/ 728 w 1108"/>
                <a:gd name="T27" fmla="*/ 375 h 966"/>
                <a:gd name="T28" fmla="*/ 744 w 1108"/>
                <a:gd name="T29" fmla="*/ 345 h 966"/>
                <a:gd name="T30" fmla="*/ 757 w 1108"/>
                <a:gd name="T31" fmla="*/ 320 h 966"/>
                <a:gd name="T32" fmla="*/ 762 w 1108"/>
                <a:gd name="T33" fmla="*/ 273 h 966"/>
                <a:gd name="T34" fmla="*/ 737 w 1108"/>
                <a:gd name="T35" fmla="*/ 193 h 966"/>
                <a:gd name="T36" fmla="*/ 692 w 1108"/>
                <a:gd name="T37" fmla="*/ 115 h 966"/>
                <a:gd name="T38" fmla="*/ 642 w 1108"/>
                <a:gd name="T39" fmla="*/ 37 h 966"/>
                <a:gd name="T40" fmla="*/ 550 w 1108"/>
                <a:gd name="T41" fmla="*/ 31 h 966"/>
                <a:gd name="T42" fmla="*/ 397 w 1108"/>
                <a:gd name="T43" fmla="*/ 97 h 966"/>
                <a:gd name="T44" fmla="*/ 241 w 1108"/>
                <a:gd name="T45" fmla="*/ 175 h 966"/>
                <a:gd name="T46" fmla="*/ 99 w 1108"/>
                <a:gd name="T47" fmla="*/ 281 h 966"/>
                <a:gd name="T48" fmla="*/ 13 w 1108"/>
                <a:gd name="T49" fmla="*/ 394 h 966"/>
                <a:gd name="T50" fmla="*/ 0 w 1108"/>
                <a:gd name="T51" fmla="*/ 451 h 966"/>
                <a:gd name="T52" fmla="*/ 20 w 1108"/>
                <a:gd name="T53" fmla="*/ 473 h 966"/>
                <a:gd name="T54" fmla="*/ 59 w 1108"/>
                <a:gd name="T55" fmla="*/ 479 h 966"/>
                <a:gd name="T56" fmla="*/ 133 w 1108"/>
                <a:gd name="T57" fmla="*/ 499 h 966"/>
                <a:gd name="T58" fmla="*/ 216 w 1108"/>
                <a:gd name="T59" fmla="*/ 585 h 966"/>
                <a:gd name="T60" fmla="*/ 330 w 1108"/>
                <a:gd name="T61" fmla="*/ 701 h 966"/>
                <a:gd name="T62" fmla="*/ 538 w 1108"/>
                <a:gd name="T63" fmla="*/ 790 h 966"/>
                <a:gd name="T64" fmla="*/ 733 w 1108"/>
                <a:gd name="T65" fmla="*/ 845 h 966"/>
                <a:gd name="T66" fmla="*/ 807 w 1108"/>
                <a:gd name="T67" fmla="*/ 910 h 966"/>
                <a:gd name="T68" fmla="*/ 884 w 1108"/>
                <a:gd name="T69" fmla="*/ 956 h 966"/>
                <a:gd name="T70" fmla="*/ 961 w 1108"/>
                <a:gd name="T71" fmla="*/ 966 h 966"/>
                <a:gd name="T72" fmla="*/ 1036 w 1108"/>
                <a:gd name="T73" fmla="*/ 951 h 966"/>
                <a:gd name="T74" fmla="*/ 1083 w 1108"/>
                <a:gd name="T75" fmla="*/ 934 h 966"/>
                <a:gd name="T76" fmla="*/ 1104 w 1108"/>
                <a:gd name="T77" fmla="*/ 900 h 966"/>
                <a:gd name="T78" fmla="*/ 1108 w 1108"/>
                <a:gd name="T79" fmla="*/ 857 h 96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08"/>
                <a:gd name="T121" fmla="*/ 0 h 966"/>
                <a:gd name="T122" fmla="*/ 1108 w 1108"/>
                <a:gd name="T123" fmla="*/ 966 h 96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08" h="966">
                  <a:moveTo>
                    <a:pt x="1108" y="834"/>
                  </a:moveTo>
                  <a:lnTo>
                    <a:pt x="1095" y="816"/>
                  </a:lnTo>
                  <a:lnTo>
                    <a:pt x="1083" y="799"/>
                  </a:lnTo>
                  <a:lnTo>
                    <a:pt x="1069" y="783"/>
                  </a:lnTo>
                  <a:lnTo>
                    <a:pt x="1053" y="768"/>
                  </a:lnTo>
                  <a:lnTo>
                    <a:pt x="1035" y="752"/>
                  </a:lnTo>
                  <a:lnTo>
                    <a:pt x="1018" y="736"/>
                  </a:lnTo>
                  <a:lnTo>
                    <a:pt x="999" y="721"/>
                  </a:lnTo>
                  <a:lnTo>
                    <a:pt x="982" y="706"/>
                  </a:lnTo>
                  <a:lnTo>
                    <a:pt x="974" y="686"/>
                  </a:lnTo>
                  <a:lnTo>
                    <a:pt x="965" y="665"/>
                  </a:lnTo>
                  <a:lnTo>
                    <a:pt x="957" y="644"/>
                  </a:lnTo>
                  <a:lnTo>
                    <a:pt x="949" y="624"/>
                  </a:lnTo>
                  <a:lnTo>
                    <a:pt x="940" y="603"/>
                  </a:lnTo>
                  <a:lnTo>
                    <a:pt x="932" y="582"/>
                  </a:lnTo>
                  <a:lnTo>
                    <a:pt x="923" y="561"/>
                  </a:lnTo>
                  <a:lnTo>
                    <a:pt x="916" y="542"/>
                  </a:lnTo>
                  <a:lnTo>
                    <a:pt x="891" y="518"/>
                  </a:lnTo>
                  <a:lnTo>
                    <a:pt x="865" y="498"/>
                  </a:lnTo>
                  <a:lnTo>
                    <a:pt x="840" y="478"/>
                  </a:lnTo>
                  <a:lnTo>
                    <a:pt x="816" y="462"/>
                  </a:lnTo>
                  <a:lnTo>
                    <a:pt x="789" y="445"/>
                  </a:lnTo>
                  <a:lnTo>
                    <a:pt x="764" y="432"/>
                  </a:lnTo>
                  <a:lnTo>
                    <a:pt x="738" y="419"/>
                  </a:lnTo>
                  <a:lnTo>
                    <a:pt x="713" y="409"/>
                  </a:lnTo>
                  <a:lnTo>
                    <a:pt x="716" y="400"/>
                  </a:lnTo>
                  <a:lnTo>
                    <a:pt x="723" y="389"/>
                  </a:lnTo>
                  <a:lnTo>
                    <a:pt x="728" y="375"/>
                  </a:lnTo>
                  <a:lnTo>
                    <a:pt x="737" y="360"/>
                  </a:lnTo>
                  <a:lnTo>
                    <a:pt x="744" y="345"/>
                  </a:lnTo>
                  <a:lnTo>
                    <a:pt x="751" y="332"/>
                  </a:lnTo>
                  <a:lnTo>
                    <a:pt x="757" y="320"/>
                  </a:lnTo>
                  <a:lnTo>
                    <a:pt x="762" y="313"/>
                  </a:lnTo>
                  <a:lnTo>
                    <a:pt x="762" y="273"/>
                  </a:lnTo>
                  <a:lnTo>
                    <a:pt x="754" y="234"/>
                  </a:lnTo>
                  <a:lnTo>
                    <a:pt x="737" y="193"/>
                  </a:lnTo>
                  <a:lnTo>
                    <a:pt x="717" y="154"/>
                  </a:lnTo>
                  <a:lnTo>
                    <a:pt x="692" y="115"/>
                  </a:lnTo>
                  <a:lnTo>
                    <a:pt x="666" y="76"/>
                  </a:lnTo>
                  <a:lnTo>
                    <a:pt x="642" y="37"/>
                  </a:lnTo>
                  <a:lnTo>
                    <a:pt x="624" y="0"/>
                  </a:lnTo>
                  <a:lnTo>
                    <a:pt x="550" y="31"/>
                  </a:lnTo>
                  <a:lnTo>
                    <a:pt x="474" y="63"/>
                  </a:lnTo>
                  <a:lnTo>
                    <a:pt x="397" y="97"/>
                  </a:lnTo>
                  <a:lnTo>
                    <a:pt x="319" y="135"/>
                  </a:lnTo>
                  <a:lnTo>
                    <a:pt x="241" y="175"/>
                  </a:lnTo>
                  <a:lnTo>
                    <a:pt x="169" y="225"/>
                  </a:lnTo>
                  <a:lnTo>
                    <a:pt x="99" y="281"/>
                  </a:lnTo>
                  <a:lnTo>
                    <a:pt x="37" y="349"/>
                  </a:lnTo>
                  <a:lnTo>
                    <a:pt x="13" y="394"/>
                  </a:lnTo>
                  <a:lnTo>
                    <a:pt x="3" y="428"/>
                  </a:lnTo>
                  <a:lnTo>
                    <a:pt x="0" y="451"/>
                  </a:lnTo>
                  <a:lnTo>
                    <a:pt x="7" y="466"/>
                  </a:lnTo>
                  <a:lnTo>
                    <a:pt x="20" y="473"/>
                  </a:lnTo>
                  <a:lnTo>
                    <a:pt x="38" y="477"/>
                  </a:lnTo>
                  <a:lnTo>
                    <a:pt x="59" y="479"/>
                  </a:lnTo>
                  <a:lnTo>
                    <a:pt x="85" y="484"/>
                  </a:lnTo>
                  <a:lnTo>
                    <a:pt x="133" y="499"/>
                  </a:lnTo>
                  <a:lnTo>
                    <a:pt x="175" y="535"/>
                  </a:lnTo>
                  <a:lnTo>
                    <a:pt x="216" y="585"/>
                  </a:lnTo>
                  <a:lnTo>
                    <a:pt x="267" y="644"/>
                  </a:lnTo>
                  <a:lnTo>
                    <a:pt x="330" y="701"/>
                  </a:lnTo>
                  <a:lnTo>
                    <a:pt x="419" y="753"/>
                  </a:lnTo>
                  <a:lnTo>
                    <a:pt x="538" y="790"/>
                  </a:lnTo>
                  <a:lnTo>
                    <a:pt x="696" y="808"/>
                  </a:lnTo>
                  <a:lnTo>
                    <a:pt x="733" y="845"/>
                  </a:lnTo>
                  <a:lnTo>
                    <a:pt x="769" y="880"/>
                  </a:lnTo>
                  <a:lnTo>
                    <a:pt x="807" y="910"/>
                  </a:lnTo>
                  <a:lnTo>
                    <a:pt x="845" y="938"/>
                  </a:lnTo>
                  <a:lnTo>
                    <a:pt x="884" y="956"/>
                  </a:lnTo>
                  <a:lnTo>
                    <a:pt x="922" y="966"/>
                  </a:lnTo>
                  <a:lnTo>
                    <a:pt x="961" y="966"/>
                  </a:lnTo>
                  <a:lnTo>
                    <a:pt x="1002" y="955"/>
                  </a:lnTo>
                  <a:lnTo>
                    <a:pt x="1036" y="951"/>
                  </a:lnTo>
                  <a:lnTo>
                    <a:pt x="1063" y="944"/>
                  </a:lnTo>
                  <a:lnTo>
                    <a:pt x="1083" y="934"/>
                  </a:lnTo>
                  <a:lnTo>
                    <a:pt x="1097" y="919"/>
                  </a:lnTo>
                  <a:lnTo>
                    <a:pt x="1104" y="900"/>
                  </a:lnTo>
                  <a:lnTo>
                    <a:pt x="1108" y="880"/>
                  </a:lnTo>
                  <a:lnTo>
                    <a:pt x="1108" y="857"/>
                  </a:lnTo>
                  <a:lnTo>
                    <a:pt x="1108" y="834"/>
                  </a:lnTo>
                  <a:close/>
                </a:path>
              </a:pathLst>
            </a:custGeom>
            <a:solidFill>
              <a:srgbClr val="C77A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82" name="Freeform 88"/>
            <p:cNvSpPr>
              <a:spLocks/>
            </p:cNvSpPr>
            <p:nvPr/>
          </p:nvSpPr>
          <p:spPr bwMode="auto">
            <a:xfrm>
              <a:off x="4400" y="2306"/>
              <a:ext cx="345" cy="450"/>
            </a:xfrm>
            <a:custGeom>
              <a:avLst/>
              <a:gdLst>
                <a:gd name="T0" fmla="*/ 1024 w 1035"/>
                <a:gd name="T1" fmla="*/ 762 h 901"/>
                <a:gd name="T2" fmla="*/ 997 w 1035"/>
                <a:gd name="T3" fmla="*/ 731 h 901"/>
                <a:gd name="T4" fmla="*/ 966 w 1035"/>
                <a:gd name="T5" fmla="*/ 701 h 901"/>
                <a:gd name="T6" fmla="*/ 933 w 1035"/>
                <a:gd name="T7" fmla="*/ 672 h 901"/>
                <a:gd name="T8" fmla="*/ 909 w 1035"/>
                <a:gd name="T9" fmla="*/ 639 h 901"/>
                <a:gd name="T10" fmla="*/ 894 w 1035"/>
                <a:gd name="T11" fmla="*/ 600 h 901"/>
                <a:gd name="T12" fmla="*/ 878 w 1035"/>
                <a:gd name="T13" fmla="*/ 562 h 901"/>
                <a:gd name="T14" fmla="*/ 863 w 1035"/>
                <a:gd name="T15" fmla="*/ 525 h 901"/>
                <a:gd name="T16" fmla="*/ 832 w 1035"/>
                <a:gd name="T17" fmla="*/ 484 h 901"/>
                <a:gd name="T18" fmla="*/ 785 w 1035"/>
                <a:gd name="T19" fmla="*/ 448 h 901"/>
                <a:gd name="T20" fmla="*/ 738 w 1035"/>
                <a:gd name="T21" fmla="*/ 416 h 901"/>
                <a:gd name="T22" fmla="*/ 689 w 1035"/>
                <a:gd name="T23" fmla="*/ 390 h 901"/>
                <a:gd name="T24" fmla="*/ 669 w 1035"/>
                <a:gd name="T25" fmla="*/ 373 h 901"/>
                <a:gd name="T26" fmla="*/ 681 w 1035"/>
                <a:gd name="T27" fmla="*/ 350 h 901"/>
                <a:gd name="T28" fmla="*/ 695 w 1035"/>
                <a:gd name="T29" fmla="*/ 322 h 901"/>
                <a:gd name="T30" fmla="*/ 707 w 1035"/>
                <a:gd name="T31" fmla="*/ 299 h 901"/>
                <a:gd name="T32" fmla="*/ 713 w 1035"/>
                <a:gd name="T33" fmla="*/ 254 h 901"/>
                <a:gd name="T34" fmla="*/ 690 w 1035"/>
                <a:gd name="T35" fmla="*/ 180 h 901"/>
                <a:gd name="T36" fmla="*/ 651 w 1035"/>
                <a:gd name="T37" fmla="*/ 105 h 901"/>
                <a:gd name="T38" fmla="*/ 609 w 1035"/>
                <a:gd name="T39" fmla="*/ 34 h 901"/>
                <a:gd name="T40" fmla="*/ 521 w 1035"/>
                <a:gd name="T41" fmla="*/ 28 h 901"/>
                <a:gd name="T42" fmla="*/ 376 w 1035"/>
                <a:gd name="T43" fmla="*/ 90 h 901"/>
                <a:gd name="T44" fmla="*/ 229 w 1035"/>
                <a:gd name="T45" fmla="*/ 164 h 901"/>
                <a:gd name="T46" fmla="*/ 92 w 1035"/>
                <a:gd name="T47" fmla="*/ 263 h 901"/>
                <a:gd name="T48" fmla="*/ 12 w 1035"/>
                <a:gd name="T49" fmla="*/ 371 h 901"/>
                <a:gd name="T50" fmla="*/ 0 w 1035"/>
                <a:gd name="T51" fmla="*/ 421 h 901"/>
                <a:gd name="T52" fmla="*/ 19 w 1035"/>
                <a:gd name="T53" fmla="*/ 441 h 901"/>
                <a:gd name="T54" fmla="*/ 57 w 1035"/>
                <a:gd name="T55" fmla="*/ 448 h 901"/>
                <a:gd name="T56" fmla="*/ 124 w 1035"/>
                <a:gd name="T57" fmla="*/ 465 h 901"/>
                <a:gd name="T58" fmla="*/ 202 w 1035"/>
                <a:gd name="T59" fmla="*/ 547 h 901"/>
                <a:gd name="T60" fmla="*/ 309 w 1035"/>
                <a:gd name="T61" fmla="*/ 655 h 901"/>
                <a:gd name="T62" fmla="*/ 503 w 1035"/>
                <a:gd name="T63" fmla="*/ 737 h 901"/>
                <a:gd name="T64" fmla="*/ 685 w 1035"/>
                <a:gd name="T65" fmla="*/ 787 h 901"/>
                <a:gd name="T66" fmla="*/ 754 w 1035"/>
                <a:gd name="T67" fmla="*/ 848 h 901"/>
                <a:gd name="T68" fmla="*/ 825 w 1035"/>
                <a:gd name="T69" fmla="*/ 891 h 901"/>
                <a:gd name="T70" fmla="*/ 897 w 1035"/>
                <a:gd name="T71" fmla="*/ 901 h 901"/>
                <a:gd name="T72" fmla="*/ 967 w 1035"/>
                <a:gd name="T73" fmla="*/ 888 h 901"/>
                <a:gd name="T74" fmla="*/ 1011 w 1035"/>
                <a:gd name="T75" fmla="*/ 869 h 901"/>
                <a:gd name="T76" fmla="*/ 1031 w 1035"/>
                <a:gd name="T77" fmla="*/ 839 h 901"/>
                <a:gd name="T78" fmla="*/ 1035 w 1035"/>
                <a:gd name="T79" fmla="*/ 800 h 90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35"/>
                <a:gd name="T121" fmla="*/ 0 h 901"/>
                <a:gd name="T122" fmla="*/ 1035 w 1035"/>
                <a:gd name="T123" fmla="*/ 901 h 90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35" h="901">
                  <a:moveTo>
                    <a:pt x="1035" y="780"/>
                  </a:moveTo>
                  <a:lnTo>
                    <a:pt x="1024" y="762"/>
                  </a:lnTo>
                  <a:lnTo>
                    <a:pt x="1011" y="747"/>
                  </a:lnTo>
                  <a:lnTo>
                    <a:pt x="997" y="731"/>
                  </a:lnTo>
                  <a:lnTo>
                    <a:pt x="983" y="717"/>
                  </a:lnTo>
                  <a:lnTo>
                    <a:pt x="966" y="701"/>
                  </a:lnTo>
                  <a:lnTo>
                    <a:pt x="950" y="686"/>
                  </a:lnTo>
                  <a:lnTo>
                    <a:pt x="933" y="672"/>
                  </a:lnTo>
                  <a:lnTo>
                    <a:pt x="918" y="659"/>
                  </a:lnTo>
                  <a:lnTo>
                    <a:pt x="909" y="639"/>
                  </a:lnTo>
                  <a:lnTo>
                    <a:pt x="902" y="620"/>
                  </a:lnTo>
                  <a:lnTo>
                    <a:pt x="894" y="600"/>
                  </a:lnTo>
                  <a:lnTo>
                    <a:pt x="887" y="582"/>
                  </a:lnTo>
                  <a:lnTo>
                    <a:pt x="878" y="562"/>
                  </a:lnTo>
                  <a:lnTo>
                    <a:pt x="871" y="544"/>
                  </a:lnTo>
                  <a:lnTo>
                    <a:pt x="863" y="525"/>
                  </a:lnTo>
                  <a:lnTo>
                    <a:pt x="856" y="506"/>
                  </a:lnTo>
                  <a:lnTo>
                    <a:pt x="832" y="484"/>
                  </a:lnTo>
                  <a:lnTo>
                    <a:pt x="809" y="466"/>
                  </a:lnTo>
                  <a:lnTo>
                    <a:pt x="785" y="448"/>
                  </a:lnTo>
                  <a:lnTo>
                    <a:pt x="762" y="432"/>
                  </a:lnTo>
                  <a:lnTo>
                    <a:pt x="738" y="416"/>
                  </a:lnTo>
                  <a:lnTo>
                    <a:pt x="714" y="403"/>
                  </a:lnTo>
                  <a:lnTo>
                    <a:pt x="689" y="390"/>
                  </a:lnTo>
                  <a:lnTo>
                    <a:pt x="665" y="381"/>
                  </a:lnTo>
                  <a:lnTo>
                    <a:pt x="669" y="373"/>
                  </a:lnTo>
                  <a:lnTo>
                    <a:pt x="675" y="363"/>
                  </a:lnTo>
                  <a:lnTo>
                    <a:pt x="681" y="350"/>
                  </a:lnTo>
                  <a:lnTo>
                    <a:pt x="689" y="337"/>
                  </a:lnTo>
                  <a:lnTo>
                    <a:pt x="695" y="322"/>
                  </a:lnTo>
                  <a:lnTo>
                    <a:pt x="702" y="310"/>
                  </a:lnTo>
                  <a:lnTo>
                    <a:pt x="707" y="299"/>
                  </a:lnTo>
                  <a:lnTo>
                    <a:pt x="713" y="292"/>
                  </a:lnTo>
                  <a:lnTo>
                    <a:pt x="713" y="254"/>
                  </a:lnTo>
                  <a:lnTo>
                    <a:pt x="706" y="218"/>
                  </a:lnTo>
                  <a:lnTo>
                    <a:pt x="690" y="180"/>
                  </a:lnTo>
                  <a:lnTo>
                    <a:pt x="674" y="143"/>
                  </a:lnTo>
                  <a:lnTo>
                    <a:pt x="651" y="105"/>
                  </a:lnTo>
                  <a:lnTo>
                    <a:pt x="630" y="70"/>
                  </a:lnTo>
                  <a:lnTo>
                    <a:pt x="609" y="34"/>
                  </a:lnTo>
                  <a:lnTo>
                    <a:pt x="590" y="0"/>
                  </a:lnTo>
                  <a:lnTo>
                    <a:pt x="521" y="28"/>
                  </a:lnTo>
                  <a:lnTo>
                    <a:pt x="451" y="58"/>
                  </a:lnTo>
                  <a:lnTo>
                    <a:pt x="376" y="90"/>
                  </a:lnTo>
                  <a:lnTo>
                    <a:pt x="302" y="125"/>
                  </a:lnTo>
                  <a:lnTo>
                    <a:pt x="229" y="164"/>
                  </a:lnTo>
                  <a:lnTo>
                    <a:pt x="160" y="210"/>
                  </a:lnTo>
                  <a:lnTo>
                    <a:pt x="92" y="263"/>
                  </a:lnTo>
                  <a:lnTo>
                    <a:pt x="34" y="327"/>
                  </a:lnTo>
                  <a:lnTo>
                    <a:pt x="12" y="371"/>
                  </a:lnTo>
                  <a:lnTo>
                    <a:pt x="2" y="402"/>
                  </a:lnTo>
                  <a:lnTo>
                    <a:pt x="0" y="421"/>
                  </a:lnTo>
                  <a:lnTo>
                    <a:pt x="7" y="434"/>
                  </a:lnTo>
                  <a:lnTo>
                    <a:pt x="19" y="441"/>
                  </a:lnTo>
                  <a:lnTo>
                    <a:pt x="37" y="445"/>
                  </a:lnTo>
                  <a:lnTo>
                    <a:pt x="57" y="448"/>
                  </a:lnTo>
                  <a:lnTo>
                    <a:pt x="81" y="453"/>
                  </a:lnTo>
                  <a:lnTo>
                    <a:pt x="124" y="465"/>
                  </a:lnTo>
                  <a:lnTo>
                    <a:pt x="164" y="500"/>
                  </a:lnTo>
                  <a:lnTo>
                    <a:pt x="202" y="547"/>
                  </a:lnTo>
                  <a:lnTo>
                    <a:pt x="250" y="602"/>
                  </a:lnTo>
                  <a:lnTo>
                    <a:pt x="309" y="655"/>
                  </a:lnTo>
                  <a:lnTo>
                    <a:pt x="393" y="703"/>
                  </a:lnTo>
                  <a:lnTo>
                    <a:pt x="503" y="737"/>
                  </a:lnTo>
                  <a:lnTo>
                    <a:pt x="651" y="754"/>
                  </a:lnTo>
                  <a:lnTo>
                    <a:pt x="685" y="787"/>
                  </a:lnTo>
                  <a:lnTo>
                    <a:pt x="719" y="820"/>
                  </a:lnTo>
                  <a:lnTo>
                    <a:pt x="754" y="848"/>
                  </a:lnTo>
                  <a:lnTo>
                    <a:pt x="789" y="875"/>
                  </a:lnTo>
                  <a:lnTo>
                    <a:pt x="825" y="891"/>
                  </a:lnTo>
                  <a:lnTo>
                    <a:pt x="861" y="901"/>
                  </a:lnTo>
                  <a:lnTo>
                    <a:pt x="897" y="901"/>
                  </a:lnTo>
                  <a:lnTo>
                    <a:pt x="935" y="890"/>
                  </a:lnTo>
                  <a:lnTo>
                    <a:pt x="967" y="888"/>
                  </a:lnTo>
                  <a:lnTo>
                    <a:pt x="993" y="881"/>
                  </a:lnTo>
                  <a:lnTo>
                    <a:pt x="1011" y="869"/>
                  </a:lnTo>
                  <a:lnTo>
                    <a:pt x="1025" y="858"/>
                  </a:lnTo>
                  <a:lnTo>
                    <a:pt x="1031" y="839"/>
                  </a:lnTo>
                  <a:lnTo>
                    <a:pt x="1035" y="821"/>
                  </a:lnTo>
                  <a:lnTo>
                    <a:pt x="1035" y="800"/>
                  </a:lnTo>
                  <a:lnTo>
                    <a:pt x="1035" y="780"/>
                  </a:lnTo>
                  <a:close/>
                </a:path>
              </a:pathLst>
            </a:custGeom>
            <a:solidFill>
              <a:srgbClr val="D18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83" name="Freeform 89"/>
            <p:cNvSpPr>
              <a:spLocks/>
            </p:cNvSpPr>
            <p:nvPr/>
          </p:nvSpPr>
          <p:spPr bwMode="auto">
            <a:xfrm>
              <a:off x="4412" y="2322"/>
              <a:ext cx="320" cy="419"/>
            </a:xfrm>
            <a:custGeom>
              <a:avLst/>
              <a:gdLst>
                <a:gd name="T0" fmla="*/ 949 w 960"/>
                <a:gd name="T1" fmla="*/ 709 h 837"/>
                <a:gd name="T2" fmla="*/ 923 w 960"/>
                <a:gd name="T3" fmla="*/ 679 h 837"/>
                <a:gd name="T4" fmla="*/ 895 w 960"/>
                <a:gd name="T5" fmla="*/ 652 h 837"/>
                <a:gd name="T6" fmla="*/ 865 w 960"/>
                <a:gd name="T7" fmla="*/ 626 h 837"/>
                <a:gd name="T8" fmla="*/ 841 w 960"/>
                <a:gd name="T9" fmla="*/ 594 h 837"/>
                <a:gd name="T10" fmla="*/ 827 w 960"/>
                <a:gd name="T11" fmla="*/ 559 h 837"/>
                <a:gd name="T12" fmla="*/ 813 w 960"/>
                <a:gd name="T13" fmla="*/ 524 h 837"/>
                <a:gd name="T14" fmla="*/ 799 w 960"/>
                <a:gd name="T15" fmla="*/ 489 h 837"/>
                <a:gd name="T16" fmla="*/ 771 w 960"/>
                <a:gd name="T17" fmla="*/ 451 h 837"/>
                <a:gd name="T18" fmla="*/ 727 w 960"/>
                <a:gd name="T19" fmla="*/ 417 h 837"/>
                <a:gd name="T20" fmla="*/ 683 w 960"/>
                <a:gd name="T21" fmla="*/ 388 h 837"/>
                <a:gd name="T22" fmla="*/ 638 w 960"/>
                <a:gd name="T23" fmla="*/ 365 h 837"/>
                <a:gd name="T24" fmla="*/ 620 w 960"/>
                <a:gd name="T25" fmla="*/ 348 h 837"/>
                <a:gd name="T26" fmla="*/ 631 w 960"/>
                <a:gd name="T27" fmla="*/ 327 h 837"/>
                <a:gd name="T28" fmla="*/ 644 w 960"/>
                <a:gd name="T29" fmla="*/ 302 h 837"/>
                <a:gd name="T30" fmla="*/ 655 w 960"/>
                <a:gd name="T31" fmla="*/ 280 h 837"/>
                <a:gd name="T32" fmla="*/ 661 w 960"/>
                <a:gd name="T33" fmla="*/ 238 h 837"/>
                <a:gd name="T34" fmla="*/ 644 w 960"/>
                <a:gd name="T35" fmla="*/ 169 h 837"/>
                <a:gd name="T36" fmla="*/ 608 w 960"/>
                <a:gd name="T37" fmla="*/ 100 h 837"/>
                <a:gd name="T38" fmla="*/ 570 w 960"/>
                <a:gd name="T39" fmla="*/ 32 h 837"/>
                <a:gd name="T40" fmla="*/ 490 w 960"/>
                <a:gd name="T41" fmla="*/ 26 h 837"/>
                <a:gd name="T42" fmla="*/ 353 w 960"/>
                <a:gd name="T43" fmla="*/ 83 h 837"/>
                <a:gd name="T44" fmla="*/ 215 w 960"/>
                <a:gd name="T45" fmla="*/ 153 h 837"/>
                <a:gd name="T46" fmla="*/ 87 w 960"/>
                <a:gd name="T47" fmla="*/ 246 h 837"/>
                <a:gd name="T48" fmla="*/ 13 w 960"/>
                <a:gd name="T49" fmla="*/ 345 h 837"/>
                <a:gd name="T50" fmla="*/ 0 w 960"/>
                <a:gd name="T51" fmla="*/ 392 h 837"/>
                <a:gd name="T52" fmla="*/ 18 w 960"/>
                <a:gd name="T53" fmla="*/ 410 h 837"/>
                <a:gd name="T54" fmla="*/ 54 w 960"/>
                <a:gd name="T55" fmla="*/ 416 h 837"/>
                <a:gd name="T56" fmla="*/ 116 w 960"/>
                <a:gd name="T57" fmla="*/ 433 h 837"/>
                <a:gd name="T58" fmla="*/ 188 w 960"/>
                <a:gd name="T59" fmla="*/ 507 h 837"/>
                <a:gd name="T60" fmla="*/ 287 w 960"/>
                <a:gd name="T61" fmla="*/ 607 h 837"/>
                <a:gd name="T62" fmla="*/ 464 w 960"/>
                <a:gd name="T63" fmla="*/ 685 h 837"/>
                <a:gd name="T64" fmla="*/ 632 w 960"/>
                <a:gd name="T65" fmla="*/ 732 h 837"/>
                <a:gd name="T66" fmla="*/ 697 w 960"/>
                <a:gd name="T67" fmla="*/ 789 h 837"/>
                <a:gd name="T68" fmla="*/ 764 w 960"/>
                <a:gd name="T69" fmla="*/ 828 h 837"/>
                <a:gd name="T70" fmla="*/ 831 w 960"/>
                <a:gd name="T71" fmla="*/ 836 h 837"/>
                <a:gd name="T72" fmla="*/ 896 w 960"/>
                <a:gd name="T73" fmla="*/ 824 h 837"/>
                <a:gd name="T74" fmla="*/ 936 w 960"/>
                <a:gd name="T75" fmla="*/ 809 h 837"/>
                <a:gd name="T76" fmla="*/ 956 w 960"/>
                <a:gd name="T77" fmla="*/ 780 h 837"/>
                <a:gd name="T78" fmla="*/ 960 w 960"/>
                <a:gd name="T79" fmla="*/ 743 h 83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60"/>
                <a:gd name="T121" fmla="*/ 0 h 837"/>
                <a:gd name="T122" fmla="*/ 960 w 960"/>
                <a:gd name="T123" fmla="*/ 837 h 83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60" h="837">
                  <a:moveTo>
                    <a:pt x="960" y="725"/>
                  </a:moveTo>
                  <a:lnTo>
                    <a:pt x="949" y="709"/>
                  </a:lnTo>
                  <a:lnTo>
                    <a:pt x="937" y="694"/>
                  </a:lnTo>
                  <a:lnTo>
                    <a:pt x="923" y="679"/>
                  </a:lnTo>
                  <a:lnTo>
                    <a:pt x="910" y="666"/>
                  </a:lnTo>
                  <a:lnTo>
                    <a:pt x="895" y="652"/>
                  </a:lnTo>
                  <a:lnTo>
                    <a:pt x="881" y="639"/>
                  </a:lnTo>
                  <a:lnTo>
                    <a:pt x="865" y="626"/>
                  </a:lnTo>
                  <a:lnTo>
                    <a:pt x="850" y="614"/>
                  </a:lnTo>
                  <a:lnTo>
                    <a:pt x="841" y="594"/>
                  </a:lnTo>
                  <a:lnTo>
                    <a:pt x="834" y="577"/>
                  </a:lnTo>
                  <a:lnTo>
                    <a:pt x="827" y="559"/>
                  </a:lnTo>
                  <a:lnTo>
                    <a:pt x="820" y="542"/>
                  </a:lnTo>
                  <a:lnTo>
                    <a:pt x="813" y="524"/>
                  </a:lnTo>
                  <a:lnTo>
                    <a:pt x="806" y="507"/>
                  </a:lnTo>
                  <a:lnTo>
                    <a:pt x="799" y="489"/>
                  </a:lnTo>
                  <a:lnTo>
                    <a:pt x="793" y="472"/>
                  </a:lnTo>
                  <a:lnTo>
                    <a:pt x="771" y="451"/>
                  </a:lnTo>
                  <a:lnTo>
                    <a:pt x="749" y="434"/>
                  </a:lnTo>
                  <a:lnTo>
                    <a:pt x="727" y="417"/>
                  </a:lnTo>
                  <a:lnTo>
                    <a:pt x="706" y="402"/>
                  </a:lnTo>
                  <a:lnTo>
                    <a:pt x="683" y="388"/>
                  </a:lnTo>
                  <a:lnTo>
                    <a:pt x="661" y="376"/>
                  </a:lnTo>
                  <a:lnTo>
                    <a:pt x="638" y="365"/>
                  </a:lnTo>
                  <a:lnTo>
                    <a:pt x="615" y="355"/>
                  </a:lnTo>
                  <a:lnTo>
                    <a:pt x="620" y="348"/>
                  </a:lnTo>
                  <a:lnTo>
                    <a:pt x="625" y="339"/>
                  </a:lnTo>
                  <a:lnTo>
                    <a:pt x="631" y="327"/>
                  </a:lnTo>
                  <a:lnTo>
                    <a:pt x="638" y="315"/>
                  </a:lnTo>
                  <a:lnTo>
                    <a:pt x="644" y="302"/>
                  </a:lnTo>
                  <a:lnTo>
                    <a:pt x="649" y="290"/>
                  </a:lnTo>
                  <a:lnTo>
                    <a:pt x="655" y="280"/>
                  </a:lnTo>
                  <a:lnTo>
                    <a:pt x="661" y="273"/>
                  </a:lnTo>
                  <a:lnTo>
                    <a:pt x="661" y="238"/>
                  </a:lnTo>
                  <a:lnTo>
                    <a:pt x="655" y="204"/>
                  </a:lnTo>
                  <a:lnTo>
                    <a:pt x="644" y="169"/>
                  </a:lnTo>
                  <a:lnTo>
                    <a:pt x="628" y="135"/>
                  </a:lnTo>
                  <a:lnTo>
                    <a:pt x="608" y="100"/>
                  </a:lnTo>
                  <a:lnTo>
                    <a:pt x="589" y="66"/>
                  </a:lnTo>
                  <a:lnTo>
                    <a:pt x="570" y="32"/>
                  </a:lnTo>
                  <a:lnTo>
                    <a:pt x="555" y="0"/>
                  </a:lnTo>
                  <a:lnTo>
                    <a:pt x="490" y="26"/>
                  </a:lnTo>
                  <a:lnTo>
                    <a:pt x="423" y="54"/>
                  </a:lnTo>
                  <a:lnTo>
                    <a:pt x="353" y="83"/>
                  </a:lnTo>
                  <a:lnTo>
                    <a:pt x="285" y="117"/>
                  </a:lnTo>
                  <a:lnTo>
                    <a:pt x="215" y="153"/>
                  </a:lnTo>
                  <a:lnTo>
                    <a:pt x="150" y="196"/>
                  </a:lnTo>
                  <a:lnTo>
                    <a:pt x="87" y="246"/>
                  </a:lnTo>
                  <a:lnTo>
                    <a:pt x="34" y="305"/>
                  </a:lnTo>
                  <a:lnTo>
                    <a:pt x="13" y="345"/>
                  </a:lnTo>
                  <a:lnTo>
                    <a:pt x="3" y="374"/>
                  </a:lnTo>
                  <a:lnTo>
                    <a:pt x="0" y="392"/>
                  </a:lnTo>
                  <a:lnTo>
                    <a:pt x="7" y="405"/>
                  </a:lnTo>
                  <a:lnTo>
                    <a:pt x="18" y="410"/>
                  </a:lnTo>
                  <a:lnTo>
                    <a:pt x="34" y="414"/>
                  </a:lnTo>
                  <a:lnTo>
                    <a:pt x="54" y="416"/>
                  </a:lnTo>
                  <a:lnTo>
                    <a:pt x="75" y="421"/>
                  </a:lnTo>
                  <a:lnTo>
                    <a:pt x="116" y="433"/>
                  </a:lnTo>
                  <a:lnTo>
                    <a:pt x="152" y="464"/>
                  </a:lnTo>
                  <a:lnTo>
                    <a:pt x="188" y="507"/>
                  </a:lnTo>
                  <a:lnTo>
                    <a:pt x="231" y="558"/>
                  </a:lnTo>
                  <a:lnTo>
                    <a:pt x="287" y="607"/>
                  </a:lnTo>
                  <a:lnTo>
                    <a:pt x="363" y="653"/>
                  </a:lnTo>
                  <a:lnTo>
                    <a:pt x="464" y="685"/>
                  </a:lnTo>
                  <a:lnTo>
                    <a:pt x="601" y="700"/>
                  </a:lnTo>
                  <a:lnTo>
                    <a:pt x="632" y="732"/>
                  </a:lnTo>
                  <a:lnTo>
                    <a:pt x="666" y="762"/>
                  </a:lnTo>
                  <a:lnTo>
                    <a:pt x="697" y="789"/>
                  </a:lnTo>
                  <a:lnTo>
                    <a:pt x="731" y="812"/>
                  </a:lnTo>
                  <a:lnTo>
                    <a:pt x="764" y="828"/>
                  </a:lnTo>
                  <a:lnTo>
                    <a:pt x="797" y="837"/>
                  </a:lnTo>
                  <a:lnTo>
                    <a:pt x="831" y="836"/>
                  </a:lnTo>
                  <a:lnTo>
                    <a:pt x="867" y="827"/>
                  </a:lnTo>
                  <a:lnTo>
                    <a:pt x="896" y="824"/>
                  </a:lnTo>
                  <a:lnTo>
                    <a:pt x="920" y="818"/>
                  </a:lnTo>
                  <a:lnTo>
                    <a:pt x="936" y="809"/>
                  </a:lnTo>
                  <a:lnTo>
                    <a:pt x="949" y="797"/>
                  </a:lnTo>
                  <a:lnTo>
                    <a:pt x="956" y="780"/>
                  </a:lnTo>
                  <a:lnTo>
                    <a:pt x="960" y="763"/>
                  </a:lnTo>
                  <a:lnTo>
                    <a:pt x="960" y="743"/>
                  </a:lnTo>
                  <a:lnTo>
                    <a:pt x="960" y="725"/>
                  </a:lnTo>
                  <a:close/>
                </a:path>
              </a:pathLst>
            </a:custGeom>
            <a:solidFill>
              <a:srgbClr val="DB8F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84" name="Freeform 90"/>
            <p:cNvSpPr>
              <a:spLocks/>
            </p:cNvSpPr>
            <p:nvPr/>
          </p:nvSpPr>
          <p:spPr bwMode="auto">
            <a:xfrm>
              <a:off x="4537" y="2427"/>
              <a:ext cx="105" cy="56"/>
            </a:xfrm>
            <a:custGeom>
              <a:avLst/>
              <a:gdLst>
                <a:gd name="T0" fmla="*/ 219 w 316"/>
                <a:gd name="T1" fmla="*/ 76 h 114"/>
                <a:gd name="T2" fmla="*/ 192 w 316"/>
                <a:gd name="T3" fmla="*/ 55 h 114"/>
                <a:gd name="T4" fmla="*/ 167 w 316"/>
                <a:gd name="T5" fmla="*/ 38 h 114"/>
                <a:gd name="T6" fmla="*/ 140 w 316"/>
                <a:gd name="T7" fmla="*/ 24 h 114"/>
                <a:gd name="T8" fmla="*/ 114 w 316"/>
                <a:gd name="T9" fmla="*/ 13 h 114"/>
                <a:gd name="T10" fmla="*/ 86 w 316"/>
                <a:gd name="T11" fmla="*/ 5 h 114"/>
                <a:gd name="T12" fmla="*/ 58 w 316"/>
                <a:gd name="T13" fmla="*/ 2 h 114"/>
                <a:gd name="T14" fmla="*/ 28 w 316"/>
                <a:gd name="T15" fmla="*/ 0 h 114"/>
                <a:gd name="T16" fmla="*/ 0 w 316"/>
                <a:gd name="T17" fmla="*/ 4 h 114"/>
                <a:gd name="T18" fmla="*/ 32 w 316"/>
                <a:gd name="T19" fmla="*/ 4 h 114"/>
                <a:gd name="T20" fmla="*/ 64 w 316"/>
                <a:gd name="T21" fmla="*/ 9 h 114"/>
                <a:gd name="T22" fmla="*/ 93 w 316"/>
                <a:gd name="T23" fmla="*/ 16 h 114"/>
                <a:gd name="T24" fmla="*/ 120 w 316"/>
                <a:gd name="T25" fmla="*/ 26 h 114"/>
                <a:gd name="T26" fmla="*/ 144 w 316"/>
                <a:gd name="T27" fmla="*/ 37 h 114"/>
                <a:gd name="T28" fmla="*/ 168 w 316"/>
                <a:gd name="T29" fmla="*/ 51 h 114"/>
                <a:gd name="T30" fmla="*/ 189 w 316"/>
                <a:gd name="T31" fmla="*/ 67 h 114"/>
                <a:gd name="T32" fmla="*/ 210 w 316"/>
                <a:gd name="T33" fmla="*/ 86 h 114"/>
                <a:gd name="T34" fmla="*/ 219 w 316"/>
                <a:gd name="T35" fmla="*/ 90 h 114"/>
                <a:gd name="T36" fmla="*/ 230 w 316"/>
                <a:gd name="T37" fmla="*/ 94 h 114"/>
                <a:gd name="T38" fmla="*/ 241 w 316"/>
                <a:gd name="T39" fmla="*/ 98 h 114"/>
                <a:gd name="T40" fmla="*/ 254 w 316"/>
                <a:gd name="T41" fmla="*/ 102 h 114"/>
                <a:gd name="T42" fmla="*/ 265 w 316"/>
                <a:gd name="T43" fmla="*/ 105 h 114"/>
                <a:gd name="T44" fmla="*/ 278 w 316"/>
                <a:gd name="T45" fmla="*/ 107 h 114"/>
                <a:gd name="T46" fmla="*/ 292 w 316"/>
                <a:gd name="T47" fmla="*/ 110 h 114"/>
                <a:gd name="T48" fmla="*/ 308 w 316"/>
                <a:gd name="T49" fmla="*/ 114 h 114"/>
                <a:gd name="T50" fmla="*/ 312 w 316"/>
                <a:gd name="T51" fmla="*/ 107 h 114"/>
                <a:gd name="T52" fmla="*/ 316 w 316"/>
                <a:gd name="T53" fmla="*/ 102 h 114"/>
                <a:gd name="T54" fmla="*/ 302 w 316"/>
                <a:gd name="T55" fmla="*/ 101 h 114"/>
                <a:gd name="T56" fmla="*/ 289 w 316"/>
                <a:gd name="T57" fmla="*/ 99 h 114"/>
                <a:gd name="T58" fmla="*/ 277 w 316"/>
                <a:gd name="T59" fmla="*/ 97 h 114"/>
                <a:gd name="T60" fmla="*/ 264 w 316"/>
                <a:gd name="T61" fmla="*/ 94 h 114"/>
                <a:gd name="T62" fmla="*/ 251 w 316"/>
                <a:gd name="T63" fmla="*/ 90 h 114"/>
                <a:gd name="T64" fmla="*/ 240 w 316"/>
                <a:gd name="T65" fmla="*/ 86 h 114"/>
                <a:gd name="T66" fmla="*/ 229 w 316"/>
                <a:gd name="T67" fmla="*/ 81 h 114"/>
                <a:gd name="T68" fmla="*/ 219 w 316"/>
                <a:gd name="T69" fmla="*/ 76 h 11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16"/>
                <a:gd name="T106" fmla="*/ 0 h 114"/>
                <a:gd name="T107" fmla="*/ 316 w 316"/>
                <a:gd name="T108" fmla="*/ 114 h 11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16" h="114">
                  <a:moveTo>
                    <a:pt x="219" y="76"/>
                  </a:moveTo>
                  <a:lnTo>
                    <a:pt x="192" y="55"/>
                  </a:lnTo>
                  <a:lnTo>
                    <a:pt x="167" y="38"/>
                  </a:lnTo>
                  <a:lnTo>
                    <a:pt x="140" y="24"/>
                  </a:lnTo>
                  <a:lnTo>
                    <a:pt x="114" y="13"/>
                  </a:lnTo>
                  <a:lnTo>
                    <a:pt x="86" y="5"/>
                  </a:lnTo>
                  <a:lnTo>
                    <a:pt x="58" y="2"/>
                  </a:lnTo>
                  <a:lnTo>
                    <a:pt x="28" y="0"/>
                  </a:lnTo>
                  <a:lnTo>
                    <a:pt x="0" y="4"/>
                  </a:lnTo>
                  <a:lnTo>
                    <a:pt x="32" y="4"/>
                  </a:lnTo>
                  <a:lnTo>
                    <a:pt x="64" y="9"/>
                  </a:lnTo>
                  <a:lnTo>
                    <a:pt x="93" y="16"/>
                  </a:lnTo>
                  <a:lnTo>
                    <a:pt x="120" y="26"/>
                  </a:lnTo>
                  <a:lnTo>
                    <a:pt x="144" y="37"/>
                  </a:lnTo>
                  <a:lnTo>
                    <a:pt x="168" y="51"/>
                  </a:lnTo>
                  <a:lnTo>
                    <a:pt x="189" y="67"/>
                  </a:lnTo>
                  <a:lnTo>
                    <a:pt x="210" y="86"/>
                  </a:lnTo>
                  <a:lnTo>
                    <a:pt x="219" y="90"/>
                  </a:lnTo>
                  <a:lnTo>
                    <a:pt x="230" y="94"/>
                  </a:lnTo>
                  <a:lnTo>
                    <a:pt x="241" y="98"/>
                  </a:lnTo>
                  <a:lnTo>
                    <a:pt x="254" y="102"/>
                  </a:lnTo>
                  <a:lnTo>
                    <a:pt x="265" y="105"/>
                  </a:lnTo>
                  <a:lnTo>
                    <a:pt x="278" y="107"/>
                  </a:lnTo>
                  <a:lnTo>
                    <a:pt x="292" y="110"/>
                  </a:lnTo>
                  <a:lnTo>
                    <a:pt x="308" y="114"/>
                  </a:lnTo>
                  <a:lnTo>
                    <a:pt x="312" y="107"/>
                  </a:lnTo>
                  <a:lnTo>
                    <a:pt x="316" y="102"/>
                  </a:lnTo>
                  <a:lnTo>
                    <a:pt x="302" y="101"/>
                  </a:lnTo>
                  <a:lnTo>
                    <a:pt x="289" y="99"/>
                  </a:lnTo>
                  <a:lnTo>
                    <a:pt x="277" y="97"/>
                  </a:lnTo>
                  <a:lnTo>
                    <a:pt x="264" y="94"/>
                  </a:lnTo>
                  <a:lnTo>
                    <a:pt x="251" y="90"/>
                  </a:lnTo>
                  <a:lnTo>
                    <a:pt x="240" y="86"/>
                  </a:lnTo>
                  <a:lnTo>
                    <a:pt x="229" y="81"/>
                  </a:lnTo>
                  <a:lnTo>
                    <a:pt x="219" y="76"/>
                  </a:lnTo>
                  <a:close/>
                </a:path>
              </a:pathLst>
            </a:custGeom>
            <a:solidFill>
              <a:srgbClr val="611400"/>
            </a:solidFill>
            <a:ln w="0">
              <a:solidFill>
                <a:srgbClr val="6114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85" name="Freeform 91"/>
            <p:cNvSpPr>
              <a:spLocks/>
            </p:cNvSpPr>
            <p:nvPr/>
          </p:nvSpPr>
          <p:spPr bwMode="auto">
            <a:xfrm>
              <a:off x="4653" y="2645"/>
              <a:ext cx="106" cy="173"/>
            </a:xfrm>
            <a:custGeom>
              <a:avLst/>
              <a:gdLst>
                <a:gd name="T0" fmla="*/ 318 w 318"/>
                <a:gd name="T1" fmla="*/ 340 h 346"/>
                <a:gd name="T2" fmla="*/ 280 w 318"/>
                <a:gd name="T3" fmla="*/ 276 h 346"/>
                <a:gd name="T4" fmla="*/ 241 w 318"/>
                <a:gd name="T5" fmla="*/ 224 h 346"/>
                <a:gd name="T6" fmla="*/ 202 w 318"/>
                <a:gd name="T7" fmla="*/ 179 h 346"/>
                <a:gd name="T8" fmla="*/ 162 w 318"/>
                <a:gd name="T9" fmla="*/ 139 h 346"/>
                <a:gd name="T10" fmla="*/ 121 w 318"/>
                <a:gd name="T11" fmla="*/ 101 h 346"/>
                <a:gd name="T12" fmla="*/ 81 w 318"/>
                <a:gd name="T13" fmla="*/ 68 h 346"/>
                <a:gd name="T14" fmla="*/ 40 w 318"/>
                <a:gd name="T15" fmla="*/ 34 h 346"/>
                <a:gd name="T16" fmla="*/ 0 w 318"/>
                <a:gd name="T17" fmla="*/ 0 h 346"/>
                <a:gd name="T18" fmla="*/ 38 w 318"/>
                <a:gd name="T19" fmla="*/ 36 h 346"/>
                <a:gd name="T20" fmla="*/ 78 w 318"/>
                <a:gd name="T21" fmla="*/ 73 h 346"/>
                <a:gd name="T22" fmla="*/ 116 w 318"/>
                <a:gd name="T23" fmla="*/ 108 h 346"/>
                <a:gd name="T24" fmla="*/ 155 w 318"/>
                <a:gd name="T25" fmla="*/ 149 h 346"/>
                <a:gd name="T26" fmla="*/ 192 w 318"/>
                <a:gd name="T27" fmla="*/ 189 h 346"/>
                <a:gd name="T28" fmla="*/ 230 w 318"/>
                <a:gd name="T29" fmla="*/ 236 h 346"/>
                <a:gd name="T30" fmla="*/ 267 w 318"/>
                <a:gd name="T31" fmla="*/ 287 h 346"/>
                <a:gd name="T32" fmla="*/ 302 w 318"/>
                <a:gd name="T33" fmla="*/ 346 h 346"/>
                <a:gd name="T34" fmla="*/ 309 w 318"/>
                <a:gd name="T35" fmla="*/ 343 h 346"/>
                <a:gd name="T36" fmla="*/ 318 w 318"/>
                <a:gd name="T37" fmla="*/ 340 h 3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8"/>
                <a:gd name="T58" fmla="*/ 0 h 346"/>
                <a:gd name="T59" fmla="*/ 318 w 318"/>
                <a:gd name="T60" fmla="*/ 346 h 3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8" h="346">
                  <a:moveTo>
                    <a:pt x="318" y="340"/>
                  </a:moveTo>
                  <a:lnTo>
                    <a:pt x="280" y="276"/>
                  </a:lnTo>
                  <a:lnTo>
                    <a:pt x="241" y="224"/>
                  </a:lnTo>
                  <a:lnTo>
                    <a:pt x="202" y="179"/>
                  </a:lnTo>
                  <a:lnTo>
                    <a:pt x="162" y="139"/>
                  </a:lnTo>
                  <a:lnTo>
                    <a:pt x="121" y="101"/>
                  </a:lnTo>
                  <a:lnTo>
                    <a:pt x="81" y="68"/>
                  </a:lnTo>
                  <a:lnTo>
                    <a:pt x="40" y="34"/>
                  </a:lnTo>
                  <a:lnTo>
                    <a:pt x="0" y="0"/>
                  </a:lnTo>
                  <a:lnTo>
                    <a:pt x="38" y="36"/>
                  </a:lnTo>
                  <a:lnTo>
                    <a:pt x="78" y="73"/>
                  </a:lnTo>
                  <a:lnTo>
                    <a:pt x="116" y="108"/>
                  </a:lnTo>
                  <a:lnTo>
                    <a:pt x="155" y="149"/>
                  </a:lnTo>
                  <a:lnTo>
                    <a:pt x="192" y="189"/>
                  </a:lnTo>
                  <a:lnTo>
                    <a:pt x="230" y="236"/>
                  </a:lnTo>
                  <a:lnTo>
                    <a:pt x="267" y="287"/>
                  </a:lnTo>
                  <a:lnTo>
                    <a:pt x="302" y="346"/>
                  </a:lnTo>
                  <a:lnTo>
                    <a:pt x="309" y="343"/>
                  </a:lnTo>
                  <a:lnTo>
                    <a:pt x="318" y="340"/>
                  </a:lnTo>
                  <a:close/>
                </a:path>
              </a:pathLst>
            </a:custGeom>
            <a:solidFill>
              <a:srgbClr val="611400"/>
            </a:solidFill>
            <a:ln w="0">
              <a:solidFill>
                <a:srgbClr val="6114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86" name="Freeform 92"/>
            <p:cNvSpPr>
              <a:spLocks/>
            </p:cNvSpPr>
            <p:nvPr/>
          </p:nvSpPr>
          <p:spPr bwMode="auto">
            <a:xfrm>
              <a:off x="4690" y="2597"/>
              <a:ext cx="59" cy="69"/>
            </a:xfrm>
            <a:custGeom>
              <a:avLst/>
              <a:gdLst>
                <a:gd name="T0" fmla="*/ 175 w 179"/>
                <a:gd name="T1" fmla="*/ 124 h 138"/>
                <a:gd name="T2" fmla="*/ 152 w 179"/>
                <a:gd name="T3" fmla="*/ 108 h 138"/>
                <a:gd name="T4" fmla="*/ 130 w 179"/>
                <a:gd name="T5" fmla="*/ 93 h 138"/>
                <a:gd name="T6" fmla="*/ 108 w 179"/>
                <a:gd name="T7" fmla="*/ 77 h 138"/>
                <a:gd name="T8" fmla="*/ 87 w 179"/>
                <a:gd name="T9" fmla="*/ 61 h 138"/>
                <a:gd name="T10" fmla="*/ 65 w 179"/>
                <a:gd name="T11" fmla="*/ 46 h 138"/>
                <a:gd name="T12" fmla="*/ 42 w 179"/>
                <a:gd name="T13" fmla="*/ 30 h 138"/>
                <a:gd name="T14" fmla="*/ 21 w 179"/>
                <a:gd name="T15" fmla="*/ 14 h 138"/>
                <a:gd name="T16" fmla="*/ 0 w 179"/>
                <a:gd name="T17" fmla="*/ 0 h 138"/>
                <a:gd name="T18" fmla="*/ 21 w 179"/>
                <a:gd name="T19" fmla="*/ 17 h 138"/>
                <a:gd name="T20" fmla="*/ 42 w 179"/>
                <a:gd name="T21" fmla="*/ 34 h 138"/>
                <a:gd name="T22" fmla="*/ 65 w 179"/>
                <a:gd name="T23" fmla="*/ 51 h 138"/>
                <a:gd name="T24" fmla="*/ 87 w 179"/>
                <a:gd name="T25" fmla="*/ 69 h 138"/>
                <a:gd name="T26" fmla="*/ 110 w 179"/>
                <a:gd name="T27" fmla="*/ 86 h 138"/>
                <a:gd name="T28" fmla="*/ 132 w 179"/>
                <a:gd name="T29" fmla="*/ 103 h 138"/>
                <a:gd name="T30" fmla="*/ 155 w 179"/>
                <a:gd name="T31" fmla="*/ 120 h 138"/>
                <a:gd name="T32" fmla="*/ 179 w 179"/>
                <a:gd name="T33" fmla="*/ 138 h 138"/>
                <a:gd name="T34" fmla="*/ 175 w 179"/>
                <a:gd name="T35" fmla="*/ 131 h 138"/>
                <a:gd name="T36" fmla="*/ 175 w 179"/>
                <a:gd name="T37" fmla="*/ 124 h 13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9"/>
                <a:gd name="T58" fmla="*/ 0 h 138"/>
                <a:gd name="T59" fmla="*/ 179 w 179"/>
                <a:gd name="T60" fmla="*/ 138 h 13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9" h="138">
                  <a:moveTo>
                    <a:pt x="175" y="124"/>
                  </a:moveTo>
                  <a:lnTo>
                    <a:pt x="152" y="108"/>
                  </a:lnTo>
                  <a:lnTo>
                    <a:pt x="130" y="93"/>
                  </a:lnTo>
                  <a:lnTo>
                    <a:pt x="108" y="77"/>
                  </a:lnTo>
                  <a:lnTo>
                    <a:pt x="87" y="61"/>
                  </a:lnTo>
                  <a:lnTo>
                    <a:pt x="65" y="46"/>
                  </a:lnTo>
                  <a:lnTo>
                    <a:pt x="42" y="30"/>
                  </a:lnTo>
                  <a:lnTo>
                    <a:pt x="21" y="14"/>
                  </a:lnTo>
                  <a:lnTo>
                    <a:pt x="0" y="0"/>
                  </a:lnTo>
                  <a:lnTo>
                    <a:pt x="21" y="17"/>
                  </a:lnTo>
                  <a:lnTo>
                    <a:pt x="42" y="34"/>
                  </a:lnTo>
                  <a:lnTo>
                    <a:pt x="65" y="51"/>
                  </a:lnTo>
                  <a:lnTo>
                    <a:pt x="87" y="69"/>
                  </a:lnTo>
                  <a:lnTo>
                    <a:pt x="110" y="86"/>
                  </a:lnTo>
                  <a:lnTo>
                    <a:pt x="132" y="103"/>
                  </a:lnTo>
                  <a:lnTo>
                    <a:pt x="155" y="120"/>
                  </a:lnTo>
                  <a:lnTo>
                    <a:pt x="179" y="138"/>
                  </a:lnTo>
                  <a:lnTo>
                    <a:pt x="175" y="131"/>
                  </a:lnTo>
                  <a:lnTo>
                    <a:pt x="175" y="124"/>
                  </a:lnTo>
                  <a:close/>
                </a:path>
              </a:pathLst>
            </a:custGeom>
            <a:solidFill>
              <a:srgbClr val="611400"/>
            </a:solidFill>
            <a:ln w="0">
              <a:solidFill>
                <a:srgbClr val="6114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87" name="Freeform 93"/>
            <p:cNvSpPr>
              <a:spLocks/>
            </p:cNvSpPr>
            <p:nvPr/>
          </p:nvSpPr>
          <p:spPr bwMode="auto">
            <a:xfrm>
              <a:off x="4911" y="2128"/>
              <a:ext cx="98" cy="143"/>
            </a:xfrm>
            <a:custGeom>
              <a:avLst/>
              <a:gdLst>
                <a:gd name="T0" fmla="*/ 148 w 293"/>
                <a:gd name="T1" fmla="*/ 287 h 287"/>
                <a:gd name="T2" fmla="*/ 100 w 293"/>
                <a:gd name="T3" fmla="*/ 264 h 287"/>
                <a:gd name="T4" fmla="*/ 66 w 293"/>
                <a:gd name="T5" fmla="*/ 238 h 287"/>
                <a:gd name="T6" fmla="*/ 39 w 293"/>
                <a:gd name="T7" fmla="*/ 207 h 287"/>
                <a:gd name="T8" fmla="*/ 22 w 293"/>
                <a:gd name="T9" fmla="*/ 171 h 287"/>
                <a:gd name="T10" fmla="*/ 9 w 293"/>
                <a:gd name="T11" fmla="*/ 131 h 287"/>
                <a:gd name="T12" fmla="*/ 4 w 293"/>
                <a:gd name="T13" fmla="*/ 89 h 287"/>
                <a:gd name="T14" fmla="*/ 0 w 293"/>
                <a:gd name="T15" fmla="*/ 45 h 287"/>
                <a:gd name="T16" fmla="*/ 0 w 293"/>
                <a:gd name="T17" fmla="*/ 0 h 287"/>
                <a:gd name="T18" fmla="*/ 2 w 293"/>
                <a:gd name="T19" fmla="*/ 37 h 287"/>
                <a:gd name="T20" fmla="*/ 8 w 293"/>
                <a:gd name="T21" fmla="*/ 72 h 287"/>
                <a:gd name="T22" fmla="*/ 18 w 293"/>
                <a:gd name="T23" fmla="*/ 103 h 287"/>
                <a:gd name="T24" fmla="*/ 33 w 293"/>
                <a:gd name="T25" fmla="*/ 132 h 287"/>
                <a:gd name="T26" fmla="*/ 50 w 293"/>
                <a:gd name="T27" fmla="*/ 154 h 287"/>
                <a:gd name="T28" fmla="*/ 76 w 293"/>
                <a:gd name="T29" fmla="*/ 173 h 287"/>
                <a:gd name="T30" fmla="*/ 105 w 293"/>
                <a:gd name="T31" fmla="*/ 184 h 287"/>
                <a:gd name="T32" fmla="*/ 142 w 293"/>
                <a:gd name="T33" fmla="*/ 192 h 287"/>
                <a:gd name="T34" fmla="*/ 168 w 293"/>
                <a:gd name="T35" fmla="*/ 170 h 287"/>
                <a:gd name="T36" fmla="*/ 183 w 293"/>
                <a:gd name="T37" fmla="*/ 145 h 287"/>
                <a:gd name="T38" fmla="*/ 192 w 293"/>
                <a:gd name="T39" fmla="*/ 116 h 287"/>
                <a:gd name="T40" fmla="*/ 200 w 293"/>
                <a:gd name="T41" fmla="*/ 88 h 287"/>
                <a:gd name="T42" fmla="*/ 207 w 293"/>
                <a:gd name="T43" fmla="*/ 60 h 287"/>
                <a:gd name="T44" fmla="*/ 223 w 293"/>
                <a:gd name="T45" fmla="*/ 39 h 287"/>
                <a:gd name="T46" fmla="*/ 249 w 293"/>
                <a:gd name="T47" fmla="*/ 25 h 287"/>
                <a:gd name="T48" fmla="*/ 293 w 293"/>
                <a:gd name="T49" fmla="*/ 22 h 287"/>
                <a:gd name="T50" fmla="*/ 282 w 293"/>
                <a:gd name="T51" fmla="*/ 33 h 287"/>
                <a:gd name="T52" fmla="*/ 273 w 293"/>
                <a:gd name="T53" fmla="*/ 43 h 287"/>
                <a:gd name="T54" fmla="*/ 262 w 293"/>
                <a:gd name="T55" fmla="*/ 55 h 287"/>
                <a:gd name="T56" fmla="*/ 254 w 293"/>
                <a:gd name="T57" fmla="*/ 67 h 287"/>
                <a:gd name="T58" fmla="*/ 242 w 293"/>
                <a:gd name="T59" fmla="*/ 96 h 287"/>
                <a:gd name="T60" fmla="*/ 235 w 293"/>
                <a:gd name="T61" fmla="*/ 128 h 287"/>
                <a:gd name="T62" fmla="*/ 230 w 293"/>
                <a:gd name="T63" fmla="*/ 162 h 287"/>
                <a:gd name="T64" fmla="*/ 224 w 293"/>
                <a:gd name="T65" fmla="*/ 196 h 287"/>
                <a:gd name="T66" fmla="*/ 214 w 293"/>
                <a:gd name="T67" fmla="*/ 226 h 287"/>
                <a:gd name="T68" fmla="*/ 200 w 293"/>
                <a:gd name="T69" fmla="*/ 254 h 287"/>
                <a:gd name="T70" fmla="*/ 177 w 293"/>
                <a:gd name="T71" fmla="*/ 274 h 287"/>
                <a:gd name="T72" fmla="*/ 148 w 293"/>
                <a:gd name="T73" fmla="*/ 287 h 28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93"/>
                <a:gd name="T112" fmla="*/ 0 h 287"/>
                <a:gd name="T113" fmla="*/ 293 w 293"/>
                <a:gd name="T114" fmla="*/ 287 h 28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93" h="287">
                  <a:moveTo>
                    <a:pt x="148" y="287"/>
                  </a:moveTo>
                  <a:lnTo>
                    <a:pt x="100" y="264"/>
                  </a:lnTo>
                  <a:lnTo>
                    <a:pt x="66" y="238"/>
                  </a:lnTo>
                  <a:lnTo>
                    <a:pt x="39" y="207"/>
                  </a:lnTo>
                  <a:lnTo>
                    <a:pt x="22" y="171"/>
                  </a:lnTo>
                  <a:lnTo>
                    <a:pt x="9" y="131"/>
                  </a:lnTo>
                  <a:lnTo>
                    <a:pt x="4" y="89"/>
                  </a:lnTo>
                  <a:lnTo>
                    <a:pt x="0" y="45"/>
                  </a:lnTo>
                  <a:lnTo>
                    <a:pt x="0" y="0"/>
                  </a:lnTo>
                  <a:lnTo>
                    <a:pt x="2" y="37"/>
                  </a:lnTo>
                  <a:lnTo>
                    <a:pt x="8" y="72"/>
                  </a:lnTo>
                  <a:lnTo>
                    <a:pt x="18" y="103"/>
                  </a:lnTo>
                  <a:lnTo>
                    <a:pt x="33" y="132"/>
                  </a:lnTo>
                  <a:lnTo>
                    <a:pt x="50" y="154"/>
                  </a:lnTo>
                  <a:lnTo>
                    <a:pt x="76" y="173"/>
                  </a:lnTo>
                  <a:lnTo>
                    <a:pt x="105" y="184"/>
                  </a:lnTo>
                  <a:lnTo>
                    <a:pt x="142" y="192"/>
                  </a:lnTo>
                  <a:lnTo>
                    <a:pt x="168" y="170"/>
                  </a:lnTo>
                  <a:lnTo>
                    <a:pt x="183" y="145"/>
                  </a:lnTo>
                  <a:lnTo>
                    <a:pt x="192" y="116"/>
                  </a:lnTo>
                  <a:lnTo>
                    <a:pt x="200" y="88"/>
                  </a:lnTo>
                  <a:lnTo>
                    <a:pt x="207" y="60"/>
                  </a:lnTo>
                  <a:lnTo>
                    <a:pt x="223" y="39"/>
                  </a:lnTo>
                  <a:lnTo>
                    <a:pt x="249" y="25"/>
                  </a:lnTo>
                  <a:lnTo>
                    <a:pt x="293" y="22"/>
                  </a:lnTo>
                  <a:lnTo>
                    <a:pt x="282" y="33"/>
                  </a:lnTo>
                  <a:lnTo>
                    <a:pt x="273" y="43"/>
                  </a:lnTo>
                  <a:lnTo>
                    <a:pt x="262" y="55"/>
                  </a:lnTo>
                  <a:lnTo>
                    <a:pt x="254" y="67"/>
                  </a:lnTo>
                  <a:lnTo>
                    <a:pt x="242" y="96"/>
                  </a:lnTo>
                  <a:lnTo>
                    <a:pt x="235" y="128"/>
                  </a:lnTo>
                  <a:lnTo>
                    <a:pt x="230" y="162"/>
                  </a:lnTo>
                  <a:lnTo>
                    <a:pt x="224" y="196"/>
                  </a:lnTo>
                  <a:lnTo>
                    <a:pt x="214" y="226"/>
                  </a:lnTo>
                  <a:lnTo>
                    <a:pt x="200" y="254"/>
                  </a:lnTo>
                  <a:lnTo>
                    <a:pt x="177" y="274"/>
                  </a:lnTo>
                  <a:lnTo>
                    <a:pt x="148" y="287"/>
                  </a:lnTo>
                  <a:close/>
                </a:path>
              </a:pathLst>
            </a:custGeom>
            <a:solidFill>
              <a:srgbClr val="B5171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88" name="Freeform 94"/>
            <p:cNvSpPr>
              <a:spLocks/>
            </p:cNvSpPr>
            <p:nvPr/>
          </p:nvSpPr>
          <p:spPr bwMode="auto">
            <a:xfrm>
              <a:off x="4914" y="2139"/>
              <a:ext cx="93" cy="124"/>
            </a:xfrm>
            <a:custGeom>
              <a:avLst/>
              <a:gdLst>
                <a:gd name="T0" fmla="*/ 141 w 281"/>
                <a:gd name="T1" fmla="*/ 247 h 247"/>
                <a:gd name="T2" fmla="*/ 98 w 281"/>
                <a:gd name="T3" fmla="*/ 228 h 247"/>
                <a:gd name="T4" fmla="*/ 66 w 281"/>
                <a:gd name="T5" fmla="*/ 206 h 247"/>
                <a:gd name="T6" fmla="*/ 41 w 281"/>
                <a:gd name="T7" fmla="*/ 180 h 247"/>
                <a:gd name="T8" fmla="*/ 24 w 281"/>
                <a:gd name="T9" fmla="*/ 151 h 247"/>
                <a:gd name="T10" fmla="*/ 11 w 281"/>
                <a:gd name="T11" fmla="*/ 119 h 247"/>
                <a:gd name="T12" fmla="*/ 4 w 281"/>
                <a:gd name="T13" fmla="*/ 85 h 247"/>
                <a:gd name="T14" fmla="*/ 0 w 281"/>
                <a:gd name="T15" fmla="*/ 48 h 247"/>
                <a:gd name="T16" fmla="*/ 0 w 281"/>
                <a:gd name="T17" fmla="*/ 13 h 247"/>
                <a:gd name="T18" fmla="*/ 1 w 281"/>
                <a:gd name="T19" fmla="*/ 43 h 247"/>
                <a:gd name="T20" fmla="*/ 8 w 281"/>
                <a:gd name="T21" fmla="*/ 72 h 247"/>
                <a:gd name="T22" fmla="*/ 18 w 281"/>
                <a:gd name="T23" fmla="*/ 96 h 247"/>
                <a:gd name="T24" fmla="*/ 34 w 281"/>
                <a:gd name="T25" fmla="*/ 120 h 247"/>
                <a:gd name="T26" fmla="*/ 52 w 281"/>
                <a:gd name="T27" fmla="*/ 138 h 247"/>
                <a:gd name="T28" fmla="*/ 74 w 281"/>
                <a:gd name="T29" fmla="*/ 153 h 247"/>
                <a:gd name="T30" fmla="*/ 101 w 281"/>
                <a:gd name="T31" fmla="*/ 162 h 247"/>
                <a:gd name="T32" fmla="*/ 135 w 281"/>
                <a:gd name="T33" fmla="*/ 168 h 247"/>
                <a:gd name="T34" fmla="*/ 158 w 281"/>
                <a:gd name="T35" fmla="*/ 150 h 247"/>
                <a:gd name="T36" fmla="*/ 173 w 281"/>
                <a:gd name="T37" fmla="*/ 125 h 247"/>
                <a:gd name="T38" fmla="*/ 183 w 281"/>
                <a:gd name="T39" fmla="*/ 96 h 247"/>
                <a:gd name="T40" fmla="*/ 192 w 281"/>
                <a:gd name="T41" fmla="*/ 68 h 247"/>
                <a:gd name="T42" fmla="*/ 200 w 281"/>
                <a:gd name="T43" fmla="*/ 40 h 247"/>
                <a:gd name="T44" fmla="*/ 217 w 281"/>
                <a:gd name="T45" fmla="*/ 18 h 247"/>
                <a:gd name="T46" fmla="*/ 241 w 281"/>
                <a:gd name="T47" fmla="*/ 2 h 247"/>
                <a:gd name="T48" fmla="*/ 281 w 281"/>
                <a:gd name="T49" fmla="*/ 0 h 247"/>
                <a:gd name="T50" fmla="*/ 271 w 281"/>
                <a:gd name="T51" fmla="*/ 9 h 247"/>
                <a:gd name="T52" fmla="*/ 261 w 281"/>
                <a:gd name="T53" fmla="*/ 19 h 247"/>
                <a:gd name="T54" fmla="*/ 252 w 281"/>
                <a:gd name="T55" fmla="*/ 30 h 247"/>
                <a:gd name="T56" fmla="*/ 245 w 281"/>
                <a:gd name="T57" fmla="*/ 40 h 247"/>
                <a:gd name="T58" fmla="*/ 234 w 281"/>
                <a:gd name="T59" fmla="*/ 65 h 247"/>
                <a:gd name="T60" fmla="*/ 227 w 281"/>
                <a:gd name="T61" fmla="*/ 95 h 247"/>
                <a:gd name="T62" fmla="*/ 220 w 281"/>
                <a:gd name="T63" fmla="*/ 126 h 247"/>
                <a:gd name="T64" fmla="*/ 214 w 281"/>
                <a:gd name="T65" fmla="*/ 159 h 247"/>
                <a:gd name="T66" fmla="*/ 203 w 281"/>
                <a:gd name="T67" fmla="*/ 188 h 247"/>
                <a:gd name="T68" fmla="*/ 189 w 281"/>
                <a:gd name="T69" fmla="*/ 214 h 247"/>
                <a:gd name="T70" fmla="*/ 168 w 281"/>
                <a:gd name="T71" fmla="*/ 233 h 247"/>
                <a:gd name="T72" fmla="*/ 141 w 281"/>
                <a:gd name="T73" fmla="*/ 247 h 24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1"/>
                <a:gd name="T112" fmla="*/ 0 h 247"/>
                <a:gd name="T113" fmla="*/ 281 w 281"/>
                <a:gd name="T114" fmla="*/ 247 h 24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1" h="247">
                  <a:moveTo>
                    <a:pt x="141" y="247"/>
                  </a:moveTo>
                  <a:lnTo>
                    <a:pt x="98" y="228"/>
                  </a:lnTo>
                  <a:lnTo>
                    <a:pt x="66" y="206"/>
                  </a:lnTo>
                  <a:lnTo>
                    <a:pt x="41" y="180"/>
                  </a:lnTo>
                  <a:lnTo>
                    <a:pt x="24" y="151"/>
                  </a:lnTo>
                  <a:lnTo>
                    <a:pt x="11" y="119"/>
                  </a:lnTo>
                  <a:lnTo>
                    <a:pt x="4" y="85"/>
                  </a:lnTo>
                  <a:lnTo>
                    <a:pt x="0" y="48"/>
                  </a:lnTo>
                  <a:lnTo>
                    <a:pt x="0" y="13"/>
                  </a:lnTo>
                  <a:lnTo>
                    <a:pt x="1" y="43"/>
                  </a:lnTo>
                  <a:lnTo>
                    <a:pt x="8" y="72"/>
                  </a:lnTo>
                  <a:lnTo>
                    <a:pt x="18" y="96"/>
                  </a:lnTo>
                  <a:lnTo>
                    <a:pt x="34" y="120"/>
                  </a:lnTo>
                  <a:lnTo>
                    <a:pt x="52" y="138"/>
                  </a:lnTo>
                  <a:lnTo>
                    <a:pt x="74" y="153"/>
                  </a:lnTo>
                  <a:lnTo>
                    <a:pt x="101" y="162"/>
                  </a:lnTo>
                  <a:lnTo>
                    <a:pt x="135" y="168"/>
                  </a:lnTo>
                  <a:lnTo>
                    <a:pt x="158" y="150"/>
                  </a:lnTo>
                  <a:lnTo>
                    <a:pt x="173" y="125"/>
                  </a:lnTo>
                  <a:lnTo>
                    <a:pt x="183" y="96"/>
                  </a:lnTo>
                  <a:lnTo>
                    <a:pt x="192" y="68"/>
                  </a:lnTo>
                  <a:lnTo>
                    <a:pt x="200" y="40"/>
                  </a:lnTo>
                  <a:lnTo>
                    <a:pt x="217" y="18"/>
                  </a:lnTo>
                  <a:lnTo>
                    <a:pt x="241" y="2"/>
                  </a:lnTo>
                  <a:lnTo>
                    <a:pt x="281" y="0"/>
                  </a:lnTo>
                  <a:lnTo>
                    <a:pt x="271" y="9"/>
                  </a:lnTo>
                  <a:lnTo>
                    <a:pt x="261" y="19"/>
                  </a:lnTo>
                  <a:lnTo>
                    <a:pt x="252" y="30"/>
                  </a:lnTo>
                  <a:lnTo>
                    <a:pt x="245" y="40"/>
                  </a:lnTo>
                  <a:lnTo>
                    <a:pt x="234" y="65"/>
                  </a:lnTo>
                  <a:lnTo>
                    <a:pt x="227" y="95"/>
                  </a:lnTo>
                  <a:lnTo>
                    <a:pt x="220" y="126"/>
                  </a:lnTo>
                  <a:lnTo>
                    <a:pt x="214" y="159"/>
                  </a:lnTo>
                  <a:lnTo>
                    <a:pt x="203" y="188"/>
                  </a:lnTo>
                  <a:lnTo>
                    <a:pt x="189" y="214"/>
                  </a:lnTo>
                  <a:lnTo>
                    <a:pt x="168" y="233"/>
                  </a:lnTo>
                  <a:lnTo>
                    <a:pt x="141" y="247"/>
                  </a:lnTo>
                  <a:close/>
                </a:path>
              </a:pathLst>
            </a:custGeom>
            <a:solidFill>
              <a:srgbClr val="CC2B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89" name="Freeform 95"/>
            <p:cNvSpPr>
              <a:spLocks/>
            </p:cNvSpPr>
            <p:nvPr/>
          </p:nvSpPr>
          <p:spPr bwMode="auto">
            <a:xfrm>
              <a:off x="4916" y="2141"/>
              <a:ext cx="89" cy="113"/>
            </a:xfrm>
            <a:custGeom>
              <a:avLst/>
              <a:gdLst>
                <a:gd name="T0" fmla="*/ 134 w 266"/>
                <a:gd name="T1" fmla="*/ 228 h 228"/>
                <a:gd name="T2" fmla="*/ 97 w 266"/>
                <a:gd name="T3" fmla="*/ 213 h 228"/>
                <a:gd name="T4" fmla="*/ 67 w 266"/>
                <a:gd name="T5" fmla="*/ 196 h 228"/>
                <a:gd name="T6" fmla="*/ 43 w 266"/>
                <a:gd name="T7" fmla="*/ 177 h 228"/>
                <a:gd name="T8" fmla="*/ 27 w 266"/>
                <a:gd name="T9" fmla="*/ 154 h 228"/>
                <a:gd name="T10" fmla="*/ 14 w 266"/>
                <a:gd name="T11" fmla="*/ 130 h 228"/>
                <a:gd name="T12" fmla="*/ 5 w 266"/>
                <a:gd name="T13" fmla="*/ 104 h 228"/>
                <a:gd name="T14" fmla="*/ 0 w 266"/>
                <a:gd name="T15" fmla="*/ 75 h 228"/>
                <a:gd name="T16" fmla="*/ 0 w 266"/>
                <a:gd name="T17" fmla="*/ 47 h 228"/>
                <a:gd name="T18" fmla="*/ 3 w 266"/>
                <a:gd name="T19" fmla="*/ 70 h 228"/>
                <a:gd name="T20" fmla="*/ 10 w 266"/>
                <a:gd name="T21" fmla="*/ 92 h 228"/>
                <a:gd name="T22" fmla="*/ 21 w 266"/>
                <a:gd name="T23" fmla="*/ 111 h 228"/>
                <a:gd name="T24" fmla="*/ 36 w 266"/>
                <a:gd name="T25" fmla="*/ 128 h 228"/>
                <a:gd name="T26" fmla="*/ 53 w 266"/>
                <a:gd name="T27" fmla="*/ 141 h 228"/>
                <a:gd name="T28" fmla="*/ 75 w 266"/>
                <a:gd name="T29" fmla="*/ 153 h 228"/>
                <a:gd name="T30" fmla="*/ 99 w 266"/>
                <a:gd name="T31" fmla="*/ 161 h 228"/>
                <a:gd name="T32" fmla="*/ 128 w 266"/>
                <a:gd name="T33" fmla="*/ 165 h 228"/>
                <a:gd name="T34" fmla="*/ 148 w 266"/>
                <a:gd name="T35" fmla="*/ 148 h 228"/>
                <a:gd name="T36" fmla="*/ 163 w 266"/>
                <a:gd name="T37" fmla="*/ 126 h 228"/>
                <a:gd name="T38" fmla="*/ 173 w 266"/>
                <a:gd name="T39" fmla="*/ 98 h 228"/>
                <a:gd name="T40" fmla="*/ 183 w 266"/>
                <a:gd name="T41" fmla="*/ 71 h 228"/>
                <a:gd name="T42" fmla="*/ 193 w 266"/>
                <a:gd name="T43" fmla="*/ 42 h 228"/>
                <a:gd name="T44" fmla="*/ 210 w 266"/>
                <a:gd name="T45" fmla="*/ 20 h 228"/>
                <a:gd name="T46" fmla="*/ 233 w 266"/>
                <a:gd name="T47" fmla="*/ 4 h 228"/>
                <a:gd name="T48" fmla="*/ 266 w 266"/>
                <a:gd name="T49" fmla="*/ 0 h 228"/>
                <a:gd name="T50" fmla="*/ 258 w 266"/>
                <a:gd name="T51" fmla="*/ 7 h 228"/>
                <a:gd name="T52" fmla="*/ 251 w 266"/>
                <a:gd name="T53" fmla="*/ 19 h 228"/>
                <a:gd name="T54" fmla="*/ 242 w 266"/>
                <a:gd name="T55" fmla="*/ 28 h 228"/>
                <a:gd name="T56" fmla="*/ 237 w 266"/>
                <a:gd name="T57" fmla="*/ 37 h 228"/>
                <a:gd name="T58" fmla="*/ 227 w 266"/>
                <a:gd name="T59" fmla="*/ 58 h 228"/>
                <a:gd name="T60" fmla="*/ 218 w 266"/>
                <a:gd name="T61" fmla="*/ 84 h 228"/>
                <a:gd name="T62" fmla="*/ 210 w 266"/>
                <a:gd name="T63" fmla="*/ 114 h 228"/>
                <a:gd name="T64" fmla="*/ 203 w 266"/>
                <a:gd name="T65" fmla="*/ 144 h 228"/>
                <a:gd name="T66" fmla="*/ 192 w 266"/>
                <a:gd name="T67" fmla="*/ 173 h 228"/>
                <a:gd name="T68" fmla="*/ 178 w 266"/>
                <a:gd name="T69" fmla="*/ 198 h 228"/>
                <a:gd name="T70" fmla="*/ 158 w 266"/>
                <a:gd name="T71" fmla="*/ 216 h 228"/>
                <a:gd name="T72" fmla="*/ 134 w 266"/>
                <a:gd name="T73" fmla="*/ 228 h 2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6"/>
                <a:gd name="T112" fmla="*/ 0 h 228"/>
                <a:gd name="T113" fmla="*/ 266 w 266"/>
                <a:gd name="T114" fmla="*/ 228 h 22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6" h="228">
                  <a:moveTo>
                    <a:pt x="134" y="228"/>
                  </a:moveTo>
                  <a:lnTo>
                    <a:pt x="97" y="213"/>
                  </a:lnTo>
                  <a:lnTo>
                    <a:pt x="67" y="196"/>
                  </a:lnTo>
                  <a:lnTo>
                    <a:pt x="43" y="177"/>
                  </a:lnTo>
                  <a:lnTo>
                    <a:pt x="27" y="154"/>
                  </a:lnTo>
                  <a:lnTo>
                    <a:pt x="14" y="130"/>
                  </a:lnTo>
                  <a:lnTo>
                    <a:pt x="5" y="104"/>
                  </a:lnTo>
                  <a:lnTo>
                    <a:pt x="0" y="75"/>
                  </a:lnTo>
                  <a:lnTo>
                    <a:pt x="0" y="47"/>
                  </a:lnTo>
                  <a:lnTo>
                    <a:pt x="3" y="70"/>
                  </a:lnTo>
                  <a:lnTo>
                    <a:pt x="10" y="92"/>
                  </a:lnTo>
                  <a:lnTo>
                    <a:pt x="21" y="111"/>
                  </a:lnTo>
                  <a:lnTo>
                    <a:pt x="36" y="128"/>
                  </a:lnTo>
                  <a:lnTo>
                    <a:pt x="53" y="141"/>
                  </a:lnTo>
                  <a:lnTo>
                    <a:pt x="75" y="153"/>
                  </a:lnTo>
                  <a:lnTo>
                    <a:pt x="99" y="161"/>
                  </a:lnTo>
                  <a:lnTo>
                    <a:pt x="128" y="165"/>
                  </a:lnTo>
                  <a:lnTo>
                    <a:pt x="148" y="148"/>
                  </a:lnTo>
                  <a:lnTo>
                    <a:pt x="163" y="126"/>
                  </a:lnTo>
                  <a:lnTo>
                    <a:pt x="173" y="98"/>
                  </a:lnTo>
                  <a:lnTo>
                    <a:pt x="183" y="71"/>
                  </a:lnTo>
                  <a:lnTo>
                    <a:pt x="193" y="42"/>
                  </a:lnTo>
                  <a:lnTo>
                    <a:pt x="210" y="20"/>
                  </a:lnTo>
                  <a:lnTo>
                    <a:pt x="233" y="4"/>
                  </a:lnTo>
                  <a:lnTo>
                    <a:pt x="266" y="0"/>
                  </a:lnTo>
                  <a:lnTo>
                    <a:pt x="258" y="7"/>
                  </a:lnTo>
                  <a:lnTo>
                    <a:pt x="251" y="19"/>
                  </a:lnTo>
                  <a:lnTo>
                    <a:pt x="242" y="28"/>
                  </a:lnTo>
                  <a:lnTo>
                    <a:pt x="237" y="37"/>
                  </a:lnTo>
                  <a:lnTo>
                    <a:pt x="227" y="58"/>
                  </a:lnTo>
                  <a:lnTo>
                    <a:pt x="218" y="84"/>
                  </a:lnTo>
                  <a:lnTo>
                    <a:pt x="210" y="114"/>
                  </a:lnTo>
                  <a:lnTo>
                    <a:pt x="203" y="144"/>
                  </a:lnTo>
                  <a:lnTo>
                    <a:pt x="192" y="173"/>
                  </a:lnTo>
                  <a:lnTo>
                    <a:pt x="178" y="198"/>
                  </a:lnTo>
                  <a:lnTo>
                    <a:pt x="158" y="216"/>
                  </a:lnTo>
                  <a:lnTo>
                    <a:pt x="134" y="228"/>
                  </a:lnTo>
                  <a:close/>
                </a:path>
              </a:pathLst>
            </a:custGeom>
            <a:solidFill>
              <a:srgbClr val="E640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90" name="Freeform 96"/>
            <p:cNvSpPr>
              <a:spLocks/>
            </p:cNvSpPr>
            <p:nvPr/>
          </p:nvSpPr>
          <p:spPr bwMode="auto">
            <a:xfrm>
              <a:off x="4918" y="2142"/>
              <a:ext cx="84" cy="103"/>
            </a:xfrm>
            <a:custGeom>
              <a:avLst/>
              <a:gdLst>
                <a:gd name="T0" fmla="*/ 127 w 252"/>
                <a:gd name="T1" fmla="*/ 206 h 206"/>
                <a:gd name="T2" fmla="*/ 94 w 252"/>
                <a:gd name="T3" fmla="*/ 196 h 206"/>
                <a:gd name="T4" fmla="*/ 69 w 252"/>
                <a:gd name="T5" fmla="*/ 184 h 206"/>
                <a:gd name="T6" fmla="*/ 46 w 252"/>
                <a:gd name="T7" fmla="*/ 170 h 206"/>
                <a:gd name="T8" fmla="*/ 29 w 252"/>
                <a:gd name="T9" fmla="*/ 155 h 206"/>
                <a:gd name="T10" fmla="*/ 15 w 252"/>
                <a:gd name="T11" fmla="*/ 138 h 206"/>
                <a:gd name="T12" fmla="*/ 5 w 252"/>
                <a:gd name="T13" fmla="*/ 120 h 206"/>
                <a:gd name="T14" fmla="*/ 0 w 252"/>
                <a:gd name="T15" fmla="*/ 101 h 206"/>
                <a:gd name="T16" fmla="*/ 0 w 252"/>
                <a:gd name="T17" fmla="*/ 82 h 206"/>
                <a:gd name="T18" fmla="*/ 3 w 252"/>
                <a:gd name="T19" fmla="*/ 98 h 206"/>
                <a:gd name="T20" fmla="*/ 10 w 252"/>
                <a:gd name="T21" fmla="*/ 114 h 206"/>
                <a:gd name="T22" fmla="*/ 21 w 252"/>
                <a:gd name="T23" fmla="*/ 125 h 206"/>
                <a:gd name="T24" fmla="*/ 36 w 252"/>
                <a:gd name="T25" fmla="*/ 138 h 206"/>
                <a:gd name="T26" fmla="*/ 53 w 252"/>
                <a:gd name="T27" fmla="*/ 146 h 206"/>
                <a:gd name="T28" fmla="*/ 75 w 252"/>
                <a:gd name="T29" fmla="*/ 154 h 206"/>
                <a:gd name="T30" fmla="*/ 97 w 252"/>
                <a:gd name="T31" fmla="*/ 158 h 206"/>
                <a:gd name="T32" fmla="*/ 123 w 252"/>
                <a:gd name="T33" fmla="*/ 162 h 206"/>
                <a:gd name="T34" fmla="*/ 140 w 252"/>
                <a:gd name="T35" fmla="*/ 148 h 206"/>
                <a:gd name="T36" fmla="*/ 154 w 252"/>
                <a:gd name="T37" fmla="*/ 127 h 206"/>
                <a:gd name="T38" fmla="*/ 164 w 252"/>
                <a:gd name="T39" fmla="*/ 99 h 206"/>
                <a:gd name="T40" fmla="*/ 175 w 252"/>
                <a:gd name="T41" fmla="*/ 72 h 206"/>
                <a:gd name="T42" fmla="*/ 186 w 252"/>
                <a:gd name="T43" fmla="*/ 43 h 206"/>
                <a:gd name="T44" fmla="*/ 203 w 252"/>
                <a:gd name="T45" fmla="*/ 20 h 206"/>
                <a:gd name="T46" fmla="*/ 223 w 252"/>
                <a:gd name="T47" fmla="*/ 4 h 206"/>
                <a:gd name="T48" fmla="*/ 252 w 252"/>
                <a:gd name="T49" fmla="*/ 0 h 206"/>
                <a:gd name="T50" fmla="*/ 245 w 252"/>
                <a:gd name="T51" fmla="*/ 5 h 206"/>
                <a:gd name="T52" fmla="*/ 238 w 252"/>
                <a:gd name="T53" fmla="*/ 16 h 206"/>
                <a:gd name="T54" fmla="*/ 231 w 252"/>
                <a:gd name="T55" fmla="*/ 25 h 206"/>
                <a:gd name="T56" fmla="*/ 227 w 252"/>
                <a:gd name="T57" fmla="*/ 33 h 206"/>
                <a:gd name="T58" fmla="*/ 219 w 252"/>
                <a:gd name="T59" fmla="*/ 48 h 206"/>
                <a:gd name="T60" fmla="*/ 210 w 252"/>
                <a:gd name="T61" fmla="*/ 72 h 206"/>
                <a:gd name="T62" fmla="*/ 200 w 252"/>
                <a:gd name="T63" fmla="*/ 98 h 206"/>
                <a:gd name="T64" fmla="*/ 192 w 252"/>
                <a:gd name="T65" fmla="*/ 128 h 206"/>
                <a:gd name="T66" fmla="*/ 179 w 252"/>
                <a:gd name="T67" fmla="*/ 154 h 206"/>
                <a:gd name="T68" fmla="*/ 165 w 252"/>
                <a:gd name="T69" fmla="*/ 179 h 206"/>
                <a:gd name="T70" fmla="*/ 148 w 252"/>
                <a:gd name="T71" fmla="*/ 196 h 206"/>
                <a:gd name="T72" fmla="*/ 127 w 252"/>
                <a:gd name="T73" fmla="*/ 206 h 20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52"/>
                <a:gd name="T112" fmla="*/ 0 h 206"/>
                <a:gd name="T113" fmla="*/ 252 w 252"/>
                <a:gd name="T114" fmla="*/ 206 h 20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52" h="206">
                  <a:moveTo>
                    <a:pt x="127" y="206"/>
                  </a:moveTo>
                  <a:lnTo>
                    <a:pt x="94" y="196"/>
                  </a:lnTo>
                  <a:lnTo>
                    <a:pt x="69" y="184"/>
                  </a:lnTo>
                  <a:lnTo>
                    <a:pt x="46" y="170"/>
                  </a:lnTo>
                  <a:lnTo>
                    <a:pt x="29" y="155"/>
                  </a:lnTo>
                  <a:lnTo>
                    <a:pt x="15" y="138"/>
                  </a:lnTo>
                  <a:lnTo>
                    <a:pt x="5" y="120"/>
                  </a:lnTo>
                  <a:lnTo>
                    <a:pt x="0" y="101"/>
                  </a:lnTo>
                  <a:lnTo>
                    <a:pt x="0" y="82"/>
                  </a:lnTo>
                  <a:lnTo>
                    <a:pt x="3" y="98"/>
                  </a:lnTo>
                  <a:lnTo>
                    <a:pt x="10" y="114"/>
                  </a:lnTo>
                  <a:lnTo>
                    <a:pt x="21" y="125"/>
                  </a:lnTo>
                  <a:lnTo>
                    <a:pt x="36" y="138"/>
                  </a:lnTo>
                  <a:lnTo>
                    <a:pt x="53" y="146"/>
                  </a:lnTo>
                  <a:lnTo>
                    <a:pt x="75" y="154"/>
                  </a:lnTo>
                  <a:lnTo>
                    <a:pt x="97" y="158"/>
                  </a:lnTo>
                  <a:lnTo>
                    <a:pt x="123" y="162"/>
                  </a:lnTo>
                  <a:lnTo>
                    <a:pt x="140" y="148"/>
                  </a:lnTo>
                  <a:lnTo>
                    <a:pt x="154" y="127"/>
                  </a:lnTo>
                  <a:lnTo>
                    <a:pt x="164" y="99"/>
                  </a:lnTo>
                  <a:lnTo>
                    <a:pt x="175" y="72"/>
                  </a:lnTo>
                  <a:lnTo>
                    <a:pt x="186" y="43"/>
                  </a:lnTo>
                  <a:lnTo>
                    <a:pt x="203" y="20"/>
                  </a:lnTo>
                  <a:lnTo>
                    <a:pt x="223" y="4"/>
                  </a:lnTo>
                  <a:lnTo>
                    <a:pt x="252" y="0"/>
                  </a:lnTo>
                  <a:lnTo>
                    <a:pt x="245" y="5"/>
                  </a:lnTo>
                  <a:lnTo>
                    <a:pt x="238" y="16"/>
                  </a:lnTo>
                  <a:lnTo>
                    <a:pt x="231" y="25"/>
                  </a:lnTo>
                  <a:lnTo>
                    <a:pt x="227" y="33"/>
                  </a:lnTo>
                  <a:lnTo>
                    <a:pt x="219" y="48"/>
                  </a:lnTo>
                  <a:lnTo>
                    <a:pt x="210" y="72"/>
                  </a:lnTo>
                  <a:lnTo>
                    <a:pt x="200" y="98"/>
                  </a:lnTo>
                  <a:lnTo>
                    <a:pt x="192" y="128"/>
                  </a:lnTo>
                  <a:lnTo>
                    <a:pt x="179" y="154"/>
                  </a:lnTo>
                  <a:lnTo>
                    <a:pt x="165" y="179"/>
                  </a:lnTo>
                  <a:lnTo>
                    <a:pt x="148" y="196"/>
                  </a:lnTo>
                  <a:lnTo>
                    <a:pt x="127" y="206"/>
                  </a:lnTo>
                  <a:close/>
                </a:path>
              </a:pathLst>
            </a:custGeom>
            <a:solidFill>
              <a:srgbClr val="FF5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91" name="Freeform 97"/>
            <p:cNvSpPr>
              <a:spLocks/>
            </p:cNvSpPr>
            <p:nvPr/>
          </p:nvSpPr>
          <p:spPr bwMode="auto">
            <a:xfrm>
              <a:off x="4910" y="2002"/>
              <a:ext cx="97" cy="128"/>
            </a:xfrm>
            <a:custGeom>
              <a:avLst/>
              <a:gdLst>
                <a:gd name="T0" fmla="*/ 0 w 291"/>
                <a:gd name="T1" fmla="*/ 134 h 255"/>
                <a:gd name="T2" fmla="*/ 34 w 291"/>
                <a:gd name="T3" fmla="*/ 142 h 255"/>
                <a:gd name="T4" fmla="*/ 69 w 291"/>
                <a:gd name="T5" fmla="*/ 148 h 255"/>
                <a:gd name="T6" fmla="*/ 103 w 291"/>
                <a:gd name="T7" fmla="*/ 154 h 255"/>
                <a:gd name="T8" fmla="*/ 137 w 291"/>
                <a:gd name="T9" fmla="*/ 163 h 255"/>
                <a:gd name="T10" fmla="*/ 171 w 291"/>
                <a:gd name="T11" fmla="*/ 175 h 255"/>
                <a:gd name="T12" fmla="*/ 209 w 291"/>
                <a:gd name="T13" fmla="*/ 193 h 255"/>
                <a:gd name="T14" fmla="*/ 247 w 291"/>
                <a:gd name="T15" fmla="*/ 219 h 255"/>
                <a:gd name="T16" fmla="*/ 291 w 291"/>
                <a:gd name="T17" fmla="*/ 255 h 255"/>
                <a:gd name="T18" fmla="*/ 288 w 291"/>
                <a:gd name="T19" fmla="*/ 246 h 255"/>
                <a:gd name="T20" fmla="*/ 286 w 291"/>
                <a:gd name="T21" fmla="*/ 237 h 255"/>
                <a:gd name="T22" fmla="*/ 283 w 291"/>
                <a:gd name="T23" fmla="*/ 229 h 255"/>
                <a:gd name="T24" fmla="*/ 283 w 291"/>
                <a:gd name="T25" fmla="*/ 222 h 255"/>
                <a:gd name="T26" fmla="*/ 264 w 291"/>
                <a:gd name="T27" fmla="*/ 193 h 255"/>
                <a:gd name="T28" fmla="*/ 250 w 291"/>
                <a:gd name="T29" fmla="*/ 158 h 255"/>
                <a:gd name="T30" fmla="*/ 237 w 291"/>
                <a:gd name="T31" fmla="*/ 118 h 255"/>
                <a:gd name="T32" fmla="*/ 226 w 291"/>
                <a:gd name="T33" fmla="*/ 79 h 255"/>
                <a:gd name="T34" fmla="*/ 209 w 291"/>
                <a:gd name="T35" fmla="*/ 44 h 255"/>
                <a:gd name="T36" fmla="*/ 186 w 291"/>
                <a:gd name="T37" fmla="*/ 17 h 255"/>
                <a:gd name="T38" fmla="*/ 155 w 291"/>
                <a:gd name="T39" fmla="*/ 0 h 255"/>
                <a:gd name="T40" fmla="*/ 113 w 291"/>
                <a:gd name="T41" fmla="*/ 0 h 255"/>
                <a:gd name="T42" fmla="*/ 87 w 291"/>
                <a:gd name="T43" fmla="*/ 9 h 255"/>
                <a:gd name="T44" fmla="*/ 68 w 291"/>
                <a:gd name="T45" fmla="*/ 22 h 255"/>
                <a:gd name="T46" fmla="*/ 49 w 291"/>
                <a:gd name="T47" fmla="*/ 35 h 255"/>
                <a:gd name="T48" fmla="*/ 35 w 291"/>
                <a:gd name="T49" fmla="*/ 52 h 255"/>
                <a:gd name="T50" fmla="*/ 22 w 291"/>
                <a:gd name="T51" fmla="*/ 69 h 255"/>
                <a:gd name="T52" fmla="*/ 14 w 291"/>
                <a:gd name="T53" fmla="*/ 90 h 255"/>
                <a:gd name="T54" fmla="*/ 5 w 291"/>
                <a:gd name="T55" fmla="*/ 111 h 255"/>
                <a:gd name="T56" fmla="*/ 0 w 291"/>
                <a:gd name="T57" fmla="*/ 134 h 2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1"/>
                <a:gd name="T88" fmla="*/ 0 h 255"/>
                <a:gd name="T89" fmla="*/ 291 w 291"/>
                <a:gd name="T90" fmla="*/ 255 h 2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1" h="255">
                  <a:moveTo>
                    <a:pt x="0" y="134"/>
                  </a:moveTo>
                  <a:lnTo>
                    <a:pt x="34" y="142"/>
                  </a:lnTo>
                  <a:lnTo>
                    <a:pt x="69" y="148"/>
                  </a:lnTo>
                  <a:lnTo>
                    <a:pt x="103" y="154"/>
                  </a:lnTo>
                  <a:lnTo>
                    <a:pt x="137" y="163"/>
                  </a:lnTo>
                  <a:lnTo>
                    <a:pt x="171" y="175"/>
                  </a:lnTo>
                  <a:lnTo>
                    <a:pt x="209" y="193"/>
                  </a:lnTo>
                  <a:lnTo>
                    <a:pt x="247" y="219"/>
                  </a:lnTo>
                  <a:lnTo>
                    <a:pt x="291" y="255"/>
                  </a:lnTo>
                  <a:lnTo>
                    <a:pt x="288" y="246"/>
                  </a:lnTo>
                  <a:lnTo>
                    <a:pt x="286" y="237"/>
                  </a:lnTo>
                  <a:lnTo>
                    <a:pt x="283" y="229"/>
                  </a:lnTo>
                  <a:lnTo>
                    <a:pt x="283" y="222"/>
                  </a:lnTo>
                  <a:lnTo>
                    <a:pt x="264" y="193"/>
                  </a:lnTo>
                  <a:lnTo>
                    <a:pt x="250" y="158"/>
                  </a:lnTo>
                  <a:lnTo>
                    <a:pt x="237" y="118"/>
                  </a:lnTo>
                  <a:lnTo>
                    <a:pt x="226" y="79"/>
                  </a:lnTo>
                  <a:lnTo>
                    <a:pt x="209" y="44"/>
                  </a:lnTo>
                  <a:lnTo>
                    <a:pt x="186" y="17"/>
                  </a:lnTo>
                  <a:lnTo>
                    <a:pt x="155" y="0"/>
                  </a:lnTo>
                  <a:lnTo>
                    <a:pt x="113" y="0"/>
                  </a:lnTo>
                  <a:lnTo>
                    <a:pt x="87" y="9"/>
                  </a:lnTo>
                  <a:lnTo>
                    <a:pt x="68" y="22"/>
                  </a:lnTo>
                  <a:lnTo>
                    <a:pt x="49" y="35"/>
                  </a:lnTo>
                  <a:lnTo>
                    <a:pt x="35" y="52"/>
                  </a:lnTo>
                  <a:lnTo>
                    <a:pt x="22" y="69"/>
                  </a:lnTo>
                  <a:lnTo>
                    <a:pt x="14" y="90"/>
                  </a:lnTo>
                  <a:lnTo>
                    <a:pt x="5" y="111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CC2E2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92" name="Freeform 98"/>
            <p:cNvSpPr>
              <a:spLocks/>
            </p:cNvSpPr>
            <p:nvPr/>
          </p:nvSpPr>
          <p:spPr bwMode="auto">
            <a:xfrm>
              <a:off x="4915" y="2008"/>
              <a:ext cx="87" cy="116"/>
            </a:xfrm>
            <a:custGeom>
              <a:avLst/>
              <a:gdLst>
                <a:gd name="T0" fmla="*/ 0 w 262"/>
                <a:gd name="T1" fmla="*/ 122 h 231"/>
                <a:gd name="T2" fmla="*/ 31 w 262"/>
                <a:gd name="T3" fmla="*/ 128 h 231"/>
                <a:gd name="T4" fmla="*/ 62 w 262"/>
                <a:gd name="T5" fmla="*/ 135 h 231"/>
                <a:gd name="T6" fmla="*/ 92 w 262"/>
                <a:gd name="T7" fmla="*/ 140 h 231"/>
                <a:gd name="T8" fmla="*/ 123 w 262"/>
                <a:gd name="T9" fmla="*/ 148 h 231"/>
                <a:gd name="T10" fmla="*/ 152 w 262"/>
                <a:gd name="T11" fmla="*/ 157 h 231"/>
                <a:gd name="T12" fmla="*/ 186 w 262"/>
                <a:gd name="T13" fmla="*/ 174 h 231"/>
                <a:gd name="T14" fmla="*/ 221 w 262"/>
                <a:gd name="T15" fmla="*/ 197 h 231"/>
                <a:gd name="T16" fmla="*/ 262 w 262"/>
                <a:gd name="T17" fmla="*/ 231 h 231"/>
                <a:gd name="T18" fmla="*/ 261 w 262"/>
                <a:gd name="T19" fmla="*/ 224 h 231"/>
                <a:gd name="T20" fmla="*/ 260 w 262"/>
                <a:gd name="T21" fmla="*/ 216 h 231"/>
                <a:gd name="T22" fmla="*/ 257 w 262"/>
                <a:gd name="T23" fmla="*/ 208 h 231"/>
                <a:gd name="T24" fmla="*/ 255 w 262"/>
                <a:gd name="T25" fmla="*/ 200 h 231"/>
                <a:gd name="T26" fmla="*/ 237 w 262"/>
                <a:gd name="T27" fmla="*/ 174 h 231"/>
                <a:gd name="T28" fmla="*/ 224 w 262"/>
                <a:gd name="T29" fmla="*/ 143 h 231"/>
                <a:gd name="T30" fmla="*/ 213 w 262"/>
                <a:gd name="T31" fmla="*/ 106 h 231"/>
                <a:gd name="T32" fmla="*/ 203 w 262"/>
                <a:gd name="T33" fmla="*/ 72 h 231"/>
                <a:gd name="T34" fmla="*/ 188 w 262"/>
                <a:gd name="T35" fmla="*/ 39 h 231"/>
                <a:gd name="T36" fmla="*/ 168 w 262"/>
                <a:gd name="T37" fmla="*/ 15 h 231"/>
                <a:gd name="T38" fmla="*/ 140 w 262"/>
                <a:gd name="T39" fmla="*/ 0 h 231"/>
                <a:gd name="T40" fmla="*/ 102 w 262"/>
                <a:gd name="T41" fmla="*/ 0 h 231"/>
                <a:gd name="T42" fmla="*/ 78 w 262"/>
                <a:gd name="T43" fmla="*/ 8 h 231"/>
                <a:gd name="T44" fmla="*/ 59 w 262"/>
                <a:gd name="T45" fmla="*/ 20 h 231"/>
                <a:gd name="T46" fmla="*/ 42 w 262"/>
                <a:gd name="T47" fmla="*/ 32 h 231"/>
                <a:gd name="T48" fmla="*/ 31 w 262"/>
                <a:gd name="T49" fmla="*/ 47 h 231"/>
                <a:gd name="T50" fmla="*/ 20 w 262"/>
                <a:gd name="T51" fmla="*/ 62 h 231"/>
                <a:gd name="T52" fmla="*/ 13 w 262"/>
                <a:gd name="T53" fmla="*/ 80 h 231"/>
                <a:gd name="T54" fmla="*/ 4 w 262"/>
                <a:gd name="T55" fmla="*/ 100 h 231"/>
                <a:gd name="T56" fmla="*/ 0 w 262"/>
                <a:gd name="T57" fmla="*/ 122 h 23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62"/>
                <a:gd name="T88" fmla="*/ 0 h 231"/>
                <a:gd name="T89" fmla="*/ 262 w 262"/>
                <a:gd name="T90" fmla="*/ 231 h 23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62" h="231">
                  <a:moveTo>
                    <a:pt x="0" y="122"/>
                  </a:moveTo>
                  <a:lnTo>
                    <a:pt x="31" y="128"/>
                  </a:lnTo>
                  <a:lnTo>
                    <a:pt x="62" y="135"/>
                  </a:lnTo>
                  <a:lnTo>
                    <a:pt x="92" y="140"/>
                  </a:lnTo>
                  <a:lnTo>
                    <a:pt x="123" y="148"/>
                  </a:lnTo>
                  <a:lnTo>
                    <a:pt x="152" y="157"/>
                  </a:lnTo>
                  <a:lnTo>
                    <a:pt x="186" y="174"/>
                  </a:lnTo>
                  <a:lnTo>
                    <a:pt x="221" y="197"/>
                  </a:lnTo>
                  <a:lnTo>
                    <a:pt x="262" y="231"/>
                  </a:lnTo>
                  <a:lnTo>
                    <a:pt x="261" y="224"/>
                  </a:lnTo>
                  <a:lnTo>
                    <a:pt x="260" y="216"/>
                  </a:lnTo>
                  <a:lnTo>
                    <a:pt x="257" y="208"/>
                  </a:lnTo>
                  <a:lnTo>
                    <a:pt x="255" y="200"/>
                  </a:lnTo>
                  <a:lnTo>
                    <a:pt x="237" y="174"/>
                  </a:lnTo>
                  <a:lnTo>
                    <a:pt x="224" y="143"/>
                  </a:lnTo>
                  <a:lnTo>
                    <a:pt x="213" y="106"/>
                  </a:lnTo>
                  <a:lnTo>
                    <a:pt x="203" y="72"/>
                  </a:lnTo>
                  <a:lnTo>
                    <a:pt x="188" y="39"/>
                  </a:lnTo>
                  <a:lnTo>
                    <a:pt x="168" y="15"/>
                  </a:lnTo>
                  <a:lnTo>
                    <a:pt x="140" y="0"/>
                  </a:lnTo>
                  <a:lnTo>
                    <a:pt x="102" y="0"/>
                  </a:lnTo>
                  <a:lnTo>
                    <a:pt x="78" y="8"/>
                  </a:lnTo>
                  <a:lnTo>
                    <a:pt x="59" y="20"/>
                  </a:lnTo>
                  <a:lnTo>
                    <a:pt x="42" y="32"/>
                  </a:lnTo>
                  <a:lnTo>
                    <a:pt x="31" y="47"/>
                  </a:lnTo>
                  <a:lnTo>
                    <a:pt x="20" y="62"/>
                  </a:lnTo>
                  <a:lnTo>
                    <a:pt x="13" y="80"/>
                  </a:lnTo>
                  <a:lnTo>
                    <a:pt x="4" y="100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DB3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93" name="Freeform 99"/>
            <p:cNvSpPr>
              <a:spLocks/>
            </p:cNvSpPr>
            <p:nvPr/>
          </p:nvSpPr>
          <p:spPr bwMode="auto">
            <a:xfrm>
              <a:off x="4919" y="2013"/>
              <a:ext cx="79" cy="104"/>
            </a:xfrm>
            <a:custGeom>
              <a:avLst/>
              <a:gdLst>
                <a:gd name="T0" fmla="*/ 0 w 237"/>
                <a:gd name="T1" fmla="*/ 111 h 209"/>
                <a:gd name="T2" fmla="*/ 28 w 237"/>
                <a:gd name="T3" fmla="*/ 117 h 209"/>
                <a:gd name="T4" fmla="*/ 56 w 237"/>
                <a:gd name="T5" fmla="*/ 123 h 209"/>
                <a:gd name="T6" fmla="*/ 83 w 237"/>
                <a:gd name="T7" fmla="*/ 127 h 209"/>
                <a:gd name="T8" fmla="*/ 111 w 237"/>
                <a:gd name="T9" fmla="*/ 135 h 209"/>
                <a:gd name="T10" fmla="*/ 139 w 237"/>
                <a:gd name="T11" fmla="*/ 144 h 209"/>
                <a:gd name="T12" fmla="*/ 169 w 237"/>
                <a:gd name="T13" fmla="*/ 158 h 209"/>
                <a:gd name="T14" fmla="*/ 200 w 237"/>
                <a:gd name="T15" fmla="*/ 179 h 209"/>
                <a:gd name="T16" fmla="*/ 237 w 237"/>
                <a:gd name="T17" fmla="*/ 209 h 209"/>
                <a:gd name="T18" fmla="*/ 234 w 237"/>
                <a:gd name="T19" fmla="*/ 202 h 209"/>
                <a:gd name="T20" fmla="*/ 232 w 237"/>
                <a:gd name="T21" fmla="*/ 195 h 209"/>
                <a:gd name="T22" fmla="*/ 230 w 237"/>
                <a:gd name="T23" fmla="*/ 188 h 209"/>
                <a:gd name="T24" fmla="*/ 230 w 237"/>
                <a:gd name="T25" fmla="*/ 182 h 209"/>
                <a:gd name="T26" fmla="*/ 214 w 237"/>
                <a:gd name="T27" fmla="*/ 158 h 209"/>
                <a:gd name="T28" fmla="*/ 203 w 237"/>
                <a:gd name="T29" fmla="*/ 130 h 209"/>
                <a:gd name="T30" fmla="*/ 193 w 237"/>
                <a:gd name="T31" fmla="*/ 97 h 209"/>
                <a:gd name="T32" fmla="*/ 183 w 237"/>
                <a:gd name="T33" fmla="*/ 67 h 209"/>
                <a:gd name="T34" fmla="*/ 169 w 237"/>
                <a:gd name="T35" fmla="*/ 37 h 209"/>
                <a:gd name="T36" fmla="*/ 152 w 237"/>
                <a:gd name="T37" fmla="*/ 15 h 209"/>
                <a:gd name="T38" fmla="*/ 125 w 237"/>
                <a:gd name="T39" fmla="*/ 0 h 209"/>
                <a:gd name="T40" fmla="*/ 91 w 237"/>
                <a:gd name="T41" fmla="*/ 0 h 209"/>
                <a:gd name="T42" fmla="*/ 70 w 237"/>
                <a:gd name="T43" fmla="*/ 7 h 209"/>
                <a:gd name="T44" fmla="*/ 55 w 237"/>
                <a:gd name="T45" fmla="*/ 17 h 209"/>
                <a:gd name="T46" fmla="*/ 41 w 237"/>
                <a:gd name="T47" fmla="*/ 29 h 209"/>
                <a:gd name="T48" fmla="*/ 29 w 237"/>
                <a:gd name="T49" fmla="*/ 44 h 209"/>
                <a:gd name="T50" fmla="*/ 19 w 237"/>
                <a:gd name="T51" fmla="*/ 58 h 209"/>
                <a:gd name="T52" fmla="*/ 11 w 237"/>
                <a:gd name="T53" fmla="*/ 75 h 209"/>
                <a:gd name="T54" fmla="*/ 4 w 237"/>
                <a:gd name="T55" fmla="*/ 92 h 209"/>
                <a:gd name="T56" fmla="*/ 0 w 237"/>
                <a:gd name="T57" fmla="*/ 111 h 20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37"/>
                <a:gd name="T88" fmla="*/ 0 h 209"/>
                <a:gd name="T89" fmla="*/ 237 w 237"/>
                <a:gd name="T90" fmla="*/ 209 h 20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37" h="209">
                  <a:moveTo>
                    <a:pt x="0" y="111"/>
                  </a:moveTo>
                  <a:lnTo>
                    <a:pt x="28" y="117"/>
                  </a:lnTo>
                  <a:lnTo>
                    <a:pt x="56" y="123"/>
                  </a:lnTo>
                  <a:lnTo>
                    <a:pt x="83" y="127"/>
                  </a:lnTo>
                  <a:lnTo>
                    <a:pt x="111" y="135"/>
                  </a:lnTo>
                  <a:lnTo>
                    <a:pt x="139" y="144"/>
                  </a:lnTo>
                  <a:lnTo>
                    <a:pt x="169" y="158"/>
                  </a:lnTo>
                  <a:lnTo>
                    <a:pt x="200" y="179"/>
                  </a:lnTo>
                  <a:lnTo>
                    <a:pt x="237" y="209"/>
                  </a:lnTo>
                  <a:lnTo>
                    <a:pt x="234" y="202"/>
                  </a:lnTo>
                  <a:lnTo>
                    <a:pt x="232" y="195"/>
                  </a:lnTo>
                  <a:lnTo>
                    <a:pt x="230" y="188"/>
                  </a:lnTo>
                  <a:lnTo>
                    <a:pt x="230" y="182"/>
                  </a:lnTo>
                  <a:lnTo>
                    <a:pt x="214" y="158"/>
                  </a:lnTo>
                  <a:lnTo>
                    <a:pt x="203" y="130"/>
                  </a:lnTo>
                  <a:lnTo>
                    <a:pt x="193" y="97"/>
                  </a:lnTo>
                  <a:lnTo>
                    <a:pt x="183" y="67"/>
                  </a:lnTo>
                  <a:lnTo>
                    <a:pt x="169" y="37"/>
                  </a:lnTo>
                  <a:lnTo>
                    <a:pt x="152" y="15"/>
                  </a:lnTo>
                  <a:lnTo>
                    <a:pt x="125" y="0"/>
                  </a:lnTo>
                  <a:lnTo>
                    <a:pt x="91" y="0"/>
                  </a:lnTo>
                  <a:lnTo>
                    <a:pt x="70" y="7"/>
                  </a:lnTo>
                  <a:lnTo>
                    <a:pt x="55" y="17"/>
                  </a:lnTo>
                  <a:lnTo>
                    <a:pt x="41" y="29"/>
                  </a:lnTo>
                  <a:lnTo>
                    <a:pt x="29" y="44"/>
                  </a:lnTo>
                  <a:lnTo>
                    <a:pt x="19" y="58"/>
                  </a:lnTo>
                  <a:lnTo>
                    <a:pt x="11" y="75"/>
                  </a:lnTo>
                  <a:lnTo>
                    <a:pt x="4" y="92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ED4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94" name="Freeform 100"/>
            <p:cNvSpPr>
              <a:spLocks/>
            </p:cNvSpPr>
            <p:nvPr/>
          </p:nvSpPr>
          <p:spPr bwMode="auto">
            <a:xfrm>
              <a:off x="4924" y="2019"/>
              <a:ext cx="70" cy="92"/>
            </a:xfrm>
            <a:custGeom>
              <a:avLst/>
              <a:gdLst>
                <a:gd name="T0" fmla="*/ 0 w 209"/>
                <a:gd name="T1" fmla="*/ 97 h 184"/>
                <a:gd name="T2" fmla="*/ 24 w 209"/>
                <a:gd name="T3" fmla="*/ 102 h 184"/>
                <a:gd name="T4" fmla="*/ 49 w 209"/>
                <a:gd name="T5" fmla="*/ 107 h 184"/>
                <a:gd name="T6" fmla="*/ 73 w 209"/>
                <a:gd name="T7" fmla="*/ 111 h 184"/>
                <a:gd name="T8" fmla="*/ 99 w 209"/>
                <a:gd name="T9" fmla="*/ 118 h 184"/>
                <a:gd name="T10" fmla="*/ 123 w 209"/>
                <a:gd name="T11" fmla="*/ 127 h 184"/>
                <a:gd name="T12" fmla="*/ 149 w 209"/>
                <a:gd name="T13" fmla="*/ 140 h 184"/>
                <a:gd name="T14" fmla="*/ 178 w 209"/>
                <a:gd name="T15" fmla="*/ 158 h 184"/>
                <a:gd name="T16" fmla="*/ 209 w 209"/>
                <a:gd name="T17" fmla="*/ 184 h 184"/>
                <a:gd name="T18" fmla="*/ 206 w 209"/>
                <a:gd name="T19" fmla="*/ 171 h 184"/>
                <a:gd name="T20" fmla="*/ 203 w 209"/>
                <a:gd name="T21" fmla="*/ 159 h 184"/>
                <a:gd name="T22" fmla="*/ 189 w 209"/>
                <a:gd name="T23" fmla="*/ 139 h 184"/>
                <a:gd name="T24" fmla="*/ 179 w 209"/>
                <a:gd name="T25" fmla="*/ 114 h 184"/>
                <a:gd name="T26" fmla="*/ 171 w 209"/>
                <a:gd name="T27" fmla="*/ 85 h 184"/>
                <a:gd name="T28" fmla="*/ 162 w 209"/>
                <a:gd name="T29" fmla="*/ 58 h 184"/>
                <a:gd name="T30" fmla="*/ 149 w 209"/>
                <a:gd name="T31" fmla="*/ 32 h 184"/>
                <a:gd name="T32" fmla="*/ 134 w 209"/>
                <a:gd name="T33" fmla="*/ 12 h 184"/>
                <a:gd name="T34" fmla="*/ 111 w 209"/>
                <a:gd name="T35" fmla="*/ 0 h 184"/>
                <a:gd name="T36" fmla="*/ 82 w 209"/>
                <a:gd name="T37" fmla="*/ 0 h 184"/>
                <a:gd name="T38" fmla="*/ 62 w 209"/>
                <a:gd name="T39" fmla="*/ 7 h 184"/>
                <a:gd name="T40" fmla="*/ 48 w 209"/>
                <a:gd name="T41" fmla="*/ 16 h 184"/>
                <a:gd name="T42" fmla="*/ 34 w 209"/>
                <a:gd name="T43" fmla="*/ 26 h 184"/>
                <a:gd name="T44" fmla="*/ 25 w 209"/>
                <a:gd name="T45" fmla="*/ 38 h 184"/>
                <a:gd name="T46" fmla="*/ 15 w 209"/>
                <a:gd name="T47" fmla="*/ 50 h 184"/>
                <a:gd name="T48" fmla="*/ 10 w 209"/>
                <a:gd name="T49" fmla="*/ 65 h 184"/>
                <a:gd name="T50" fmla="*/ 4 w 209"/>
                <a:gd name="T51" fmla="*/ 80 h 184"/>
                <a:gd name="T52" fmla="*/ 0 w 209"/>
                <a:gd name="T53" fmla="*/ 97 h 18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9"/>
                <a:gd name="T82" fmla="*/ 0 h 184"/>
                <a:gd name="T83" fmla="*/ 209 w 209"/>
                <a:gd name="T84" fmla="*/ 184 h 18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9" h="184">
                  <a:moveTo>
                    <a:pt x="0" y="97"/>
                  </a:moveTo>
                  <a:lnTo>
                    <a:pt x="24" y="102"/>
                  </a:lnTo>
                  <a:lnTo>
                    <a:pt x="49" y="107"/>
                  </a:lnTo>
                  <a:lnTo>
                    <a:pt x="73" y="111"/>
                  </a:lnTo>
                  <a:lnTo>
                    <a:pt x="99" y="118"/>
                  </a:lnTo>
                  <a:lnTo>
                    <a:pt x="123" y="127"/>
                  </a:lnTo>
                  <a:lnTo>
                    <a:pt x="149" y="140"/>
                  </a:lnTo>
                  <a:lnTo>
                    <a:pt x="178" y="158"/>
                  </a:lnTo>
                  <a:lnTo>
                    <a:pt x="209" y="184"/>
                  </a:lnTo>
                  <a:lnTo>
                    <a:pt x="206" y="171"/>
                  </a:lnTo>
                  <a:lnTo>
                    <a:pt x="203" y="159"/>
                  </a:lnTo>
                  <a:lnTo>
                    <a:pt x="189" y="139"/>
                  </a:lnTo>
                  <a:lnTo>
                    <a:pt x="179" y="114"/>
                  </a:lnTo>
                  <a:lnTo>
                    <a:pt x="171" y="85"/>
                  </a:lnTo>
                  <a:lnTo>
                    <a:pt x="162" y="58"/>
                  </a:lnTo>
                  <a:lnTo>
                    <a:pt x="149" y="32"/>
                  </a:lnTo>
                  <a:lnTo>
                    <a:pt x="134" y="12"/>
                  </a:lnTo>
                  <a:lnTo>
                    <a:pt x="111" y="0"/>
                  </a:lnTo>
                  <a:lnTo>
                    <a:pt x="82" y="0"/>
                  </a:lnTo>
                  <a:lnTo>
                    <a:pt x="62" y="7"/>
                  </a:lnTo>
                  <a:lnTo>
                    <a:pt x="48" y="16"/>
                  </a:lnTo>
                  <a:lnTo>
                    <a:pt x="34" y="26"/>
                  </a:lnTo>
                  <a:lnTo>
                    <a:pt x="25" y="38"/>
                  </a:lnTo>
                  <a:lnTo>
                    <a:pt x="15" y="50"/>
                  </a:lnTo>
                  <a:lnTo>
                    <a:pt x="10" y="65"/>
                  </a:lnTo>
                  <a:lnTo>
                    <a:pt x="4" y="80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FF5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95" name="Freeform 101"/>
            <p:cNvSpPr>
              <a:spLocks/>
            </p:cNvSpPr>
            <p:nvPr/>
          </p:nvSpPr>
          <p:spPr bwMode="auto">
            <a:xfrm>
              <a:off x="5202" y="1975"/>
              <a:ext cx="21" cy="105"/>
            </a:xfrm>
            <a:custGeom>
              <a:avLst/>
              <a:gdLst>
                <a:gd name="T0" fmla="*/ 64 w 64"/>
                <a:gd name="T1" fmla="*/ 0 h 210"/>
                <a:gd name="T2" fmla="*/ 57 w 64"/>
                <a:gd name="T3" fmla="*/ 26 h 210"/>
                <a:gd name="T4" fmla="*/ 50 w 64"/>
                <a:gd name="T5" fmla="*/ 52 h 210"/>
                <a:gd name="T6" fmla="*/ 43 w 64"/>
                <a:gd name="T7" fmla="*/ 78 h 210"/>
                <a:gd name="T8" fmla="*/ 36 w 64"/>
                <a:gd name="T9" fmla="*/ 105 h 210"/>
                <a:gd name="T10" fmla="*/ 28 w 64"/>
                <a:gd name="T11" fmla="*/ 132 h 210"/>
                <a:gd name="T12" fmla="*/ 19 w 64"/>
                <a:gd name="T13" fmla="*/ 158 h 210"/>
                <a:gd name="T14" fmla="*/ 9 w 64"/>
                <a:gd name="T15" fmla="*/ 184 h 210"/>
                <a:gd name="T16" fmla="*/ 0 w 64"/>
                <a:gd name="T17" fmla="*/ 210 h 210"/>
                <a:gd name="T18" fmla="*/ 5 w 64"/>
                <a:gd name="T19" fmla="*/ 196 h 210"/>
                <a:gd name="T20" fmla="*/ 14 w 64"/>
                <a:gd name="T21" fmla="*/ 181 h 210"/>
                <a:gd name="T22" fmla="*/ 19 w 64"/>
                <a:gd name="T23" fmla="*/ 166 h 210"/>
                <a:gd name="T24" fmla="*/ 28 w 64"/>
                <a:gd name="T25" fmla="*/ 150 h 210"/>
                <a:gd name="T26" fmla="*/ 35 w 64"/>
                <a:gd name="T27" fmla="*/ 132 h 210"/>
                <a:gd name="T28" fmla="*/ 42 w 64"/>
                <a:gd name="T29" fmla="*/ 115 h 210"/>
                <a:gd name="T30" fmla="*/ 49 w 64"/>
                <a:gd name="T31" fmla="*/ 95 h 210"/>
                <a:gd name="T32" fmla="*/ 57 w 64"/>
                <a:gd name="T33" fmla="*/ 75 h 210"/>
                <a:gd name="T34" fmla="*/ 57 w 64"/>
                <a:gd name="T35" fmla="*/ 65 h 210"/>
                <a:gd name="T36" fmla="*/ 57 w 64"/>
                <a:gd name="T37" fmla="*/ 56 h 210"/>
                <a:gd name="T38" fmla="*/ 59 w 64"/>
                <a:gd name="T39" fmla="*/ 45 h 210"/>
                <a:gd name="T40" fmla="*/ 60 w 64"/>
                <a:gd name="T41" fmla="*/ 38 h 210"/>
                <a:gd name="T42" fmla="*/ 60 w 64"/>
                <a:gd name="T43" fmla="*/ 27 h 210"/>
                <a:gd name="T44" fmla="*/ 62 w 64"/>
                <a:gd name="T45" fmla="*/ 18 h 210"/>
                <a:gd name="T46" fmla="*/ 63 w 64"/>
                <a:gd name="T47" fmla="*/ 8 h 210"/>
                <a:gd name="T48" fmla="*/ 64 w 64"/>
                <a:gd name="T49" fmla="*/ 0 h 21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4"/>
                <a:gd name="T76" fmla="*/ 0 h 210"/>
                <a:gd name="T77" fmla="*/ 64 w 64"/>
                <a:gd name="T78" fmla="*/ 210 h 21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4" h="210">
                  <a:moveTo>
                    <a:pt x="64" y="0"/>
                  </a:moveTo>
                  <a:lnTo>
                    <a:pt x="57" y="26"/>
                  </a:lnTo>
                  <a:lnTo>
                    <a:pt x="50" y="52"/>
                  </a:lnTo>
                  <a:lnTo>
                    <a:pt x="43" y="78"/>
                  </a:lnTo>
                  <a:lnTo>
                    <a:pt x="36" y="105"/>
                  </a:lnTo>
                  <a:lnTo>
                    <a:pt x="28" y="132"/>
                  </a:lnTo>
                  <a:lnTo>
                    <a:pt x="19" y="158"/>
                  </a:lnTo>
                  <a:lnTo>
                    <a:pt x="9" y="184"/>
                  </a:lnTo>
                  <a:lnTo>
                    <a:pt x="0" y="210"/>
                  </a:lnTo>
                  <a:lnTo>
                    <a:pt x="5" y="196"/>
                  </a:lnTo>
                  <a:lnTo>
                    <a:pt x="14" y="181"/>
                  </a:lnTo>
                  <a:lnTo>
                    <a:pt x="19" y="166"/>
                  </a:lnTo>
                  <a:lnTo>
                    <a:pt x="28" y="150"/>
                  </a:lnTo>
                  <a:lnTo>
                    <a:pt x="35" y="132"/>
                  </a:lnTo>
                  <a:lnTo>
                    <a:pt x="42" y="115"/>
                  </a:lnTo>
                  <a:lnTo>
                    <a:pt x="49" y="95"/>
                  </a:lnTo>
                  <a:lnTo>
                    <a:pt x="57" y="75"/>
                  </a:lnTo>
                  <a:lnTo>
                    <a:pt x="57" y="65"/>
                  </a:lnTo>
                  <a:lnTo>
                    <a:pt x="57" y="56"/>
                  </a:lnTo>
                  <a:lnTo>
                    <a:pt x="59" y="45"/>
                  </a:lnTo>
                  <a:lnTo>
                    <a:pt x="60" y="38"/>
                  </a:lnTo>
                  <a:lnTo>
                    <a:pt x="60" y="27"/>
                  </a:lnTo>
                  <a:lnTo>
                    <a:pt x="62" y="18"/>
                  </a:lnTo>
                  <a:lnTo>
                    <a:pt x="63" y="8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A37357"/>
            </a:solidFill>
            <a:ln w="0">
              <a:solidFill>
                <a:srgbClr val="A3735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96" name="Freeform 102"/>
            <p:cNvSpPr>
              <a:spLocks/>
            </p:cNvSpPr>
            <p:nvPr/>
          </p:nvSpPr>
          <p:spPr bwMode="auto">
            <a:xfrm>
              <a:off x="5009" y="1957"/>
              <a:ext cx="19" cy="38"/>
            </a:xfrm>
            <a:custGeom>
              <a:avLst/>
              <a:gdLst>
                <a:gd name="T0" fmla="*/ 30 w 57"/>
                <a:gd name="T1" fmla="*/ 0 h 76"/>
                <a:gd name="T2" fmla="*/ 38 w 57"/>
                <a:gd name="T3" fmla="*/ 3 h 76"/>
                <a:gd name="T4" fmla="*/ 48 w 57"/>
                <a:gd name="T5" fmla="*/ 11 h 76"/>
                <a:gd name="T6" fmla="*/ 51 w 57"/>
                <a:gd name="T7" fmla="*/ 16 h 76"/>
                <a:gd name="T8" fmla="*/ 54 w 57"/>
                <a:gd name="T9" fmla="*/ 23 h 76"/>
                <a:gd name="T10" fmla="*/ 55 w 57"/>
                <a:gd name="T11" fmla="*/ 30 h 76"/>
                <a:gd name="T12" fmla="*/ 57 w 57"/>
                <a:gd name="T13" fmla="*/ 38 h 76"/>
                <a:gd name="T14" fmla="*/ 55 w 57"/>
                <a:gd name="T15" fmla="*/ 45 h 76"/>
                <a:gd name="T16" fmla="*/ 54 w 57"/>
                <a:gd name="T17" fmla="*/ 53 h 76"/>
                <a:gd name="T18" fmla="*/ 51 w 57"/>
                <a:gd name="T19" fmla="*/ 58 h 76"/>
                <a:gd name="T20" fmla="*/ 48 w 57"/>
                <a:gd name="T21" fmla="*/ 64 h 76"/>
                <a:gd name="T22" fmla="*/ 38 w 57"/>
                <a:gd name="T23" fmla="*/ 72 h 76"/>
                <a:gd name="T24" fmla="*/ 30 w 57"/>
                <a:gd name="T25" fmla="*/ 76 h 76"/>
                <a:gd name="T26" fmla="*/ 17 w 57"/>
                <a:gd name="T27" fmla="*/ 72 h 76"/>
                <a:gd name="T28" fmla="*/ 9 w 57"/>
                <a:gd name="T29" fmla="*/ 64 h 76"/>
                <a:gd name="T30" fmla="*/ 4 w 57"/>
                <a:gd name="T31" fmla="*/ 58 h 76"/>
                <a:gd name="T32" fmla="*/ 2 w 57"/>
                <a:gd name="T33" fmla="*/ 53 h 76"/>
                <a:gd name="T34" fmla="*/ 0 w 57"/>
                <a:gd name="T35" fmla="*/ 45 h 76"/>
                <a:gd name="T36" fmla="*/ 0 w 57"/>
                <a:gd name="T37" fmla="*/ 38 h 76"/>
                <a:gd name="T38" fmla="*/ 0 w 57"/>
                <a:gd name="T39" fmla="*/ 30 h 76"/>
                <a:gd name="T40" fmla="*/ 2 w 57"/>
                <a:gd name="T41" fmla="*/ 23 h 76"/>
                <a:gd name="T42" fmla="*/ 4 w 57"/>
                <a:gd name="T43" fmla="*/ 16 h 76"/>
                <a:gd name="T44" fmla="*/ 9 w 57"/>
                <a:gd name="T45" fmla="*/ 11 h 76"/>
                <a:gd name="T46" fmla="*/ 17 w 57"/>
                <a:gd name="T47" fmla="*/ 3 h 76"/>
                <a:gd name="T48" fmla="*/ 30 w 57"/>
                <a:gd name="T49" fmla="*/ 0 h 7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7"/>
                <a:gd name="T76" fmla="*/ 0 h 76"/>
                <a:gd name="T77" fmla="*/ 57 w 57"/>
                <a:gd name="T78" fmla="*/ 76 h 7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7" h="76">
                  <a:moveTo>
                    <a:pt x="30" y="0"/>
                  </a:moveTo>
                  <a:lnTo>
                    <a:pt x="38" y="3"/>
                  </a:lnTo>
                  <a:lnTo>
                    <a:pt x="48" y="11"/>
                  </a:lnTo>
                  <a:lnTo>
                    <a:pt x="51" y="16"/>
                  </a:lnTo>
                  <a:lnTo>
                    <a:pt x="54" y="23"/>
                  </a:lnTo>
                  <a:lnTo>
                    <a:pt x="55" y="30"/>
                  </a:lnTo>
                  <a:lnTo>
                    <a:pt x="57" y="38"/>
                  </a:lnTo>
                  <a:lnTo>
                    <a:pt x="55" y="45"/>
                  </a:lnTo>
                  <a:lnTo>
                    <a:pt x="54" y="53"/>
                  </a:lnTo>
                  <a:lnTo>
                    <a:pt x="51" y="58"/>
                  </a:lnTo>
                  <a:lnTo>
                    <a:pt x="48" y="64"/>
                  </a:lnTo>
                  <a:lnTo>
                    <a:pt x="38" y="72"/>
                  </a:lnTo>
                  <a:lnTo>
                    <a:pt x="30" y="76"/>
                  </a:lnTo>
                  <a:lnTo>
                    <a:pt x="17" y="72"/>
                  </a:lnTo>
                  <a:lnTo>
                    <a:pt x="9" y="64"/>
                  </a:lnTo>
                  <a:lnTo>
                    <a:pt x="4" y="58"/>
                  </a:lnTo>
                  <a:lnTo>
                    <a:pt x="2" y="53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2" y="23"/>
                  </a:lnTo>
                  <a:lnTo>
                    <a:pt x="4" y="16"/>
                  </a:lnTo>
                  <a:lnTo>
                    <a:pt x="9" y="11"/>
                  </a:lnTo>
                  <a:lnTo>
                    <a:pt x="17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97" name="Freeform 103"/>
            <p:cNvSpPr>
              <a:spLocks/>
            </p:cNvSpPr>
            <p:nvPr/>
          </p:nvSpPr>
          <p:spPr bwMode="auto">
            <a:xfrm>
              <a:off x="4811" y="1910"/>
              <a:ext cx="19" cy="36"/>
            </a:xfrm>
            <a:custGeom>
              <a:avLst/>
              <a:gdLst>
                <a:gd name="T0" fmla="*/ 29 w 57"/>
                <a:gd name="T1" fmla="*/ 0 h 73"/>
                <a:gd name="T2" fmla="*/ 38 w 57"/>
                <a:gd name="T3" fmla="*/ 3 h 73"/>
                <a:gd name="T4" fmla="*/ 48 w 57"/>
                <a:gd name="T5" fmla="*/ 11 h 73"/>
                <a:gd name="T6" fmla="*/ 51 w 57"/>
                <a:gd name="T7" fmla="*/ 15 h 73"/>
                <a:gd name="T8" fmla="*/ 54 w 57"/>
                <a:gd name="T9" fmla="*/ 22 h 73"/>
                <a:gd name="T10" fmla="*/ 55 w 57"/>
                <a:gd name="T11" fmla="*/ 29 h 73"/>
                <a:gd name="T12" fmla="*/ 57 w 57"/>
                <a:gd name="T13" fmla="*/ 38 h 73"/>
                <a:gd name="T14" fmla="*/ 54 w 57"/>
                <a:gd name="T15" fmla="*/ 51 h 73"/>
                <a:gd name="T16" fmla="*/ 48 w 57"/>
                <a:gd name="T17" fmla="*/ 63 h 73"/>
                <a:gd name="T18" fmla="*/ 38 w 57"/>
                <a:gd name="T19" fmla="*/ 69 h 73"/>
                <a:gd name="T20" fmla="*/ 29 w 57"/>
                <a:gd name="T21" fmla="*/ 73 h 73"/>
                <a:gd name="T22" fmla="*/ 16 w 57"/>
                <a:gd name="T23" fmla="*/ 69 h 73"/>
                <a:gd name="T24" fmla="*/ 7 w 57"/>
                <a:gd name="T25" fmla="*/ 63 h 73"/>
                <a:gd name="T26" fmla="*/ 2 w 57"/>
                <a:gd name="T27" fmla="*/ 51 h 73"/>
                <a:gd name="T28" fmla="*/ 0 w 57"/>
                <a:gd name="T29" fmla="*/ 38 h 73"/>
                <a:gd name="T30" fmla="*/ 0 w 57"/>
                <a:gd name="T31" fmla="*/ 29 h 73"/>
                <a:gd name="T32" fmla="*/ 2 w 57"/>
                <a:gd name="T33" fmla="*/ 22 h 73"/>
                <a:gd name="T34" fmla="*/ 3 w 57"/>
                <a:gd name="T35" fmla="*/ 15 h 73"/>
                <a:gd name="T36" fmla="*/ 7 w 57"/>
                <a:gd name="T37" fmla="*/ 11 h 73"/>
                <a:gd name="T38" fmla="*/ 16 w 57"/>
                <a:gd name="T39" fmla="*/ 3 h 73"/>
                <a:gd name="T40" fmla="*/ 29 w 57"/>
                <a:gd name="T41" fmla="*/ 0 h 7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73"/>
                <a:gd name="T65" fmla="*/ 57 w 57"/>
                <a:gd name="T66" fmla="*/ 73 h 7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73">
                  <a:moveTo>
                    <a:pt x="29" y="0"/>
                  </a:moveTo>
                  <a:lnTo>
                    <a:pt x="38" y="3"/>
                  </a:lnTo>
                  <a:lnTo>
                    <a:pt x="48" y="11"/>
                  </a:lnTo>
                  <a:lnTo>
                    <a:pt x="51" y="15"/>
                  </a:lnTo>
                  <a:lnTo>
                    <a:pt x="54" y="22"/>
                  </a:lnTo>
                  <a:lnTo>
                    <a:pt x="55" y="29"/>
                  </a:lnTo>
                  <a:lnTo>
                    <a:pt x="57" y="38"/>
                  </a:lnTo>
                  <a:lnTo>
                    <a:pt x="54" y="51"/>
                  </a:lnTo>
                  <a:lnTo>
                    <a:pt x="48" y="63"/>
                  </a:lnTo>
                  <a:lnTo>
                    <a:pt x="38" y="69"/>
                  </a:lnTo>
                  <a:lnTo>
                    <a:pt x="29" y="73"/>
                  </a:lnTo>
                  <a:lnTo>
                    <a:pt x="16" y="69"/>
                  </a:lnTo>
                  <a:lnTo>
                    <a:pt x="7" y="63"/>
                  </a:lnTo>
                  <a:lnTo>
                    <a:pt x="2" y="51"/>
                  </a:lnTo>
                  <a:lnTo>
                    <a:pt x="0" y="38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3" y="15"/>
                  </a:lnTo>
                  <a:lnTo>
                    <a:pt x="7" y="11"/>
                  </a:lnTo>
                  <a:lnTo>
                    <a:pt x="16" y="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98" name="Freeform 104"/>
            <p:cNvSpPr>
              <a:spLocks/>
            </p:cNvSpPr>
            <p:nvPr/>
          </p:nvSpPr>
          <p:spPr bwMode="auto">
            <a:xfrm>
              <a:off x="4905" y="2025"/>
              <a:ext cx="83" cy="115"/>
            </a:xfrm>
            <a:custGeom>
              <a:avLst/>
              <a:gdLst>
                <a:gd name="T0" fmla="*/ 92 w 249"/>
                <a:gd name="T1" fmla="*/ 0 h 230"/>
                <a:gd name="T2" fmla="*/ 140 w 249"/>
                <a:gd name="T3" fmla="*/ 4 h 230"/>
                <a:gd name="T4" fmla="*/ 174 w 249"/>
                <a:gd name="T5" fmla="*/ 17 h 230"/>
                <a:gd name="T6" fmla="*/ 194 w 249"/>
                <a:gd name="T7" fmla="*/ 37 h 230"/>
                <a:gd name="T8" fmla="*/ 208 w 249"/>
                <a:gd name="T9" fmla="*/ 62 h 230"/>
                <a:gd name="T10" fmla="*/ 215 w 249"/>
                <a:gd name="T11" fmla="*/ 88 h 230"/>
                <a:gd name="T12" fmla="*/ 223 w 249"/>
                <a:gd name="T13" fmla="*/ 115 h 230"/>
                <a:gd name="T14" fmla="*/ 232 w 249"/>
                <a:gd name="T15" fmla="*/ 141 h 230"/>
                <a:gd name="T16" fmla="*/ 249 w 249"/>
                <a:gd name="T17" fmla="*/ 166 h 230"/>
                <a:gd name="T18" fmla="*/ 228 w 249"/>
                <a:gd name="T19" fmla="*/ 160 h 230"/>
                <a:gd name="T20" fmla="*/ 211 w 249"/>
                <a:gd name="T21" fmla="*/ 153 h 230"/>
                <a:gd name="T22" fmla="*/ 196 w 249"/>
                <a:gd name="T23" fmla="*/ 146 h 230"/>
                <a:gd name="T24" fmla="*/ 185 w 249"/>
                <a:gd name="T25" fmla="*/ 141 h 230"/>
                <a:gd name="T26" fmla="*/ 174 w 249"/>
                <a:gd name="T27" fmla="*/ 135 h 230"/>
                <a:gd name="T28" fmla="*/ 164 w 249"/>
                <a:gd name="T29" fmla="*/ 132 h 230"/>
                <a:gd name="T30" fmla="*/ 154 w 249"/>
                <a:gd name="T31" fmla="*/ 132 h 230"/>
                <a:gd name="T32" fmla="*/ 146 w 249"/>
                <a:gd name="T33" fmla="*/ 136 h 230"/>
                <a:gd name="T34" fmla="*/ 136 w 249"/>
                <a:gd name="T35" fmla="*/ 143 h 230"/>
                <a:gd name="T36" fmla="*/ 130 w 249"/>
                <a:gd name="T37" fmla="*/ 154 h 230"/>
                <a:gd name="T38" fmla="*/ 126 w 249"/>
                <a:gd name="T39" fmla="*/ 167 h 230"/>
                <a:gd name="T40" fmla="*/ 122 w 249"/>
                <a:gd name="T41" fmla="*/ 184 h 230"/>
                <a:gd name="T42" fmla="*/ 116 w 249"/>
                <a:gd name="T43" fmla="*/ 199 h 230"/>
                <a:gd name="T44" fmla="*/ 109 w 249"/>
                <a:gd name="T45" fmla="*/ 213 h 230"/>
                <a:gd name="T46" fmla="*/ 98 w 249"/>
                <a:gd name="T47" fmla="*/ 224 h 230"/>
                <a:gd name="T48" fmla="*/ 84 w 249"/>
                <a:gd name="T49" fmla="*/ 230 h 230"/>
                <a:gd name="T50" fmla="*/ 43 w 249"/>
                <a:gd name="T51" fmla="*/ 209 h 230"/>
                <a:gd name="T52" fmla="*/ 16 w 249"/>
                <a:gd name="T53" fmla="*/ 182 h 230"/>
                <a:gd name="T54" fmla="*/ 2 w 249"/>
                <a:gd name="T55" fmla="*/ 148 h 230"/>
                <a:gd name="T56" fmla="*/ 0 w 249"/>
                <a:gd name="T57" fmla="*/ 114 h 230"/>
                <a:gd name="T58" fmla="*/ 9 w 249"/>
                <a:gd name="T59" fmla="*/ 77 h 230"/>
                <a:gd name="T60" fmla="*/ 28 w 249"/>
                <a:gd name="T61" fmla="*/ 45 h 230"/>
                <a:gd name="T62" fmla="*/ 55 w 249"/>
                <a:gd name="T63" fmla="*/ 19 h 230"/>
                <a:gd name="T64" fmla="*/ 92 w 249"/>
                <a:gd name="T65" fmla="*/ 0 h 23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49"/>
                <a:gd name="T100" fmla="*/ 0 h 230"/>
                <a:gd name="T101" fmla="*/ 249 w 249"/>
                <a:gd name="T102" fmla="*/ 230 h 23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49" h="230">
                  <a:moveTo>
                    <a:pt x="92" y="0"/>
                  </a:moveTo>
                  <a:lnTo>
                    <a:pt x="140" y="4"/>
                  </a:lnTo>
                  <a:lnTo>
                    <a:pt x="174" y="17"/>
                  </a:lnTo>
                  <a:lnTo>
                    <a:pt x="194" y="37"/>
                  </a:lnTo>
                  <a:lnTo>
                    <a:pt x="208" y="62"/>
                  </a:lnTo>
                  <a:lnTo>
                    <a:pt x="215" y="88"/>
                  </a:lnTo>
                  <a:lnTo>
                    <a:pt x="223" y="115"/>
                  </a:lnTo>
                  <a:lnTo>
                    <a:pt x="232" y="141"/>
                  </a:lnTo>
                  <a:lnTo>
                    <a:pt x="249" y="166"/>
                  </a:lnTo>
                  <a:lnTo>
                    <a:pt x="228" y="160"/>
                  </a:lnTo>
                  <a:lnTo>
                    <a:pt x="211" y="153"/>
                  </a:lnTo>
                  <a:lnTo>
                    <a:pt x="196" y="146"/>
                  </a:lnTo>
                  <a:lnTo>
                    <a:pt x="185" y="141"/>
                  </a:lnTo>
                  <a:lnTo>
                    <a:pt x="174" y="135"/>
                  </a:lnTo>
                  <a:lnTo>
                    <a:pt x="164" y="132"/>
                  </a:lnTo>
                  <a:lnTo>
                    <a:pt x="154" y="132"/>
                  </a:lnTo>
                  <a:lnTo>
                    <a:pt x="146" y="136"/>
                  </a:lnTo>
                  <a:lnTo>
                    <a:pt x="136" y="143"/>
                  </a:lnTo>
                  <a:lnTo>
                    <a:pt x="130" y="154"/>
                  </a:lnTo>
                  <a:lnTo>
                    <a:pt x="126" y="167"/>
                  </a:lnTo>
                  <a:lnTo>
                    <a:pt x="122" y="184"/>
                  </a:lnTo>
                  <a:lnTo>
                    <a:pt x="116" y="199"/>
                  </a:lnTo>
                  <a:lnTo>
                    <a:pt x="109" y="213"/>
                  </a:lnTo>
                  <a:lnTo>
                    <a:pt x="98" y="224"/>
                  </a:lnTo>
                  <a:lnTo>
                    <a:pt x="84" y="230"/>
                  </a:lnTo>
                  <a:lnTo>
                    <a:pt x="43" y="209"/>
                  </a:lnTo>
                  <a:lnTo>
                    <a:pt x="16" y="182"/>
                  </a:lnTo>
                  <a:lnTo>
                    <a:pt x="2" y="148"/>
                  </a:lnTo>
                  <a:lnTo>
                    <a:pt x="0" y="114"/>
                  </a:lnTo>
                  <a:lnTo>
                    <a:pt x="9" y="77"/>
                  </a:lnTo>
                  <a:lnTo>
                    <a:pt x="28" y="45"/>
                  </a:lnTo>
                  <a:lnTo>
                    <a:pt x="55" y="19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EB2E2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99" name="Freeform 105"/>
            <p:cNvSpPr>
              <a:spLocks/>
            </p:cNvSpPr>
            <p:nvPr/>
          </p:nvSpPr>
          <p:spPr bwMode="auto">
            <a:xfrm>
              <a:off x="4911" y="2026"/>
              <a:ext cx="74" cy="105"/>
            </a:xfrm>
            <a:custGeom>
              <a:avLst/>
              <a:gdLst>
                <a:gd name="T0" fmla="*/ 91 w 222"/>
                <a:gd name="T1" fmla="*/ 0 h 210"/>
                <a:gd name="T2" fmla="*/ 129 w 222"/>
                <a:gd name="T3" fmla="*/ 2 h 210"/>
                <a:gd name="T4" fmla="*/ 157 w 222"/>
                <a:gd name="T5" fmla="*/ 14 h 210"/>
                <a:gd name="T6" fmla="*/ 175 w 222"/>
                <a:gd name="T7" fmla="*/ 30 h 210"/>
                <a:gd name="T8" fmla="*/ 188 w 222"/>
                <a:gd name="T9" fmla="*/ 52 h 210"/>
                <a:gd name="T10" fmla="*/ 195 w 222"/>
                <a:gd name="T11" fmla="*/ 74 h 210"/>
                <a:gd name="T12" fmla="*/ 202 w 222"/>
                <a:gd name="T13" fmla="*/ 99 h 210"/>
                <a:gd name="T14" fmla="*/ 209 w 222"/>
                <a:gd name="T15" fmla="*/ 122 h 210"/>
                <a:gd name="T16" fmla="*/ 222 w 222"/>
                <a:gd name="T17" fmla="*/ 146 h 210"/>
                <a:gd name="T18" fmla="*/ 203 w 222"/>
                <a:gd name="T19" fmla="*/ 141 h 210"/>
                <a:gd name="T20" fmla="*/ 188 w 222"/>
                <a:gd name="T21" fmla="*/ 137 h 210"/>
                <a:gd name="T22" fmla="*/ 174 w 222"/>
                <a:gd name="T23" fmla="*/ 133 h 210"/>
                <a:gd name="T24" fmla="*/ 161 w 222"/>
                <a:gd name="T25" fmla="*/ 130 h 210"/>
                <a:gd name="T26" fmla="*/ 148 w 222"/>
                <a:gd name="T27" fmla="*/ 126 h 210"/>
                <a:gd name="T28" fmla="*/ 139 w 222"/>
                <a:gd name="T29" fmla="*/ 126 h 210"/>
                <a:gd name="T30" fmla="*/ 130 w 222"/>
                <a:gd name="T31" fmla="*/ 126 h 210"/>
                <a:gd name="T32" fmla="*/ 122 w 222"/>
                <a:gd name="T33" fmla="*/ 131 h 210"/>
                <a:gd name="T34" fmla="*/ 113 w 222"/>
                <a:gd name="T35" fmla="*/ 137 h 210"/>
                <a:gd name="T36" fmla="*/ 109 w 222"/>
                <a:gd name="T37" fmla="*/ 146 h 210"/>
                <a:gd name="T38" fmla="*/ 105 w 222"/>
                <a:gd name="T39" fmla="*/ 158 h 210"/>
                <a:gd name="T40" fmla="*/ 102 w 222"/>
                <a:gd name="T41" fmla="*/ 171 h 210"/>
                <a:gd name="T42" fmla="*/ 96 w 222"/>
                <a:gd name="T43" fmla="*/ 182 h 210"/>
                <a:gd name="T44" fmla="*/ 91 w 222"/>
                <a:gd name="T45" fmla="*/ 195 h 210"/>
                <a:gd name="T46" fmla="*/ 81 w 222"/>
                <a:gd name="T47" fmla="*/ 203 h 210"/>
                <a:gd name="T48" fmla="*/ 69 w 222"/>
                <a:gd name="T49" fmla="*/ 210 h 210"/>
                <a:gd name="T50" fmla="*/ 31 w 222"/>
                <a:gd name="T51" fmla="*/ 189 h 210"/>
                <a:gd name="T52" fmla="*/ 10 w 222"/>
                <a:gd name="T53" fmla="*/ 163 h 210"/>
                <a:gd name="T54" fmla="*/ 0 w 222"/>
                <a:gd name="T55" fmla="*/ 131 h 210"/>
                <a:gd name="T56" fmla="*/ 3 w 222"/>
                <a:gd name="T57" fmla="*/ 99 h 210"/>
                <a:gd name="T58" fmla="*/ 13 w 222"/>
                <a:gd name="T59" fmla="*/ 66 h 210"/>
                <a:gd name="T60" fmla="*/ 33 w 222"/>
                <a:gd name="T61" fmla="*/ 37 h 210"/>
                <a:gd name="T62" fmla="*/ 58 w 222"/>
                <a:gd name="T63" fmla="*/ 14 h 210"/>
                <a:gd name="T64" fmla="*/ 91 w 222"/>
                <a:gd name="T65" fmla="*/ 0 h 21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2"/>
                <a:gd name="T100" fmla="*/ 0 h 210"/>
                <a:gd name="T101" fmla="*/ 222 w 222"/>
                <a:gd name="T102" fmla="*/ 210 h 21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2" h="210">
                  <a:moveTo>
                    <a:pt x="91" y="0"/>
                  </a:moveTo>
                  <a:lnTo>
                    <a:pt x="129" y="2"/>
                  </a:lnTo>
                  <a:lnTo>
                    <a:pt x="157" y="14"/>
                  </a:lnTo>
                  <a:lnTo>
                    <a:pt x="175" y="30"/>
                  </a:lnTo>
                  <a:lnTo>
                    <a:pt x="188" y="52"/>
                  </a:lnTo>
                  <a:lnTo>
                    <a:pt x="195" y="74"/>
                  </a:lnTo>
                  <a:lnTo>
                    <a:pt x="202" y="99"/>
                  </a:lnTo>
                  <a:lnTo>
                    <a:pt x="209" y="122"/>
                  </a:lnTo>
                  <a:lnTo>
                    <a:pt x="222" y="146"/>
                  </a:lnTo>
                  <a:lnTo>
                    <a:pt x="203" y="141"/>
                  </a:lnTo>
                  <a:lnTo>
                    <a:pt x="188" y="137"/>
                  </a:lnTo>
                  <a:lnTo>
                    <a:pt x="174" y="133"/>
                  </a:lnTo>
                  <a:lnTo>
                    <a:pt x="161" y="130"/>
                  </a:lnTo>
                  <a:lnTo>
                    <a:pt x="148" y="126"/>
                  </a:lnTo>
                  <a:lnTo>
                    <a:pt x="139" y="126"/>
                  </a:lnTo>
                  <a:lnTo>
                    <a:pt x="130" y="126"/>
                  </a:lnTo>
                  <a:lnTo>
                    <a:pt x="122" y="131"/>
                  </a:lnTo>
                  <a:lnTo>
                    <a:pt x="113" y="137"/>
                  </a:lnTo>
                  <a:lnTo>
                    <a:pt x="109" y="146"/>
                  </a:lnTo>
                  <a:lnTo>
                    <a:pt x="105" y="158"/>
                  </a:lnTo>
                  <a:lnTo>
                    <a:pt x="102" y="171"/>
                  </a:lnTo>
                  <a:lnTo>
                    <a:pt x="96" y="182"/>
                  </a:lnTo>
                  <a:lnTo>
                    <a:pt x="91" y="195"/>
                  </a:lnTo>
                  <a:lnTo>
                    <a:pt x="81" y="203"/>
                  </a:lnTo>
                  <a:lnTo>
                    <a:pt x="69" y="210"/>
                  </a:lnTo>
                  <a:lnTo>
                    <a:pt x="31" y="189"/>
                  </a:lnTo>
                  <a:lnTo>
                    <a:pt x="10" y="163"/>
                  </a:lnTo>
                  <a:lnTo>
                    <a:pt x="0" y="131"/>
                  </a:lnTo>
                  <a:lnTo>
                    <a:pt x="3" y="99"/>
                  </a:lnTo>
                  <a:lnTo>
                    <a:pt x="13" y="66"/>
                  </a:lnTo>
                  <a:lnTo>
                    <a:pt x="33" y="37"/>
                  </a:lnTo>
                  <a:lnTo>
                    <a:pt x="58" y="14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0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00" name="Freeform 106"/>
            <p:cNvSpPr>
              <a:spLocks/>
            </p:cNvSpPr>
            <p:nvPr/>
          </p:nvSpPr>
          <p:spPr bwMode="auto">
            <a:xfrm>
              <a:off x="4915" y="2027"/>
              <a:ext cx="67" cy="95"/>
            </a:xfrm>
            <a:custGeom>
              <a:avLst/>
              <a:gdLst>
                <a:gd name="T0" fmla="*/ 95 w 199"/>
                <a:gd name="T1" fmla="*/ 0 h 191"/>
                <a:gd name="T2" fmla="*/ 122 w 199"/>
                <a:gd name="T3" fmla="*/ 1 h 191"/>
                <a:gd name="T4" fmla="*/ 143 w 199"/>
                <a:gd name="T5" fmla="*/ 11 h 191"/>
                <a:gd name="T6" fmla="*/ 158 w 199"/>
                <a:gd name="T7" fmla="*/ 22 h 191"/>
                <a:gd name="T8" fmla="*/ 171 w 199"/>
                <a:gd name="T9" fmla="*/ 41 h 191"/>
                <a:gd name="T10" fmla="*/ 178 w 199"/>
                <a:gd name="T11" fmla="*/ 60 h 191"/>
                <a:gd name="T12" fmla="*/ 185 w 199"/>
                <a:gd name="T13" fmla="*/ 82 h 191"/>
                <a:gd name="T14" fmla="*/ 191 w 199"/>
                <a:gd name="T15" fmla="*/ 103 h 191"/>
                <a:gd name="T16" fmla="*/ 199 w 199"/>
                <a:gd name="T17" fmla="*/ 126 h 191"/>
                <a:gd name="T18" fmla="*/ 184 w 199"/>
                <a:gd name="T19" fmla="*/ 122 h 191"/>
                <a:gd name="T20" fmla="*/ 170 w 199"/>
                <a:gd name="T21" fmla="*/ 120 h 191"/>
                <a:gd name="T22" fmla="*/ 156 w 199"/>
                <a:gd name="T23" fmla="*/ 119 h 191"/>
                <a:gd name="T24" fmla="*/ 143 w 199"/>
                <a:gd name="T25" fmla="*/ 119 h 191"/>
                <a:gd name="T26" fmla="*/ 129 w 199"/>
                <a:gd name="T27" fmla="*/ 119 h 191"/>
                <a:gd name="T28" fmla="*/ 117 w 199"/>
                <a:gd name="T29" fmla="*/ 120 h 191"/>
                <a:gd name="T30" fmla="*/ 108 w 199"/>
                <a:gd name="T31" fmla="*/ 122 h 191"/>
                <a:gd name="T32" fmla="*/ 101 w 199"/>
                <a:gd name="T33" fmla="*/ 126 h 191"/>
                <a:gd name="T34" fmla="*/ 93 w 199"/>
                <a:gd name="T35" fmla="*/ 129 h 191"/>
                <a:gd name="T36" fmla="*/ 89 w 199"/>
                <a:gd name="T37" fmla="*/ 137 h 191"/>
                <a:gd name="T38" fmla="*/ 85 w 199"/>
                <a:gd name="T39" fmla="*/ 146 h 191"/>
                <a:gd name="T40" fmla="*/ 84 w 199"/>
                <a:gd name="T41" fmla="*/ 158 h 191"/>
                <a:gd name="T42" fmla="*/ 79 w 199"/>
                <a:gd name="T43" fmla="*/ 167 h 191"/>
                <a:gd name="T44" fmla="*/ 75 w 199"/>
                <a:gd name="T45" fmla="*/ 178 h 191"/>
                <a:gd name="T46" fmla="*/ 68 w 199"/>
                <a:gd name="T47" fmla="*/ 186 h 191"/>
                <a:gd name="T48" fmla="*/ 60 w 199"/>
                <a:gd name="T49" fmla="*/ 191 h 191"/>
                <a:gd name="T50" fmla="*/ 24 w 199"/>
                <a:gd name="T51" fmla="*/ 171 h 191"/>
                <a:gd name="T52" fmla="*/ 6 w 199"/>
                <a:gd name="T53" fmla="*/ 145 h 191"/>
                <a:gd name="T54" fmla="*/ 0 w 199"/>
                <a:gd name="T55" fmla="*/ 115 h 191"/>
                <a:gd name="T56" fmla="*/ 7 w 199"/>
                <a:gd name="T57" fmla="*/ 85 h 191"/>
                <a:gd name="T58" fmla="*/ 20 w 199"/>
                <a:gd name="T59" fmla="*/ 55 h 191"/>
                <a:gd name="T60" fmla="*/ 41 w 199"/>
                <a:gd name="T61" fmla="*/ 29 h 191"/>
                <a:gd name="T62" fmla="*/ 67 w 199"/>
                <a:gd name="T63" fmla="*/ 9 h 191"/>
                <a:gd name="T64" fmla="*/ 95 w 199"/>
                <a:gd name="T65" fmla="*/ 0 h 1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"/>
                <a:gd name="T100" fmla="*/ 0 h 191"/>
                <a:gd name="T101" fmla="*/ 199 w 199"/>
                <a:gd name="T102" fmla="*/ 191 h 19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" h="191">
                  <a:moveTo>
                    <a:pt x="95" y="0"/>
                  </a:moveTo>
                  <a:lnTo>
                    <a:pt x="122" y="1"/>
                  </a:lnTo>
                  <a:lnTo>
                    <a:pt x="143" y="11"/>
                  </a:lnTo>
                  <a:lnTo>
                    <a:pt x="158" y="22"/>
                  </a:lnTo>
                  <a:lnTo>
                    <a:pt x="171" y="41"/>
                  </a:lnTo>
                  <a:lnTo>
                    <a:pt x="178" y="60"/>
                  </a:lnTo>
                  <a:lnTo>
                    <a:pt x="185" y="82"/>
                  </a:lnTo>
                  <a:lnTo>
                    <a:pt x="191" y="103"/>
                  </a:lnTo>
                  <a:lnTo>
                    <a:pt x="199" y="126"/>
                  </a:lnTo>
                  <a:lnTo>
                    <a:pt x="184" y="122"/>
                  </a:lnTo>
                  <a:lnTo>
                    <a:pt x="170" y="120"/>
                  </a:lnTo>
                  <a:lnTo>
                    <a:pt x="156" y="119"/>
                  </a:lnTo>
                  <a:lnTo>
                    <a:pt x="143" y="119"/>
                  </a:lnTo>
                  <a:lnTo>
                    <a:pt x="129" y="119"/>
                  </a:lnTo>
                  <a:lnTo>
                    <a:pt x="117" y="120"/>
                  </a:lnTo>
                  <a:lnTo>
                    <a:pt x="108" y="122"/>
                  </a:lnTo>
                  <a:lnTo>
                    <a:pt x="101" y="126"/>
                  </a:lnTo>
                  <a:lnTo>
                    <a:pt x="93" y="129"/>
                  </a:lnTo>
                  <a:lnTo>
                    <a:pt x="89" y="137"/>
                  </a:lnTo>
                  <a:lnTo>
                    <a:pt x="85" y="146"/>
                  </a:lnTo>
                  <a:lnTo>
                    <a:pt x="84" y="158"/>
                  </a:lnTo>
                  <a:lnTo>
                    <a:pt x="79" y="167"/>
                  </a:lnTo>
                  <a:lnTo>
                    <a:pt x="75" y="178"/>
                  </a:lnTo>
                  <a:lnTo>
                    <a:pt x="68" y="186"/>
                  </a:lnTo>
                  <a:lnTo>
                    <a:pt x="60" y="191"/>
                  </a:lnTo>
                  <a:lnTo>
                    <a:pt x="24" y="171"/>
                  </a:lnTo>
                  <a:lnTo>
                    <a:pt x="6" y="145"/>
                  </a:lnTo>
                  <a:lnTo>
                    <a:pt x="0" y="115"/>
                  </a:lnTo>
                  <a:lnTo>
                    <a:pt x="7" y="85"/>
                  </a:lnTo>
                  <a:lnTo>
                    <a:pt x="20" y="55"/>
                  </a:lnTo>
                  <a:lnTo>
                    <a:pt x="41" y="29"/>
                  </a:lnTo>
                  <a:lnTo>
                    <a:pt x="67" y="9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7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01" name="Freeform 107"/>
            <p:cNvSpPr>
              <a:spLocks/>
            </p:cNvSpPr>
            <p:nvPr/>
          </p:nvSpPr>
          <p:spPr bwMode="auto">
            <a:xfrm>
              <a:off x="4920" y="2027"/>
              <a:ext cx="59" cy="85"/>
            </a:xfrm>
            <a:custGeom>
              <a:avLst/>
              <a:gdLst>
                <a:gd name="T0" fmla="*/ 96 w 178"/>
                <a:gd name="T1" fmla="*/ 0 h 170"/>
                <a:gd name="T2" fmla="*/ 113 w 178"/>
                <a:gd name="T3" fmla="*/ 0 h 170"/>
                <a:gd name="T4" fmla="*/ 130 w 178"/>
                <a:gd name="T5" fmla="*/ 8 h 170"/>
                <a:gd name="T6" fmla="*/ 143 w 178"/>
                <a:gd name="T7" fmla="*/ 17 h 170"/>
                <a:gd name="T8" fmla="*/ 154 w 178"/>
                <a:gd name="T9" fmla="*/ 32 h 170"/>
                <a:gd name="T10" fmla="*/ 163 w 178"/>
                <a:gd name="T11" fmla="*/ 47 h 170"/>
                <a:gd name="T12" fmla="*/ 170 w 178"/>
                <a:gd name="T13" fmla="*/ 67 h 170"/>
                <a:gd name="T14" fmla="*/ 174 w 178"/>
                <a:gd name="T15" fmla="*/ 85 h 170"/>
                <a:gd name="T16" fmla="*/ 178 w 178"/>
                <a:gd name="T17" fmla="*/ 106 h 170"/>
                <a:gd name="T18" fmla="*/ 164 w 178"/>
                <a:gd name="T19" fmla="*/ 103 h 170"/>
                <a:gd name="T20" fmla="*/ 151 w 178"/>
                <a:gd name="T21" fmla="*/ 103 h 170"/>
                <a:gd name="T22" fmla="*/ 136 w 178"/>
                <a:gd name="T23" fmla="*/ 105 h 170"/>
                <a:gd name="T24" fmla="*/ 122 w 178"/>
                <a:gd name="T25" fmla="*/ 109 h 170"/>
                <a:gd name="T26" fmla="*/ 108 w 178"/>
                <a:gd name="T27" fmla="*/ 111 h 170"/>
                <a:gd name="T28" fmla="*/ 96 w 178"/>
                <a:gd name="T29" fmla="*/ 115 h 170"/>
                <a:gd name="T30" fmla="*/ 85 w 178"/>
                <a:gd name="T31" fmla="*/ 119 h 170"/>
                <a:gd name="T32" fmla="*/ 79 w 178"/>
                <a:gd name="T33" fmla="*/ 123 h 170"/>
                <a:gd name="T34" fmla="*/ 74 w 178"/>
                <a:gd name="T35" fmla="*/ 126 h 170"/>
                <a:gd name="T36" fmla="*/ 71 w 178"/>
                <a:gd name="T37" fmla="*/ 131 h 170"/>
                <a:gd name="T38" fmla="*/ 70 w 178"/>
                <a:gd name="T39" fmla="*/ 139 h 170"/>
                <a:gd name="T40" fmla="*/ 68 w 178"/>
                <a:gd name="T41" fmla="*/ 146 h 170"/>
                <a:gd name="T42" fmla="*/ 64 w 178"/>
                <a:gd name="T43" fmla="*/ 153 h 170"/>
                <a:gd name="T44" fmla="*/ 60 w 178"/>
                <a:gd name="T45" fmla="*/ 161 h 170"/>
                <a:gd name="T46" fmla="*/ 54 w 178"/>
                <a:gd name="T47" fmla="*/ 166 h 170"/>
                <a:gd name="T48" fmla="*/ 48 w 178"/>
                <a:gd name="T49" fmla="*/ 170 h 170"/>
                <a:gd name="T50" fmla="*/ 17 w 178"/>
                <a:gd name="T51" fmla="*/ 152 h 170"/>
                <a:gd name="T52" fmla="*/ 3 w 178"/>
                <a:gd name="T53" fmla="*/ 129 h 170"/>
                <a:gd name="T54" fmla="*/ 0 w 178"/>
                <a:gd name="T55" fmla="*/ 101 h 170"/>
                <a:gd name="T56" fmla="*/ 10 w 178"/>
                <a:gd name="T57" fmla="*/ 73 h 170"/>
                <a:gd name="T58" fmla="*/ 26 w 178"/>
                <a:gd name="T59" fmla="*/ 45 h 170"/>
                <a:gd name="T60" fmla="*/ 48 w 178"/>
                <a:gd name="T61" fmla="*/ 22 h 170"/>
                <a:gd name="T62" fmla="*/ 72 w 178"/>
                <a:gd name="T63" fmla="*/ 5 h 170"/>
                <a:gd name="T64" fmla="*/ 96 w 178"/>
                <a:gd name="T65" fmla="*/ 0 h 1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8"/>
                <a:gd name="T100" fmla="*/ 0 h 170"/>
                <a:gd name="T101" fmla="*/ 178 w 178"/>
                <a:gd name="T102" fmla="*/ 170 h 17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8" h="170">
                  <a:moveTo>
                    <a:pt x="96" y="0"/>
                  </a:moveTo>
                  <a:lnTo>
                    <a:pt x="113" y="0"/>
                  </a:lnTo>
                  <a:lnTo>
                    <a:pt x="130" y="8"/>
                  </a:lnTo>
                  <a:lnTo>
                    <a:pt x="143" y="17"/>
                  </a:lnTo>
                  <a:lnTo>
                    <a:pt x="154" y="32"/>
                  </a:lnTo>
                  <a:lnTo>
                    <a:pt x="163" y="47"/>
                  </a:lnTo>
                  <a:lnTo>
                    <a:pt x="170" y="67"/>
                  </a:lnTo>
                  <a:lnTo>
                    <a:pt x="174" y="85"/>
                  </a:lnTo>
                  <a:lnTo>
                    <a:pt x="178" y="106"/>
                  </a:lnTo>
                  <a:lnTo>
                    <a:pt x="164" y="103"/>
                  </a:lnTo>
                  <a:lnTo>
                    <a:pt x="151" y="103"/>
                  </a:lnTo>
                  <a:lnTo>
                    <a:pt x="136" y="105"/>
                  </a:lnTo>
                  <a:lnTo>
                    <a:pt x="122" y="109"/>
                  </a:lnTo>
                  <a:lnTo>
                    <a:pt x="108" y="111"/>
                  </a:lnTo>
                  <a:lnTo>
                    <a:pt x="96" y="115"/>
                  </a:lnTo>
                  <a:lnTo>
                    <a:pt x="85" y="119"/>
                  </a:lnTo>
                  <a:lnTo>
                    <a:pt x="79" y="123"/>
                  </a:lnTo>
                  <a:lnTo>
                    <a:pt x="74" y="126"/>
                  </a:lnTo>
                  <a:lnTo>
                    <a:pt x="71" y="131"/>
                  </a:lnTo>
                  <a:lnTo>
                    <a:pt x="70" y="139"/>
                  </a:lnTo>
                  <a:lnTo>
                    <a:pt x="68" y="146"/>
                  </a:lnTo>
                  <a:lnTo>
                    <a:pt x="64" y="153"/>
                  </a:lnTo>
                  <a:lnTo>
                    <a:pt x="60" y="161"/>
                  </a:lnTo>
                  <a:lnTo>
                    <a:pt x="54" y="166"/>
                  </a:lnTo>
                  <a:lnTo>
                    <a:pt x="48" y="170"/>
                  </a:lnTo>
                  <a:lnTo>
                    <a:pt x="17" y="152"/>
                  </a:lnTo>
                  <a:lnTo>
                    <a:pt x="3" y="129"/>
                  </a:lnTo>
                  <a:lnTo>
                    <a:pt x="0" y="101"/>
                  </a:lnTo>
                  <a:lnTo>
                    <a:pt x="10" y="73"/>
                  </a:lnTo>
                  <a:lnTo>
                    <a:pt x="26" y="45"/>
                  </a:lnTo>
                  <a:lnTo>
                    <a:pt x="48" y="22"/>
                  </a:lnTo>
                  <a:lnTo>
                    <a:pt x="72" y="5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02" name="Freeform 108"/>
            <p:cNvSpPr>
              <a:spLocks/>
            </p:cNvSpPr>
            <p:nvPr/>
          </p:nvSpPr>
          <p:spPr bwMode="auto">
            <a:xfrm>
              <a:off x="5006" y="2079"/>
              <a:ext cx="209" cy="203"/>
            </a:xfrm>
            <a:custGeom>
              <a:avLst/>
              <a:gdLst>
                <a:gd name="T0" fmla="*/ 319 w 627"/>
                <a:gd name="T1" fmla="*/ 45 h 408"/>
                <a:gd name="T2" fmla="*/ 293 w 627"/>
                <a:gd name="T3" fmla="*/ 51 h 408"/>
                <a:gd name="T4" fmla="*/ 266 w 627"/>
                <a:gd name="T5" fmla="*/ 58 h 408"/>
                <a:gd name="T6" fmla="*/ 239 w 627"/>
                <a:gd name="T7" fmla="*/ 64 h 408"/>
                <a:gd name="T8" fmla="*/ 213 w 627"/>
                <a:gd name="T9" fmla="*/ 72 h 408"/>
                <a:gd name="T10" fmla="*/ 187 w 627"/>
                <a:gd name="T11" fmla="*/ 77 h 408"/>
                <a:gd name="T12" fmla="*/ 160 w 627"/>
                <a:gd name="T13" fmla="*/ 84 h 408"/>
                <a:gd name="T14" fmla="*/ 133 w 627"/>
                <a:gd name="T15" fmla="*/ 89 h 408"/>
                <a:gd name="T16" fmla="*/ 108 w 627"/>
                <a:gd name="T17" fmla="*/ 96 h 408"/>
                <a:gd name="T18" fmla="*/ 103 w 627"/>
                <a:gd name="T19" fmla="*/ 96 h 408"/>
                <a:gd name="T20" fmla="*/ 92 w 627"/>
                <a:gd name="T21" fmla="*/ 100 h 408"/>
                <a:gd name="T22" fmla="*/ 77 w 627"/>
                <a:gd name="T23" fmla="*/ 106 h 408"/>
                <a:gd name="T24" fmla="*/ 60 w 627"/>
                <a:gd name="T25" fmla="*/ 117 h 408"/>
                <a:gd name="T26" fmla="*/ 40 w 627"/>
                <a:gd name="T27" fmla="*/ 131 h 408"/>
                <a:gd name="T28" fmla="*/ 24 w 627"/>
                <a:gd name="T29" fmla="*/ 150 h 408"/>
                <a:gd name="T30" fmla="*/ 10 w 627"/>
                <a:gd name="T31" fmla="*/ 174 h 408"/>
                <a:gd name="T32" fmla="*/ 3 w 627"/>
                <a:gd name="T33" fmla="*/ 205 h 408"/>
                <a:gd name="T34" fmla="*/ 0 w 627"/>
                <a:gd name="T35" fmla="*/ 235 h 408"/>
                <a:gd name="T36" fmla="*/ 5 w 627"/>
                <a:gd name="T37" fmla="*/ 263 h 408"/>
                <a:gd name="T38" fmla="*/ 13 w 627"/>
                <a:gd name="T39" fmla="*/ 286 h 408"/>
                <a:gd name="T40" fmla="*/ 24 w 627"/>
                <a:gd name="T41" fmla="*/ 307 h 408"/>
                <a:gd name="T42" fmla="*/ 34 w 627"/>
                <a:gd name="T43" fmla="*/ 323 h 408"/>
                <a:gd name="T44" fmla="*/ 45 w 627"/>
                <a:gd name="T45" fmla="*/ 335 h 408"/>
                <a:gd name="T46" fmla="*/ 53 w 627"/>
                <a:gd name="T47" fmla="*/ 341 h 408"/>
                <a:gd name="T48" fmla="*/ 57 w 627"/>
                <a:gd name="T49" fmla="*/ 345 h 408"/>
                <a:gd name="T50" fmla="*/ 62 w 627"/>
                <a:gd name="T51" fmla="*/ 349 h 408"/>
                <a:gd name="T52" fmla="*/ 81 w 627"/>
                <a:gd name="T53" fmla="*/ 361 h 408"/>
                <a:gd name="T54" fmla="*/ 110 w 627"/>
                <a:gd name="T55" fmla="*/ 375 h 408"/>
                <a:gd name="T56" fmla="*/ 153 w 627"/>
                <a:gd name="T57" fmla="*/ 392 h 408"/>
                <a:gd name="T58" fmla="*/ 205 w 627"/>
                <a:gd name="T59" fmla="*/ 402 h 408"/>
                <a:gd name="T60" fmla="*/ 269 w 627"/>
                <a:gd name="T61" fmla="*/ 408 h 408"/>
                <a:gd name="T62" fmla="*/ 342 w 627"/>
                <a:gd name="T63" fmla="*/ 401 h 408"/>
                <a:gd name="T64" fmla="*/ 427 w 627"/>
                <a:gd name="T65" fmla="*/ 382 h 408"/>
                <a:gd name="T66" fmla="*/ 501 w 627"/>
                <a:gd name="T67" fmla="*/ 342 h 408"/>
                <a:gd name="T68" fmla="*/ 555 w 627"/>
                <a:gd name="T69" fmla="*/ 289 h 408"/>
                <a:gd name="T70" fmla="*/ 590 w 627"/>
                <a:gd name="T71" fmla="*/ 226 h 408"/>
                <a:gd name="T72" fmla="*/ 613 w 627"/>
                <a:gd name="T73" fmla="*/ 162 h 408"/>
                <a:gd name="T74" fmla="*/ 623 w 627"/>
                <a:gd name="T75" fmla="*/ 100 h 408"/>
                <a:gd name="T76" fmla="*/ 627 w 627"/>
                <a:gd name="T77" fmla="*/ 49 h 408"/>
                <a:gd name="T78" fmla="*/ 626 w 627"/>
                <a:gd name="T79" fmla="*/ 12 h 408"/>
                <a:gd name="T80" fmla="*/ 626 w 627"/>
                <a:gd name="T81" fmla="*/ 0 h 408"/>
                <a:gd name="T82" fmla="*/ 616 w 627"/>
                <a:gd name="T83" fmla="*/ 4 h 408"/>
                <a:gd name="T84" fmla="*/ 592 w 627"/>
                <a:gd name="T85" fmla="*/ 15 h 408"/>
                <a:gd name="T86" fmla="*/ 556 w 627"/>
                <a:gd name="T87" fmla="*/ 29 h 408"/>
                <a:gd name="T88" fmla="*/ 513 w 627"/>
                <a:gd name="T89" fmla="*/ 46 h 408"/>
                <a:gd name="T90" fmla="*/ 462 w 627"/>
                <a:gd name="T91" fmla="*/ 58 h 408"/>
                <a:gd name="T92" fmla="*/ 411 w 627"/>
                <a:gd name="T93" fmla="*/ 64 h 408"/>
                <a:gd name="T94" fmla="*/ 363 w 627"/>
                <a:gd name="T95" fmla="*/ 60 h 408"/>
                <a:gd name="T96" fmla="*/ 319 w 627"/>
                <a:gd name="T97" fmla="*/ 45 h 4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27"/>
                <a:gd name="T148" fmla="*/ 0 h 408"/>
                <a:gd name="T149" fmla="*/ 627 w 627"/>
                <a:gd name="T150" fmla="*/ 408 h 40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27" h="408">
                  <a:moveTo>
                    <a:pt x="319" y="45"/>
                  </a:moveTo>
                  <a:lnTo>
                    <a:pt x="293" y="51"/>
                  </a:lnTo>
                  <a:lnTo>
                    <a:pt x="266" y="58"/>
                  </a:lnTo>
                  <a:lnTo>
                    <a:pt x="239" y="64"/>
                  </a:lnTo>
                  <a:lnTo>
                    <a:pt x="213" y="72"/>
                  </a:lnTo>
                  <a:lnTo>
                    <a:pt x="187" y="77"/>
                  </a:lnTo>
                  <a:lnTo>
                    <a:pt x="160" y="84"/>
                  </a:lnTo>
                  <a:lnTo>
                    <a:pt x="133" y="89"/>
                  </a:lnTo>
                  <a:lnTo>
                    <a:pt x="108" y="96"/>
                  </a:lnTo>
                  <a:lnTo>
                    <a:pt x="103" y="96"/>
                  </a:lnTo>
                  <a:lnTo>
                    <a:pt x="92" y="100"/>
                  </a:lnTo>
                  <a:lnTo>
                    <a:pt x="77" y="106"/>
                  </a:lnTo>
                  <a:lnTo>
                    <a:pt x="60" y="117"/>
                  </a:lnTo>
                  <a:lnTo>
                    <a:pt x="40" y="131"/>
                  </a:lnTo>
                  <a:lnTo>
                    <a:pt x="24" y="150"/>
                  </a:lnTo>
                  <a:lnTo>
                    <a:pt x="10" y="174"/>
                  </a:lnTo>
                  <a:lnTo>
                    <a:pt x="3" y="205"/>
                  </a:lnTo>
                  <a:lnTo>
                    <a:pt x="0" y="235"/>
                  </a:lnTo>
                  <a:lnTo>
                    <a:pt x="5" y="263"/>
                  </a:lnTo>
                  <a:lnTo>
                    <a:pt x="13" y="286"/>
                  </a:lnTo>
                  <a:lnTo>
                    <a:pt x="24" y="307"/>
                  </a:lnTo>
                  <a:lnTo>
                    <a:pt x="34" y="323"/>
                  </a:lnTo>
                  <a:lnTo>
                    <a:pt x="45" y="335"/>
                  </a:lnTo>
                  <a:lnTo>
                    <a:pt x="53" y="341"/>
                  </a:lnTo>
                  <a:lnTo>
                    <a:pt x="57" y="345"/>
                  </a:lnTo>
                  <a:lnTo>
                    <a:pt x="62" y="349"/>
                  </a:lnTo>
                  <a:lnTo>
                    <a:pt x="81" y="361"/>
                  </a:lnTo>
                  <a:lnTo>
                    <a:pt x="110" y="375"/>
                  </a:lnTo>
                  <a:lnTo>
                    <a:pt x="153" y="392"/>
                  </a:lnTo>
                  <a:lnTo>
                    <a:pt x="205" y="402"/>
                  </a:lnTo>
                  <a:lnTo>
                    <a:pt x="269" y="408"/>
                  </a:lnTo>
                  <a:lnTo>
                    <a:pt x="342" y="401"/>
                  </a:lnTo>
                  <a:lnTo>
                    <a:pt x="427" y="382"/>
                  </a:lnTo>
                  <a:lnTo>
                    <a:pt x="501" y="342"/>
                  </a:lnTo>
                  <a:lnTo>
                    <a:pt x="555" y="289"/>
                  </a:lnTo>
                  <a:lnTo>
                    <a:pt x="590" y="226"/>
                  </a:lnTo>
                  <a:lnTo>
                    <a:pt x="613" y="162"/>
                  </a:lnTo>
                  <a:lnTo>
                    <a:pt x="623" y="100"/>
                  </a:lnTo>
                  <a:lnTo>
                    <a:pt x="627" y="49"/>
                  </a:lnTo>
                  <a:lnTo>
                    <a:pt x="626" y="12"/>
                  </a:lnTo>
                  <a:lnTo>
                    <a:pt x="626" y="0"/>
                  </a:lnTo>
                  <a:lnTo>
                    <a:pt x="616" y="4"/>
                  </a:lnTo>
                  <a:lnTo>
                    <a:pt x="592" y="15"/>
                  </a:lnTo>
                  <a:lnTo>
                    <a:pt x="556" y="29"/>
                  </a:lnTo>
                  <a:lnTo>
                    <a:pt x="513" y="46"/>
                  </a:lnTo>
                  <a:lnTo>
                    <a:pt x="462" y="58"/>
                  </a:lnTo>
                  <a:lnTo>
                    <a:pt x="411" y="64"/>
                  </a:lnTo>
                  <a:lnTo>
                    <a:pt x="363" y="60"/>
                  </a:lnTo>
                  <a:lnTo>
                    <a:pt x="319" y="45"/>
                  </a:lnTo>
                  <a:close/>
                </a:path>
              </a:pathLst>
            </a:custGeom>
            <a:solidFill>
              <a:srgbClr val="F5C9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03" name="Freeform 109"/>
            <p:cNvSpPr>
              <a:spLocks/>
            </p:cNvSpPr>
            <p:nvPr/>
          </p:nvSpPr>
          <p:spPr bwMode="auto">
            <a:xfrm>
              <a:off x="5022" y="2096"/>
              <a:ext cx="178" cy="173"/>
            </a:xfrm>
            <a:custGeom>
              <a:avLst/>
              <a:gdLst>
                <a:gd name="T0" fmla="*/ 273 w 535"/>
                <a:gd name="T1" fmla="*/ 37 h 348"/>
                <a:gd name="T2" fmla="*/ 249 w 535"/>
                <a:gd name="T3" fmla="*/ 42 h 348"/>
                <a:gd name="T4" fmla="*/ 226 w 535"/>
                <a:gd name="T5" fmla="*/ 49 h 348"/>
                <a:gd name="T6" fmla="*/ 204 w 535"/>
                <a:gd name="T7" fmla="*/ 54 h 348"/>
                <a:gd name="T8" fmla="*/ 181 w 535"/>
                <a:gd name="T9" fmla="*/ 60 h 348"/>
                <a:gd name="T10" fmla="*/ 158 w 535"/>
                <a:gd name="T11" fmla="*/ 66 h 348"/>
                <a:gd name="T12" fmla="*/ 136 w 535"/>
                <a:gd name="T13" fmla="*/ 71 h 348"/>
                <a:gd name="T14" fmla="*/ 113 w 535"/>
                <a:gd name="T15" fmla="*/ 76 h 348"/>
                <a:gd name="T16" fmla="*/ 92 w 535"/>
                <a:gd name="T17" fmla="*/ 81 h 348"/>
                <a:gd name="T18" fmla="*/ 88 w 535"/>
                <a:gd name="T19" fmla="*/ 81 h 348"/>
                <a:gd name="T20" fmla="*/ 79 w 535"/>
                <a:gd name="T21" fmla="*/ 84 h 348"/>
                <a:gd name="T22" fmla="*/ 65 w 535"/>
                <a:gd name="T23" fmla="*/ 89 h 348"/>
                <a:gd name="T24" fmla="*/ 51 w 535"/>
                <a:gd name="T25" fmla="*/ 99 h 348"/>
                <a:gd name="T26" fmla="*/ 34 w 535"/>
                <a:gd name="T27" fmla="*/ 111 h 348"/>
                <a:gd name="T28" fmla="*/ 20 w 535"/>
                <a:gd name="T29" fmla="*/ 128 h 348"/>
                <a:gd name="T30" fmla="*/ 9 w 535"/>
                <a:gd name="T31" fmla="*/ 148 h 348"/>
                <a:gd name="T32" fmla="*/ 3 w 535"/>
                <a:gd name="T33" fmla="*/ 175 h 348"/>
                <a:gd name="T34" fmla="*/ 0 w 535"/>
                <a:gd name="T35" fmla="*/ 200 h 348"/>
                <a:gd name="T36" fmla="*/ 3 w 535"/>
                <a:gd name="T37" fmla="*/ 224 h 348"/>
                <a:gd name="T38" fmla="*/ 10 w 535"/>
                <a:gd name="T39" fmla="*/ 244 h 348"/>
                <a:gd name="T40" fmla="*/ 20 w 535"/>
                <a:gd name="T41" fmla="*/ 261 h 348"/>
                <a:gd name="T42" fmla="*/ 29 w 535"/>
                <a:gd name="T43" fmla="*/ 274 h 348"/>
                <a:gd name="T44" fmla="*/ 37 w 535"/>
                <a:gd name="T45" fmla="*/ 285 h 348"/>
                <a:gd name="T46" fmla="*/ 44 w 535"/>
                <a:gd name="T47" fmla="*/ 291 h 348"/>
                <a:gd name="T48" fmla="*/ 47 w 535"/>
                <a:gd name="T49" fmla="*/ 294 h 348"/>
                <a:gd name="T50" fmla="*/ 51 w 535"/>
                <a:gd name="T51" fmla="*/ 297 h 348"/>
                <a:gd name="T52" fmla="*/ 67 w 535"/>
                <a:gd name="T53" fmla="*/ 307 h 348"/>
                <a:gd name="T54" fmla="*/ 92 w 535"/>
                <a:gd name="T55" fmla="*/ 320 h 348"/>
                <a:gd name="T56" fmla="*/ 130 w 535"/>
                <a:gd name="T57" fmla="*/ 335 h 348"/>
                <a:gd name="T58" fmla="*/ 174 w 535"/>
                <a:gd name="T59" fmla="*/ 344 h 348"/>
                <a:gd name="T60" fmla="*/ 229 w 535"/>
                <a:gd name="T61" fmla="*/ 348 h 348"/>
                <a:gd name="T62" fmla="*/ 292 w 535"/>
                <a:gd name="T63" fmla="*/ 342 h 348"/>
                <a:gd name="T64" fmla="*/ 364 w 535"/>
                <a:gd name="T65" fmla="*/ 325 h 348"/>
                <a:gd name="T66" fmla="*/ 428 w 535"/>
                <a:gd name="T67" fmla="*/ 291 h 348"/>
                <a:gd name="T68" fmla="*/ 475 w 535"/>
                <a:gd name="T69" fmla="*/ 246 h 348"/>
                <a:gd name="T70" fmla="*/ 506 w 535"/>
                <a:gd name="T71" fmla="*/ 192 h 348"/>
                <a:gd name="T72" fmla="*/ 524 w 535"/>
                <a:gd name="T73" fmla="*/ 137 h 348"/>
                <a:gd name="T74" fmla="*/ 531 w 535"/>
                <a:gd name="T75" fmla="*/ 84 h 348"/>
                <a:gd name="T76" fmla="*/ 535 w 535"/>
                <a:gd name="T77" fmla="*/ 41 h 348"/>
                <a:gd name="T78" fmla="*/ 534 w 535"/>
                <a:gd name="T79" fmla="*/ 11 h 348"/>
                <a:gd name="T80" fmla="*/ 534 w 535"/>
                <a:gd name="T81" fmla="*/ 0 h 348"/>
                <a:gd name="T82" fmla="*/ 525 w 535"/>
                <a:gd name="T83" fmla="*/ 3 h 348"/>
                <a:gd name="T84" fmla="*/ 506 w 535"/>
                <a:gd name="T85" fmla="*/ 13 h 348"/>
                <a:gd name="T86" fmla="*/ 473 w 535"/>
                <a:gd name="T87" fmla="*/ 25 h 348"/>
                <a:gd name="T88" fmla="*/ 436 w 535"/>
                <a:gd name="T89" fmla="*/ 38 h 348"/>
                <a:gd name="T90" fmla="*/ 394 w 535"/>
                <a:gd name="T91" fmla="*/ 47 h 348"/>
                <a:gd name="T92" fmla="*/ 350 w 535"/>
                <a:gd name="T93" fmla="*/ 52 h 348"/>
                <a:gd name="T94" fmla="*/ 309 w 535"/>
                <a:gd name="T95" fmla="*/ 50 h 348"/>
                <a:gd name="T96" fmla="*/ 273 w 535"/>
                <a:gd name="T97" fmla="*/ 37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35"/>
                <a:gd name="T148" fmla="*/ 0 h 348"/>
                <a:gd name="T149" fmla="*/ 535 w 535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35" h="348">
                  <a:moveTo>
                    <a:pt x="273" y="37"/>
                  </a:moveTo>
                  <a:lnTo>
                    <a:pt x="249" y="42"/>
                  </a:lnTo>
                  <a:lnTo>
                    <a:pt x="226" y="49"/>
                  </a:lnTo>
                  <a:lnTo>
                    <a:pt x="204" y="54"/>
                  </a:lnTo>
                  <a:lnTo>
                    <a:pt x="181" y="60"/>
                  </a:lnTo>
                  <a:lnTo>
                    <a:pt x="158" y="66"/>
                  </a:lnTo>
                  <a:lnTo>
                    <a:pt x="136" y="71"/>
                  </a:lnTo>
                  <a:lnTo>
                    <a:pt x="113" y="76"/>
                  </a:lnTo>
                  <a:lnTo>
                    <a:pt x="92" y="81"/>
                  </a:lnTo>
                  <a:lnTo>
                    <a:pt x="88" y="81"/>
                  </a:lnTo>
                  <a:lnTo>
                    <a:pt x="79" y="84"/>
                  </a:lnTo>
                  <a:lnTo>
                    <a:pt x="65" y="89"/>
                  </a:lnTo>
                  <a:lnTo>
                    <a:pt x="51" y="99"/>
                  </a:lnTo>
                  <a:lnTo>
                    <a:pt x="34" y="111"/>
                  </a:lnTo>
                  <a:lnTo>
                    <a:pt x="20" y="128"/>
                  </a:lnTo>
                  <a:lnTo>
                    <a:pt x="9" y="148"/>
                  </a:lnTo>
                  <a:lnTo>
                    <a:pt x="3" y="175"/>
                  </a:lnTo>
                  <a:lnTo>
                    <a:pt x="0" y="200"/>
                  </a:lnTo>
                  <a:lnTo>
                    <a:pt x="3" y="224"/>
                  </a:lnTo>
                  <a:lnTo>
                    <a:pt x="10" y="244"/>
                  </a:lnTo>
                  <a:lnTo>
                    <a:pt x="20" y="261"/>
                  </a:lnTo>
                  <a:lnTo>
                    <a:pt x="29" y="274"/>
                  </a:lnTo>
                  <a:lnTo>
                    <a:pt x="37" y="285"/>
                  </a:lnTo>
                  <a:lnTo>
                    <a:pt x="44" y="291"/>
                  </a:lnTo>
                  <a:lnTo>
                    <a:pt x="47" y="294"/>
                  </a:lnTo>
                  <a:lnTo>
                    <a:pt x="51" y="297"/>
                  </a:lnTo>
                  <a:lnTo>
                    <a:pt x="67" y="307"/>
                  </a:lnTo>
                  <a:lnTo>
                    <a:pt x="92" y="320"/>
                  </a:lnTo>
                  <a:lnTo>
                    <a:pt x="130" y="335"/>
                  </a:lnTo>
                  <a:lnTo>
                    <a:pt x="174" y="344"/>
                  </a:lnTo>
                  <a:lnTo>
                    <a:pt x="229" y="348"/>
                  </a:lnTo>
                  <a:lnTo>
                    <a:pt x="292" y="342"/>
                  </a:lnTo>
                  <a:lnTo>
                    <a:pt x="364" y="325"/>
                  </a:lnTo>
                  <a:lnTo>
                    <a:pt x="428" y="291"/>
                  </a:lnTo>
                  <a:lnTo>
                    <a:pt x="475" y="246"/>
                  </a:lnTo>
                  <a:lnTo>
                    <a:pt x="506" y="192"/>
                  </a:lnTo>
                  <a:lnTo>
                    <a:pt x="524" y="137"/>
                  </a:lnTo>
                  <a:lnTo>
                    <a:pt x="531" y="84"/>
                  </a:lnTo>
                  <a:lnTo>
                    <a:pt x="535" y="41"/>
                  </a:lnTo>
                  <a:lnTo>
                    <a:pt x="534" y="11"/>
                  </a:lnTo>
                  <a:lnTo>
                    <a:pt x="534" y="0"/>
                  </a:lnTo>
                  <a:lnTo>
                    <a:pt x="525" y="3"/>
                  </a:lnTo>
                  <a:lnTo>
                    <a:pt x="506" y="13"/>
                  </a:lnTo>
                  <a:lnTo>
                    <a:pt x="473" y="25"/>
                  </a:lnTo>
                  <a:lnTo>
                    <a:pt x="436" y="38"/>
                  </a:lnTo>
                  <a:lnTo>
                    <a:pt x="394" y="47"/>
                  </a:lnTo>
                  <a:lnTo>
                    <a:pt x="350" y="52"/>
                  </a:lnTo>
                  <a:lnTo>
                    <a:pt x="309" y="50"/>
                  </a:lnTo>
                  <a:lnTo>
                    <a:pt x="273" y="37"/>
                  </a:lnTo>
                  <a:close/>
                </a:path>
              </a:pathLst>
            </a:custGeom>
            <a:solidFill>
              <a:srgbClr val="F7C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04" name="Freeform 110"/>
            <p:cNvSpPr>
              <a:spLocks/>
            </p:cNvSpPr>
            <p:nvPr/>
          </p:nvSpPr>
          <p:spPr bwMode="auto">
            <a:xfrm>
              <a:off x="5037" y="2111"/>
              <a:ext cx="149" cy="145"/>
            </a:xfrm>
            <a:custGeom>
              <a:avLst/>
              <a:gdLst>
                <a:gd name="T0" fmla="*/ 228 w 447"/>
                <a:gd name="T1" fmla="*/ 31 h 289"/>
                <a:gd name="T2" fmla="*/ 208 w 447"/>
                <a:gd name="T3" fmla="*/ 35 h 289"/>
                <a:gd name="T4" fmla="*/ 190 w 447"/>
                <a:gd name="T5" fmla="*/ 40 h 289"/>
                <a:gd name="T6" fmla="*/ 171 w 447"/>
                <a:gd name="T7" fmla="*/ 45 h 289"/>
                <a:gd name="T8" fmla="*/ 153 w 447"/>
                <a:gd name="T9" fmla="*/ 51 h 289"/>
                <a:gd name="T10" fmla="*/ 133 w 447"/>
                <a:gd name="T11" fmla="*/ 54 h 289"/>
                <a:gd name="T12" fmla="*/ 115 w 447"/>
                <a:gd name="T13" fmla="*/ 58 h 289"/>
                <a:gd name="T14" fmla="*/ 96 w 447"/>
                <a:gd name="T15" fmla="*/ 62 h 289"/>
                <a:gd name="T16" fmla="*/ 78 w 447"/>
                <a:gd name="T17" fmla="*/ 67 h 289"/>
                <a:gd name="T18" fmla="*/ 74 w 447"/>
                <a:gd name="T19" fmla="*/ 67 h 289"/>
                <a:gd name="T20" fmla="*/ 67 w 447"/>
                <a:gd name="T21" fmla="*/ 70 h 289"/>
                <a:gd name="T22" fmla="*/ 56 w 447"/>
                <a:gd name="T23" fmla="*/ 74 h 289"/>
                <a:gd name="T24" fmla="*/ 44 w 447"/>
                <a:gd name="T25" fmla="*/ 83 h 289"/>
                <a:gd name="T26" fmla="*/ 30 w 447"/>
                <a:gd name="T27" fmla="*/ 92 h 289"/>
                <a:gd name="T28" fmla="*/ 17 w 447"/>
                <a:gd name="T29" fmla="*/ 107 h 289"/>
                <a:gd name="T30" fmla="*/ 8 w 447"/>
                <a:gd name="T31" fmla="*/ 124 h 289"/>
                <a:gd name="T32" fmla="*/ 2 w 447"/>
                <a:gd name="T33" fmla="*/ 146 h 289"/>
                <a:gd name="T34" fmla="*/ 0 w 447"/>
                <a:gd name="T35" fmla="*/ 167 h 289"/>
                <a:gd name="T36" fmla="*/ 3 w 447"/>
                <a:gd name="T37" fmla="*/ 188 h 289"/>
                <a:gd name="T38" fmla="*/ 9 w 447"/>
                <a:gd name="T39" fmla="*/ 203 h 289"/>
                <a:gd name="T40" fmla="*/ 17 w 447"/>
                <a:gd name="T41" fmla="*/ 219 h 289"/>
                <a:gd name="T42" fmla="*/ 24 w 447"/>
                <a:gd name="T43" fmla="*/ 229 h 289"/>
                <a:gd name="T44" fmla="*/ 33 w 447"/>
                <a:gd name="T45" fmla="*/ 239 h 289"/>
                <a:gd name="T46" fmla="*/ 39 w 447"/>
                <a:gd name="T47" fmla="*/ 244 h 289"/>
                <a:gd name="T48" fmla="*/ 41 w 447"/>
                <a:gd name="T49" fmla="*/ 246 h 289"/>
                <a:gd name="T50" fmla="*/ 46 w 447"/>
                <a:gd name="T51" fmla="*/ 249 h 289"/>
                <a:gd name="T52" fmla="*/ 58 w 447"/>
                <a:gd name="T53" fmla="*/ 257 h 289"/>
                <a:gd name="T54" fmla="*/ 80 w 447"/>
                <a:gd name="T55" fmla="*/ 267 h 289"/>
                <a:gd name="T56" fmla="*/ 111 w 447"/>
                <a:gd name="T57" fmla="*/ 279 h 289"/>
                <a:gd name="T58" fmla="*/ 147 w 447"/>
                <a:gd name="T59" fmla="*/ 286 h 289"/>
                <a:gd name="T60" fmla="*/ 192 w 447"/>
                <a:gd name="T61" fmla="*/ 289 h 289"/>
                <a:gd name="T62" fmla="*/ 245 w 447"/>
                <a:gd name="T63" fmla="*/ 286 h 289"/>
                <a:gd name="T64" fmla="*/ 305 w 447"/>
                <a:gd name="T65" fmla="*/ 272 h 289"/>
                <a:gd name="T66" fmla="*/ 358 w 447"/>
                <a:gd name="T67" fmla="*/ 244 h 289"/>
                <a:gd name="T68" fmla="*/ 397 w 447"/>
                <a:gd name="T69" fmla="*/ 206 h 289"/>
                <a:gd name="T70" fmla="*/ 423 w 447"/>
                <a:gd name="T71" fmla="*/ 160 h 289"/>
                <a:gd name="T72" fmla="*/ 438 w 447"/>
                <a:gd name="T73" fmla="*/ 115 h 289"/>
                <a:gd name="T74" fmla="*/ 444 w 447"/>
                <a:gd name="T75" fmla="*/ 70 h 289"/>
                <a:gd name="T76" fmla="*/ 447 w 447"/>
                <a:gd name="T77" fmla="*/ 34 h 289"/>
                <a:gd name="T78" fmla="*/ 447 w 447"/>
                <a:gd name="T79" fmla="*/ 9 h 289"/>
                <a:gd name="T80" fmla="*/ 447 w 447"/>
                <a:gd name="T81" fmla="*/ 0 h 289"/>
                <a:gd name="T82" fmla="*/ 439 w 447"/>
                <a:gd name="T83" fmla="*/ 2 h 289"/>
                <a:gd name="T84" fmla="*/ 423 w 447"/>
                <a:gd name="T85" fmla="*/ 10 h 289"/>
                <a:gd name="T86" fmla="*/ 397 w 447"/>
                <a:gd name="T87" fmla="*/ 20 h 289"/>
                <a:gd name="T88" fmla="*/ 366 w 447"/>
                <a:gd name="T89" fmla="*/ 32 h 289"/>
                <a:gd name="T90" fmla="*/ 329 w 447"/>
                <a:gd name="T91" fmla="*/ 40 h 289"/>
                <a:gd name="T92" fmla="*/ 294 w 447"/>
                <a:gd name="T93" fmla="*/ 44 h 289"/>
                <a:gd name="T94" fmla="*/ 259 w 447"/>
                <a:gd name="T95" fmla="*/ 41 h 289"/>
                <a:gd name="T96" fmla="*/ 228 w 447"/>
                <a:gd name="T97" fmla="*/ 31 h 28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47"/>
                <a:gd name="T148" fmla="*/ 0 h 289"/>
                <a:gd name="T149" fmla="*/ 447 w 447"/>
                <a:gd name="T150" fmla="*/ 289 h 28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47" h="289">
                  <a:moveTo>
                    <a:pt x="228" y="31"/>
                  </a:moveTo>
                  <a:lnTo>
                    <a:pt x="208" y="35"/>
                  </a:lnTo>
                  <a:lnTo>
                    <a:pt x="190" y="40"/>
                  </a:lnTo>
                  <a:lnTo>
                    <a:pt x="171" y="45"/>
                  </a:lnTo>
                  <a:lnTo>
                    <a:pt x="153" y="51"/>
                  </a:lnTo>
                  <a:lnTo>
                    <a:pt x="133" y="54"/>
                  </a:lnTo>
                  <a:lnTo>
                    <a:pt x="115" y="58"/>
                  </a:lnTo>
                  <a:lnTo>
                    <a:pt x="96" y="62"/>
                  </a:lnTo>
                  <a:lnTo>
                    <a:pt x="78" y="67"/>
                  </a:lnTo>
                  <a:lnTo>
                    <a:pt x="74" y="67"/>
                  </a:lnTo>
                  <a:lnTo>
                    <a:pt x="67" y="70"/>
                  </a:lnTo>
                  <a:lnTo>
                    <a:pt x="56" y="74"/>
                  </a:lnTo>
                  <a:lnTo>
                    <a:pt x="44" y="83"/>
                  </a:lnTo>
                  <a:lnTo>
                    <a:pt x="30" y="92"/>
                  </a:lnTo>
                  <a:lnTo>
                    <a:pt x="17" y="107"/>
                  </a:lnTo>
                  <a:lnTo>
                    <a:pt x="8" y="124"/>
                  </a:lnTo>
                  <a:lnTo>
                    <a:pt x="2" y="146"/>
                  </a:lnTo>
                  <a:lnTo>
                    <a:pt x="0" y="167"/>
                  </a:lnTo>
                  <a:lnTo>
                    <a:pt x="3" y="188"/>
                  </a:lnTo>
                  <a:lnTo>
                    <a:pt x="9" y="203"/>
                  </a:lnTo>
                  <a:lnTo>
                    <a:pt x="17" y="219"/>
                  </a:lnTo>
                  <a:lnTo>
                    <a:pt x="24" y="229"/>
                  </a:lnTo>
                  <a:lnTo>
                    <a:pt x="33" y="239"/>
                  </a:lnTo>
                  <a:lnTo>
                    <a:pt x="39" y="244"/>
                  </a:lnTo>
                  <a:lnTo>
                    <a:pt x="41" y="246"/>
                  </a:lnTo>
                  <a:lnTo>
                    <a:pt x="46" y="249"/>
                  </a:lnTo>
                  <a:lnTo>
                    <a:pt x="58" y="257"/>
                  </a:lnTo>
                  <a:lnTo>
                    <a:pt x="80" y="267"/>
                  </a:lnTo>
                  <a:lnTo>
                    <a:pt x="111" y="279"/>
                  </a:lnTo>
                  <a:lnTo>
                    <a:pt x="147" y="286"/>
                  </a:lnTo>
                  <a:lnTo>
                    <a:pt x="192" y="289"/>
                  </a:lnTo>
                  <a:lnTo>
                    <a:pt x="245" y="286"/>
                  </a:lnTo>
                  <a:lnTo>
                    <a:pt x="305" y="272"/>
                  </a:lnTo>
                  <a:lnTo>
                    <a:pt x="358" y="244"/>
                  </a:lnTo>
                  <a:lnTo>
                    <a:pt x="397" y="206"/>
                  </a:lnTo>
                  <a:lnTo>
                    <a:pt x="423" y="160"/>
                  </a:lnTo>
                  <a:lnTo>
                    <a:pt x="438" y="115"/>
                  </a:lnTo>
                  <a:lnTo>
                    <a:pt x="444" y="70"/>
                  </a:lnTo>
                  <a:lnTo>
                    <a:pt x="447" y="34"/>
                  </a:lnTo>
                  <a:lnTo>
                    <a:pt x="447" y="9"/>
                  </a:lnTo>
                  <a:lnTo>
                    <a:pt x="447" y="0"/>
                  </a:lnTo>
                  <a:lnTo>
                    <a:pt x="439" y="2"/>
                  </a:lnTo>
                  <a:lnTo>
                    <a:pt x="423" y="10"/>
                  </a:lnTo>
                  <a:lnTo>
                    <a:pt x="397" y="20"/>
                  </a:lnTo>
                  <a:lnTo>
                    <a:pt x="366" y="32"/>
                  </a:lnTo>
                  <a:lnTo>
                    <a:pt x="329" y="40"/>
                  </a:lnTo>
                  <a:lnTo>
                    <a:pt x="294" y="44"/>
                  </a:lnTo>
                  <a:lnTo>
                    <a:pt x="259" y="41"/>
                  </a:lnTo>
                  <a:lnTo>
                    <a:pt x="228" y="31"/>
                  </a:lnTo>
                  <a:close/>
                </a:path>
              </a:pathLst>
            </a:custGeom>
            <a:solidFill>
              <a:srgbClr val="FAD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05" name="Freeform 111"/>
            <p:cNvSpPr>
              <a:spLocks/>
            </p:cNvSpPr>
            <p:nvPr/>
          </p:nvSpPr>
          <p:spPr bwMode="auto">
            <a:xfrm>
              <a:off x="5052" y="2129"/>
              <a:ext cx="119" cy="114"/>
            </a:xfrm>
            <a:custGeom>
              <a:avLst/>
              <a:gdLst>
                <a:gd name="T0" fmla="*/ 182 w 358"/>
                <a:gd name="T1" fmla="*/ 22 h 228"/>
                <a:gd name="T2" fmla="*/ 166 w 358"/>
                <a:gd name="T3" fmla="*/ 26 h 228"/>
                <a:gd name="T4" fmla="*/ 152 w 358"/>
                <a:gd name="T5" fmla="*/ 30 h 228"/>
                <a:gd name="T6" fmla="*/ 137 w 358"/>
                <a:gd name="T7" fmla="*/ 34 h 228"/>
                <a:gd name="T8" fmla="*/ 122 w 358"/>
                <a:gd name="T9" fmla="*/ 39 h 228"/>
                <a:gd name="T10" fmla="*/ 107 w 358"/>
                <a:gd name="T11" fmla="*/ 42 h 228"/>
                <a:gd name="T12" fmla="*/ 93 w 358"/>
                <a:gd name="T13" fmla="*/ 46 h 228"/>
                <a:gd name="T14" fmla="*/ 77 w 358"/>
                <a:gd name="T15" fmla="*/ 48 h 228"/>
                <a:gd name="T16" fmla="*/ 63 w 358"/>
                <a:gd name="T17" fmla="*/ 52 h 228"/>
                <a:gd name="T18" fmla="*/ 60 w 358"/>
                <a:gd name="T19" fmla="*/ 52 h 228"/>
                <a:gd name="T20" fmla="*/ 53 w 358"/>
                <a:gd name="T21" fmla="*/ 53 h 228"/>
                <a:gd name="T22" fmla="*/ 45 w 358"/>
                <a:gd name="T23" fmla="*/ 57 h 228"/>
                <a:gd name="T24" fmla="*/ 35 w 358"/>
                <a:gd name="T25" fmla="*/ 64 h 228"/>
                <a:gd name="T26" fmla="*/ 24 w 358"/>
                <a:gd name="T27" fmla="*/ 72 h 228"/>
                <a:gd name="T28" fmla="*/ 14 w 358"/>
                <a:gd name="T29" fmla="*/ 83 h 228"/>
                <a:gd name="T30" fmla="*/ 5 w 358"/>
                <a:gd name="T31" fmla="*/ 96 h 228"/>
                <a:gd name="T32" fmla="*/ 2 w 358"/>
                <a:gd name="T33" fmla="*/ 115 h 228"/>
                <a:gd name="T34" fmla="*/ 0 w 358"/>
                <a:gd name="T35" fmla="*/ 132 h 228"/>
                <a:gd name="T36" fmla="*/ 2 w 358"/>
                <a:gd name="T37" fmla="*/ 147 h 228"/>
                <a:gd name="T38" fmla="*/ 7 w 358"/>
                <a:gd name="T39" fmla="*/ 160 h 228"/>
                <a:gd name="T40" fmla="*/ 14 w 358"/>
                <a:gd name="T41" fmla="*/ 174 h 228"/>
                <a:gd name="T42" fmla="*/ 19 w 358"/>
                <a:gd name="T43" fmla="*/ 181 h 228"/>
                <a:gd name="T44" fmla="*/ 25 w 358"/>
                <a:gd name="T45" fmla="*/ 188 h 228"/>
                <a:gd name="T46" fmla="*/ 29 w 358"/>
                <a:gd name="T47" fmla="*/ 192 h 228"/>
                <a:gd name="T48" fmla="*/ 32 w 358"/>
                <a:gd name="T49" fmla="*/ 194 h 228"/>
                <a:gd name="T50" fmla="*/ 35 w 358"/>
                <a:gd name="T51" fmla="*/ 197 h 228"/>
                <a:gd name="T52" fmla="*/ 46 w 358"/>
                <a:gd name="T53" fmla="*/ 204 h 228"/>
                <a:gd name="T54" fmla="*/ 62 w 358"/>
                <a:gd name="T55" fmla="*/ 211 h 228"/>
                <a:gd name="T56" fmla="*/ 87 w 358"/>
                <a:gd name="T57" fmla="*/ 221 h 228"/>
                <a:gd name="T58" fmla="*/ 117 w 358"/>
                <a:gd name="T59" fmla="*/ 226 h 228"/>
                <a:gd name="T60" fmla="*/ 154 w 358"/>
                <a:gd name="T61" fmla="*/ 228 h 228"/>
                <a:gd name="T62" fmla="*/ 196 w 358"/>
                <a:gd name="T63" fmla="*/ 224 h 228"/>
                <a:gd name="T64" fmla="*/ 244 w 358"/>
                <a:gd name="T65" fmla="*/ 214 h 228"/>
                <a:gd name="T66" fmla="*/ 286 w 358"/>
                <a:gd name="T67" fmla="*/ 192 h 228"/>
                <a:gd name="T68" fmla="*/ 317 w 358"/>
                <a:gd name="T69" fmla="*/ 162 h 228"/>
                <a:gd name="T70" fmla="*/ 337 w 358"/>
                <a:gd name="T71" fmla="*/ 127 h 228"/>
                <a:gd name="T72" fmla="*/ 350 w 358"/>
                <a:gd name="T73" fmla="*/ 91 h 228"/>
                <a:gd name="T74" fmla="*/ 355 w 358"/>
                <a:gd name="T75" fmla="*/ 56 h 228"/>
                <a:gd name="T76" fmla="*/ 358 w 358"/>
                <a:gd name="T77" fmla="*/ 27 h 228"/>
                <a:gd name="T78" fmla="*/ 358 w 358"/>
                <a:gd name="T79" fmla="*/ 6 h 228"/>
                <a:gd name="T80" fmla="*/ 358 w 358"/>
                <a:gd name="T81" fmla="*/ 0 h 228"/>
                <a:gd name="T82" fmla="*/ 353 w 358"/>
                <a:gd name="T83" fmla="*/ 1 h 228"/>
                <a:gd name="T84" fmla="*/ 338 w 358"/>
                <a:gd name="T85" fmla="*/ 8 h 228"/>
                <a:gd name="T86" fmla="*/ 317 w 358"/>
                <a:gd name="T87" fmla="*/ 16 h 228"/>
                <a:gd name="T88" fmla="*/ 293 w 358"/>
                <a:gd name="T89" fmla="*/ 25 h 228"/>
                <a:gd name="T90" fmla="*/ 264 w 358"/>
                <a:gd name="T91" fmla="*/ 30 h 228"/>
                <a:gd name="T92" fmla="*/ 235 w 358"/>
                <a:gd name="T93" fmla="*/ 32 h 228"/>
                <a:gd name="T94" fmla="*/ 206 w 358"/>
                <a:gd name="T95" fmla="*/ 31 h 228"/>
                <a:gd name="T96" fmla="*/ 182 w 358"/>
                <a:gd name="T97" fmla="*/ 22 h 22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8"/>
                <a:gd name="T148" fmla="*/ 0 h 228"/>
                <a:gd name="T149" fmla="*/ 358 w 358"/>
                <a:gd name="T150" fmla="*/ 228 h 22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8" h="228">
                  <a:moveTo>
                    <a:pt x="182" y="22"/>
                  </a:moveTo>
                  <a:lnTo>
                    <a:pt x="166" y="26"/>
                  </a:lnTo>
                  <a:lnTo>
                    <a:pt x="152" y="30"/>
                  </a:lnTo>
                  <a:lnTo>
                    <a:pt x="137" y="34"/>
                  </a:lnTo>
                  <a:lnTo>
                    <a:pt x="122" y="39"/>
                  </a:lnTo>
                  <a:lnTo>
                    <a:pt x="107" y="42"/>
                  </a:lnTo>
                  <a:lnTo>
                    <a:pt x="93" y="46"/>
                  </a:lnTo>
                  <a:lnTo>
                    <a:pt x="77" y="48"/>
                  </a:lnTo>
                  <a:lnTo>
                    <a:pt x="63" y="52"/>
                  </a:lnTo>
                  <a:lnTo>
                    <a:pt x="60" y="52"/>
                  </a:lnTo>
                  <a:lnTo>
                    <a:pt x="53" y="53"/>
                  </a:lnTo>
                  <a:lnTo>
                    <a:pt x="45" y="57"/>
                  </a:lnTo>
                  <a:lnTo>
                    <a:pt x="35" y="64"/>
                  </a:lnTo>
                  <a:lnTo>
                    <a:pt x="24" y="72"/>
                  </a:lnTo>
                  <a:lnTo>
                    <a:pt x="14" y="83"/>
                  </a:lnTo>
                  <a:lnTo>
                    <a:pt x="5" y="96"/>
                  </a:lnTo>
                  <a:lnTo>
                    <a:pt x="2" y="115"/>
                  </a:lnTo>
                  <a:lnTo>
                    <a:pt x="0" y="132"/>
                  </a:lnTo>
                  <a:lnTo>
                    <a:pt x="2" y="147"/>
                  </a:lnTo>
                  <a:lnTo>
                    <a:pt x="7" y="160"/>
                  </a:lnTo>
                  <a:lnTo>
                    <a:pt x="14" y="174"/>
                  </a:lnTo>
                  <a:lnTo>
                    <a:pt x="19" y="181"/>
                  </a:lnTo>
                  <a:lnTo>
                    <a:pt x="25" y="188"/>
                  </a:lnTo>
                  <a:lnTo>
                    <a:pt x="29" y="192"/>
                  </a:lnTo>
                  <a:lnTo>
                    <a:pt x="32" y="194"/>
                  </a:lnTo>
                  <a:lnTo>
                    <a:pt x="35" y="197"/>
                  </a:lnTo>
                  <a:lnTo>
                    <a:pt x="46" y="204"/>
                  </a:lnTo>
                  <a:lnTo>
                    <a:pt x="62" y="211"/>
                  </a:lnTo>
                  <a:lnTo>
                    <a:pt x="87" y="221"/>
                  </a:lnTo>
                  <a:lnTo>
                    <a:pt x="117" y="226"/>
                  </a:lnTo>
                  <a:lnTo>
                    <a:pt x="154" y="228"/>
                  </a:lnTo>
                  <a:lnTo>
                    <a:pt x="196" y="224"/>
                  </a:lnTo>
                  <a:lnTo>
                    <a:pt x="244" y="214"/>
                  </a:lnTo>
                  <a:lnTo>
                    <a:pt x="286" y="192"/>
                  </a:lnTo>
                  <a:lnTo>
                    <a:pt x="317" y="162"/>
                  </a:lnTo>
                  <a:lnTo>
                    <a:pt x="337" y="127"/>
                  </a:lnTo>
                  <a:lnTo>
                    <a:pt x="350" y="91"/>
                  </a:lnTo>
                  <a:lnTo>
                    <a:pt x="355" y="56"/>
                  </a:lnTo>
                  <a:lnTo>
                    <a:pt x="358" y="27"/>
                  </a:lnTo>
                  <a:lnTo>
                    <a:pt x="358" y="6"/>
                  </a:lnTo>
                  <a:lnTo>
                    <a:pt x="358" y="0"/>
                  </a:lnTo>
                  <a:lnTo>
                    <a:pt x="353" y="1"/>
                  </a:lnTo>
                  <a:lnTo>
                    <a:pt x="338" y="8"/>
                  </a:lnTo>
                  <a:lnTo>
                    <a:pt x="317" y="16"/>
                  </a:lnTo>
                  <a:lnTo>
                    <a:pt x="293" y="25"/>
                  </a:lnTo>
                  <a:lnTo>
                    <a:pt x="264" y="30"/>
                  </a:lnTo>
                  <a:lnTo>
                    <a:pt x="235" y="32"/>
                  </a:lnTo>
                  <a:lnTo>
                    <a:pt x="206" y="31"/>
                  </a:lnTo>
                  <a:lnTo>
                    <a:pt x="182" y="22"/>
                  </a:lnTo>
                  <a:close/>
                </a:path>
              </a:pathLst>
            </a:custGeom>
            <a:solidFill>
              <a:srgbClr val="FFD9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06" name="Freeform 112"/>
            <p:cNvSpPr>
              <a:spLocks/>
            </p:cNvSpPr>
            <p:nvPr/>
          </p:nvSpPr>
          <p:spPr bwMode="auto">
            <a:xfrm>
              <a:off x="4722" y="2075"/>
              <a:ext cx="177" cy="195"/>
            </a:xfrm>
            <a:custGeom>
              <a:avLst/>
              <a:gdLst>
                <a:gd name="T0" fmla="*/ 263 w 531"/>
                <a:gd name="T1" fmla="*/ 27 h 389"/>
                <a:gd name="T2" fmla="*/ 284 w 531"/>
                <a:gd name="T3" fmla="*/ 32 h 389"/>
                <a:gd name="T4" fmla="*/ 306 w 531"/>
                <a:gd name="T5" fmla="*/ 39 h 389"/>
                <a:gd name="T6" fmla="*/ 329 w 531"/>
                <a:gd name="T7" fmla="*/ 44 h 389"/>
                <a:gd name="T8" fmla="*/ 352 w 531"/>
                <a:gd name="T9" fmla="*/ 51 h 389"/>
                <a:gd name="T10" fmla="*/ 373 w 531"/>
                <a:gd name="T11" fmla="*/ 56 h 389"/>
                <a:gd name="T12" fmla="*/ 395 w 531"/>
                <a:gd name="T13" fmla="*/ 61 h 389"/>
                <a:gd name="T14" fmla="*/ 418 w 531"/>
                <a:gd name="T15" fmla="*/ 65 h 389"/>
                <a:gd name="T16" fmla="*/ 442 w 531"/>
                <a:gd name="T17" fmla="*/ 70 h 389"/>
                <a:gd name="T18" fmla="*/ 445 w 531"/>
                <a:gd name="T19" fmla="*/ 70 h 389"/>
                <a:gd name="T20" fmla="*/ 453 w 531"/>
                <a:gd name="T21" fmla="*/ 73 h 389"/>
                <a:gd name="T22" fmla="*/ 465 w 531"/>
                <a:gd name="T23" fmla="*/ 78 h 389"/>
                <a:gd name="T24" fmla="*/ 481 w 531"/>
                <a:gd name="T25" fmla="*/ 89 h 389"/>
                <a:gd name="T26" fmla="*/ 496 w 531"/>
                <a:gd name="T27" fmla="*/ 102 h 389"/>
                <a:gd name="T28" fmla="*/ 511 w 531"/>
                <a:gd name="T29" fmla="*/ 120 h 389"/>
                <a:gd name="T30" fmla="*/ 522 w 531"/>
                <a:gd name="T31" fmla="*/ 143 h 389"/>
                <a:gd name="T32" fmla="*/ 531 w 531"/>
                <a:gd name="T33" fmla="*/ 175 h 389"/>
                <a:gd name="T34" fmla="*/ 531 w 531"/>
                <a:gd name="T35" fmla="*/ 205 h 389"/>
                <a:gd name="T36" fmla="*/ 527 w 531"/>
                <a:gd name="T37" fmla="*/ 232 h 389"/>
                <a:gd name="T38" fmla="*/ 518 w 531"/>
                <a:gd name="T39" fmla="*/ 257 h 389"/>
                <a:gd name="T40" fmla="*/ 511 w 531"/>
                <a:gd name="T41" fmla="*/ 278 h 389"/>
                <a:gd name="T42" fmla="*/ 501 w 531"/>
                <a:gd name="T43" fmla="*/ 294 h 389"/>
                <a:gd name="T44" fmla="*/ 493 w 531"/>
                <a:gd name="T45" fmla="*/ 307 h 389"/>
                <a:gd name="T46" fmla="*/ 487 w 531"/>
                <a:gd name="T47" fmla="*/ 313 h 389"/>
                <a:gd name="T48" fmla="*/ 486 w 531"/>
                <a:gd name="T49" fmla="*/ 317 h 389"/>
                <a:gd name="T50" fmla="*/ 479 w 531"/>
                <a:gd name="T51" fmla="*/ 321 h 389"/>
                <a:gd name="T52" fmla="*/ 463 w 531"/>
                <a:gd name="T53" fmla="*/ 334 h 389"/>
                <a:gd name="T54" fmla="*/ 436 w 531"/>
                <a:gd name="T55" fmla="*/ 350 h 389"/>
                <a:gd name="T56" fmla="*/ 402 w 531"/>
                <a:gd name="T57" fmla="*/ 368 h 389"/>
                <a:gd name="T58" fmla="*/ 356 w 531"/>
                <a:gd name="T59" fmla="*/ 381 h 389"/>
                <a:gd name="T60" fmla="*/ 302 w 531"/>
                <a:gd name="T61" fmla="*/ 389 h 389"/>
                <a:gd name="T62" fmla="*/ 240 w 531"/>
                <a:gd name="T63" fmla="*/ 386 h 389"/>
                <a:gd name="T64" fmla="*/ 171 w 531"/>
                <a:gd name="T65" fmla="*/ 371 h 389"/>
                <a:gd name="T66" fmla="*/ 106 w 531"/>
                <a:gd name="T67" fmla="*/ 335 h 389"/>
                <a:gd name="T68" fmla="*/ 61 w 531"/>
                <a:gd name="T69" fmla="*/ 284 h 389"/>
                <a:gd name="T70" fmla="*/ 30 w 531"/>
                <a:gd name="T71" fmla="*/ 223 h 389"/>
                <a:gd name="T72" fmla="*/ 13 w 531"/>
                <a:gd name="T73" fmla="*/ 160 h 389"/>
                <a:gd name="T74" fmla="*/ 2 w 531"/>
                <a:gd name="T75" fmla="*/ 98 h 389"/>
                <a:gd name="T76" fmla="*/ 0 w 531"/>
                <a:gd name="T77" fmla="*/ 48 h 389"/>
                <a:gd name="T78" fmla="*/ 2 w 531"/>
                <a:gd name="T79" fmla="*/ 12 h 389"/>
                <a:gd name="T80" fmla="*/ 3 w 531"/>
                <a:gd name="T81" fmla="*/ 0 h 389"/>
                <a:gd name="T82" fmla="*/ 10 w 531"/>
                <a:gd name="T83" fmla="*/ 2 h 389"/>
                <a:gd name="T84" fmla="*/ 30 w 531"/>
                <a:gd name="T85" fmla="*/ 13 h 389"/>
                <a:gd name="T86" fmla="*/ 59 w 531"/>
                <a:gd name="T87" fmla="*/ 26 h 389"/>
                <a:gd name="T88" fmla="*/ 98 w 531"/>
                <a:gd name="T89" fmla="*/ 39 h 389"/>
                <a:gd name="T90" fmla="*/ 138 w 531"/>
                <a:gd name="T91" fmla="*/ 48 h 389"/>
                <a:gd name="T92" fmla="*/ 182 w 531"/>
                <a:gd name="T93" fmla="*/ 51 h 389"/>
                <a:gd name="T94" fmla="*/ 223 w 531"/>
                <a:gd name="T95" fmla="*/ 44 h 389"/>
                <a:gd name="T96" fmla="*/ 263 w 531"/>
                <a:gd name="T97" fmla="*/ 27 h 38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31"/>
                <a:gd name="T148" fmla="*/ 0 h 389"/>
                <a:gd name="T149" fmla="*/ 531 w 531"/>
                <a:gd name="T150" fmla="*/ 389 h 38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31" h="389">
                  <a:moveTo>
                    <a:pt x="263" y="27"/>
                  </a:moveTo>
                  <a:lnTo>
                    <a:pt x="284" y="32"/>
                  </a:lnTo>
                  <a:lnTo>
                    <a:pt x="306" y="39"/>
                  </a:lnTo>
                  <a:lnTo>
                    <a:pt x="329" y="44"/>
                  </a:lnTo>
                  <a:lnTo>
                    <a:pt x="352" y="51"/>
                  </a:lnTo>
                  <a:lnTo>
                    <a:pt x="373" y="56"/>
                  </a:lnTo>
                  <a:lnTo>
                    <a:pt x="395" y="61"/>
                  </a:lnTo>
                  <a:lnTo>
                    <a:pt x="418" y="65"/>
                  </a:lnTo>
                  <a:lnTo>
                    <a:pt x="442" y="70"/>
                  </a:lnTo>
                  <a:lnTo>
                    <a:pt x="445" y="70"/>
                  </a:lnTo>
                  <a:lnTo>
                    <a:pt x="453" y="73"/>
                  </a:lnTo>
                  <a:lnTo>
                    <a:pt x="465" y="78"/>
                  </a:lnTo>
                  <a:lnTo>
                    <a:pt x="481" y="89"/>
                  </a:lnTo>
                  <a:lnTo>
                    <a:pt x="496" y="102"/>
                  </a:lnTo>
                  <a:lnTo>
                    <a:pt x="511" y="120"/>
                  </a:lnTo>
                  <a:lnTo>
                    <a:pt x="522" y="143"/>
                  </a:lnTo>
                  <a:lnTo>
                    <a:pt x="531" y="175"/>
                  </a:lnTo>
                  <a:lnTo>
                    <a:pt x="531" y="205"/>
                  </a:lnTo>
                  <a:lnTo>
                    <a:pt x="527" y="232"/>
                  </a:lnTo>
                  <a:lnTo>
                    <a:pt x="518" y="257"/>
                  </a:lnTo>
                  <a:lnTo>
                    <a:pt x="511" y="278"/>
                  </a:lnTo>
                  <a:lnTo>
                    <a:pt x="501" y="294"/>
                  </a:lnTo>
                  <a:lnTo>
                    <a:pt x="493" y="307"/>
                  </a:lnTo>
                  <a:lnTo>
                    <a:pt x="487" y="313"/>
                  </a:lnTo>
                  <a:lnTo>
                    <a:pt x="486" y="317"/>
                  </a:lnTo>
                  <a:lnTo>
                    <a:pt x="479" y="321"/>
                  </a:lnTo>
                  <a:lnTo>
                    <a:pt x="463" y="334"/>
                  </a:lnTo>
                  <a:lnTo>
                    <a:pt x="436" y="350"/>
                  </a:lnTo>
                  <a:lnTo>
                    <a:pt x="402" y="368"/>
                  </a:lnTo>
                  <a:lnTo>
                    <a:pt x="356" y="381"/>
                  </a:lnTo>
                  <a:lnTo>
                    <a:pt x="302" y="389"/>
                  </a:lnTo>
                  <a:lnTo>
                    <a:pt x="240" y="386"/>
                  </a:lnTo>
                  <a:lnTo>
                    <a:pt x="171" y="371"/>
                  </a:lnTo>
                  <a:lnTo>
                    <a:pt x="106" y="335"/>
                  </a:lnTo>
                  <a:lnTo>
                    <a:pt x="61" y="284"/>
                  </a:lnTo>
                  <a:lnTo>
                    <a:pt x="30" y="223"/>
                  </a:lnTo>
                  <a:lnTo>
                    <a:pt x="13" y="160"/>
                  </a:lnTo>
                  <a:lnTo>
                    <a:pt x="2" y="98"/>
                  </a:lnTo>
                  <a:lnTo>
                    <a:pt x="0" y="48"/>
                  </a:lnTo>
                  <a:lnTo>
                    <a:pt x="2" y="12"/>
                  </a:lnTo>
                  <a:lnTo>
                    <a:pt x="3" y="0"/>
                  </a:lnTo>
                  <a:lnTo>
                    <a:pt x="10" y="2"/>
                  </a:lnTo>
                  <a:lnTo>
                    <a:pt x="30" y="13"/>
                  </a:lnTo>
                  <a:lnTo>
                    <a:pt x="59" y="26"/>
                  </a:lnTo>
                  <a:lnTo>
                    <a:pt x="98" y="39"/>
                  </a:lnTo>
                  <a:lnTo>
                    <a:pt x="138" y="48"/>
                  </a:lnTo>
                  <a:lnTo>
                    <a:pt x="182" y="51"/>
                  </a:lnTo>
                  <a:lnTo>
                    <a:pt x="223" y="44"/>
                  </a:lnTo>
                  <a:lnTo>
                    <a:pt x="263" y="27"/>
                  </a:lnTo>
                  <a:close/>
                </a:path>
              </a:pathLst>
            </a:custGeom>
            <a:solidFill>
              <a:srgbClr val="F5C9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07" name="Freeform 113"/>
            <p:cNvSpPr>
              <a:spLocks/>
            </p:cNvSpPr>
            <p:nvPr/>
          </p:nvSpPr>
          <p:spPr bwMode="auto">
            <a:xfrm>
              <a:off x="4734" y="2091"/>
              <a:ext cx="152" cy="166"/>
            </a:xfrm>
            <a:custGeom>
              <a:avLst/>
              <a:gdLst>
                <a:gd name="T0" fmla="*/ 226 w 454"/>
                <a:gd name="T1" fmla="*/ 25 h 332"/>
                <a:gd name="T2" fmla="*/ 243 w 454"/>
                <a:gd name="T3" fmla="*/ 29 h 332"/>
                <a:gd name="T4" fmla="*/ 262 w 454"/>
                <a:gd name="T5" fmla="*/ 34 h 332"/>
                <a:gd name="T6" fmla="*/ 281 w 454"/>
                <a:gd name="T7" fmla="*/ 39 h 332"/>
                <a:gd name="T8" fmla="*/ 301 w 454"/>
                <a:gd name="T9" fmla="*/ 45 h 332"/>
                <a:gd name="T10" fmla="*/ 319 w 454"/>
                <a:gd name="T11" fmla="*/ 47 h 332"/>
                <a:gd name="T12" fmla="*/ 339 w 454"/>
                <a:gd name="T13" fmla="*/ 51 h 332"/>
                <a:gd name="T14" fmla="*/ 358 w 454"/>
                <a:gd name="T15" fmla="*/ 55 h 332"/>
                <a:gd name="T16" fmla="*/ 378 w 454"/>
                <a:gd name="T17" fmla="*/ 59 h 332"/>
                <a:gd name="T18" fmla="*/ 380 w 454"/>
                <a:gd name="T19" fmla="*/ 59 h 332"/>
                <a:gd name="T20" fmla="*/ 388 w 454"/>
                <a:gd name="T21" fmla="*/ 61 h 332"/>
                <a:gd name="T22" fmla="*/ 398 w 454"/>
                <a:gd name="T23" fmla="*/ 65 h 332"/>
                <a:gd name="T24" fmla="*/ 412 w 454"/>
                <a:gd name="T25" fmla="*/ 75 h 332"/>
                <a:gd name="T26" fmla="*/ 425 w 454"/>
                <a:gd name="T27" fmla="*/ 86 h 332"/>
                <a:gd name="T28" fmla="*/ 437 w 454"/>
                <a:gd name="T29" fmla="*/ 102 h 332"/>
                <a:gd name="T30" fmla="*/ 447 w 454"/>
                <a:gd name="T31" fmla="*/ 122 h 332"/>
                <a:gd name="T32" fmla="*/ 454 w 454"/>
                <a:gd name="T33" fmla="*/ 149 h 332"/>
                <a:gd name="T34" fmla="*/ 454 w 454"/>
                <a:gd name="T35" fmla="*/ 175 h 332"/>
                <a:gd name="T36" fmla="*/ 452 w 454"/>
                <a:gd name="T37" fmla="*/ 199 h 332"/>
                <a:gd name="T38" fmla="*/ 444 w 454"/>
                <a:gd name="T39" fmla="*/ 219 h 332"/>
                <a:gd name="T40" fmla="*/ 439 w 454"/>
                <a:gd name="T41" fmla="*/ 238 h 332"/>
                <a:gd name="T42" fmla="*/ 430 w 454"/>
                <a:gd name="T43" fmla="*/ 251 h 332"/>
                <a:gd name="T44" fmla="*/ 423 w 454"/>
                <a:gd name="T45" fmla="*/ 261 h 332"/>
                <a:gd name="T46" fmla="*/ 418 w 454"/>
                <a:gd name="T47" fmla="*/ 268 h 332"/>
                <a:gd name="T48" fmla="*/ 416 w 454"/>
                <a:gd name="T49" fmla="*/ 270 h 332"/>
                <a:gd name="T50" fmla="*/ 411 w 454"/>
                <a:gd name="T51" fmla="*/ 273 h 332"/>
                <a:gd name="T52" fmla="*/ 397 w 454"/>
                <a:gd name="T53" fmla="*/ 285 h 332"/>
                <a:gd name="T54" fmla="*/ 374 w 454"/>
                <a:gd name="T55" fmla="*/ 298 h 332"/>
                <a:gd name="T56" fmla="*/ 344 w 454"/>
                <a:gd name="T57" fmla="*/ 313 h 332"/>
                <a:gd name="T58" fmla="*/ 305 w 454"/>
                <a:gd name="T59" fmla="*/ 324 h 332"/>
                <a:gd name="T60" fmla="*/ 258 w 454"/>
                <a:gd name="T61" fmla="*/ 332 h 332"/>
                <a:gd name="T62" fmla="*/ 205 w 454"/>
                <a:gd name="T63" fmla="*/ 329 h 332"/>
                <a:gd name="T64" fmla="*/ 145 w 454"/>
                <a:gd name="T65" fmla="*/ 316 h 332"/>
                <a:gd name="T66" fmla="*/ 89 w 454"/>
                <a:gd name="T67" fmla="*/ 286 h 332"/>
                <a:gd name="T68" fmla="*/ 51 w 454"/>
                <a:gd name="T69" fmla="*/ 243 h 332"/>
                <a:gd name="T70" fmla="*/ 24 w 454"/>
                <a:gd name="T71" fmla="*/ 191 h 332"/>
                <a:gd name="T72" fmla="*/ 10 w 454"/>
                <a:gd name="T73" fmla="*/ 137 h 332"/>
                <a:gd name="T74" fmla="*/ 1 w 454"/>
                <a:gd name="T75" fmla="*/ 85 h 332"/>
                <a:gd name="T76" fmla="*/ 0 w 454"/>
                <a:gd name="T77" fmla="*/ 41 h 332"/>
                <a:gd name="T78" fmla="*/ 1 w 454"/>
                <a:gd name="T79" fmla="*/ 11 h 332"/>
                <a:gd name="T80" fmla="*/ 3 w 454"/>
                <a:gd name="T81" fmla="*/ 0 h 332"/>
                <a:gd name="T82" fmla="*/ 8 w 454"/>
                <a:gd name="T83" fmla="*/ 3 h 332"/>
                <a:gd name="T84" fmla="*/ 25 w 454"/>
                <a:gd name="T85" fmla="*/ 12 h 332"/>
                <a:gd name="T86" fmla="*/ 51 w 454"/>
                <a:gd name="T87" fmla="*/ 22 h 332"/>
                <a:gd name="T88" fmla="*/ 83 w 454"/>
                <a:gd name="T89" fmla="*/ 34 h 332"/>
                <a:gd name="T90" fmla="*/ 118 w 454"/>
                <a:gd name="T91" fmla="*/ 41 h 332"/>
                <a:gd name="T92" fmla="*/ 157 w 454"/>
                <a:gd name="T93" fmla="*/ 45 h 332"/>
                <a:gd name="T94" fmla="*/ 192 w 454"/>
                <a:gd name="T95" fmla="*/ 39 h 332"/>
                <a:gd name="T96" fmla="*/ 226 w 454"/>
                <a:gd name="T97" fmla="*/ 25 h 3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54"/>
                <a:gd name="T148" fmla="*/ 0 h 332"/>
                <a:gd name="T149" fmla="*/ 454 w 454"/>
                <a:gd name="T150" fmla="*/ 332 h 3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54" h="332">
                  <a:moveTo>
                    <a:pt x="226" y="25"/>
                  </a:moveTo>
                  <a:lnTo>
                    <a:pt x="243" y="29"/>
                  </a:lnTo>
                  <a:lnTo>
                    <a:pt x="262" y="34"/>
                  </a:lnTo>
                  <a:lnTo>
                    <a:pt x="281" y="39"/>
                  </a:lnTo>
                  <a:lnTo>
                    <a:pt x="301" y="45"/>
                  </a:lnTo>
                  <a:lnTo>
                    <a:pt x="319" y="47"/>
                  </a:lnTo>
                  <a:lnTo>
                    <a:pt x="339" y="51"/>
                  </a:lnTo>
                  <a:lnTo>
                    <a:pt x="358" y="55"/>
                  </a:lnTo>
                  <a:lnTo>
                    <a:pt x="378" y="59"/>
                  </a:lnTo>
                  <a:lnTo>
                    <a:pt x="380" y="59"/>
                  </a:lnTo>
                  <a:lnTo>
                    <a:pt x="388" y="61"/>
                  </a:lnTo>
                  <a:lnTo>
                    <a:pt x="398" y="65"/>
                  </a:lnTo>
                  <a:lnTo>
                    <a:pt x="412" y="75"/>
                  </a:lnTo>
                  <a:lnTo>
                    <a:pt x="425" y="86"/>
                  </a:lnTo>
                  <a:lnTo>
                    <a:pt x="437" y="102"/>
                  </a:lnTo>
                  <a:lnTo>
                    <a:pt x="447" y="122"/>
                  </a:lnTo>
                  <a:lnTo>
                    <a:pt x="454" y="149"/>
                  </a:lnTo>
                  <a:lnTo>
                    <a:pt x="454" y="175"/>
                  </a:lnTo>
                  <a:lnTo>
                    <a:pt x="452" y="199"/>
                  </a:lnTo>
                  <a:lnTo>
                    <a:pt x="444" y="219"/>
                  </a:lnTo>
                  <a:lnTo>
                    <a:pt x="439" y="238"/>
                  </a:lnTo>
                  <a:lnTo>
                    <a:pt x="430" y="251"/>
                  </a:lnTo>
                  <a:lnTo>
                    <a:pt x="423" y="261"/>
                  </a:lnTo>
                  <a:lnTo>
                    <a:pt x="418" y="268"/>
                  </a:lnTo>
                  <a:lnTo>
                    <a:pt x="416" y="270"/>
                  </a:lnTo>
                  <a:lnTo>
                    <a:pt x="411" y="273"/>
                  </a:lnTo>
                  <a:lnTo>
                    <a:pt x="397" y="285"/>
                  </a:lnTo>
                  <a:lnTo>
                    <a:pt x="374" y="298"/>
                  </a:lnTo>
                  <a:lnTo>
                    <a:pt x="344" y="313"/>
                  </a:lnTo>
                  <a:lnTo>
                    <a:pt x="305" y="324"/>
                  </a:lnTo>
                  <a:lnTo>
                    <a:pt x="258" y="332"/>
                  </a:lnTo>
                  <a:lnTo>
                    <a:pt x="205" y="329"/>
                  </a:lnTo>
                  <a:lnTo>
                    <a:pt x="145" y="316"/>
                  </a:lnTo>
                  <a:lnTo>
                    <a:pt x="89" y="286"/>
                  </a:lnTo>
                  <a:lnTo>
                    <a:pt x="51" y="243"/>
                  </a:lnTo>
                  <a:lnTo>
                    <a:pt x="24" y="191"/>
                  </a:lnTo>
                  <a:lnTo>
                    <a:pt x="10" y="137"/>
                  </a:lnTo>
                  <a:lnTo>
                    <a:pt x="1" y="85"/>
                  </a:lnTo>
                  <a:lnTo>
                    <a:pt x="0" y="41"/>
                  </a:lnTo>
                  <a:lnTo>
                    <a:pt x="1" y="11"/>
                  </a:lnTo>
                  <a:lnTo>
                    <a:pt x="3" y="0"/>
                  </a:lnTo>
                  <a:lnTo>
                    <a:pt x="8" y="3"/>
                  </a:lnTo>
                  <a:lnTo>
                    <a:pt x="25" y="12"/>
                  </a:lnTo>
                  <a:lnTo>
                    <a:pt x="51" y="22"/>
                  </a:lnTo>
                  <a:lnTo>
                    <a:pt x="83" y="34"/>
                  </a:lnTo>
                  <a:lnTo>
                    <a:pt x="118" y="41"/>
                  </a:lnTo>
                  <a:lnTo>
                    <a:pt x="157" y="45"/>
                  </a:lnTo>
                  <a:lnTo>
                    <a:pt x="192" y="39"/>
                  </a:lnTo>
                  <a:lnTo>
                    <a:pt x="226" y="25"/>
                  </a:lnTo>
                  <a:close/>
                </a:path>
              </a:pathLst>
            </a:custGeom>
            <a:solidFill>
              <a:srgbClr val="F7C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08" name="Freeform 114"/>
            <p:cNvSpPr>
              <a:spLocks/>
            </p:cNvSpPr>
            <p:nvPr/>
          </p:nvSpPr>
          <p:spPr bwMode="auto">
            <a:xfrm>
              <a:off x="4747" y="2105"/>
              <a:ext cx="126" cy="139"/>
            </a:xfrm>
            <a:custGeom>
              <a:avLst/>
              <a:gdLst>
                <a:gd name="T0" fmla="*/ 186 w 378"/>
                <a:gd name="T1" fmla="*/ 22 h 278"/>
                <a:gd name="T2" fmla="*/ 202 w 378"/>
                <a:gd name="T3" fmla="*/ 26 h 278"/>
                <a:gd name="T4" fmla="*/ 217 w 378"/>
                <a:gd name="T5" fmla="*/ 30 h 278"/>
                <a:gd name="T6" fmla="*/ 233 w 378"/>
                <a:gd name="T7" fmla="*/ 34 h 278"/>
                <a:gd name="T8" fmla="*/ 250 w 378"/>
                <a:gd name="T9" fmla="*/ 38 h 278"/>
                <a:gd name="T10" fmla="*/ 265 w 378"/>
                <a:gd name="T11" fmla="*/ 40 h 278"/>
                <a:gd name="T12" fmla="*/ 281 w 378"/>
                <a:gd name="T13" fmla="*/ 44 h 278"/>
                <a:gd name="T14" fmla="*/ 296 w 378"/>
                <a:gd name="T15" fmla="*/ 47 h 278"/>
                <a:gd name="T16" fmla="*/ 313 w 378"/>
                <a:gd name="T17" fmla="*/ 51 h 278"/>
                <a:gd name="T18" fmla="*/ 315 w 378"/>
                <a:gd name="T19" fmla="*/ 51 h 278"/>
                <a:gd name="T20" fmla="*/ 320 w 378"/>
                <a:gd name="T21" fmla="*/ 53 h 278"/>
                <a:gd name="T22" fmla="*/ 329 w 378"/>
                <a:gd name="T23" fmla="*/ 56 h 278"/>
                <a:gd name="T24" fmla="*/ 342 w 378"/>
                <a:gd name="T25" fmla="*/ 64 h 278"/>
                <a:gd name="T26" fmla="*/ 351 w 378"/>
                <a:gd name="T27" fmla="*/ 73 h 278"/>
                <a:gd name="T28" fmla="*/ 363 w 378"/>
                <a:gd name="T29" fmla="*/ 86 h 278"/>
                <a:gd name="T30" fmla="*/ 371 w 378"/>
                <a:gd name="T31" fmla="*/ 103 h 278"/>
                <a:gd name="T32" fmla="*/ 378 w 378"/>
                <a:gd name="T33" fmla="*/ 125 h 278"/>
                <a:gd name="T34" fmla="*/ 378 w 378"/>
                <a:gd name="T35" fmla="*/ 147 h 278"/>
                <a:gd name="T36" fmla="*/ 375 w 378"/>
                <a:gd name="T37" fmla="*/ 167 h 278"/>
                <a:gd name="T38" fmla="*/ 370 w 378"/>
                <a:gd name="T39" fmla="*/ 184 h 278"/>
                <a:gd name="T40" fmla="*/ 364 w 378"/>
                <a:gd name="T41" fmla="*/ 200 h 278"/>
                <a:gd name="T42" fmla="*/ 357 w 378"/>
                <a:gd name="T43" fmla="*/ 210 h 278"/>
                <a:gd name="T44" fmla="*/ 351 w 378"/>
                <a:gd name="T45" fmla="*/ 219 h 278"/>
                <a:gd name="T46" fmla="*/ 346 w 378"/>
                <a:gd name="T47" fmla="*/ 224 h 278"/>
                <a:gd name="T48" fmla="*/ 346 w 378"/>
                <a:gd name="T49" fmla="*/ 227 h 278"/>
                <a:gd name="T50" fmla="*/ 342 w 378"/>
                <a:gd name="T51" fmla="*/ 230 h 278"/>
                <a:gd name="T52" fmla="*/ 330 w 378"/>
                <a:gd name="T53" fmla="*/ 239 h 278"/>
                <a:gd name="T54" fmla="*/ 311 w 378"/>
                <a:gd name="T55" fmla="*/ 251 h 278"/>
                <a:gd name="T56" fmla="*/ 285 w 378"/>
                <a:gd name="T57" fmla="*/ 264 h 278"/>
                <a:gd name="T58" fmla="*/ 251 w 378"/>
                <a:gd name="T59" fmla="*/ 273 h 278"/>
                <a:gd name="T60" fmla="*/ 215 w 378"/>
                <a:gd name="T61" fmla="*/ 278 h 278"/>
                <a:gd name="T62" fmla="*/ 169 w 378"/>
                <a:gd name="T63" fmla="*/ 277 h 278"/>
                <a:gd name="T64" fmla="*/ 120 w 378"/>
                <a:gd name="T65" fmla="*/ 266 h 278"/>
                <a:gd name="T66" fmla="*/ 73 w 378"/>
                <a:gd name="T67" fmla="*/ 240 h 278"/>
                <a:gd name="T68" fmla="*/ 41 w 378"/>
                <a:gd name="T69" fmla="*/ 204 h 278"/>
                <a:gd name="T70" fmla="*/ 20 w 378"/>
                <a:gd name="T71" fmla="*/ 160 h 278"/>
                <a:gd name="T72" fmla="*/ 7 w 378"/>
                <a:gd name="T73" fmla="*/ 115 h 278"/>
                <a:gd name="T74" fmla="*/ 1 w 378"/>
                <a:gd name="T75" fmla="*/ 70 h 278"/>
                <a:gd name="T76" fmla="*/ 0 w 378"/>
                <a:gd name="T77" fmla="*/ 34 h 278"/>
                <a:gd name="T78" fmla="*/ 0 w 378"/>
                <a:gd name="T79" fmla="*/ 9 h 278"/>
                <a:gd name="T80" fmla="*/ 1 w 378"/>
                <a:gd name="T81" fmla="*/ 0 h 278"/>
                <a:gd name="T82" fmla="*/ 6 w 378"/>
                <a:gd name="T83" fmla="*/ 2 h 278"/>
                <a:gd name="T84" fmla="*/ 20 w 378"/>
                <a:gd name="T85" fmla="*/ 9 h 278"/>
                <a:gd name="T86" fmla="*/ 41 w 378"/>
                <a:gd name="T87" fmla="*/ 18 h 278"/>
                <a:gd name="T88" fmla="*/ 68 w 378"/>
                <a:gd name="T89" fmla="*/ 29 h 278"/>
                <a:gd name="T90" fmla="*/ 96 w 378"/>
                <a:gd name="T91" fmla="*/ 35 h 278"/>
                <a:gd name="T92" fmla="*/ 128 w 378"/>
                <a:gd name="T93" fmla="*/ 38 h 278"/>
                <a:gd name="T94" fmla="*/ 158 w 378"/>
                <a:gd name="T95" fmla="*/ 34 h 278"/>
                <a:gd name="T96" fmla="*/ 186 w 378"/>
                <a:gd name="T97" fmla="*/ 22 h 27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8"/>
                <a:gd name="T148" fmla="*/ 0 h 278"/>
                <a:gd name="T149" fmla="*/ 378 w 378"/>
                <a:gd name="T150" fmla="*/ 278 h 27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8" h="278">
                  <a:moveTo>
                    <a:pt x="186" y="22"/>
                  </a:moveTo>
                  <a:lnTo>
                    <a:pt x="202" y="26"/>
                  </a:lnTo>
                  <a:lnTo>
                    <a:pt x="217" y="30"/>
                  </a:lnTo>
                  <a:lnTo>
                    <a:pt x="233" y="34"/>
                  </a:lnTo>
                  <a:lnTo>
                    <a:pt x="250" y="38"/>
                  </a:lnTo>
                  <a:lnTo>
                    <a:pt x="265" y="40"/>
                  </a:lnTo>
                  <a:lnTo>
                    <a:pt x="281" y="44"/>
                  </a:lnTo>
                  <a:lnTo>
                    <a:pt x="296" y="47"/>
                  </a:lnTo>
                  <a:lnTo>
                    <a:pt x="313" y="51"/>
                  </a:lnTo>
                  <a:lnTo>
                    <a:pt x="315" y="51"/>
                  </a:lnTo>
                  <a:lnTo>
                    <a:pt x="320" y="53"/>
                  </a:lnTo>
                  <a:lnTo>
                    <a:pt x="329" y="56"/>
                  </a:lnTo>
                  <a:lnTo>
                    <a:pt x="342" y="64"/>
                  </a:lnTo>
                  <a:lnTo>
                    <a:pt x="351" y="73"/>
                  </a:lnTo>
                  <a:lnTo>
                    <a:pt x="363" y="86"/>
                  </a:lnTo>
                  <a:lnTo>
                    <a:pt x="371" y="103"/>
                  </a:lnTo>
                  <a:lnTo>
                    <a:pt x="378" y="125"/>
                  </a:lnTo>
                  <a:lnTo>
                    <a:pt x="378" y="147"/>
                  </a:lnTo>
                  <a:lnTo>
                    <a:pt x="375" y="167"/>
                  </a:lnTo>
                  <a:lnTo>
                    <a:pt x="370" y="184"/>
                  </a:lnTo>
                  <a:lnTo>
                    <a:pt x="364" y="200"/>
                  </a:lnTo>
                  <a:lnTo>
                    <a:pt x="357" y="210"/>
                  </a:lnTo>
                  <a:lnTo>
                    <a:pt x="351" y="219"/>
                  </a:lnTo>
                  <a:lnTo>
                    <a:pt x="346" y="224"/>
                  </a:lnTo>
                  <a:lnTo>
                    <a:pt x="346" y="227"/>
                  </a:lnTo>
                  <a:lnTo>
                    <a:pt x="342" y="230"/>
                  </a:lnTo>
                  <a:lnTo>
                    <a:pt x="330" y="239"/>
                  </a:lnTo>
                  <a:lnTo>
                    <a:pt x="311" y="251"/>
                  </a:lnTo>
                  <a:lnTo>
                    <a:pt x="285" y="264"/>
                  </a:lnTo>
                  <a:lnTo>
                    <a:pt x="251" y="273"/>
                  </a:lnTo>
                  <a:lnTo>
                    <a:pt x="215" y="278"/>
                  </a:lnTo>
                  <a:lnTo>
                    <a:pt x="169" y="277"/>
                  </a:lnTo>
                  <a:lnTo>
                    <a:pt x="120" y="266"/>
                  </a:lnTo>
                  <a:lnTo>
                    <a:pt x="73" y="240"/>
                  </a:lnTo>
                  <a:lnTo>
                    <a:pt x="41" y="204"/>
                  </a:lnTo>
                  <a:lnTo>
                    <a:pt x="20" y="160"/>
                  </a:lnTo>
                  <a:lnTo>
                    <a:pt x="7" y="115"/>
                  </a:lnTo>
                  <a:lnTo>
                    <a:pt x="1" y="70"/>
                  </a:lnTo>
                  <a:lnTo>
                    <a:pt x="0" y="34"/>
                  </a:lnTo>
                  <a:lnTo>
                    <a:pt x="0" y="9"/>
                  </a:lnTo>
                  <a:lnTo>
                    <a:pt x="1" y="0"/>
                  </a:lnTo>
                  <a:lnTo>
                    <a:pt x="6" y="2"/>
                  </a:lnTo>
                  <a:lnTo>
                    <a:pt x="20" y="9"/>
                  </a:lnTo>
                  <a:lnTo>
                    <a:pt x="41" y="18"/>
                  </a:lnTo>
                  <a:lnTo>
                    <a:pt x="68" y="29"/>
                  </a:lnTo>
                  <a:lnTo>
                    <a:pt x="96" y="35"/>
                  </a:lnTo>
                  <a:lnTo>
                    <a:pt x="128" y="38"/>
                  </a:lnTo>
                  <a:lnTo>
                    <a:pt x="158" y="34"/>
                  </a:lnTo>
                  <a:lnTo>
                    <a:pt x="186" y="22"/>
                  </a:lnTo>
                  <a:close/>
                </a:path>
              </a:pathLst>
            </a:custGeom>
            <a:solidFill>
              <a:srgbClr val="FAD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09" name="Freeform 115"/>
            <p:cNvSpPr>
              <a:spLocks/>
            </p:cNvSpPr>
            <p:nvPr/>
          </p:nvSpPr>
          <p:spPr bwMode="auto">
            <a:xfrm>
              <a:off x="4759" y="2121"/>
              <a:ext cx="101" cy="111"/>
            </a:xfrm>
            <a:custGeom>
              <a:avLst/>
              <a:gdLst>
                <a:gd name="T0" fmla="*/ 151 w 304"/>
                <a:gd name="T1" fmla="*/ 17 h 222"/>
                <a:gd name="T2" fmla="*/ 163 w 304"/>
                <a:gd name="T3" fmla="*/ 20 h 222"/>
                <a:gd name="T4" fmla="*/ 175 w 304"/>
                <a:gd name="T5" fmla="*/ 24 h 222"/>
                <a:gd name="T6" fmla="*/ 188 w 304"/>
                <a:gd name="T7" fmla="*/ 26 h 222"/>
                <a:gd name="T8" fmla="*/ 201 w 304"/>
                <a:gd name="T9" fmla="*/ 30 h 222"/>
                <a:gd name="T10" fmla="*/ 213 w 304"/>
                <a:gd name="T11" fmla="*/ 33 h 222"/>
                <a:gd name="T12" fmla="*/ 226 w 304"/>
                <a:gd name="T13" fmla="*/ 35 h 222"/>
                <a:gd name="T14" fmla="*/ 239 w 304"/>
                <a:gd name="T15" fmla="*/ 38 h 222"/>
                <a:gd name="T16" fmla="*/ 252 w 304"/>
                <a:gd name="T17" fmla="*/ 42 h 222"/>
                <a:gd name="T18" fmla="*/ 253 w 304"/>
                <a:gd name="T19" fmla="*/ 42 h 222"/>
                <a:gd name="T20" fmla="*/ 259 w 304"/>
                <a:gd name="T21" fmla="*/ 43 h 222"/>
                <a:gd name="T22" fmla="*/ 266 w 304"/>
                <a:gd name="T23" fmla="*/ 46 h 222"/>
                <a:gd name="T24" fmla="*/ 274 w 304"/>
                <a:gd name="T25" fmla="*/ 52 h 222"/>
                <a:gd name="T26" fmla="*/ 283 w 304"/>
                <a:gd name="T27" fmla="*/ 59 h 222"/>
                <a:gd name="T28" fmla="*/ 291 w 304"/>
                <a:gd name="T29" fmla="*/ 69 h 222"/>
                <a:gd name="T30" fmla="*/ 298 w 304"/>
                <a:gd name="T31" fmla="*/ 82 h 222"/>
                <a:gd name="T32" fmla="*/ 304 w 304"/>
                <a:gd name="T33" fmla="*/ 101 h 222"/>
                <a:gd name="T34" fmla="*/ 304 w 304"/>
                <a:gd name="T35" fmla="*/ 118 h 222"/>
                <a:gd name="T36" fmla="*/ 301 w 304"/>
                <a:gd name="T37" fmla="*/ 133 h 222"/>
                <a:gd name="T38" fmla="*/ 297 w 304"/>
                <a:gd name="T39" fmla="*/ 146 h 222"/>
                <a:gd name="T40" fmla="*/ 292 w 304"/>
                <a:gd name="T41" fmla="*/ 159 h 222"/>
                <a:gd name="T42" fmla="*/ 285 w 304"/>
                <a:gd name="T43" fmla="*/ 167 h 222"/>
                <a:gd name="T44" fmla="*/ 281 w 304"/>
                <a:gd name="T45" fmla="*/ 175 h 222"/>
                <a:gd name="T46" fmla="*/ 277 w 304"/>
                <a:gd name="T47" fmla="*/ 179 h 222"/>
                <a:gd name="T48" fmla="*/ 277 w 304"/>
                <a:gd name="T49" fmla="*/ 182 h 222"/>
                <a:gd name="T50" fmla="*/ 273 w 304"/>
                <a:gd name="T51" fmla="*/ 184 h 222"/>
                <a:gd name="T52" fmla="*/ 264 w 304"/>
                <a:gd name="T53" fmla="*/ 191 h 222"/>
                <a:gd name="T54" fmla="*/ 249 w 304"/>
                <a:gd name="T55" fmla="*/ 200 h 222"/>
                <a:gd name="T56" fmla="*/ 229 w 304"/>
                <a:gd name="T57" fmla="*/ 210 h 222"/>
                <a:gd name="T58" fmla="*/ 202 w 304"/>
                <a:gd name="T59" fmla="*/ 217 h 222"/>
                <a:gd name="T60" fmla="*/ 172 w 304"/>
                <a:gd name="T61" fmla="*/ 222 h 222"/>
                <a:gd name="T62" fmla="*/ 137 w 304"/>
                <a:gd name="T63" fmla="*/ 221 h 222"/>
                <a:gd name="T64" fmla="*/ 98 w 304"/>
                <a:gd name="T65" fmla="*/ 213 h 222"/>
                <a:gd name="T66" fmla="*/ 60 w 304"/>
                <a:gd name="T67" fmla="*/ 191 h 222"/>
                <a:gd name="T68" fmla="*/ 34 w 304"/>
                <a:gd name="T69" fmla="*/ 162 h 222"/>
                <a:gd name="T70" fmla="*/ 16 w 304"/>
                <a:gd name="T71" fmla="*/ 127 h 222"/>
                <a:gd name="T72" fmla="*/ 7 w 304"/>
                <a:gd name="T73" fmla="*/ 92 h 222"/>
                <a:gd name="T74" fmla="*/ 2 w 304"/>
                <a:gd name="T75" fmla="*/ 56 h 222"/>
                <a:gd name="T76" fmla="*/ 0 w 304"/>
                <a:gd name="T77" fmla="*/ 28 h 222"/>
                <a:gd name="T78" fmla="*/ 0 w 304"/>
                <a:gd name="T79" fmla="*/ 7 h 222"/>
                <a:gd name="T80" fmla="*/ 2 w 304"/>
                <a:gd name="T81" fmla="*/ 0 h 222"/>
                <a:gd name="T82" fmla="*/ 4 w 304"/>
                <a:gd name="T83" fmla="*/ 1 h 222"/>
                <a:gd name="T84" fmla="*/ 17 w 304"/>
                <a:gd name="T85" fmla="*/ 7 h 222"/>
                <a:gd name="T86" fmla="*/ 34 w 304"/>
                <a:gd name="T87" fmla="*/ 15 h 222"/>
                <a:gd name="T88" fmla="*/ 55 w 304"/>
                <a:gd name="T89" fmla="*/ 22 h 222"/>
                <a:gd name="T90" fmla="*/ 79 w 304"/>
                <a:gd name="T91" fmla="*/ 28 h 222"/>
                <a:gd name="T92" fmla="*/ 105 w 304"/>
                <a:gd name="T93" fmla="*/ 30 h 222"/>
                <a:gd name="T94" fmla="*/ 129 w 304"/>
                <a:gd name="T95" fmla="*/ 26 h 222"/>
                <a:gd name="T96" fmla="*/ 151 w 304"/>
                <a:gd name="T97" fmla="*/ 17 h 2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04"/>
                <a:gd name="T148" fmla="*/ 0 h 222"/>
                <a:gd name="T149" fmla="*/ 304 w 304"/>
                <a:gd name="T150" fmla="*/ 222 h 2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04" h="222">
                  <a:moveTo>
                    <a:pt x="151" y="17"/>
                  </a:moveTo>
                  <a:lnTo>
                    <a:pt x="163" y="20"/>
                  </a:lnTo>
                  <a:lnTo>
                    <a:pt x="175" y="24"/>
                  </a:lnTo>
                  <a:lnTo>
                    <a:pt x="188" y="26"/>
                  </a:lnTo>
                  <a:lnTo>
                    <a:pt x="201" y="30"/>
                  </a:lnTo>
                  <a:lnTo>
                    <a:pt x="213" y="33"/>
                  </a:lnTo>
                  <a:lnTo>
                    <a:pt x="226" y="35"/>
                  </a:lnTo>
                  <a:lnTo>
                    <a:pt x="239" y="38"/>
                  </a:lnTo>
                  <a:lnTo>
                    <a:pt x="252" y="42"/>
                  </a:lnTo>
                  <a:lnTo>
                    <a:pt x="253" y="42"/>
                  </a:lnTo>
                  <a:lnTo>
                    <a:pt x="259" y="43"/>
                  </a:lnTo>
                  <a:lnTo>
                    <a:pt x="266" y="46"/>
                  </a:lnTo>
                  <a:lnTo>
                    <a:pt x="274" y="52"/>
                  </a:lnTo>
                  <a:lnTo>
                    <a:pt x="283" y="59"/>
                  </a:lnTo>
                  <a:lnTo>
                    <a:pt x="291" y="69"/>
                  </a:lnTo>
                  <a:lnTo>
                    <a:pt x="298" y="82"/>
                  </a:lnTo>
                  <a:lnTo>
                    <a:pt x="304" y="101"/>
                  </a:lnTo>
                  <a:lnTo>
                    <a:pt x="304" y="118"/>
                  </a:lnTo>
                  <a:lnTo>
                    <a:pt x="301" y="133"/>
                  </a:lnTo>
                  <a:lnTo>
                    <a:pt x="297" y="146"/>
                  </a:lnTo>
                  <a:lnTo>
                    <a:pt x="292" y="159"/>
                  </a:lnTo>
                  <a:lnTo>
                    <a:pt x="285" y="167"/>
                  </a:lnTo>
                  <a:lnTo>
                    <a:pt x="281" y="175"/>
                  </a:lnTo>
                  <a:lnTo>
                    <a:pt x="277" y="179"/>
                  </a:lnTo>
                  <a:lnTo>
                    <a:pt x="277" y="182"/>
                  </a:lnTo>
                  <a:lnTo>
                    <a:pt x="273" y="184"/>
                  </a:lnTo>
                  <a:lnTo>
                    <a:pt x="264" y="191"/>
                  </a:lnTo>
                  <a:lnTo>
                    <a:pt x="249" y="200"/>
                  </a:lnTo>
                  <a:lnTo>
                    <a:pt x="229" y="210"/>
                  </a:lnTo>
                  <a:lnTo>
                    <a:pt x="202" y="217"/>
                  </a:lnTo>
                  <a:lnTo>
                    <a:pt x="172" y="222"/>
                  </a:lnTo>
                  <a:lnTo>
                    <a:pt x="137" y="221"/>
                  </a:lnTo>
                  <a:lnTo>
                    <a:pt x="98" y="213"/>
                  </a:lnTo>
                  <a:lnTo>
                    <a:pt x="60" y="191"/>
                  </a:lnTo>
                  <a:lnTo>
                    <a:pt x="34" y="162"/>
                  </a:lnTo>
                  <a:lnTo>
                    <a:pt x="16" y="127"/>
                  </a:lnTo>
                  <a:lnTo>
                    <a:pt x="7" y="92"/>
                  </a:lnTo>
                  <a:lnTo>
                    <a:pt x="2" y="56"/>
                  </a:lnTo>
                  <a:lnTo>
                    <a:pt x="0" y="28"/>
                  </a:lnTo>
                  <a:lnTo>
                    <a:pt x="0" y="7"/>
                  </a:lnTo>
                  <a:lnTo>
                    <a:pt x="2" y="0"/>
                  </a:lnTo>
                  <a:lnTo>
                    <a:pt x="4" y="1"/>
                  </a:lnTo>
                  <a:lnTo>
                    <a:pt x="17" y="7"/>
                  </a:lnTo>
                  <a:lnTo>
                    <a:pt x="34" y="15"/>
                  </a:lnTo>
                  <a:lnTo>
                    <a:pt x="55" y="22"/>
                  </a:lnTo>
                  <a:lnTo>
                    <a:pt x="79" y="28"/>
                  </a:lnTo>
                  <a:lnTo>
                    <a:pt x="105" y="30"/>
                  </a:lnTo>
                  <a:lnTo>
                    <a:pt x="129" y="26"/>
                  </a:lnTo>
                  <a:lnTo>
                    <a:pt x="151" y="17"/>
                  </a:lnTo>
                  <a:close/>
                </a:path>
              </a:pathLst>
            </a:custGeom>
            <a:solidFill>
              <a:srgbClr val="FFD9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10" name="Freeform 116"/>
            <p:cNvSpPr>
              <a:spLocks/>
            </p:cNvSpPr>
            <p:nvPr/>
          </p:nvSpPr>
          <p:spPr bwMode="auto">
            <a:xfrm>
              <a:off x="4940" y="2042"/>
              <a:ext cx="30" cy="41"/>
            </a:xfrm>
            <a:custGeom>
              <a:avLst/>
              <a:gdLst>
                <a:gd name="T0" fmla="*/ 0 w 91"/>
                <a:gd name="T1" fmla="*/ 82 h 82"/>
                <a:gd name="T2" fmla="*/ 3 w 91"/>
                <a:gd name="T3" fmla="*/ 80 h 82"/>
                <a:gd name="T4" fmla="*/ 10 w 91"/>
                <a:gd name="T5" fmla="*/ 73 h 82"/>
                <a:gd name="T6" fmla="*/ 21 w 91"/>
                <a:gd name="T7" fmla="*/ 63 h 82"/>
                <a:gd name="T8" fmla="*/ 38 w 91"/>
                <a:gd name="T9" fmla="*/ 54 h 82"/>
                <a:gd name="T10" fmla="*/ 52 w 91"/>
                <a:gd name="T11" fmla="*/ 42 h 82"/>
                <a:gd name="T12" fmla="*/ 67 w 91"/>
                <a:gd name="T13" fmla="*/ 33 h 82"/>
                <a:gd name="T14" fmla="*/ 79 w 91"/>
                <a:gd name="T15" fmla="*/ 26 h 82"/>
                <a:gd name="T16" fmla="*/ 89 w 91"/>
                <a:gd name="T17" fmla="*/ 25 h 82"/>
                <a:gd name="T18" fmla="*/ 91 w 91"/>
                <a:gd name="T19" fmla="*/ 21 h 82"/>
                <a:gd name="T20" fmla="*/ 91 w 91"/>
                <a:gd name="T21" fmla="*/ 13 h 82"/>
                <a:gd name="T22" fmla="*/ 86 w 91"/>
                <a:gd name="T23" fmla="*/ 4 h 82"/>
                <a:gd name="T24" fmla="*/ 77 w 91"/>
                <a:gd name="T25" fmla="*/ 0 h 82"/>
                <a:gd name="T26" fmla="*/ 63 w 91"/>
                <a:gd name="T27" fmla="*/ 2 h 82"/>
                <a:gd name="T28" fmla="*/ 46 w 91"/>
                <a:gd name="T29" fmla="*/ 13 h 82"/>
                <a:gd name="T30" fmla="*/ 25 w 91"/>
                <a:gd name="T31" fmla="*/ 38 h 82"/>
                <a:gd name="T32" fmla="*/ 0 w 91"/>
                <a:gd name="T33" fmla="*/ 82 h 8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1"/>
                <a:gd name="T52" fmla="*/ 0 h 82"/>
                <a:gd name="T53" fmla="*/ 91 w 91"/>
                <a:gd name="T54" fmla="*/ 82 h 8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1" h="82">
                  <a:moveTo>
                    <a:pt x="0" y="82"/>
                  </a:moveTo>
                  <a:lnTo>
                    <a:pt x="3" y="80"/>
                  </a:lnTo>
                  <a:lnTo>
                    <a:pt x="10" y="73"/>
                  </a:lnTo>
                  <a:lnTo>
                    <a:pt x="21" y="63"/>
                  </a:lnTo>
                  <a:lnTo>
                    <a:pt x="38" y="54"/>
                  </a:lnTo>
                  <a:lnTo>
                    <a:pt x="52" y="42"/>
                  </a:lnTo>
                  <a:lnTo>
                    <a:pt x="67" y="33"/>
                  </a:lnTo>
                  <a:lnTo>
                    <a:pt x="79" y="26"/>
                  </a:lnTo>
                  <a:lnTo>
                    <a:pt x="89" y="25"/>
                  </a:lnTo>
                  <a:lnTo>
                    <a:pt x="91" y="21"/>
                  </a:lnTo>
                  <a:lnTo>
                    <a:pt x="91" y="13"/>
                  </a:lnTo>
                  <a:lnTo>
                    <a:pt x="86" y="4"/>
                  </a:lnTo>
                  <a:lnTo>
                    <a:pt x="77" y="0"/>
                  </a:lnTo>
                  <a:lnTo>
                    <a:pt x="63" y="2"/>
                  </a:lnTo>
                  <a:lnTo>
                    <a:pt x="46" y="13"/>
                  </a:lnTo>
                  <a:lnTo>
                    <a:pt x="25" y="38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D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11" name="Freeform 117"/>
            <p:cNvSpPr>
              <a:spLocks/>
            </p:cNvSpPr>
            <p:nvPr/>
          </p:nvSpPr>
          <p:spPr bwMode="auto">
            <a:xfrm>
              <a:off x="5341" y="2066"/>
              <a:ext cx="238" cy="265"/>
            </a:xfrm>
            <a:custGeom>
              <a:avLst/>
              <a:gdLst>
                <a:gd name="T0" fmla="*/ 375 w 714"/>
                <a:gd name="T1" fmla="*/ 1 h 530"/>
                <a:gd name="T2" fmla="*/ 365 w 714"/>
                <a:gd name="T3" fmla="*/ 3 h 530"/>
                <a:gd name="T4" fmla="*/ 339 w 714"/>
                <a:gd name="T5" fmla="*/ 14 h 530"/>
                <a:gd name="T6" fmla="*/ 299 w 714"/>
                <a:gd name="T7" fmla="*/ 31 h 530"/>
                <a:gd name="T8" fmla="*/ 255 w 714"/>
                <a:gd name="T9" fmla="*/ 54 h 530"/>
                <a:gd name="T10" fmla="*/ 206 w 714"/>
                <a:gd name="T11" fmla="*/ 80 h 530"/>
                <a:gd name="T12" fmla="*/ 159 w 714"/>
                <a:gd name="T13" fmla="*/ 113 h 530"/>
                <a:gd name="T14" fmla="*/ 120 w 714"/>
                <a:gd name="T15" fmla="*/ 150 h 530"/>
                <a:gd name="T16" fmla="*/ 90 w 714"/>
                <a:gd name="T17" fmla="*/ 190 h 530"/>
                <a:gd name="T18" fmla="*/ 66 w 714"/>
                <a:gd name="T19" fmla="*/ 235 h 530"/>
                <a:gd name="T20" fmla="*/ 48 w 714"/>
                <a:gd name="T21" fmla="*/ 288 h 530"/>
                <a:gd name="T22" fmla="*/ 31 w 714"/>
                <a:gd name="T23" fmla="*/ 344 h 530"/>
                <a:gd name="T24" fmla="*/ 19 w 714"/>
                <a:gd name="T25" fmla="*/ 400 h 530"/>
                <a:gd name="T26" fmla="*/ 10 w 714"/>
                <a:gd name="T27" fmla="*/ 449 h 530"/>
                <a:gd name="T28" fmla="*/ 4 w 714"/>
                <a:gd name="T29" fmla="*/ 490 h 530"/>
                <a:gd name="T30" fmla="*/ 0 w 714"/>
                <a:gd name="T31" fmla="*/ 518 h 530"/>
                <a:gd name="T32" fmla="*/ 0 w 714"/>
                <a:gd name="T33" fmla="*/ 530 h 530"/>
                <a:gd name="T34" fmla="*/ 24 w 714"/>
                <a:gd name="T35" fmla="*/ 518 h 530"/>
                <a:gd name="T36" fmla="*/ 90 w 714"/>
                <a:gd name="T37" fmla="*/ 487 h 530"/>
                <a:gd name="T38" fmla="*/ 183 w 714"/>
                <a:gd name="T39" fmla="*/ 441 h 530"/>
                <a:gd name="T40" fmla="*/ 295 w 714"/>
                <a:gd name="T41" fmla="*/ 387 h 530"/>
                <a:gd name="T42" fmla="*/ 408 w 714"/>
                <a:gd name="T43" fmla="*/ 327 h 530"/>
                <a:gd name="T44" fmla="*/ 512 w 714"/>
                <a:gd name="T45" fmla="*/ 268 h 530"/>
                <a:gd name="T46" fmla="*/ 595 w 714"/>
                <a:gd name="T47" fmla="*/ 214 h 530"/>
                <a:gd name="T48" fmla="*/ 645 w 714"/>
                <a:gd name="T49" fmla="*/ 171 h 530"/>
                <a:gd name="T50" fmla="*/ 667 w 714"/>
                <a:gd name="T51" fmla="*/ 137 h 530"/>
                <a:gd name="T52" fmla="*/ 686 w 714"/>
                <a:gd name="T53" fmla="*/ 112 h 530"/>
                <a:gd name="T54" fmla="*/ 698 w 714"/>
                <a:gd name="T55" fmla="*/ 95 h 530"/>
                <a:gd name="T56" fmla="*/ 707 w 714"/>
                <a:gd name="T57" fmla="*/ 84 h 530"/>
                <a:gd name="T58" fmla="*/ 710 w 714"/>
                <a:gd name="T59" fmla="*/ 77 h 530"/>
                <a:gd name="T60" fmla="*/ 713 w 714"/>
                <a:gd name="T61" fmla="*/ 74 h 530"/>
                <a:gd name="T62" fmla="*/ 713 w 714"/>
                <a:gd name="T63" fmla="*/ 73 h 530"/>
                <a:gd name="T64" fmla="*/ 714 w 714"/>
                <a:gd name="T65" fmla="*/ 74 h 530"/>
                <a:gd name="T66" fmla="*/ 700 w 714"/>
                <a:gd name="T67" fmla="*/ 70 h 530"/>
                <a:gd name="T68" fmla="*/ 666 w 714"/>
                <a:gd name="T69" fmla="*/ 61 h 530"/>
                <a:gd name="T70" fmla="*/ 617 w 714"/>
                <a:gd name="T71" fmla="*/ 47 h 530"/>
                <a:gd name="T72" fmla="*/ 559 w 714"/>
                <a:gd name="T73" fmla="*/ 33 h 530"/>
                <a:gd name="T74" fmla="*/ 499 w 714"/>
                <a:gd name="T75" fmla="*/ 18 h 530"/>
                <a:gd name="T76" fmla="*/ 444 w 714"/>
                <a:gd name="T77" fmla="*/ 7 h 530"/>
                <a:gd name="T78" fmla="*/ 401 w 714"/>
                <a:gd name="T79" fmla="*/ 0 h 530"/>
                <a:gd name="T80" fmla="*/ 375 w 714"/>
                <a:gd name="T81" fmla="*/ 1 h 5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14"/>
                <a:gd name="T124" fmla="*/ 0 h 530"/>
                <a:gd name="T125" fmla="*/ 714 w 714"/>
                <a:gd name="T126" fmla="*/ 530 h 53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14" h="530">
                  <a:moveTo>
                    <a:pt x="375" y="1"/>
                  </a:moveTo>
                  <a:lnTo>
                    <a:pt x="365" y="3"/>
                  </a:lnTo>
                  <a:lnTo>
                    <a:pt x="339" y="14"/>
                  </a:lnTo>
                  <a:lnTo>
                    <a:pt x="299" y="31"/>
                  </a:lnTo>
                  <a:lnTo>
                    <a:pt x="255" y="54"/>
                  </a:lnTo>
                  <a:lnTo>
                    <a:pt x="206" y="80"/>
                  </a:lnTo>
                  <a:lnTo>
                    <a:pt x="159" y="113"/>
                  </a:lnTo>
                  <a:lnTo>
                    <a:pt x="120" y="150"/>
                  </a:lnTo>
                  <a:lnTo>
                    <a:pt x="90" y="190"/>
                  </a:lnTo>
                  <a:lnTo>
                    <a:pt x="66" y="235"/>
                  </a:lnTo>
                  <a:lnTo>
                    <a:pt x="48" y="288"/>
                  </a:lnTo>
                  <a:lnTo>
                    <a:pt x="31" y="344"/>
                  </a:lnTo>
                  <a:lnTo>
                    <a:pt x="19" y="400"/>
                  </a:lnTo>
                  <a:lnTo>
                    <a:pt x="10" y="449"/>
                  </a:lnTo>
                  <a:lnTo>
                    <a:pt x="4" y="490"/>
                  </a:lnTo>
                  <a:lnTo>
                    <a:pt x="0" y="518"/>
                  </a:lnTo>
                  <a:lnTo>
                    <a:pt x="0" y="530"/>
                  </a:lnTo>
                  <a:lnTo>
                    <a:pt x="24" y="518"/>
                  </a:lnTo>
                  <a:lnTo>
                    <a:pt x="90" y="487"/>
                  </a:lnTo>
                  <a:lnTo>
                    <a:pt x="183" y="441"/>
                  </a:lnTo>
                  <a:lnTo>
                    <a:pt x="295" y="387"/>
                  </a:lnTo>
                  <a:lnTo>
                    <a:pt x="408" y="327"/>
                  </a:lnTo>
                  <a:lnTo>
                    <a:pt x="512" y="268"/>
                  </a:lnTo>
                  <a:lnTo>
                    <a:pt x="595" y="214"/>
                  </a:lnTo>
                  <a:lnTo>
                    <a:pt x="645" y="171"/>
                  </a:lnTo>
                  <a:lnTo>
                    <a:pt x="667" y="137"/>
                  </a:lnTo>
                  <a:lnTo>
                    <a:pt x="686" y="112"/>
                  </a:lnTo>
                  <a:lnTo>
                    <a:pt x="698" y="95"/>
                  </a:lnTo>
                  <a:lnTo>
                    <a:pt x="707" y="84"/>
                  </a:lnTo>
                  <a:lnTo>
                    <a:pt x="710" y="77"/>
                  </a:lnTo>
                  <a:lnTo>
                    <a:pt x="713" y="74"/>
                  </a:lnTo>
                  <a:lnTo>
                    <a:pt x="713" y="73"/>
                  </a:lnTo>
                  <a:lnTo>
                    <a:pt x="714" y="74"/>
                  </a:lnTo>
                  <a:lnTo>
                    <a:pt x="700" y="70"/>
                  </a:lnTo>
                  <a:lnTo>
                    <a:pt x="666" y="61"/>
                  </a:lnTo>
                  <a:lnTo>
                    <a:pt x="617" y="47"/>
                  </a:lnTo>
                  <a:lnTo>
                    <a:pt x="559" y="33"/>
                  </a:lnTo>
                  <a:lnTo>
                    <a:pt x="499" y="18"/>
                  </a:lnTo>
                  <a:lnTo>
                    <a:pt x="444" y="7"/>
                  </a:lnTo>
                  <a:lnTo>
                    <a:pt x="401" y="0"/>
                  </a:lnTo>
                  <a:lnTo>
                    <a:pt x="375" y="1"/>
                  </a:lnTo>
                  <a:close/>
                </a:path>
              </a:pathLst>
            </a:custGeom>
            <a:solidFill>
              <a:srgbClr val="F0A3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12" name="Freeform 118"/>
            <p:cNvSpPr>
              <a:spLocks/>
            </p:cNvSpPr>
            <p:nvPr/>
          </p:nvSpPr>
          <p:spPr bwMode="auto">
            <a:xfrm>
              <a:off x="5372" y="1754"/>
              <a:ext cx="264" cy="252"/>
            </a:xfrm>
            <a:custGeom>
              <a:avLst/>
              <a:gdLst>
                <a:gd name="T0" fmla="*/ 0 w 792"/>
                <a:gd name="T1" fmla="*/ 0 h 504"/>
                <a:gd name="T2" fmla="*/ 2 w 792"/>
                <a:gd name="T3" fmla="*/ 11 h 504"/>
                <a:gd name="T4" fmla="*/ 3 w 792"/>
                <a:gd name="T5" fmla="*/ 21 h 504"/>
                <a:gd name="T6" fmla="*/ 5 w 792"/>
                <a:gd name="T7" fmla="*/ 31 h 504"/>
                <a:gd name="T8" fmla="*/ 8 w 792"/>
                <a:gd name="T9" fmla="*/ 43 h 504"/>
                <a:gd name="T10" fmla="*/ 8 w 792"/>
                <a:gd name="T11" fmla="*/ 54 h 504"/>
                <a:gd name="T12" fmla="*/ 10 w 792"/>
                <a:gd name="T13" fmla="*/ 65 h 504"/>
                <a:gd name="T14" fmla="*/ 12 w 792"/>
                <a:gd name="T15" fmla="*/ 77 h 504"/>
                <a:gd name="T16" fmla="*/ 15 w 792"/>
                <a:gd name="T17" fmla="*/ 89 h 504"/>
                <a:gd name="T18" fmla="*/ 53 w 792"/>
                <a:gd name="T19" fmla="*/ 129 h 504"/>
                <a:gd name="T20" fmla="*/ 91 w 792"/>
                <a:gd name="T21" fmla="*/ 171 h 504"/>
                <a:gd name="T22" fmla="*/ 130 w 792"/>
                <a:gd name="T23" fmla="*/ 212 h 504"/>
                <a:gd name="T24" fmla="*/ 170 w 792"/>
                <a:gd name="T25" fmla="*/ 253 h 504"/>
                <a:gd name="T26" fmla="*/ 208 w 792"/>
                <a:gd name="T27" fmla="*/ 294 h 504"/>
                <a:gd name="T28" fmla="*/ 248 w 792"/>
                <a:gd name="T29" fmla="*/ 336 h 504"/>
                <a:gd name="T30" fmla="*/ 287 w 792"/>
                <a:gd name="T31" fmla="*/ 377 h 504"/>
                <a:gd name="T32" fmla="*/ 327 w 792"/>
                <a:gd name="T33" fmla="*/ 421 h 504"/>
                <a:gd name="T34" fmla="*/ 336 w 792"/>
                <a:gd name="T35" fmla="*/ 424 h 504"/>
                <a:gd name="T36" fmla="*/ 365 w 792"/>
                <a:gd name="T37" fmla="*/ 436 h 504"/>
                <a:gd name="T38" fmla="*/ 407 w 792"/>
                <a:gd name="T39" fmla="*/ 452 h 504"/>
                <a:gd name="T40" fmla="*/ 459 w 792"/>
                <a:gd name="T41" fmla="*/ 470 h 504"/>
                <a:gd name="T42" fmla="*/ 513 w 792"/>
                <a:gd name="T43" fmla="*/ 486 h 504"/>
                <a:gd name="T44" fmla="*/ 568 w 792"/>
                <a:gd name="T45" fmla="*/ 499 h 504"/>
                <a:gd name="T46" fmla="*/ 616 w 792"/>
                <a:gd name="T47" fmla="*/ 504 h 504"/>
                <a:gd name="T48" fmla="*/ 655 w 792"/>
                <a:gd name="T49" fmla="*/ 503 h 504"/>
                <a:gd name="T50" fmla="*/ 684 w 792"/>
                <a:gd name="T51" fmla="*/ 492 h 504"/>
                <a:gd name="T52" fmla="*/ 709 w 792"/>
                <a:gd name="T53" fmla="*/ 482 h 504"/>
                <a:gd name="T54" fmla="*/ 727 w 792"/>
                <a:gd name="T55" fmla="*/ 473 h 504"/>
                <a:gd name="T56" fmla="*/ 743 w 792"/>
                <a:gd name="T57" fmla="*/ 465 h 504"/>
                <a:gd name="T58" fmla="*/ 753 w 792"/>
                <a:gd name="T59" fmla="*/ 457 h 504"/>
                <a:gd name="T60" fmla="*/ 761 w 792"/>
                <a:gd name="T61" fmla="*/ 452 h 504"/>
                <a:gd name="T62" fmla="*/ 764 w 792"/>
                <a:gd name="T63" fmla="*/ 447 h 504"/>
                <a:gd name="T64" fmla="*/ 767 w 792"/>
                <a:gd name="T65" fmla="*/ 447 h 504"/>
                <a:gd name="T66" fmla="*/ 792 w 792"/>
                <a:gd name="T67" fmla="*/ 409 h 504"/>
                <a:gd name="T68" fmla="*/ 767 w 792"/>
                <a:gd name="T69" fmla="*/ 354 h 504"/>
                <a:gd name="T70" fmla="*/ 696 w 792"/>
                <a:gd name="T71" fmla="*/ 286 h 504"/>
                <a:gd name="T72" fmla="*/ 593 w 792"/>
                <a:gd name="T73" fmla="*/ 216 h 504"/>
                <a:gd name="T74" fmla="*/ 461 w 792"/>
                <a:gd name="T75" fmla="*/ 142 h 504"/>
                <a:gd name="T76" fmla="*/ 314 w 792"/>
                <a:gd name="T77" fmla="*/ 80 h 504"/>
                <a:gd name="T78" fmla="*/ 156 w 792"/>
                <a:gd name="T79" fmla="*/ 29 h 504"/>
                <a:gd name="T80" fmla="*/ 0 w 792"/>
                <a:gd name="T81" fmla="*/ 0 h 50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92"/>
                <a:gd name="T124" fmla="*/ 0 h 504"/>
                <a:gd name="T125" fmla="*/ 792 w 792"/>
                <a:gd name="T126" fmla="*/ 504 h 50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92" h="504">
                  <a:moveTo>
                    <a:pt x="0" y="0"/>
                  </a:moveTo>
                  <a:lnTo>
                    <a:pt x="2" y="11"/>
                  </a:lnTo>
                  <a:lnTo>
                    <a:pt x="3" y="21"/>
                  </a:lnTo>
                  <a:lnTo>
                    <a:pt x="5" y="31"/>
                  </a:lnTo>
                  <a:lnTo>
                    <a:pt x="8" y="43"/>
                  </a:lnTo>
                  <a:lnTo>
                    <a:pt x="8" y="54"/>
                  </a:lnTo>
                  <a:lnTo>
                    <a:pt x="10" y="65"/>
                  </a:lnTo>
                  <a:lnTo>
                    <a:pt x="12" y="77"/>
                  </a:lnTo>
                  <a:lnTo>
                    <a:pt x="15" y="89"/>
                  </a:lnTo>
                  <a:lnTo>
                    <a:pt x="53" y="129"/>
                  </a:lnTo>
                  <a:lnTo>
                    <a:pt x="91" y="171"/>
                  </a:lnTo>
                  <a:lnTo>
                    <a:pt x="130" y="212"/>
                  </a:lnTo>
                  <a:lnTo>
                    <a:pt x="170" y="253"/>
                  </a:lnTo>
                  <a:lnTo>
                    <a:pt x="208" y="294"/>
                  </a:lnTo>
                  <a:lnTo>
                    <a:pt x="248" y="336"/>
                  </a:lnTo>
                  <a:lnTo>
                    <a:pt x="287" y="377"/>
                  </a:lnTo>
                  <a:lnTo>
                    <a:pt x="327" y="421"/>
                  </a:lnTo>
                  <a:lnTo>
                    <a:pt x="336" y="424"/>
                  </a:lnTo>
                  <a:lnTo>
                    <a:pt x="365" y="436"/>
                  </a:lnTo>
                  <a:lnTo>
                    <a:pt x="407" y="452"/>
                  </a:lnTo>
                  <a:lnTo>
                    <a:pt x="459" y="470"/>
                  </a:lnTo>
                  <a:lnTo>
                    <a:pt x="513" y="486"/>
                  </a:lnTo>
                  <a:lnTo>
                    <a:pt x="568" y="499"/>
                  </a:lnTo>
                  <a:lnTo>
                    <a:pt x="616" y="504"/>
                  </a:lnTo>
                  <a:lnTo>
                    <a:pt x="655" y="503"/>
                  </a:lnTo>
                  <a:lnTo>
                    <a:pt x="684" y="492"/>
                  </a:lnTo>
                  <a:lnTo>
                    <a:pt x="709" y="482"/>
                  </a:lnTo>
                  <a:lnTo>
                    <a:pt x="727" y="473"/>
                  </a:lnTo>
                  <a:lnTo>
                    <a:pt x="743" y="465"/>
                  </a:lnTo>
                  <a:lnTo>
                    <a:pt x="753" y="457"/>
                  </a:lnTo>
                  <a:lnTo>
                    <a:pt x="761" y="452"/>
                  </a:lnTo>
                  <a:lnTo>
                    <a:pt x="764" y="447"/>
                  </a:lnTo>
                  <a:lnTo>
                    <a:pt x="767" y="447"/>
                  </a:lnTo>
                  <a:lnTo>
                    <a:pt x="792" y="409"/>
                  </a:lnTo>
                  <a:lnTo>
                    <a:pt x="767" y="354"/>
                  </a:lnTo>
                  <a:lnTo>
                    <a:pt x="696" y="286"/>
                  </a:lnTo>
                  <a:lnTo>
                    <a:pt x="593" y="216"/>
                  </a:lnTo>
                  <a:lnTo>
                    <a:pt x="461" y="142"/>
                  </a:lnTo>
                  <a:lnTo>
                    <a:pt x="314" y="80"/>
                  </a:lnTo>
                  <a:lnTo>
                    <a:pt x="156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A3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13" name="Freeform 119"/>
            <p:cNvSpPr>
              <a:spLocks/>
            </p:cNvSpPr>
            <p:nvPr/>
          </p:nvSpPr>
          <p:spPr bwMode="auto">
            <a:xfrm>
              <a:off x="5399" y="1770"/>
              <a:ext cx="229" cy="219"/>
            </a:xfrm>
            <a:custGeom>
              <a:avLst/>
              <a:gdLst>
                <a:gd name="T0" fmla="*/ 0 w 689"/>
                <a:gd name="T1" fmla="*/ 0 h 437"/>
                <a:gd name="T2" fmla="*/ 0 w 689"/>
                <a:gd name="T3" fmla="*/ 8 h 437"/>
                <a:gd name="T4" fmla="*/ 1 w 689"/>
                <a:gd name="T5" fmla="*/ 18 h 437"/>
                <a:gd name="T6" fmla="*/ 3 w 689"/>
                <a:gd name="T7" fmla="*/ 27 h 437"/>
                <a:gd name="T8" fmla="*/ 6 w 689"/>
                <a:gd name="T9" fmla="*/ 38 h 437"/>
                <a:gd name="T10" fmla="*/ 6 w 689"/>
                <a:gd name="T11" fmla="*/ 45 h 437"/>
                <a:gd name="T12" fmla="*/ 8 w 689"/>
                <a:gd name="T13" fmla="*/ 56 h 437"/>
                <a:gd name="T14" fmla="*/ 8 w 689"/>
                <a:gd name="T15" fmla="*/ 65 h 437"/>
                <a:gd name="T16" fmla="*/ 11 w 689"/>
                <a:gd name="T17" fmla="*/ 75 h 437"/>
                <a:gd name="T18" fmla="*/ 45 w 689"/>
                <a:gd name="T19" fmla="*/ 111 h 437"/>
                <a:gd name="T20" fmla="*/ 79 w 689"/>
                <a:gd name="T21" fmla="*/ 147 h 437"/>
                <a:gd name="T22" fmla="*/ 113 w 689"/>
                <a:gd name="T23" fmla="*/ 183 h 437"/>
                <a:gd name="T24" fmla="*/ 147 w 689"/>
                <a:gd name="T25" fmla="*/ 219 h 437"/>
                <a:gd name="T26" fmla="*/ 181 w 689"/>
                <a:gd name="T27" fmla="*/ 254 h 437"/>
                <a:gd name="T28" fmla="*/ 214 w 689"/>
                <a:gd name="T29" fmla="*/ 291 h 437"/>
                <a:gd name="T30" fmla="*/ 248 w 689"/>
                <a:gd name="T31" fmla="*/ 327 h 437"/>
                <a:gd name="T32" fmla="*/ 284 w 689"/>
                <a:gd name="T33" fmla="*/ 364 h 437"/>
                <a:gd name="T34" fmla="*/ 292 w 689"/>
                <a:gd name="T35" fmla="*/ 367 h 437"/>
                <a:gd name="T36" fmla="*/ 318 w 689"/>
                <a:gd name="T37" fmla="*/ 377 h 437"/>
                <a:gd name="T38" fmla="*/ 353 w 689"/>
                <a:gd name="T39" fmla="*/ 390 h 437"/>
                <a:gd name="T40" fmla="*/ 398 w 689"/>
                <a:gd name="T41" fmla="*/ 407 h 437"/>
                <a:gd name="T42" fmla="*/ 445 w 689"/>
                <a:gd name="T43" fmla="*/ 421 h 437"/>
                <a:gd name="T44" fmla="*/ 491 w 689"/>
                <a:gd name="T45" fmla="*/ 432 h 437"/>
                <a:gd name="T46" fmla="*/ 534 w 689"/>
                <a:gd name="T47" fmla="*/ 437 h 437"/>
                <a:gd name="T48" fmla="*/ 569 w 689"/>
                <a:gd name="T49" fmla="*/ 435 h 437"/>
                <a:gd name="T50" fmla="*/ 593 w 689"/>
                <a:gd name="T51" fmla="*/ 425 h 437"/>
                <a:gd name="T52" fmla="*/ 614 w 689"/>
                <a:gd name="T53" fmla="*/ 418 h 437"/>
                <a:gd name="T54" fmla="*/ 631 w 689"/>
                <a:gd name="T55" fmla="*/ 410 h 437"/>
                <a:gd name="T56" fmla="*/ 645 w 689"/>
                <a:gd name="T57" fmla="*/ 403 h 437"/>
                <a:gd name="T58" fmla="*/ 653 w 689"/>
                <a:gd name="T59" fmla="*/ 395 h 437"/>
                <a:gd name="T60" fmla="*/ 661 w 689"/>
                <a:gd name="T61" fmla="*/ 391 h 437"/>
                <a:gd name="T62" fmla="*/ 665 w 689"/>
                <a:gd name="T63" fmla="*/ 388 h 437"/>
                <a:gd name="T64" fmla="*/ 666 w 689"/>
                <a:gd name="T65" fmla="*/ 388 h 437"/>
                <a:gd name="T66" fmla="*/ 689 w 689"/>
                <a:gd name="T67" fmla="*/ 355 h 437"/>
                <a:gd name="T68" fmla="*/ 668 w 689"/>
                <a:gd name="T69" fmla="*/ 308 h 437"/>
                <a:gd name="T70" fmla="*/ 605 w 689"/>
                <a:gd name="T71" fmla="*/ 249 h 437"/>
                <a:gd name="T72" fmla="*/ 515 w 689"/>
                <a:gd name="T73" fmla="*/ 186 h 437"/>
                <a:gd name="T74" fmla="*/ 401 w 689"/>
                <a:gd name="T75" fmla="*/ 122 h 437"/>
                <a:gd name="T76" fmla="*/ 272 w 689"/>
                <a:gd name="T77" fmla="*/ 68 h 437"/>
                <a:gd name="T78" fmla="*/ 135 w 689"/>
                <a:gd name="T79" fmla="*/ 25 h 437"/>
                <a:gd name="T80" fmla="*/ 0 w 689"/>
                <a:gd name="T81" fmla="*/ 0 h 43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89"/>
                <a:gd name="T124" fmla="*/ 0 h 437"/>
                <a:gd name="T125" fmla="*/ 689 w 689"/>
                <a:gd name="T126" fmla="*/ 437 h 43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89" h="437">
                  <a:moveTo>
                    <a:pt x="0" y="0"/>
                  </a:moveTo>
                  <a:lnTo>
                    <a:pt x="0" y="8"/>
                  </a:lnTo>
                  <a:lnTo>
                    <a:pt x="1" y="18"/>
                  </a:lnTo>
                  <a:lnTo>
                    <a:pt x="3" y="27"/>
                  </a:lnTo>
                  <a:lnTo>
                    <a:pt x="6" y="38"/>
                  </a:lnTo>
                  <a:lnTo>
                    <a:pt x="6" y="45"/>
                  </a:lnTo>
                  <a:lnTo>
                    <a:pt x="8" y="56"/>
                  </a:lnTo>
                  <a:lnTo>
                    <a:pt x="8" y="65"/>
                  </a:lnTo>
                  <a:lnTo>
                    <a:pt x="11" y="75"/>
                  </a:lnTo>
                  <a:lnTo>
                    <a:pt x="45" y="111"/>
                  </a:lnTo>
                  <a:lnTo>
                    <a:pt x="79" y="147"/>
                  </a:lnTo>
                  <a:lnTo>
                    <a:pt x="113" y="183"/>
                  </a:lnTo>
                  <a:lnTo>
                    <a:pt x="147" y="219"/>
                  </a:lnTo>
                  <a:lnTo>
                    <a:pt x="181" y="254"/>
                  </a:lnTo>
                  <a:lnTo>
                    <a:pt x="214" y="291"/>
                  </a:lnTo>
                  <a:lnTo>
                    <a:pt x="248" y="327"/>
                  </a:lnTo>
                  <a:lnTo>
                    <a:pt x="284" y="364"/>
                  </a:lnTo>
                  <a:lnTo>
                    <a:pt x="292" y="367"/>
                  </a:lnTo>
                  <a:lnTo>
                    <a:pt x="318" y="377"/>
                  </a:lnTo>
                  <a:lnTo>
                    <a:pt x="353" y="390"/>
                  </a:lnTo>
                  <a:lnTo>
                    <a:pt x="398" y="407"/>
                  </a:lnTo>
                  <a:lnTo>
                    <a:pt x="445" y="421"/>
                  </a:lnTo>
                  <a:lnTo>
                    <a:pt x="491" y="432"/>
                  </a:lnTo>
                  <a:lnTo>
                    <a:pt x="534" y="437"/>
                  </a:lnTo>
                  <a:lnTo>
                    <a:pt x="569" y="435"/>
                  </a:lnTo>
                  <a:lnTo>
                    <a:pt x="593" y="425"/>
                  </a:lnTo>
                  <a:lnTo>
                    <a:pt x="614" y="418"/>
                  </a:lnTo>
                  <a:lnTo>
                    <a:pt x="631" y="410"/>
                  </a:lnTo>
                  <a:lnTo>
                    <a:pt x="645" y="403"/>
                  </a:lnTo>
                  <a:lnTo>
                    <a:pt x="653" y="395"/>
                  </a:lnTo>
                  <a:lnTo>
                    <a:pt x="661" y="391"/>
                  </a:lnTo>
                  <a:lnTo>
                    <a:pt x="665" y="388"/>
                  </a:lnTo>
                  <a:lnTo>
                    <a:pt x="666" y="388"/>
                  </a:lnTo>
                  <a:lnTo>
                    <a:pt x="689" y="355"/>
                  </a:lnTo>
                  <a:lnTo>
                    <a:pt x="668" y="308"/>
                  </a:lnTo>
                  <a:lnTo>
                    <a:pt x="605" y="249"/>
                  </a:lnTo>
                  <a:lnTo>
                    <a:pt x="515" y="186"/>
                  </a:lnTo>
                  <a:lnTo>
                    <a:pt x="401" y="122"/>
                  </a:lnTo>
                  <a:lnTo>
                    <a:pt x="272" y="68"/>
                  </a:lnTo>
                  <a:lnTo>
                    <a:pt x="135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A8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14" name="Freeform 120"/>
            <p:cNvSpPr>
              <a:spLocks/>
            </p:cNvSpPr>
            <p:nvPr/>
          </p:nvSpPr>
          <p:spPr bwMode="auto">
            <a:xfrm>
              <a:off x="5425" y="1786"/>
              <a:ext cx="195" cy="186"/>
            </a:xfrm>
            <a:custGeom>
              <a:avLst/>
              <a:gdLst>
                <a:gd name="T0" fmla="*/ 0 w 585"/>
                <a:gd name="T1" fmla="*/ 0 h 371"/>
                <a:gd name="T2" fmla="*/ 0 w 585"/>
                <a:gd name="T3" fmla="*/ 8 h 371"/>
                <a:gd name="T4" fmla="*/ 2 w 585"/>
                <a:gd name="T5" fmla="*/ 16 h 371"/>
                <a:gd name="T6" fmla="*/ 3 w 585"/>
                <a:gd name="T7" fmla="*/ 24 h 371"/>
                <a:gd name="T8" fmla="*/ 5 w 585"/>
                <a:gd name="T9" fmla="*/ 32 h 371"/>
                <a:gd name="T10" fmla="*/ 5 w 585"/>
                <a:gd name="T11" fmla="*/ 40 h 371"/>
                <a:gd name="T12" fmla="*/ 6 w 585"/>
                <a:gd name="T13" fmla="*/ 47 h 371"/>
                <a:gd name="T14" fmla="*/ 7 w 585"/>
                <a:gd name="T15" fmla="*/ 55 h 371"/>
                <a:gd name="T16" fmla="*/ 10 w 585"/>
                <a:gd name="T17" fmla="*/ 64 h 371"/>
                <a:gd name="T18" fmla="*/ 39 w 585"/>
                <a:gd name="T19" fmla="*/ 94 h 371"/>
                <a:gd name="T20" fmla="*/ 67 w 585"/>
                <a:gd name="T21" fmla="*/ 124 h 371"/>
                <a:gd name="T22" fmla="*/ 95 w 585"/>
                <a:gd name="T23" fmla="*/ 156 h 371"/>
                <a:gd name="T24" fmla="*/ 125 w 585"/>
                <a:gd name="T25" fmla="*/ 187 h 371"/>
                <a:gd name="T26" fmla="*/ 153 w 585"/>
                <a:gd name="T27" fmla="*/ 217 h 371"/>
                <a:gd name="T28" fmla="*/ 182 w 585"/>
                <a:gd name="T29" fmla="*/ 247 h 371"/>
                <a:gd name="T30" fmla="*/ 211 w 585"/>
                <a:gd name="T31" fmla="*/ 278 h 371"/>
                <a:gd name="T32" fmla="*/ 240 w 585"/>
                <a:gd name="T33" fmla="*/ 310 h 371"/>
                <a:gd name="T34" fmla="*/ 247 w 585"/>
                <a:gd name="T35" fmla="*/ 312 h 371"/>
                <a:gd name="T36" fmla="*/ 269 w 585"/>
                <a:gd name="T37" fmla="*/ 322 h 371"/>
                <a:gd name="T38" fmla="*/ 298 w 585"/>
                <a:gd name="T39" fmla="*/ 332 h 371"/>
                <a:gd name="T40" fmla="*/ 338 w 585"/>
                <a:gd name="T41" fmla="*/ 346 h 371"/>
                <a:gd name="T42" fmla="*/ 377 w 585"/>
                <a:gd name="T43" fmla="*/ 357 h 371"/>
                <a:gd name="T44" fmla="*/ 418 w 585"/>
                <a:gd name="T45" fmla="*/ 367 h 371"/>
                <a:gd name="T46" fmla="*/ 454 w 585"/>
                <a:gd name="T47" fmla="*/ 371 h 371"/>
                <a:gd name="T48" fmla="*/ 485 w 585"/>
                <a:gd name="T49" fmla="*/ 370 h 371"/>
                <a:gd name="T50" fmla="*/ 506 w 585"/>
                <a:gd name="T51" fmla="*/ 362 h 371"/>
                <a:gd name="T52" fmla="*/ 523 w 585"/>
                <a:gd name="T53" fmla="*/ 356 h 371"/>
                <a:gd name="T54" fmla="*/ 535 w 585"/>
                <a:gd name="T55" fmla="*/ 348 h 371"/>
                <a:gd name="T56" fmla="*/ 548 w 585"/>
                <a:gd name="T57" fmla="*/ 342 h 371"/>
                <a:gd name="T58" fmla="*/ 555 w 585"/>
                <a:gd name="T59" fmla="*/ 336 h 371"/>
                <a:gd name="T60" fmla="*/ 561 w 585"/>
                <a:gd name="T61" fmla="*/ 332 h 371"/>
                <a:gd name="T62" fmla="*/ 564 w 585"/>
                <a:gd name="T63" fmla="*/ 329 h 371"/>
                <a:gd name="T64" fmla="*/ 565 w 585"/>
                <a:gd name="T65" fmla="*/ 329 h 371"/>
                <a:gd name="T66" fmla="*/ 585 w 585"/>
                <a:gd name="T67" fmla="*/ 301 h 371"/>
                <a:gd name="T68" fmla="*/ 566 w 585"/>
                <a:gd name="T69" fmla="*/ 262 h 371"/>
                <a:gd name="T70" fmla="*/ 514 w 585"/>
                <a:gd name="T71" fmla="*/ 211 h 371"/>
                <a:gd name="T72" fmla="*/ 438 w 585"/>
                <a:gd name="T73" fmla="*/ 158 h 371"/>
                <a:gd name="T74" fmla="*/ 341 w 585"/>
                <a:gd name="T75" fmla="*/ 105 h 371"/>
                <a:gd name="T76" fmla="*/ 232 w 585"/>
                <a:gd name="T77" fmla="*/ 58 h 371"/>
                <a:gd name="T78" fmla="*/ 115 w 585"/>
                <a:gd name="T79" fmla="*/ 21 h 371"/>
                <a:gd name="T80" fmla="*/ 0 w 585"/>
                <a:gd name="T81" fmla="*/ 0 h 37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85"/>
                <a:gd name="T124" fmla="*/ 0 h 371"/>
                <a:gd name="T125" fmla="*/ 585 w 585"/>
                <a:gd name="T126" fmla="*/ 371 h 37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85" h="371">
                  <a:moveTo>
                    <a:pt x="0" y="0"/>
                  </a:moveTo>
                  <a:lnTo>
                    <a:pt x="0" y="8"/>
                  </a:lnTo>
                  <a:lnTo>
                    <a:pt x="2" y="16"/>
                  </a:lnTo>
                  <a:lnTo>
                    <a:pt x="3" y="24"/>
                  </a:lnTo>
                  <a:lnTo>
                    <a:pt x="5" y="32"/>
                  </a:lnTo>
                  <a:lnTo>
                    <a:pt x="5" y="40"/>
                  </a:lnTo>
                  <a:lnTo>
                    <a:pt x="6" y="47"/>
                  </a:lnTo>
                  <a:lnTo>
                    <a:pt x="7" y="55"/>
                  </a:lnTo>
                  <a:lnTo>
                    <a:pt x="10" y="64"/>
                  </a:lnTo>
                  <a:lnTo>
                    <a:pt x="39" y="94"/>
                  </a:lnTo>
                  <a:lnTo>
                    <a:pt x="67" y="124"/>
                  </a:lnTo>
                  <a:lnTo>
                    <a:pt x="95" y="156"/>
                  </a:lnTo>
                  <a:lnTo>
                    <a:pt x="125" y="187"/>
                  </a:lnTo>
                  <a:lnTo>
                    <a:pt x="153" y="217"/>
                  </a:lnTo>
                  <a:lnTo>
                    <a:pt x="182" y="247"/>
                  </a:lnTo>
                  <a:lnTo>
                    <a:pt x="211" y="278"/>
                  </a:lnTo>
                  <a:lnTo>
                    <a:pt x="240" y="310"/>
                  </a:lnTo>
                  <a:lnTo>
                    <a:pt x="247" y="312"/>
                  </a:lnTo>
                  <a:lnTo>
                    <a:pt x="269" y="322"/>
                  </a:lnTo>
                  <a:lnTo>
                    <a:pt x="298" y="332"/>
                  </a:lnTo>
                  <a:lnTo>
                    <a:pt x="338" y="346"/>
                  </a:lnTo>
                  <a:lnTo>
                    <a:pt x="377" y="357"/>
                  </a:lnTo>
                  <a:lnTo>
                    <a:pt x="418" y="367"/>
                  </a:lnTo>
                  <a:lnTo>
                    <a:pt x="454" y="371"/>
                  </a:lnTo>
                  <a:lnTo>
                    <a:pt x="485" y="370"/>
                  </a:lnTo>
                  <a:lnTo>
                    <a:pt x="506" y="362"/>
                  </a:lnTo>
                  <a:lnTo>
                    <a:pt x="523" y="356"/>
                  </a:lnTo>
                  <a:lnTo>
                    <a:pt x="535" y="348"/>
                  </a:lnTo>
                  <a:lnTo>
                    <a:pt x="548" y="342"/>
                  </a:lnTo>
                  <a:lnTo>
                    <a:pt x="555" y="336"/>
                  </a:lnTo>
                  <a:lnTo>
                    <a:pt x="561" y="332"/>
                  </a:lnTo>
                  <a:lnTo>
                    <a:pt x="564" y="329"/>
                  </a:lnTo>
                  <a:lnTo>
                    <a:pt x="565" y="329"/>
                  </a:lnTo>
                  <a:lnTo>
                    <a:pt x="585" y="301"/>
                  </a:lnTo>
                  <a:lnTo>
                    <a:pt x="566" y="262"/>
                  </a:lnTo>
                  <a:lnTo>
                    <a:pt x="514" y="211"/>
                  </a:lnTo>
                  <a:lnTo>
                    <a:pt x="438" y="158"/>
                  </a:lnTo>
                  <a:lnTo>
                    <a:pt x="341" y="105"/>
                  </a:lnTo>
                  <a:lnTo>
                    <a:pt x="232" y="58"/>
                  </a:lnTo>
                  <a:lnTo>
                    <a:pt x="115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A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15" name="Freeform 121"/>
            <p:cNvSpPr>
              <a:spLocks/>
            </p:cNvSpPr>
            <p:nvPr/>
          </p:nvSpPr>
          <p:spPr bwMode="auto">
            <a:xfrm>
              <a:off x="5452" y="1802"/>
              <a:ext cx="160" cy="153"/>
            </a:xfrm>
            <a:custGeom>
              <a:avLst/>
              <a:gdLst>
                <a:gd name="T0" fmla="*/ 0 w 478"/>
                <a:gd name="T1" fmla="*/ 0 h 305"/>
                <a:gd name="T2" fmla="*/ 0 w 478"/>
                <a:gd name="T3" fmla="*/ 13 h 305"/>
                <a:gd name="T4" fmla="*/ 3 w 478"/>
                <a:gd name="T5" fmla="*/ 26 h 305"/>
                <a:gd name="T6" fmla="*/ 4 w 478"/>
                <a:gd name="T7" fmla="*/ 39 h 305"/>
                <a:gd name="T8" fmla="*/ 7 w 478"/>
                <a:gd name="T9" fmla="*/ 53 h 305"/>
                <a:gd name="T10" fmla="*/ 30 w 478"/>
                <a:gd name="T11" fmla="*/ 78 h 305"/>
                <a:gd name="T12" fmla="*/ 53 w 478"/>
                <a:gd name="T13" fmla="*/ 103 h 305"/>
                <a:gd name="T14" fmla="*/ 76 w 478"/>
                <a:gd name="T15" fmla="*/ 128 h 305"/>
                <a:gd name="T16" fmla="*/ 101 w 478"/>
                <a:gd name="T17" fmla="*/ 154 h 305"/>
                <a:gd name="T18" fmla="*/ 124 w 478"/>
                <a:gd name="T19" fmla="*/ 179 h 305"/>
                <a:gd name="T20" fmla="*/ 148 w 478"/>
                <a:gd name="T21" fmla="*/ 203 h 305"/>
                <a:gd name="T22" fmla="*/ 172 w 478"/>
                <a:gd name="T23" fmla="*/ 228 h 305"/>
                <a:gd name="T24" fmla="*/ 197 w 478"/>
                <a:gd name="T25" fmla="*/ 254 h 305"/>
                <a:gd name="T26" fmla="*/ 203 w 478"/>
                <a:gd name="T27" fmla="*/ 257 h 305"/>
                <a:gd name="T28" fmla="*/ 220 w 478"/>
                <a:gd name="T29" fmla="*/ 263 h 305"/>
                <a:gd name="T30" fmla="*/ 245 w 478"/>
                <a:gd name="T31" fmla="*/ 273 h 305"/>
                <a:gd name="T32" fmla="*/ 277 w 478"/>
                <a:gd name="T33" fmla="*/ 284 h 305"/>
                <a:gd name="T34" fmla="*/ 309 w 478"/>
                <a:gd name="T35" fmla="*/ 293 h 305"/>
                <a:gd name="T36" fmla="*/ 341 w 478"/>
                <a:gd name="T37" fmla="*/ 303 h 305"/>
                <a:gd name="T38" fmla="*/ 371 w 478"/>
                <a:gd name="T39" fmla="*/ 305 h 305"/>
                <a:gd name="T40" fmla="*/ 395 w 478"/>
                <a:gd name="T41" fmla="*/ 305 h 305"/>
                <a:gd name="T42" fmla="*/ 412 w 478"/>
                <a:gd name="T43" fmla="*/ 299 h 305"/>
                <a:gd name="T44" fmla="*/ 426 w 478"/>
                <a:gd name="T45" fmla="*/ 293 h 305"/>
                <a:gd name="T46" fmla="*/ 437 w 478"/>
                <a:gd name="T47" fmla="*/ 287 h 305"/>
                <a:gd name="T48" fmla="*/ 447 w 478"/>
                <a:gd name="T49" fmla="*/ 283 h 305"/>
                <a:gd name="T50" fmla="*/ 453 w 478"/>
                <a:gd name="T51" fmla="*/ 278 h 305"/>
                <a:gd name="T52" fmla="*/ 459 w 478"/>
                <a:gd name="T53" fmla="*/ 275 h 305"/>
                <a:gd name="T54" fmla="*/ 461 w 478"/>
                <a:gd name="T55" fmla="*/ 273 h 305"/>
                <a:gd name="T56" fmla="*/ 463 w 478"/>
                <a:gd name="T57" fmla="*/ 273 h 305"/>
                <a:gd name="T58" fmla="*/ 478 w 478"/>
                <a:gd name="T59" fmla="*/ 248 h 305"/>
                <a:gd name="T60" fmla="*/ 464 w 478"/>
                <a:gd name="T61" fmla="*/ 215 h 305"/>
                <a:gd name="T62" fmla="*/ 422 w 478"/>
                <a:gd name="T63" fmla="*/ 175 h 305"/>
                <a:gd name="T64" fmla="*/ 358 w 478"/>
                <a:gd name="T65" fmla="*/ 130 h 305"/>
                <a:gd name="T66" fmla="*/ 278 w 478"/>
                <a:gd name="T67" fmla="*/ 86 h 305"/>
                <a:gd name="T68" fmla="*/ 189 w 478"/>
                <a:gd name="T69" fmla="*/ 48 h 305"/>
                <a:gd name="T70" fmla="*/ 94 w 478"/>
                <a:gd name="T71" fmla="*/ 17 h 305"/>
                <a:gd name="T72" fmla="*/ 0 w 478"/>
                <a:gd name="T73" fmla="*/ 0 h 30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78"/>
                <a:gd name="T112" fmla="*/ 0 h 305"/>
                <a:gd name="T113" fmla="*/ 478 w 478"/>
                <a:gd name="T114" fmla="*/ 305 h 30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78" h="305">
                  <a:moveTo>
                    <a:pt x="0" y="0"/>
                  </a:moveTo>
                  <a:lnTo>
                    <a:pt x="0" y="13"/>
                  </a:lnTo>
                  <a:lnTo>
                    <a:pt x="3" y="26"/>
                  </a:lnTo>
                  <a:lnTo>
                    <a:pt x="4" y="39"/>
                  </a:lnTo>
                  <a:lnTo>
                    <a:pt x="7" y="53"/>
                  </a:lnTo>
                  <a:lnTo>
                    <a:pt x="30" y="78"/>
                  </a:lnTo>
                  <a:lnTo>
                    <a:pt x="53" y="103"/>
                  </a:lnTo>
                  <a:lnTo>
                    <a:pt x="76" y="128"/>
                  </a:lnTo>
                  <a:lnTo>
                    <a:pt x="101" y="154"/>
                  </a:lnTo>
                  <a:lnTo>
                    <a:pt x="124" y="179"/>
                  </a:lnTo>
                  <a:lnTo>
                    <a:pt x="148" y="203"/>
                  </a:lnTo>
                  <a:lnTo>
                    <a:pt x="172" y="228"/>
                  </a:lnTo>
                  <a:lnTo>
                    <a:pt x="197" y="254"/>
                  </a:lnTo>
                  <a:lnTo>
                    <a:pt x="203" y="257"/>
                  </a:lnTo>
                  <a:lnTo>
                    <a:pt x="220" y="263"/>
                  </a:lnTo>
                  <a:lnTo>
                    <a:pt x="245" y="273"/>
                  </a:lnTo>
                  <a:lnTo>
                    <a:pt x="277" y="284"/>
                  </a:lnTo>
                  <a:lnTo>
                    <a:pt x="309" y="293"/>
                  </a:lnTo>
                  <a:lnTo>
                    <a:pt x="341" y="303"/>
                  </a:lnTo>
                  <a:lnTo>
                    <a:pt x="371" y="305"/>
                  </a:lnTo>
                  <a:lnTo>
                    <a:pt x="395" y="305"/>
                  </a:lnTo>
                  <a:lnTo>
                    <a:pt x="412" y="299"/>
                  </a:lnTo>
                  <a:lnTo>
                    <a:pt x="426" y="293"/>
                  </a:lnTo>
                  <a:lnTo>
                    <a:pt x="437" y="287"/>
                  </a:lnTo>
                  <a:lnTo>
                    <a:pt x="447" y="283"/>
                  </a:lnTo>
                  <a:lnTo>
                    <a:pt x="453" y="278"/>
                  </a:lnTo>
                  <a:lnTo>
                    <a:pt x="459" y="275"/>
                  </a:lnTo>
                  <a:lnTo>
                    <a:pt x="461" y="273"/>
                  </a:lnTo>
                  <a:lnTo>
                    <a:pt x="463" y="273"/>
                  </a:lnTo>
                  <a:lnTo>
                    <a:pt x="478" y="248"/>
                  </a:lnTo>
                  <a:lnTo>
                    <a:pt x="464" y="215"/>
                  </a:lnTo>
                  <a:lnTo>
                    <a:pt x="422" y="175"/>
                  </a:lnTo>
                  <a:lnTo>
                    <a:pt x="358" y="130"/>
                  </a:lnTo>
                  <a:lnTo>
                    <a:pt x="278" y="86"/>
                  </a:lnTo>
                  <a:lnTo>
                    <a:pt x="189" y="48"/>
                  </a:lnTo>
                  <a:lnTo>
                    <a:pt x="94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3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16" name="Freeform 122"/>
            <p:cNvSpPr>
              <a:spLocks/>
            </p:cNvSpPr>
            <p:nvPr/>
          </p:nvSpPr>
          <p:spPr bwMode="auto">
            <a:xfrm>
              <a:off x="4432" y="2435"/>
              <a:ext cx="272" cy="271"/>
            </a:xfrm>
            <a:custGeom>
              <a:avLst/>
              <a:gdLst>
                <a:gd name="T0" fmla="*/ 279 w 816"/>
                <a:gd name="T1" fmla="*/ 0 h 542"/>
                <a:gd name="T2" fmla="*/ 209 w 816"/>
                <a:gd name="T3" fmla="*/ 9 h 542"/>
                <a:gd name="T4" fmla="*/ 110 w 816"/>
                <a:gd name="T5" fmla="*/ 33 h 542"/>
                <a:gd name="T6" fmla="*/ 26 w 816"/>
                <a:gd name="T7" fmla="*/ 72 h 542"/>
                <a:gd name="T8" fmla="*/ 0 w 816"/>
                <a:gd name="T9" fmla="*/ 124 h 542"/>
                <a:gd name="T10" fmla="*/ 18 w 816"/>
                <a:gd name="T11" fmla="*/ 153 h 542"/>
                <a:gd name="T12" fmla="*/ 56 w 816"/>
                <a:gd name="T13" fmla="*/ 161 h 542"/>
                <a:gd name="T14" fmla="*/ 89 w 816"/>
                <a:gd name="T15" fmla="*/ 161 h 542"/>
                <a:gd name="T16" fmla="*/ 149 w 816"/>
                <a:gd name="T17" fmla="*/ 261 h 542"/>
                <a:gd name="T18" fmla="*/ 169 w 816"/>
                <a:gd name="T19" fmla="*/ 284 h 542"/>
                <a:gd name="T20" fmla="*/ 230 w 816"/>
                <a:gd name="T21" fmla="*/ 334 h 542"/>
                <a:gd name="T22" fmla="*/ 326 w 816"/>
                <a:gd name="T23" fmla="*/ 391 h 542"/>
                <a:gd name="T24" fmla="*/ 454 w 816"/>
                <a:gd name="T25" fmla="*/ 428 h 542"/>
                <a:gd name="T26" fmla="*/ 564 w 816"/>
                <a:gd name="T27" fmla="*/ 455 h 542"/>
                <a:gd name="T28" fmla="*/ 628 w 816"/>
                <a:gd name="T29" fmla="*/ 490 h 542"/>
                <a:gd name="T30" fmla="*/ 656 w 816"/>
                <a:gd name="T31" fmla="*/ 519 h 542"/>
                <a:gd name="T32" fmla="*/ 663 w 816"/>
                <a:gd name="T33" fmla="*/ 532 h 542"/>
                <a:gd name="T34" fmla="*/ 698 w 816"/>
                <a:gd name="T35" fmla="*/ 538 h 542"/>
                <a:gd name="T36" fmla="*/ 769 w 816"/>
                <a:gd name="T37" fmla="*/ 542 h 542"/>
                <a:gd name="T38" fmla="*/ 816 w 816"/>
                <a:gd name="T39" fmla="*/ 516 h 542"/>
                <a:gd name="T40" fmla="*/ 779 w 816"/>
                <a:gd name="T41" fmla="*/ 432 h 542"/>
                <a:gd name="T42" fmla="*/ 722 w 816"/>
                <a:gd name="T43" fmla="*/ 342 h 542"/>
                <a:gd name="T44" fmla="*/ 711 w 816"/>
                <a:gd name="T45" fmla="*/ 293 h 542"/>
                <a:gd name="T46" fmla="*/ 676 w 816"/>
                <a:gd name="T47" fmla="*/ 240 h 542"/>
                <a:gd name="T48" fmla="*/ 552 w 816"/>
                <a:gd name="T49" fmla="*/ 146 h 542"/>
                <a:gd name="T50" fmla="*/ 440 w 816"/>
                <a:gd name="T51" fmla="*/ 62 h 542"/>
                <a:gd name="T52" fmla="*/ 447 w 816"/>
                <a:gd name="T53" fmla="*/ 49 h 542"/>
                <a:gd name="T54" fmla="*/ 501 w 816"/>
                <a:gd name="T55" fmla="*/ 67 h 542"/>
                <a:gd name="T56" fmla="*/ 535 w 816"/>
                <a:gd name="T57" fmla="*/ 82 h 542"/>
                <a:gd name="T58" fmla="*/ 516 w 816"/>
                <a:gd name="T59" fmla="*/ 69 h 542"/>
                <a:gd name="T60" fmla="*/ 470 w 816"/>
                <a:gd name="T61" fmla="*/ 41 h 542"/>
                <a:gd name="T62" fmla="*/ 392 w 816"/>
                <a:gd name="T63" fmla="*/ 12 h 542"/>
                <a:gd name="T64" fmla="*/ 292 w 816"/>
                <a:gd name="T65" fmla="*/ 0 h 5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16"/>
                <a:gd name="T100" fmla="*/ 0 h 542"/>
                <a:gd name="T101" fmla="*/ 816 w 816"/>
                <a:gd name="T102" fmla="*/ 542 h 5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16" h="542">
                  <a:moveTo>
                    <a:pt x="292" y="0"/>
                  </a:moveTo>
                  <a:lnTo>
                    <a:pt x="279" y="0"/>
                  </a:lnTo>
                  <a:lnTo>
                    <a:pt x="251" y="4"/>
                  </a:lnTo>
                  <a:lnTo>
                    <a:pt x="209" y="9"/>
                  </a:lnTo>
                  <a:lnTo>
                    <a:pt x="161" y="20"/>
                  </a:lnTo>
                  <a:lnTo>
                    <a:pt x="110" y="33"/>
                  </a:lnTo>
                  <a:lnTo>
                    <a:pt x="63" y="50"/>
                  </a:lnTo>
                  <a:lnTo>
                    <a:pt x="26" y="72"/>
                  </a:lnTo>
                  <a:lnTo>
                    <a:pt x="7" y="99"/>
                  </a:lnTo>
                  <a:lnTo>
                    <a:pt x="0" y="124"/>
                  </a:lnTo>
                  <a:lnTo>
                    <a:pt x="5" y="143"/>
                  </a:lnTo>
                  <a:lnTo>
                    <a:pt x="18" y="153"/>
                  </a:lnTo>
                  <a:lnTo>
                    <a:pt x="38" y="160"/>
                  </a:lnTo>
                  <a:lnTo>
                    <a:pt x="56" y="161"/>
                  </a:lnTo>
                  <a:lnTo>
                    <a:pt x="74" y="162"/>
                  </a:lnTo>
                  <a:lnTo>
                    <a:pt x="89" y="161"/>
                  </a:lnTo>
                  <a:lnTo>
                    <a:pt x="94" y="161"/>
                  </a:lnTo>
                  <a:lnTo>
                    <a:pt x="149" y="261"/>
                  </a:lnTo>
                  <a:lnTo>
                    <a:pt x="154" y="267"/>
                  </a:lnTo>
                  <a:lnTo>
                    <a:pt x="169" y="284"/>
                  </a:lnTo>
                  <a:lnTo>
                    <a:pt x="194" y="306"/>
                  </a:lnTo>
                  <a:lnTo>
                    <a:pt x="230" y="334"/>
                  </a:lnTo>
                  <a:lnTo>
                    <a:pt x="273" y="363"/>
                  </a:lnTo>
                  <a:lnTo>
                    <a:pt x="326" y="391"/>
                  </a:lnTo>
                  <a:lnTo>
                    <a:pt x="385" y="413"/>
                  </a:lnTo>
                  <a:lnTo>
                    <a:pt x="454" y="428"/>
                  </a:lnTo>
                  <a:lnTo>
                    <a:pt x="515" y="439"/>
                  </a:lnTo>
                  <a:lnTo>
                    <a:pt x="564" y="455"/>
                  </a:lnTo>
                  <a:lnTo>
                    <a:pt x="601" y="472"/>
                  </a:lnTo>
                  <a:lnTo>
                    <a:pt x="628" y="490"/>
                  </a:lnTo>
                  <a:lnTo>
                    <a:pt x="645" y="504"/>
                  </a:lnTo>
                  <a:lnTo>
                    <a:pt x="656" y="519"/>
                  </a:lnTo>
                  <a:lnTo>
                    <a:pt x="662" y="528"/>
                  </a:lnTo>
                  <a:lnTo>
                    <a:pt x="663" y="532"/>
                  </a:lnTo>
                  <a:lnTo>
                    <a:pt x="672" y="533"/>
                  </a:lnTo>
                  <a:lnTo>
                    <a:pt x="698" y="538"/>
                  </a:lnTo>
                  <a:lnTo>
                    <a:pt x="732" y="542"/>
                  </a:lnTo>
                  <a:lnTo>
                    <a:pt x="769" y="542"/>
                  </a:lnTo>
                  <a:lnTo>
                    <a:pt x="799" y="534"/>
                  </a:lnTo>
                  <a:lnTo>
                    <a:pt x="816" y="516"/>
                  </a:lnTo>
                  <a:lnTo>
                    <a:pt x="810" y="482"/>
                  </a:lnTo>
                  <a:lnTo>
                    <a:pt x="779" y="432"/>
                  </a:lnTo>
                  <a:lnTo>
                    <a:pt x="741" y="380"/>
                  </a:lnTo>
                  <a:lnTo>
                    <a:pt x="722" y="342"/>
                  </a:lnTo>
                  <a:lnTo>
                    <a:pt x="715" y="315"/>
                  </a:lnTo>
                  <a:lnTo>
                    <a:pt x="711" y="293"/>
                  </a:lnTo>
                  <a:lnTo>
                    <a:pt x="700" y="269"/>
                  </a:lnTo>
                  <a:lnTo>
                    <a:pt x="676" y="240"/>
                  </a:lnTo>
                  <a:lnTo>
                    <a:pt x="628" y="201"/>
                  </a:lnTo>
                  <a:lnTo>
                    <a:pt x="552" y="146"/>
                  </a:lnTo>
                  <a:lnTo>
                    <a:pt x="477" y="92"/>
                  </a:lnTo>
                  <a:lnTo>
                    <a:pt x="440" y="62"/>
                  </a:lnTo>
                  <a:lnTo>
                    <a:pt x="433" y="47"/>
                  </a:lnTo>
                  <a:lnTo>
                    <a:pt x="447" y="49"/>
                  </a:lnTo>
                  <a:lnTo>
                    <a:pt x="471" y="55"/>
                  </a:lnTo>
                  <a:lnTo>
                    <a:pt x="501" y="67"/>
                  </a:lnTo>
                  <a:lnTo>
                    <a:pt x="523" y="77"/>
                  </a:lnTo>
                  <a:lnTo>
                    <a:pt x="535" y="82"/>
                  </a:lnTo>
                  <a:lnTo>
                    <a:pt x="529" y="79"/>
                  </a:lnTo>
                  <a:lnTo>
                    <a:pt x="516" y="69"/>
                  </a:lnTo>
                  <a:lnTo>
                    <a:pt x="497" y="55"/>
                  </a:lnTo>
                  <a:lnTo>
                    <a:pt x="470" y="41"/>
                  </a:lnTo>
                  <a:lnTo>
                    <a:pt x="433" y="25"/>
                  </a:lnTo>
                  <a:lnTo>
                    <a:pt x="392" y="12"/>
                  </a:lnTo>
                  <a:lnTo>
                    <a:pt x="344" y="3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EDA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17" name="Freeform 123"/>
            <p:cNvSpPr>
              <a:spLocks/>
            </p:cNvSpPr>
            <p:nvPr/>
          </p:nvSpPr>
          <p:spPr bwMode="auto">
            <a:xfrm>
              <a:off x="4449" y="2320"/>
              <a:ext cx="174" cy="133"/>
            </a:xfrm>
            <a:custGeom>
              <a:avLst/>
              <a:gdLst>
                <a:gd name="T0" fmla="*/ 522 w 524"/>
                <a:gd name="T1" fmla="*/ 265 h 266"/>
                <a:gd name="T2" fmla="*/ 522 w 524"/>
                <a:gd name="T3" fmla="*/ 261 h 266"/>
                <a:gd name="T4" fmla="*/ 524 w 524"/>
                <a:gd name="T5" fmla="*/ 250 h 266"/>
                <a:gd name="T6" fmla="*/ 524 w 524"/>
                <a:gd name="T7" fmla="*/ 231 h 266"/>
                <a:gd name="T8" fmla="*/ 522 w 524"/>
                <a:gd name="T9" fmla="*/ 208 h 266"/>
                <a:gd name="T10" fmla="*/ 515 w 524"/>
                <a:gd name="T11" fmla="*/ 174 h 266"/>
                <a:gd name="T12" fmla="*/ 505 w 524"/>
                <a:gd name="T13" fmla="*/ 136 h 266"/>
                <a:gd name="T14" fmla="*/ 487 w 524"/>
                <a:gd name="T15" fmla="*/ 89 h 266"/>
                <a:gd name="T16" fmla="*/ 460 w 524"/>
                <a:gd name="T17" fmla="*/ 37 h 266"/>
                <a:gd name="T18" fmla="*/ 414 w 524"/>
                <a:gd name="T19" fmla="*/ 0 h 266"/>
                <a:gd name="T20" fmla="*/ 352 w 524"/>
                <a:gd name="T21" fmla="*/ 1 h 266"/>
                <a:gd name="T22" fmla="*/ 275 w 524"/>
                <a:gd name="T23" fmla="*/ 30 h 266"/>
                <a:gd name="T24" fmla="*/ 198 w 524"/>
                <a:gd name="T25" fmla="*/ 77 h 266"/>
                <a:gd name="T26" fmla="*/ 121 w 524"/>
                <a:gd name="T27" fmla="*/ 129 h 266"/>
                <a:gd name="T28" fmla="*/ 59 w 524"/>
                <a:gd name="T29" fmla="*/ 180 h 266"/>
                <a:gd name="T30" fmla="*/ 16 w 524"/>
                <a:gd name="T31" fmla="*/ 218 h 266"/>
                <a:gd name="T32" fmla="*/ 0 w 524"/>
                <a:gd name="T33" fmla="*/ 234 h 266"/>
                <a:gd name="T34" fmla="*/ 7 w 524"/>
                <a:gd name="T35" fmla="*/ 229 h 266"/>
                <a:gd name="T36" fmla="*/ 28 w 524"/>
                <a:gd name="T37" fmla="*/ 221 h 266"/>
                <a:gd name="T38" fmla="*/ 59 w 524"/>
                <a:gd name="T39" fmla="*/ 208 h 266"/>
                <a:gd name="T40" fmla="*/ 100 w 524"/>
                <a:gd name="T41" fmla="*/ 196 h 266"/>
                <a:gd name="T42" fmla="*/ 145 w 524"/>
                <a:gd name="T43" fmla="*/ 184 h 266"/>
                <a:gd name="T44" fmla="*/ 195 w 524"/>
                <a:gd name="T45" fmla="*/ 178 h 266"/>
                <a:gd name="T46" fmla="*/ 243 w 524"/>
                <a:gd name="T47" fmla="*/ 178 h 266"/>
                <a:gd name="T48" fmla="*/ 289 w 524"/>
                <a:gd name="T49" fmla="*/ 188 h 266"/>
                <a:gd name="T50" fmla="*/ 332 w 524"/>
                <a:gd name="T51" fmla="*/ 202 h 266"/>
                <a:gd name="T52" fmla="*/ 376 w 524"/>
                <a:gd name="T53" fmla="*/ 218 h 266"/>
                <a:gd name="T54" fmla="*/ 415 w 524"/>
                <a:gd name="T55" fmla="*/ 231 h 266"/>
                <a:gd name="T56" fmla="*/ 452 w 524"/>
                <a:gd name="T57" fmla="*/ 246 h 266"/>
                <a:gd name="T58" fmla="*/ 481 w 524"/>
                <a:gd name="T59" fmla="*/ 256 h 266"/>
                <a:gd name="T60" fmla="*/ 505 w 524"/>
                <a:gd name="T61" fmla="*/ 264 h 266"/>
                <a:gd name="T62" fmla="*/ 518 w 524"/>
                <a:gd name="T63" fmla="*/ 266 h 266"/>
                <a:gd name="T64" fmla="*/ 522 w 524"/>
                <a:gd name="T65" fmla="*/ 265 h 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24"/>
                <a:gd name="T100" fmla="*/ 0 h 266"/>
                <a:gd name="T101" fmla="*/ 524 w 524"/>
                <a:gd name="T102" fmla="*/ 266 h 26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24" h="266">
                  <a:moveTo>
                    <a:pt x="522" y="265"/>
                  </a:moveTo>
                  <a:lnTo>
                    <a:pt x="522" y="261"/>
                  </a:lnTo>
                  <a:lnTo>
                    <a:pt x="524" y="250"/>
                  </a:lnTo>
                  <a:lnTo>
                    <a:pt x="524" y="231"/>
                  </a:lnTo>
                  <a:lnTo>
                    <a:pt x="522" y="208"/>
                  </a:lnTo>
                  <a:lnTo>
                    <a:pt x="515" y="174"/>
                  </a:lnTo>
                  <a:lnTo>
                    <a:pt x="505" y="136"/>
                  </a:lnTo>
                  <a:lnTo>
                    <a:pt x="487" y="89"/>
                  </a:lnTo>
                  <a:lnTo>
                    <a:pt x="460" y="37"/>
                  </a:lnTo>
                  <a:lnTo>
                    <a:pt x="414" y="0"/>
                  </a:lnTo>
                  <a:lnTo>
                    <a:pt x="352" y="1"/>
                  </a:lnTo>
                  <a:lnTo>
                    <a:pt x="275" y="30"/>
                  </a:lnTo>
                  <a:lnTo>
                    <a:pt x="198" y="77"/>
                  </a:lnTo>
                  <a:lnTo>
                    <a:pt x="121" y="129"/>
                  </a:lnTo>
                  <a:lnTo>
                    <a:pt x="59" y="180"/>
                  </a:lnTo>
                  <a:lnTo>
                    <a:pt x="16" y="218"/>
                  </a:lnTo>
                  <a:lnTo>
                    <a:pt x="0" y="234"/>
                  </a:lnTo>
                  <a:lnTo>
                    <a:pt x="7" y="229"/>
                  </a:lnTo>
                  <a:lnTo>
                    <a:pt x="28" y="221"/>
                  </a:lnTo>
                  <a:lnTo>
                    <a:pt x="59" y="208"/>
                  </a:lnTo>
                  <a:lnTo>
                    <a:pt x="100" y="196"/>
                  </a:lnTo>
                  <a:lnTo>
                    <a:pt x="145" y="184"/>
                  </a:lnTo>
                  <a:lnTo>
                    <a:pt x="195" y="178"/>
                  </a:lnTo>
                  <a:lnTo>
                    <a:pt x="243" y="178"/>
                  </a:lnTo>
                  <a:lnTo>
                    <a:pt x="289" y="188"/>
                  </a:lnTo>
                  <a:lnTo>
                    <a:pt x="332" y="202"/>
                  </a:lnTo>
                  <a:lnTo>
                    <a:pt x="376" y="218"/>
                  </a:lnTo>
                  <a:lnTo>
                    <a:pt x="415" y="231"/>
                  </a:lnTo>
                  <a:lnTo>
                    <a:pt x="452" y="246"/>
                  </a:lnTo>
                  <a:lnTo>
                    <a:pt x="481" y="256"/>
                  </a:lnTo>
                  <a:lnTo>
                    <a:pt x="505" y="264"/>
                  </a:lnTo>
                  <a:lnTo>
                    <a:pt x="518" y="266"/>
                  </a:lnTo>
                  <a:lnTo>
                    <a:pt x="522" y="265"/>
                  </a:lnTo>
                  <a:close/>
                </a:path>
              </a:pathLst>
            </a:custGeom>
            <a:solidFill>
              <a:srgbClr val="EDA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124"/>
          <p:cNvGrpSpPr>
            <a:grpSpLocks/>
          </p:cNvGrpSpPr>
          <p:nvPr/>
        </p:nvGrpSpPr>
        <p:grpSpPr bwMode="auto">
          <a:xfrm>
            <a:off x="0" y="2667000"/>
            <a:ext cx="1377950" cy="1143000"/>
            <a:chOff x="1341" y="3474"/>
            <a:chExt cx="2168" cy="1799"/>
          </a:xfrm>
        </p:grpSpPr>
        <p:sp>
          <p:nvSpPr>
            <p:cNvPr id="10282" name="Oval 125"/>
            <p:cNvSpPr>
              <a:spLocks noChangeArrowheads="1"/>
            </p:cNvSpPr>
            <p:nvPr/>
          </p:nvSpPr>
          <p:spPr bwMode="auto">
            <a:xfrm>
              <a:off x="1521" y="3474"/>
              <a:ext cx="540" cy="540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99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3" name="Oval 126"/>
            <p:cNvSpPr>
              <a:spLocks noChangeArrowheads="1"/>
            </p:cNvSpPr>
            <p:nvPr/>
          </p:nvSpPr>
          <p:spPr bwMode="auto">
            <a:xfrm>
              <a:off x="1701" y="3654"/>
              <a:ext cx="360" cy="36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CC99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4" name="Oval 127"/>
            <p:cNvSpPr>
              <a:spLocks noChangeArrowheads="1"/>
            </p:cNvSpPr>
            <p:nvPr/>
          </p:nvSpPr>
          <p:spPr bwMode="auto">
            <a:xfrm>
              <a:off x="2781" y="3474"/>
              <a:ext cx="540" cy="540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99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5" name="Oval 128"/>
            <p:cNvSpPr>
              <a:spLocks noChangeArrowheads="1"/>
            </p:cNvSpPr>
            <p:nvPr/>
          </p:nvSpPr>
          <p:spPr bwMode="auto">
            <a:xfrm>
              <a:off x="2781" y="3654"/>
              <a:ext cx="360" cy="36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CC99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6" name="Oval 129"/>
            <p:cNvSpPr>
              <a:spLocks noChangeArrowheads="1"/>
            </p:cNvSpPr>
            <p:nvPr/>
          </p:nvSpPr>
          <p:spPr bwMode="auto">
            <a:xfrm>
              <a:off x="1701" y="3654"/>
              <a:ext cx="1440" cy="144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99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7" name="Oval 130"/>
            <p:cNvSpPr>
              <a:spLocks noChangeArrowheads="1"/>
            </p:cNvSpPr>
            <p:nvPr/>
          </p:nvSpPr>
          <p:spPr bwMode="auto">
            <a:xfrm>
              <a:off x="2061" y="4014"/>
              <a:ext cx="180" cy="180"/>
            </a:xfrm>
            <a:prstGeom prst="ellipse">
              <a:avLst/>
            </a:prstGeom>
            <a:gradFill rotWithShape="1">
              <a:gsLst>
                <a:gs pos="0">
                  <a:srgbClr val="333333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8" name="Oval 131"/>
            <p:cNvSpPr>
              <a:spLocks noChangeArrowheads="1"/>
            </p:cNvSpPr>
            <p:nvPr/>
          </p:nvSpPr>
          <p:spPr bwMode="auto">
            <a:xfrm>
              <a:off x="2601" y="4014"/>
              <a:ext cx="180" cy="180"/>
            </a:xfrm>
            <a:prstGeom prst="ellipse">
              <a:avLst/>
            </a:prstGeom>
            <a:gradFill rotWithShape="1">
              <a:gsLst>
                <a:gs pos="0">
                  <a:srgbClr val="333333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9" name="Oval 132"/>
            <p:cNvSpPr>
              <a:spLocks noChangeArrowheads="1"/>
            </p:cNvSpPr>
            <p:nvPr/>
          </p:nvSpPr>
          <p:spPr bwMode="auto">
            <a:xfrm>
              <a:off x="2061" y="4374"/>
              <a:ext cx="360" cy="360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90" name="Oval 133"/>
            <p:cNvSpPr>
              <a:spLocks noChangeArrowheads="1"/>
            </p:cNvSpPr>
            <p:nvPr/>
          </p:nvSpPr>
          <p:spPr bwMode="auto">
            <a:xfrm>
              <a:off x="2421" y="4374"/>
              <a:ext cx="360" cy="360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91" name="Freeform 134"/>
            <p:cNvSpPr>
              <a:spLocks/>
            </p:cNvSpPr>
            <p:nvPr/>
          </p:nvSpPr>
          <p:spPr bwMode="auto">
            <a:xfrm>
              <a:off x="2241" y="4374"/>
              <a:ext cx="360" cy="179"/>
            </a:xfrm>
            <a:custGeom>
              <a:avLst/>
              <a:gdLst>
                <a:gd name="T0" fmla="*/ 107 w 241"/>
                <a:gd name="T1" fmla="*/ 0 h 120"/>
                <a:gd name="T2" fmla="*/ 32 w 241"/>
                <a:gd name="T3" fmla="*/ 15 h 120"/>
                <a:gd name="T4" fmla="*/ 32 w 241"/>
                <a:gd name="T5" fmla="*/ 120 h 120"/>
                <a:gd name="T6" fmla="*/ 152 w 241"/>
                <a:gd name="T7" fmla="*/ 105 h 120"/>
                <a:gd name="T8" fmla="*/ 107 w 241"/>
                <a:gd name="T9" fmla="*/ 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1"/>
                <a:gd name="T16" fmla="*/ 0 h 120"/>
                <a:gd name="T17" fmla="*/ 241 w 241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1" h="120">
                  <a:moveTo>
                    <a:pt x="107" y="0"/>
                  </a:moveTo>
                  <a:cubicBezTo>
                    <a:pt x="82" y="5"/>
                    <a:pt x="53" y="1"/>
                    <a:pt x="32" y="15"/>
                  </a:cubicBezTo>
                  <a:cubicBezTo>
                    <a:pt x="0" y="37"/>
                    <a:pt x="27" y="101"/>
                    <a:pt x="32" y="120"/>
                  </a:cubicBezTo>
                  <a:cubicBezTo>
                    <a:pt x="72" y="115"/>
                    <a:pt x="115" y="120"/>
                    <a:pt x="152" y="105"/>
                  </a:cubicBezTo>
                  <a:cubicBezTo>
                    <a:pt x="241" y="70"/>
                    <a:pt x="137" y="10"/>
                    <a:pt x="107" y="0"/>
                  </a:cubicBezTo>
                  <a:close/>
                </a:path>
              </a:pathLst>
            </a:cu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92" name="AutoShape 135"/>
            <p:cNvSpPr>
              <a:spLocks noChangeArrowheads="1"/>
            </p:cNvSpPr>
            <p:nvPr/>
          </p:nvSpPr>
          <p:spPr bwMode="auto">
            <a:xfrm rot="10532169">
              <a:off x="2241" y="4374"/>
              <a:ext cx="360" cy="540"/>
            </a:xfrm>
            <a:custGeom>
              <a:avLst/>
              <a:gdLst>
                <a:gd name="T0" fmla="*/ 180 w 21600"/>
                <a:gd name="T1" fmla="*/ 0 h 21600"/>
                <a:gd name="T2" fmla="*/ 48 w 21600"/>
                <a:gd name="T3" fmla="*/ 186 h 21600"/>
                <a:gd name="T4" fmla="*/ 180 w 21600"/>
                <a:gd name="T5" fmla="*/ 111 h 21600"/>
                <a:gd name="T6" fmla="*/ 312 w 21600"/>
                <a:gd name="T7" fmla="*/ 18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0 w 21600"/>
                <a:gd name="T13" fmla="*/ 0 h 21600"/>
                <a:gd name="T14" fmla="*/ 21480 w 21600"/>
                <a:gd name="T15" fmla="*/ 988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950" y="8325"/>
                  </a:moveTo>
                  <a:cubicBezTo>
                    <a:pt x="5944" y="5974"/>
                    <a:pt x="8248" y="4447"/>
                    <a:pt x="10800" y="4448"/>
                  </a:cubicBezTo>
                  <a:cubicBezTo>
                    <a:pt x="13351" y="4448"/>
                    <a:pt x="15655" y="5974"/>
                    <a:pt x="16649" y="8325"/>
                  </a:cubicBezTo>
                  <a:lnTo>
                    <a:pt x="20746" y="6591"/>
                  </a:lnTo>
                  <a:cubicBezTo>
                    <a:pt x="19055" y="2596"/>
                    <a:pt x="15138" y="-1"/>
                    <a:pt x="10799" y="0"/>
                  </a:cubicBezTo>
                  <a:cubicBezTo>
                    <a:pt x="6461" y="0"/>
                    <a:pt x="2544" y="2596"/>
                    <a:pt x="853" y="6591"/>
                  </a:cubicBez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93" name="Freeform 136"/>
            <p:cNvSpPr>
              <a:spLocks/>
            </p:cNvSpPr>
            <p:nvPr/>
          </p:nvSpPr>
          <p:spPr bwMode="auto">
            <a:xfrm rot="833595">
              <a:off x="1341" y="4374"/>
              <a:ext cx="548" cy="581"/>
            </a:xfrm>
            <a:custGeom>
              <a:avLst/>
              <a:gdLst>
                <a:gd name="T0" fmla="*/ 722 w 977"/>
                <a:gd name="T1" fmla="*/ 182 h 837"/>
                <a:gd name="T2" fmla="*/ 512 w 977"/>
                <a:gd name="T3" fmla="*/ 32 h 837"/>
                <a:gd name="T4" fmla="*/ 77 w 977"/>
                <a:gd name="T5" fmla="*/ 92 h 837"/>
                <a:gd name="T6" fmla="*/ 47 w 977"/>
                <a:gd name="T7" fmla="*/ 182 h 837"/>
                <a:gd name="T8" fmla="*/ 62 w 977"/>
                <a:gd name="T9" fmla="*/ 632 h 837"/>
                <a:gd name="T10" fmla="*/ 167 w 977"/>
                <a:gd name="T11" fmla="*/ 737 h 837"/>
                <a:gd name="T12" fmla="*/ 482 w 977"/>
                <a:gd name="T13" fmla="*/ 827 h 837"/>
                <a:gd name="T14" fmla="*/ 887 w 977"/>
                <a:gd name="T15" fmla="*/ 752 h 837"/>
                <a:gd name="T16" fmla="*/ 947 w 977"/>
                <a:gd name="T17" fmla="*/ 662 h 837"/>
                <a:gd name="T18" fmla="*/ 977 w 977"/>
                <a:gd name="T19" fmla="*/ 617 h 837"/>
                <a:gd name="T20" fmla="*/ 932 w 977"/>
                <a:gd name="T21" fmla="*/ 467 h 837"/>
                <a:gd name="T22" fmla="*/ 572 w 977"/>
                <a:gd name="T23" fmla="*/ 377 h 837"/>
                <a:gd name="T24" fmla="*/ 557 w 977"/>
                <a:gd name="T25" fmla="*/ 332 h 837"/>
                <a:gd name="T26" fmla="*/ 737 w 977"/>
                <a:gd name="T27" fmla="*/ 272 h 837"/>
                <a:gd name="T28" fmla="*/ 722 w 977"/>
                <a:gd name="T29" fmla="*/ 182 h 8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77"/>
                <a:gd name="T46" fmla="*/ 0 h 837"/>
                <a:gd name="T47" fmla="*/ 977 w 977"/>
                <a:gd name="T48" fmla="*/ 837 h 83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77" h="837">
                  <a:moveTo>
                    <a:pt x="722" y="182"/>
                  </a:moveTo>
                  <a:cubicBezTo>
                    <a:pt x="673" y="109"/>
                    <a:pt x="595" y="60"/>
                    <a:pt x="512" y="32"/>
                  </a:cubicBezTo>
                  <a:cubicBezTo>
                    <a:pt x="306" y="41"/>
                    <a:pt x="215" y="0"/>
                    <a:pt x="77" y="92"/>
                  </a:cubicBezTo>
                  <a:cubicBezTo>
                    <a:pt x="67" y="122"/>
                    <a:pt x="57" y="152"/>
                    <a:pt x="47" y="182"/>
                  </a:cubicBezTo>
                  <a:cubicBezTo>
                    <a:pt x="0" y="324"/>
                    <a:pt x="53" y="482"/>
                    <a:pt x="62" y="632"/>
                  </a:cubicBezTo>
                  <a:cubicBezTo>
                    <a:pt x="65" y="685"/>
                    <a:pt x="117" y="727"/>
                    <a:pt x="167" y="737"/>
                  </a:cubicBezTo>
                  <a:cubicBezTo>
                    <a:pt x="275" y="759"/>
                    <a:pt x="376" y="800"/>
                    <a:pt x="482" y="827"/>
                  </a:cubicBezTo>
                  <a:cubicBezTo>
                    <a:pt x="644" y="818"/>
                    <a:pt x="760" y="837"/>
                    <a:pt x="887" y="752"/>
                  </a:cubicBezTo>
                  <a:cubicBezTo>
                    <a:pt x="907" y="722"/>
                    <a:pt x="927" y="692"/>
                    <a:pt x="947" y="662"/>
                  </a:cubicBezTo>
                  <a:cubicBezTo>
                    <a:pt x="957" y="647"/>
                    <a:pt x="977" y="617"/>
                    <a:pt x="977" y="617"/>
                  </a:cubicBezTo>
                  <a:cubicBezTo>
                    <a:pt x="954" y="526"/>
                    <a:pt x="969" y="577"/>
                    <a:pt x="932" y="467"/>
                  </a:cubicBezTo>
                  <a:cubicBezTo>
                    <a:pt x="899" y="368"/>
                    <a:pt x="581" y="378"/>
                    <a:pt x="572" y="377"/>
                  </a:cubicBezTo>
                  <a:cubicBezTo>
                    <a:pt x="567" y="362"/>
                    <a:pt x="557" y="348"/>
                    <a:pt x="557" y="332"/>
                  </a:cubicBezTo>
                  <a:cubicBezTo>
                    <a:pt x="557" y="226"/>
                    <a:pt x="670" y="319"/>
                    <a:pt x="737" y="272"/>
                  </a:cubicBezTo>
                  <a:cubicBezTo>
                    <a:pt x="762" y="255"/>
                    <a:pt x="727" y="212"/>
                    <a:pt x="722" y="182"/>
                  </a:cubicBezTo>
                  <a:close/>
                </a:path>
              </a:pathLst>
            </a:custGeom>
            <a:solidFill>
              <a:srgbClr val="99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94" name="Freeform 137"/>
            <p:cNvSpPr>
              <a:spLocks/>
            </p:cNvSpPr>
            <p:nvPr/>
          </p:nvSpPr>
          <p:spPr bwMode="auto">
            <a:xfrm rot="20143112" flipH="1">
              <a:off x="2961" y="4374"/>
              <a:ext cx="548" cy="581"/>
            </a:xfrm>
            <a:custGeom>
              <a:avLst/>
              <a:gdLst>
                <a:gd name="T0" fmla="*/ 722 w 977"/>
                <a:gd name="T1" fmla="*/ 182 h 837"/>
                <a:gd name="T2" fmla="*/ 512 w 977"/>
                <a:gd name="T3" fmla="*/ 32 h 837"/>
                <a:gd name="T4" fmla="*/ 77 w 977"/>
                <a:gd name="T5" fmla="*/ 92 h 837"/>
                <a:gd name="T6" fmla="*/ 47 w 977"/>
                <a:gd name="T7" fmla="*/ 182 h 837"/>
                <a:gd name="T8" fmla="*/ 62 w 977"/>
                <a:gd name="T9" fmla="*/ 632 h 837"/>
                <a:gd name="T10" fmla="*/ 167 w 977"/>
                <a:gd name="T11" fmla="*/ 737 h 837"/>
                <a:gd name="T12" fmla="*/ 482 w 977"/>
                <a:gd name="T13" fmla="*/ 827 h 837"/>
                <a:gd name="T14" fmla="*/ 887 w 977"/>
                <a:gd name="T15" fmla="*/ 752 h 837"/>
                <a:gd name="T16" fmla="*/ 947 w 977"/>
                <a:gd name="T17" fmla="*/ 662 h 837"/>
                <a:gd name="T18" fmla="*/ 977 w 977"/>
                <a:gd name="T19" fmla="*/ 617 h 837"/>
                <a:gd name="T20" fmla="*/ 932 w 977"/>
                <a:gd name="T21" fmla="*/ 467 h 837"/>
                <a:gd name="T22" fmla="*/ 572 w 977"/>
                <a:gd name="T23" fmla="*/ 377 h 837"/>
                <a:gd name="T24" fmla="*/ 557 w 977"/>
                <a:gd name="T25" fmla="*/ 332 h 837"/>
                <a:gd name="T26" fmla="*/ 737 w 977"/>
                <a:gd name="T27" fmla="*/ 272 h 837"/>
                <a:gd name="T28" fmla="*/ 722 w 977"/>
                <a:gd name="T29" fmla="*/ 182 h 8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77"/>
                <a:gd name="T46" fmla="*/ 0 h 837"/>
                <a:gd name="T47" fmla="*/ 977 w 977"/>
                <a:gd name="T48" fmla="*/ 837 h 83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77" h="837">
                  <a:moveTo>
                    <a:pt x="722" y="182"/>
                  </a:moveTo>
                  <a:cubicBezTo>
                    <a:pt x="673" y="109"/>
                    <a:pt x="595" y="60"/>
                    <a:pt x="512" y="32"/>
                  </a:cubicBezTo>
                  <a:cubicBezTo>
                    <a:pt x="306" y="41"/>
                    <a:pt x="215" y="0"/>
                    <a:pt x="77" y="92"/>
                  </a:cubicBezTo>
                  <a:cubicBezTo>
                    <a:pt x="67" y="122"/>
                    <a:pt x="57" y="152"/>
                    <a:pt x="47" y="182"/>
                  </a:cubicBezTo>
                  <a:cubicBezTo>
                    <a:pt x="0" y="324"/>
                    <a:pt x="53" y="482"/>
                    <a:pt x="62" y="632"/>
                  </a:cubicBezTo>
                  <a:cubicBezTo>
                    <a:pt x="65" y="685"/>
                    <a:pt x="117" y="727"/>
                    <a:pt x="167" y="737"/>
                  </a:cubicBezTo>
                  <a:cubicBezTo>
                    <a:pt x="275" y="759"/>
                    <a:pt x="376" y="800"/>
                    <a:pt x="482" y="827"/>
                  </a:cubicBezTo>
                  <a:cubicBezTo>
                    <a:pt x="644" y="818"/>
                    <a:pt x="760" y="837"/>
                    <a:pt x="887" y="752"/>
                  </a:cubicBezTo>
                  <a:cubicBezTo>
                    <a:pt x="907" y="722"/>
                    <a:pt x="927" y="692"/>
                    <a:pt x="947" y="662"/>
                  </a:cubicBezTo>
                  <a:cubicBezTo>
                    <a:pt x="957" y="647"/>
                    <a:pt x="977" y="617"/>
                    <a:pt x="977" y="617"/>
                  </a:cubicBezTo>
                  <a:cubicBezTo>
                    <a:pt x="954" y="526"/>
                    <a:pt x="969" y="577"/>
                    <a:pt x="932" y="467"/>
                  </a:cubicBezTo>
                  <a:cubicBezTo>
                    <a:pt x="899" y="368"/>
                    <a:pt x="581" y="378"/>
                    <a:pt x="572" y="377"/>
                  </a:cubicBezTo>
                  <a:cubicBezTo>
                    <a:pt x="567" y="362"/>
                    <a:pt x="557" y="348"/>
                    <a:pt x="557" y="332"/>
                  </a:cubicBezTo>
                  <a:cubicBezTo>
                    <a:pt x="557" y="226"/>
                    <a:pt x="670" y="319"/>
                    <a:pt x="737" y="272"/>
                  </a:cubicBezTo>
                  <a:cubicBezTo>
                    <a:pt x="762" y="255"/>
                    <a:pt x="727" y="212"/>
                    <a:pt x="722" y="182"/>
                  </a:cubicBezTo>
                  <a:close/>
                </a:path>
              </a:pathLst>
            </a:custGeom>
            <a:solidFill>
              <a:srgbClr val="99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95" name="AutoShape 138"/>
            <p:cNvSpPr>
              <a:spLocks noChangeArrowheads="1"/>
            </p:cNvSpPr>
            <p:nvPr/>
          </p:nvSpPr>
          <p:spPr bwMode="auto">
            <a:xfrm rot="5400000">
              <a:off x="1793" y="4822"/>
              <a:ext cx="359" cy="543"/>
            </a:xfrm>
            <a:prstGeom prst="moon">
              <a:avLst>
                <a:gd name="adj" fmla="val 87500"/>
              </a:avLst>
            </a:prstGeom>
            <a:solidFill>
              <a:srgbClr val="8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96" name="AutoShape 139"/>
            <p:cNvSpPr>
              <a:spLocks noChangeArrowheads="1"/>
            </p:cNvSpPr>
            <p:nvPr/>
          </p:nvSpPr>
          <p:spPr bwMode="auto">
            <a:xfrm rot="5400000">
              <a:off x="2693" y="4822"/>
              <a:ext cx="359" cy="543"/>
            </a:xfrm>
            <a:prstGeom prst="moon">
              <a:avLst>
                <a:gd name="adj" fmla="val 87500"/>
              </a:avLst>
            </a:prstGeom>
            <a:solidFill>
              <a:srgbClr val="8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140"/>
          <p:cNvGrpSpPr>
            <a:grpSpLocks/>
          </p:cNvGrpSpPr>
          <p:nvPr/>
        </p:nvGrpSpPr>
        <p:grpSpPr bwMode="auto">
          <a:xfrm>
            <a:off x="0" y="76200"/>
            <a:ext cx="2079625" cy="1625600"/>
            <a:chOff x="3501" y="5814"/>
            <a:chExt cx="3274" cy="2559"/>
          </a:xfrm>
        </p:grpSpPr>
        <p:sp>
          <p:nvSpPr>
            <p:cNvPr id="10269" name="Oval 141"/>
            <p:cNvSpPr>
              <a:spLocks noChangeArrowheads="1"/>
            </p:cNvSpPr>
            <p:nvPr/>
          </p:nvSpPr>
          <p:spPr bwMode="auto">
            <a:xfrm>
              <a:off x="4401" y="6534"/>
              <a:ext cx="1440" cy="144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80808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0" name="Freeform 142"/>
            <p:cNvSpPr>
              <a:spLocks/>
            </p:cNvSpPr>
            <p:nvPr/>
          </p:nvSpPr>
          <p:spPr bwMode="auto">
            <a:xfrm>
              <a:off x="3501" y="7074"/>
              <a:ext cx="934" cy="748"/>
            </a:xfrm>
            <a:custGeom>
              <a:avLst/>
              <a:gdLst>
                <a:gd name="T0" fmla="*/ 900 w 934"/>
                <a:gd name="T1" fmla="*/ 5 h 748"/>
                <a:gd name="T2" fmla="*/ 540 w 934"/>
                <a:gd name="T3" fmla="*/ 20 h 748"/>
                <a:gd name="T4" fmla="*/ 255 w 934"/>
                <a:gd name="T5" fmla="*/ 290 h 748"/>
                <a:gd name="T6" fmla="*/ 135 w 934"/>
                <a:gd name="T7" fmla="*/ 470 h 748"/>
                <a:gd name="T8" fmla="*/ 45 w 934"/>
                <a:gd name="T9" fmla="*/ 605 h 748"/>
                <a:gd name="T10" fmla="*/ 0 w 934"/>
                <a:gd name="T11" fmla="*/ 695 h 748"/>
                <a:gd name="T12" fmla="*/ 15 w 934"/>
                <a:gd name="T13" fmla="*/ 740 h 748"/>
                <a:gd name="T14" fmla="*/ 75 w 934"/>
                <a:gd name="T15" fmla="*/ 725 h 748"/>
                <a:gd name="T16" fmla="*/ 165 w 934"/>
                <a:gd name="T17" fmla="*/ 695 h 748"/>
                <a:gd name="T18" fmla="*/ 300 w 934"/>
                <a:gd name="T19" fmla="*/ 560 h 748"/>
                <a:gd name="T20" fmla="*/ 345 w 934"/>
                <a:gd name="T21" fmla="*/ 515 h 748"/>
                <a:gd name="T22" fmla="*/ 390 w 934"/>
                <a:gd name="T23" fmla="*/ 470 h 748"/>
                <a:gd name="T24" fmla="*/ 330 w 934"/>
                <a:gd name="T25" fmla="*/ 650 h 748"/>
                <a:gd name="T26" fmla="*/ 345 w 934"/>
                <a:gd name="T27" fmla="*/ 695 h 748"/>
                <a:gd name="T28" fmla="*/ 480 w 934"/>
                <a:gd name="T29" fmla="*/ 590 h 748"/>
                <a:gd name="T30" fmla="*/ 510 w 934"/>
                <a:gd name="T31" fmla="*/ 590 h 748"/>
                <a:gd name="T32" fmla="*/ 555 w 934"/>
                <a:gd name="T33" fmla="*/ 605 h 748"/>
                <a:gd name="T34" fmla="*/ 615 w 934"/>
                <a:gd name="T35" fmla="*/ 590 h 748"/>
                <a:gd name="T36" fmla="*/ 630 w 934"/>
                <a:gd name="T37" fmla="*/ 545 h 748"/>
                <a:gd name="T38" fmla="*/ 645 w 934"/>
                <a:gd name="T39" fmla="*/ 320 h 748"/>
                <a:gd name="T40" fmla="*/ 705 w 934"/>
                <a:gd name="T41" fmla="*/ 470 h 748"/>
                <a:gd name="T42" fmla="*/ 750 w 934"/>
                <a:gd name="T43" fmla="*/ 440 h 748"/>
                <a:gd name="T44" fmla="*/ 795 w 934"/>
                <a:gd name="T45" fmla="*/ 245 h 748"/>
                <a:gd name="T46" fmla="*/ 840 w 934"/>
                <a:gd name="T47" fmla="*/ 290 h 748"/>
                <a:gd name="T48" fmla="*/ 885 w 934"/>
                <a:gd name="T49" fmla="*/ 305 h 748"/>
                <a:gd name="T50" fmla="*/ 930 w 934"/>
                <a:gd name="T51" fmla="*/ 290 h 748"/>
                <a:gd name="T52" fmla="*/ 900 w 934"/>
                <a:gd name="T53" fmla="*/ 5 h 74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934"/>
                <a:gd name="T82" fmla="*/ 0 h 748"/>
                <a:gd name="T83" fmla="*/ 934 w 934"/>
                <a:gd name="T84" fmla="*/ 748 h 74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934" h="748">
                  <a:moveTo>
                    <a:pt x="900" y="5"/>
                  </a:moveTo>
                  <a:cubicBezTo>
                    <a:pt x="780" y="10"/>
                    <a:pt x="658" y="0"/>
                    <a:pt x="540" y="20"/>
                  </a:cubicBezTo>
                  <a:cubicBezTo>
                    <a:pt x="435" y="38"/>
                    <a:pt x="342" y="232"/>
                    <a:pt x="255" y="290"/>
                  </a:cubicBezTo>
                  <a:cubicBezTo>
                    <a:pt x="233" y="357"/>
                    <a:pt x="175" y="410"/>
                    <a:pt x="135" y="470"/>
                  </a:cubicBezTo>
                  <a:cubicBezTo>
                    <a:pt x="109" y="509"/>
                    <a:pt x="60" y="561"/>
                    <a:pt x="45" y="605"/>
                  </a:cubicBezTo>
                  <a:cubicBezTo>
                    <a:pt x="24" y="667"/>
                    <a:pt x="39" y="637"/>
                    <a:pt x="0" y="695"/>
                  </a:cubicBezTo>
                  <a:cubicBezTo>
                    <a:pt x="5" y="710"/>
                    <a:pt x="0" y="734"/>
                    <a:pt x="15" y="740"/>
                  </a:cubicBezTo>
                  <a:cubicBezTo>
                    <a:pt x="34" y="748"/>
                    <a:pt x="55" y="731"/>
                    <a:pt x="75" y="725"/>
                  </a:cubicBezTo>
                  <a:cubicBezTo>
                    <a:pt x="105" y="716"/>
                    <a:pt x="165" y="695"/>
                    <a:pt x="165" y="695"/>
                  </a:cubicBezTo>
                  <a:cubicBezTo>
                    <a:pt x="210" y="650"/>
                    <a:pt x="255" y="605"/>
                    <a:pt x="300" y="560"/>
                  </a:cubicBezTo>
                  <a:cubicBezTo>
                    <a:pt x="315" y="545"/>
                    <a:pt x="330" y="530"/>
                    <a:pt x="345" y="515"/>
                  </a:cubicBezTo>
                  <a:cubicBezTo>
                    <a:pt x="360" y="500"/>
                    <a:pt x="390" y="470"/>
                    <a:pt x="390" y="470"/>
                  </a:cubicBezTo>
                  <a:cubicBezTo>
                    <a:pt x="374" y="534"/>
                    <a:pt x="354" y="589"/>
                    <a:pt x="330" y="650"/>
                  </a:cubicBezTo>
                  <a:cubicBezTo>
                    <a:pt x="335" y="665"/>
                    <a:pt x="330" y="691"/>
                    <a:pt x="345" y="695"/>
                  </a:cubicBezTo>
                  <a:cubicBezTo>
                    <a:pt x="436" y="721"/>
                    <a:pt x="459" y="652"/>
                    <a:pt x="480" y="590"/>
                  </a:cubicBezTo>
                  <a:cubicBezTo>
                    <a:pt x="511" y="212"/>
                    <a:pt x="479" y="488"/>
                    <a:pt x="510" y="590"/>
                  </a:cubicBezTo>
                  <a:cubicBezTo>
                    <a:pt x="515" y="605"/>
                    <a:pt x="540" y="600"/>
                    <a:pt x="555" y="605"/>
                  </a:cubicBezTo>
                  <a:cubicBezTo>
                    <a:pt x="575" y="600"/>
                    <a:pt x="599" y="603"/>
                    <a:pt x="615" y="590"/>
                  </a:cubicBezTo>
                  <a:cubicBezTo>
                    <a:pt x="627" y="580"/>
                    <a:pt x="628" y="561"/>
                    <a:pt x="630" y="545"/>
                  </a:cubicBezTo>
                  <a:cubicBezTo>
                    <a:pt x="638" y="470"/>
                    <a:pt x="640" y="395"/>
                    <a:pt x="645" y="320"/>
                  </a:cubicBezTo>
                  <a:cubicBezTo>
                    <a:pt x="648" y="341"/>
                    <a:pt x="633" y="470"/>
                    <a:pt x="705" y="470"/>
                  </a:cubicBezTo>
                  <a:cubicBezTo>
                    <a:pt x="723" y="470"/>
                    <a:pt x="735" y="450"/>
                    <a:pt x="750" y="440"/>
                  </a:cubicBezTo>
                  <a:cubicBezTo>
                    <a:pt x="772" y="90"/>
                    <a:pt x="719" y="154"/>
                    <a:pt x="795" y="245"/>
                  </a:cubicBezTo>
                  <a:cubicBezTo>
                    <a:pt x="809" y="261"/>
                    <a:pt x="822" y="278"/>
                    <a:pt x="840" y="290"/>
                  </a:cubicBezTo>
                  <a:cubicBezTo>
                    <a:pt x="853" y="299"/>
                    <a:pt x="870" y="300"/>
                    <a:pt x="885" y="305"/>
                  </a:cubicBezTo>
                  <a:cubicBezTo>
                    <a:pt x="900" y="300"/>
                    <a:pt x="927" y="306"/>
                    <a:pt x="930" y="290"/>
                  </a:cubicBezTo>
                  <a:cubicBezTo>
                    <a:pt x="934" y="266"/>
                    <a:pt x="905" y="48"/>
                    <a:pt x="900" y="5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1" name="Freeform 143"/>
            <p:cNvSpPr>
              <a:spLocks/>
            </p:cNvSpPr>
            <p:nvPr/>
          </p:nvSpPr>
          <p:spPr bwMode="auto">
            <a:xfrm flipH="1">
              <a:off x="5841" y="7074"/>
              <a:ext cx="934" cy="748"/>
            </a:xfrm>
            <a:custGeom>
              <a:avLst/>
              <a:gdLst>
                <a:gd name="T0" fmla="*/ 900 w 934"/>
                <a:gd name="T1" fmla="*/ 5 h 748"/>
                <a:gd name="T2" fmla="*/ 540 w 934"/>
                <a:gd name="T3" fmla="*/ 20 h 748"/>
                <a:gd name="T4" fmla="*/ 255 w 934"/>
                <a:gd name="T5" fmla="*/ 290 h 748"/>
                <a:gd name="T6" fmla="*/ 135 w 934"/>
                <a:gd name="T7" fmla="*/ 470 h 748"/>
                <a:gd name="T8" fmla="*/ 45 w 934"/>
                <a:gd name="T9" fmla="*/ 605 h 748"/>
                <a:gd name="T10" fmla="*/ 0 w 934"/>
                <a:gd name="T11" fmla="*/ 695 h 748"/>
                <a:gd name="T12" fmla="*/ 15 w 934"/>
                <a:gd name="T13" fmla="*/ 740 h 748"/>
                <a:gd name="T14" fmla="*/ 75 w 934"/>
                <a:gd name="T15" fmla="*/ 725 h 748"/>
                <a:gd name="T16" fmla="*/ 165 w 934"/>
                <a:gd name="T17" fmla="*/ 695 h 748"/>
                <a:gd name="T18" fmla="*/ 300 w 934"/>
                <a:gd name="T19" fmla="*/ 560 h 748"/>
                <a:gd name="T20" fmla="*/ 345 w 934"/>
                <a:gd name="T21" fmla="*/ 515 h 748"/>
                <a:gd name="T22" fmla="*/ 390 w 934"/>
                <a:gd name="T23" fmla="*/ 470 h 748"/>
                <a:gd name="T24" fmla="*/ 330 w 934"/>
                <a:gd name="T25" fmla="*/ 650 h 748"/>
                <a:gd name="T26" fmla="*/ 345 w 934"/>
                <a:gd name="T27" fmla="*/ 695 h 748"/>
                <a:gd name="T28" fmla="*/ 480 w 934"/>
                <a:gd name="T29" fmla="*/ 590 h 748"/>
                <a:gd name="T30" fmla="*/ 510 w 934"/>
                <a:gd name="T31" fmla="*/ 590 h 748"/>
                <a:gd name="T32" fmla="*/ 555 w 934"/>
                <a:gd name="T33" fmla="*/ 605 h 748"/>
                <a:gd name="T34" fmla="*/ 615 w 934"/>
                <a:gd name="T35" fmla="*/ 590 h 748"/>
                <a:gd name="T36" fmla="*/ 630 w 934"/>
                <a:gd name="T37" fmla="*/ 545 h 748"/>
                <a:gd name="T38" fmla="*/ 645 w 934"/>
                <a:gd name="T39" fmla="*/ 320 h 748"/>
                <a:gd name="T40" fmla="*/ 705 w 934"/>
                <a:gd name="T41" fmla="*/ 470 h 748"/>
                <a:gd name="T42" fmla="*/ 750 w 934"/>
                <a:gd name="T43" fmla="*/ 440 h 748"/>
                <a:gd name="T44" fmla="*/ 795 w 934"/>
                <a:gd name="T45" fmla="*/ 245 h 748"/>
                <a:gd name="T46" fmla="*/ 840 w 934"/>
                <a:gd name="T47" fmla="*/ 290 h 748"/>
                <a:gd name="T48" fmla="*/ 885 w 934"/>
                <a:gd name="T49" fmla="*/ 305 h 748"/>
                <a:gd name="T50" fmla="*/ 930 w 934"/>
                <a:gd name="T51" fmla="*/ 290 h 748"/>
                <a:gd name="T52" fmla="*/ 900 w 934"/>
                <a:gd name="T53" fmla="*/ 5 h 74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934"/>
                <a:gd name="T82" fmla="*/ 0 h 748"/>
                <a:gd name="T83" fmla="*/ 934 w 934"/>
                <a:gd name="T84" fmla="*/ 748 h 74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934" h="748">
                  <a:moveTo>
                    <a:pt x="900" y="5"/>
                  </a:moveTo>
                  <a:cubicBezTo>
                    <a:pt x="780" y="10"/>
                    <a:pt x="658" y="0"/>
                    <a:pt x="540" y="20"/>
                  </a:cubicBezTo>
                  <a:cubicBezTo>
                    <a:pt x="435" y="38"/>
                    <a:pt x="342" y="232"/>
                    <a:pt x="255" y="290"/>
                  </a:cubicBezTo>
                  <a:cubicBezTo>
                    <a:pt x="233" y="357"/>
                    <a:pt x="175" y="410"/>
                    <a:pt x="135" y="470"/>
                  </a:cubicBezTo>
                  <a:cubicBezTo>
                    <a:pt x="109" y="509"/>
                    <a:pt x="60" y="561"/>
                    <a:pt x="45" y="605"/>
                  </a:cubicBezTo>
                  <a:cubicBezTo>
                    <a:pt x="24" y="667"/>
                    <a:pt x="39" y="637"/>
                    <a:pt x="0" y="695"/>
                  </a:cubicBezTo>
                  <a:cubicBezTo>
                    <a:pt x="5" y="710"/>
                    <a:pt x="0" y="734"/>
                    <a:pt x="15" y="740"/>
                  </a:cubicBezTo>
                  <a:cubicBezTo>
                    <a:pt x="34" y="748"/>
                    <a:pt x="55" y="731"/>
                    <a:pt x="75" y="725"/>
                  </a:cubicBezTo>
                  <a:cubicBezTo>
                    <a:pt x="105" y="716"/>
                    <a:pt x="165" y="695"/>
                    <a:pt x="165" y="695"/>
                  </a:cubicBezTo>
                  <a:cubicBezTo>
                    <a:pt x="210" y="650"/>
                    <a:pt x="255" y="605"/>
                    <a:pt x="300" y="560"/>
                  </a:cubicBezTo>
                  <a:cubicBezTo>
                    <a:pt x="315" y="545"/>
                    <a:pt x="330" y="530"/>
                    <a:pt x="345" y="515"/>
                  </a:cubicBezTo>
                  <a:cubicBezTo>
                    <a:pt x="360" y="500"/>
                    <a:pt x="390" y="470"/>
                    <a:pt x="390" y="470"/>
                  </a:cubicBezTo>
                  <a:cubicBezTo>
                    <a:pt x="374" y="534"/>
                    <a:pt x="354" y="589"/>
                    <a:pt x="330" y="650"/>
                  </a:cubicBezTo>
                  <a:cubicBezTo>
                    <a:pt x="335" y="665"/>
                    <a:pt x="330" y="691"/>
                    <a:pt x="345" y="695"/>
                  </a:cubicBezTo>
                  <a:cubicBezTo>
                    <a:pt x="436" y="721"/>
                    <a:pt x="459" y="652"/>
                    <a:pt x="480" y="590"/>
                  </a:cubicBezTo>
                  <a:cubicBezTo>
                    <a:pt x="511" y="212"/>
                    <a:pt x="479" y="488"/>
                    <a:pt x="510" y="590"/>
                  </a:cubicBezTo>
                  <a:cubicBezTo>
                    <a:pt x="515" y="605"/>
                    <a:pt x="540" y="600"/>
                    <a:pt x="555" y="605"/>
                  </a:cubicBezTo>
                  <a:cubicBezTo>
                    <a:pt x="575" y="600"/>
                    <a:pt x="599" y="603"/>
                    <a:pt x="615" y="590"/>
                  </a:cubicBezTo>
                  <a:cubicBezTo>
                    <a:pt x="627" y="580"/>
                    <a:pt x="628" y="561"/>
                    <a:pt x="630" y="545"/>
                  </a:cubicBezTo>
                  <a:cubicBezTo>
                    <a:pt x="638" y="470"/>
                    <a:pt x="640" y="395"/>
                    <a:pt x="645" y="320"/>
                  </a:cubicBezTo>
                  <a:cubicBezTo>
                    <a:pt x="648" y="341"/>
                    <a:pt x="633" y="470"/>
                    <a:pt x="705" y="470"/>
                  </a:cubicBezTo>
                  <a:cubicBezTo>
                    <a:pt x="723" y="470"/>
                    <a:pt x="735" y="450"/>
                    <a:pt x="750" y="440"/>
                  </a:cubicBezTo>
                  <a:cubicBezTo>
                    <a:pt x="772" y="90"/>
                    <a:pt x="719" y="154"/>
                    <a:pt x="795" y="245"/>
                  </a:cubicBezTo>
                  <a:cubicBezTo>
                    <a:pt x="809" y="261"/>
                    <a:pt x="822" y="278"/>
                    <a:pt x="840" y="290"/>
                  </a:cubicBezTo>
                  <a:cubicBezTo>
                    <a:pt x="853" y="299"/>
                    <a:pt x="870" y="300"/>
                    <a:pt x="885" y="305"/>
                  </a:cubicBezTo>
                  <a:cubicBezTo>
                    <a:pt x="900" y="300"/>
                    <a:pt x="927" y="306"/>
                    <a:pt x="930" y="290"/>
                  </a:cubicBezTo>
                  <a:cubicBezTo>
                    <a:pt x="934" y="266"/>
                    <a:pt x="905" y="48"/>
                    <a:pt x="900" y="5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2" name="Oval 144"/>
            <p:cNvSpPr>
              <a:spLocks noChangeArrowheads="1"/>
            </p:cNvSpPr>
            <p:nvPr/>
          </p:nvSpPr>
          <p:spPr bwMode="auto">
            <a:xfrm>
              <a:off x="4761" y="7074"/>
              <a:ext cx="180" cy="180"/>
            </a:xfrm>
            <a:prstGeom prst="ellipse">
              <a:avLst/>
            </a:prstGeom>
            <a:gradFill rotWithShape="1">
              <a:gsLst>
                <a:gs pos="0">
                  <a:srgbClr val="333333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3" name="Oval 145"/>
            <p:cNvSpPr>
              <a:spLocks noChangeArrowheads="1"/>
            </p:cNvSpPr>
            <p:nvPr/>
          </p:nvSpPr>
          <p:spPr bwMode="auto">
            <a:xfrm>
              <a:off x="5301" y="7074"/>
              <a:ext cx="180" cy="180"/>
            </a:xfrm>
            <a:prstGeom prst="ellipse">
              <a:avLst/>
            </a:prstGeom>
            <a:gradFill rotWithShape="1">
              <a:gsLst>
                <a:gs pos="0">
                  <a:srgbClr val="333333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4" name="AutoShape 146"/>
            <p:cNvSpPr>
              <a:spLocks noChangeArrowheads="1"/>
            </p:cNvSpPr>
            <p:nvPr/>
          </p:nvSpPr>
          <p:spPr bwMode="auto">
            <a:xfrm rot="5246460">
              <a:off x="4581" y="7794"/>
              <a:ext cx="360" cy="360"/>
            </a:xfrm>
            <a:prstGeom prst="moon">
              <a:avLst>
                <a:gd name="adj" fmla="val 87500"/>
              </a:avLst>
            </a:prstGeom>
            <a:gradFill rotWithShape="1">
              <a:gsLst>
                <a:gs pos="0">
                  <a:srgbClr val="333333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5" name="AutoShape 147"/>
            <p:cNvSpPr>
              <a:spLocks noChangeArrowheads="1"/>
            </p:cNvSpPr>
            <p:nvPr/>
          </p:nvSpPr>
          <p:spPr bwMode="auto">
            <a:xfrm rot="5246460">
              <a:off x="5301" y="7794"/>
              <a:ext cx="360" cy="360"/>
            </a:xfrm>
            <a:prstGeom prst="moon">
              <a:avLst>
                <a:gd name="adj" fmla="val 87500"/>
              </a:avLst>
            </a:prstGeom>
            <a:gradFill rotWithShape="1">
              <a:gsLst>
                <a:gs pos="0">
                  <a:srgbClr val="333333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6" name="Freeform 148"/>
            <p:cNvSpPr>
              <a:spLocks/>
            </p:cNvSpPr>
            <p:nvPr/>
          </p:nvSpPr>
          <p:spPr bwMode="auto">
            <a:xfrm rot="1280672">
              <a:off x="4581" y="7974"/>
              <a:ext cx="467" cy="399"/>
            </a:xfrm>
            <a:custGeom>
              <a:avLst/>
              <a:gdLst>
                <a:gd name="T0" fmla="*/ 167 w 647"/>
                <a:gd name="T1" fmla="*/ 109 h 399"/>
                <a:gd name="T2" fmla="*/ 2 w 647"/>
                <a:gd name="T3" fmla="*/ 244 h 399"/>
                <a:gd name="T4" fmla="*/ 107 w 647"/>
                <a:gd name="T5" fmla="*/ 394 h 399"/>
                <a:gd name="T6" fmla="*/ 242 w 647"/>
                <a:gd name="T7" fmla="*/ 379 h 399"/>
                <a:gd name="T8" fmla="*/ 302 w 647"/>
                <a:gd name="T9" fmla="*/ 349 h 399"/>
                <a:gd name="T10" fmla="*/ 437 w 647"/>
                <a:gd name="T11" fmla="*/ 259 h 399"/>
                <a:gd name="T12" fmla="*/ 422 w 647"/>
                <a:gd name="T13" fmla="*/ 214 h 399"/>
                <a:gd name="T14" fmla="*/ 512 w 647"/>
                <a:gd name="T15" fmla="*/ 214 h 399"/>
                <a:gd name="T16" fmla="*/ 647 w 647"/>
                <a:gd name="T17" fmla="*/ 199 h 399"/>
                <a:gd name="T18" fmla="*/ 587 w 647"/>
                <a:gd name="T19" fmla="*/ 34 h 399"/>
                <a:gd name="T20" fmla="*/ 497 w 647"/>
                <a:gd name="T21" fmla="*/ 4 h 399"/>
                <a:gd name="T22" fmla="*/ 272 w 647"/>
                <a:gd name="T23" fmla="*/ 34 h 399"/>
                <a:gd name="T24" fmla="*/ 167 w 647"/>
                <a:gd name="T25" fmla="*/ 109 h 3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7"/>
                <a:gd name="T40" fmla="*/ 0 h 399"/>
                <a:gd name="T41" fmla="*/ 647 w 647"/>
                <a:gd name="T42" fmla="*/ 399 h 3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7" h="399">
                  <a:moveTo>
                    <a:pt x="167" y="109"/>
                  </a:moveTo>
                  <a:cubicBezTo>
                    <a:pt x="63" y="130"/>
                    <a:pt x="36" y="142"/>
                    <a:pt x="2" y="244"/>
                  </a:cubicBezTo>
                  <a:cubicBezTo>
                    <a:pt x="19" y="366"/>
                    <a:pt x="0" y="358"/>
                    <a:pt x="107" y="394"/>
                  </a:cubicBezTo>
                  <a:cubicBezTo>
                    <a:pt x="152" y="389"/>
                    <a:pt x="202" y="399"/>
                    <a:pt x="242" y="379"/>
                  </a:cubicBezTo>
                  <a:cubicBezTo>
                    <a:pt x="319" y="340"/>
                    <a:pt x="189" y="274"/>
                    <a:pt x="302" y="349"/>
                  </a:cubicBezTo>
                  <a:cubicBezTo>
                    <a:pt x="465" y="333"/>
                    <a:pt x="468" y="383"/>
                    <a:pt x="437" y="259"/>
                  </a:cubicBezTo>
                  <a:cubicBezTo>
                    <a:pt x="433" y="244"/>
                    <a:pt x="427" y="229"/>
                    <a:pt x="422" y="214"/>
                  </a:cubicBezTo>
                  <a:cubicBezTo>
                    <a:pt x="542" y="174"/>
                    <a:pt x="392" y="214"/>
                    <a:pt x="512" y="214"/>
                  </a:cubicBezTo>
                  <a:cubicBezTo>
                    <a:pt x="557" y="214"/>
                    <a:pt x="602" y="204"/>
                    <a:pt x="647" y="199"/>
                  </a:cubicBezTo>
                  <a:cubicBezTo>
                    <a:pt x="639" y="159"/>
                    <a:pt x="630" y="61"/>
                    <a:pt x="587" y="34"/>
                  </a:cubicBezTo>
                  <a:cubicBezTo>
                    <a:pt x="560" y="17"/>
                    <a:pt x="497" y="4"/>
                    <a:pt x="497" y="4"/>
                  </a:cubicBezTo>
                  <a:cubicBezTo>
                    <a:pt x="422" y="12"/>
                    <a:pt x="340" y="0"/>
                    <a:pt x="272" y="34"/>
                  </a:cubicBezTo>
                  <a:cubicBezTo>
                    <a:pt x="209" y="66"/>
                    <a:pt x="236" y="144"/>
                    <a:pt x="167" y="109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80808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7" name="Freeform 149"/>
            <p:cNvSpPr>
              <a:spLocks/>
            </p:cNvSpPr>
            <p:nvPr/>
          </p:nvSpPr>
          <p:spPr bwMode="auto">
            <a:xfrm rot="1280672">
              <a:off x="5301" y="7974"/>
              <a:ext cx="467" cy="399"/>
            </a:xfrm>
            <a:custGeom>
              <a:avLst/>
              <a:gdLst>
                <a:gd name="T0" fmla="*/ 167 w 647"/>
                <a:gd name="T1" fmla="*/ 109 h 399"/>
                <a:gd name="T2" fmla="*/ 2 w 647"/>
                <a:gd name="T3" fmla="*/ 244 h 399"/>
                <a:gd name="T4" fmla="*/ 107 w 647"/>
                <a:gd name="T5" fmla="*/ 394 h 399"/>
                <a:gd name="T6" fmla="*/ 242 w 647"/>
                <a:gd name="T7" fmla="*/ 379 h 399"/>
                <a:gd name="T8" fmla="*/ 302 w 647"/>
                <a:gd name="T9" fmla="*/ 349 h 399"/>
                <a:gd name="T10" fmla="*/ 437 w 647"/>
                <a:gd name="T11" fmla="*/ 259 h 399"/>
                <a:gd name="T12" fmla="*/ 422 w 647"/>
                <a:gd name="T13" fmla="*/ 214 h 399"/>
                <a:gd name="T14" fmla="*/ 512 w 647"/>
                <a:gd name="T15" fmla="*/ 214 h 399"/>
                <a:gd name="T16" fmla="*/ 647 w 647"/>
                <a:gd name="T17" fmla="*/ 199 h 399"/>
                <a:gd name="T18" fmla="*/ 587 w 647"/>
                <a:gd name="T19" fmla="*/ 34 h 399"/>
                <a:gd name="T20" fmla="*/ 497 w 647"/>
                <a:gd name="T21" fmla="*/ 4 h 399"/>
                <a:gd name="T22" fmla="*/ 272 w 647"/>
                <a:gd name="T23" fmla="*/ 34 h 399"/>
                <a:gd name="T24" fmla="*/ 167 w 647"/>
                <a:gd name="T25" fmla="*/ 109 h 3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7"/>
                <a:gd name="T40" fmla="*/ 0 h 399"/>
                <a:gd name="T41" fmla="*/ 647 w 647"/>
                <a:gd name="T42" fmla="*/ 399 h 3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7" h="399">
                  <a:moveTo>
                    <a:pt x="167" y="109"/>
                  </a:moveTo>
                  <a:cubicBezTo>
                    <a:pt x="63" y="130"/>
                    <a:pt x="36" y="142"/>
                    <a:pt x="2" y="244"/>
                  </a:cubicBezTo>
                  <a:cubicBezTo>
                    <a:pt x="19" y="366"/>
                    <a:pt x="0" y="358"/>
                    <a:pt x="107" y="394"/>
                  </a:cubicBezTo>
                  <a:cubicBezTo>
                    <a:pt x="152" y="389"/>
                    <a:pt x="202" y="399"/>
                    <a:pt x="242" y="379"/>
                  </a:cubicBezTo>
                  <a:cubicBezTo>
                    <a:pt x="319" y="340"/>
                    <a:pt x="189" y="274"/>
                    <a:pt x="302" y="349"/>
                  </a:cubicBezTo>
                  <a:cubicBezTo>
                    <a:pt x="465" y="333"/>
                    <a:pt x="468" y="383"/>
                    <a:pt x="437" y="259"/>
                  </a:cubicBezTo>
                  <a:cubicBezTo>
                    <a:pt x="433" y="244"/>
                    <a:pt x="427" y="229"/>
                    <a:pt x="422" y="214"/>
                  </a:cubicBezTo>
                  <a:cubicBezTo>
                    <a:pt x="542" y="174"/>
                    <a:pt x="392" y="214"/>
                    <a:pt x="512" y="214"/>
                  </a:cubicBezTo>
                  <a:cubicBezTo>
                    <a:pt x="557" y="214"/>
                    <a:pt x="602" y="204"/>
                    <a:pt x="647" y="199"/>
                  </a:cubicBezTo>
                  <a:cubicBezTo>
                    <a:pt x="639" y="159"/>
                    <a:pt x="630" y="61"/>
                    <a:pt x="587" y="34"/>
                  </a:cubicBezTo>
                  <a:cubicBezTo>
                    <a:pt x="560" y="17"/>
                    <a:pt x="497" y="4"/>
                    <a:pt x="497" y="4"/>
                  </a:cubicBezTo>
                  <a:cubicBezTo>
                    <a:pt x="422" y="12"/>
                    <a:pt x="340" y="0"/>
                    <a:pt x="272" y="34"/>
                  </a:cubicBezTo>
                  <a:cubicBezTo>
                    <a:pt x="209" y="66"/>
                    <a:pt x="236" y="144"/>
                    <a:pt x="167" y="109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80808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8" name="Freeform 150"/>
            <p:cNvSpPr>
              <a:spLocks/>
            </p:cNvSpPr>
            <p:nvPr/>
          </p:nvSpPr>
          <p:spPr bwMode="auto">
            <a:xfrm>
              <a:off x="4221" y="5814"/>
              <a:ext cx="1800" cy="998"/>
            </a:xfrm>
            <a:custGeom>
              <a:avLst/>
              <a:gdLst>
                <a:gd name="T0" fmla="*/ 360 w 1112"/>
                <a:gd name="T1" fmla="*/ 465 h 557"/>
                <a:gd name="T2" fmla="*/ 165 w 1112"/>
                <a:gd name="T3" fmla="*/ 450 h 557"/>
                <a:gd name="T4" fmla="*/ 135 w 1112"/>
                <a:gd name="T5" fmla="*/ 405 h 557"/>
                <a:gd name="T6" fmla="*/ 90 w 1112"/>
                <a:gd name="T7" fmla="*/ 390 h 557"/>
                <a:gd name="T8" fmla="*/ 45 w 1112"/>
                <a:gd name="T9" fmla="*/ 345 h 557"/>
                <a:gd name="T10" fmla="*/ 0 w 1112"/>
                <a:gd name="T11" fmla="*/ 315 h 557"/>
                <a:gd name="T12" fmla="*/ 45 w 1112"/>
                <a:gd name="T13" fmla="*/ 300 h 557"/>
                <a:gd name="T14" fmla="*/ 315 w 1112"/>
                <a:gd name="T15" fmla="*/ 345 h 557"/>
                <a:gd name="T16" fmla="*/ 300 w 1112"/>
                <a:gd name="T17" fmla="*/ 0 h 557"/>
                <a:gd name="T18" fmla="*/ 360 w 1112"/>
                <a:gd name="T19" fmla="*/ 225 h 557"/>
                <a:gd name="T20" fmla="*/ 405 w 1112"/>
                <a:gd name="T21" fmla="*/ 210 h 557"/>
                <a:gd name="T22" fmla="*/ 495 w 1112"/>
                <a:gd name="T23" fmla="*/ 150 h 557"/>
                <a:gd name="T24" fmla="*/ 510 w 1112"/>
                <a:gd name="T25" fmla="*/ 210 h 557"/>
                <a:gd name="T26" fmla="*/ 525 w 1112"/>
                <a:gd name="T27" fmla="*/ 300 h 557"/>
                <a:gd name="T28" fmla="*/ 660 w 1112"/>
                <a:gd name="T29" fmla="*/ 285 h 557"/>
                <a:gd name="T30" fmla="*/ 810 w 1112"/>
                <a:gd name="T31" fmla="*/ 195 h 557"/>
                <a:gd name="T32" fmla="*/ 855 w 1112"/>
                <a:gd name="T33" fmla="*/ 165 h 557"/>
                <a:gd name="T34" fmla="*/ 795 w 1112"/>
                <a:gd name="T35" fmla="*/ 255 h 557"/>
                <a:gd name="T36" fmla="*/ 765 w 1112"/>
                <a:gd name="T37" fmla="*/ 300 h 557"/>
                <a:gd name="T38" fmla="*/ 705 w 1112"/>
                <a:gd name="T39" fmla="*/ 315 h 557"/>
                <a:gd name="T40" fmla="*/ 1065 w 1112"/>
                <a:gd name="T41" fmla="*/ 330 h 557"/>
                <a:gd name="T42" fmla="*/ 1020 w 1112"/>
                <a:gd name="T43" fmla="*/ 360 h 557"/>
                <a:gd name="T44" fmla="*/ 885 w 1112"/>
                <a:gd name="T45" fmla="*/ 465 h 557"/>
                <a:gd name="T46" fmla="*/ 840 w 1112"/>
                <a:gd name="T47" fmla="*/ 495 h 557"/>
                <a:gd name="T48" fmla="*/ 795 w 1112"/>
                <a:gd name="T49" fmla="*/ 480 h 557"/>
                <a:gd name="T50" fmla="*/ 990 w 1112"/>
                <a:gd name="T51" fmla="*/ 495 h 557"/>
                <a:gd name="T52" fmla="*/ 945 w 1112"/>
                <a:gd name="T53" fmla="*/ 525 h 557"/>
                <a:gd name="T54" fmla="*/ 855 w 1112"/>
                <a:gd name="T55" fmla="*/ 555 h 557"/>
                <a:gd name="T56" fmla="*/ 660 w 1112"/>
                <a:gd name="T57" fmla="*/ 540 h 557"/>
                <a:gd name="T58" fmla="*/ 630 w 1112"/>
                <a:gd name="T59" fmla="*/ 495 h 557"/>
                <a:gd name="T60" fmla="*/ 540 w 1112"/>
                <a:gd name="T61" fmla="*/ 465 h 557"/>
                <a:gd name="T62" fmla="*/ 435 w 1112"/>
                <a:gd name="T63" fmla="*/ 480 h 557"/>
                <a:gd name="T64" fmla="*/ 360 w 1112"/>
                <a:gd name="T65" fmla="*/ 465 h 55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12"/>
                <a:gd name="T100" fmla="*/ 0 h 557"/>
                <a:gd name="T101" fmla="*/ 1112 w 1112"/>
                <a:gd name="T102" fmla="*/ 557 h 55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12" h="557">
                  <a:moveTo>
                    <a:pt x="360" y="465"/>
                  </a:moveTo>
                  <a:cubicBezTo>
                    <a:pt x="295" y="460"/>
                    <a:pt x="228" y="467"/>
                    <a:pt x="165" y="450"/>
                  </a:cubicBezTo>
                  <a:cubicBezTo>
                    <a:pt x="148" y="445"/>
                    <a:pt x="149" y="416"/>
                    <a:pt x="135" y="405"/>
                  </a:cubicBezTo>
                  <a:cubicBezTo>
                    <a:pt x="123" y="395"/>
                    <a:pt x="105" y="395"/>
                    <a:pt x="90" y="390"/>
                  </a:cubicBezTo>
                  <a:cubicBezTo>
                    <a:pt x="75" y="375"/>
                    <a:pt x="61" y="359"/>
                    <a:pt x="45" y="345"/>
                  </a:cubicBezTo>
                  <a:cubicBezTo>
                    <a:pt x="31" y="333"/>
                    <a:pt x="0" y="333"/>
                    <a:pt x="0" y="315"/>
                  </a:cubicBezTo>
                  <a:cubicBezTo>
                    <a:pt x="0" y="299"/>
                    <a:pt x="30" y="305"/>
                    <a:pt x="45" y="300"/>
                  </a:cubicBezTo>
                  <a:cubicBezTo>
                    <a:pt x="188" y="371"/>
                    <a:pt x="106" y="364"/>
                    <a:pt x="315" y="345"/>
                  </a:cubicBezTo>
                  <a:cubicBezTo>
                    <a:pt x="258" y="174"/>
                    <a:pt x="283" y="287"/>
                    <a:pt x="300" y="0"/>
                  </a:cubicBezTo>
                  <a:cubicBezTo>
                    <a:pt x="339" y="78"/>
                    <a:pt x="347" y="137"/>
                    <a:pt x="360" y="225"/>
                  </a:cubicBezTo>
                  <a:cubicBezTo>
                    <a:pt x="375" y="220"/>
                    <a:pt x="391" y="218"/>
                    <a:pt x="405" y="210"/>
                  </a:cubicBezTo>
                  <a:cubicBezTo>
                    <a:pt x="437" y="192"/>
                    <a:pt x="495" y="150"/>
                    <a:pt x="495" y="150"/>
                  </a:cubicBezTo>
                  <a:cubicBezTo>
                    <a:pt x="500" y="170"/>
                    <a:pt x="506" y="190"/>
                    <a:pt x="510" y="210"/>
                  </a:cubicBezTo>
                  <a:cubicBezTo>
                    <a:pt x="516" y="240"/>
                    <a:pt x="498" y="286"/>
                    <a:pt x="525" y="300"/>
                  </a:cubicBezTo>
                  <a:cubicBezTo>
                    <a:pt x="565" y="320"/>
                    <a:pt x="615" y="290"/>
                    <a:pt x="660" y="285"/>
                  </a:cubicBezTo>
                  <a:cubicBezTo>
                    <a:pt x="752" y="239"/>
                    <a:pt x="701" y="267"/>
                    <a:pt x="810" y="195"/>
                  </a:cubicBezTo>
                  <a:cubicBezTo>
                    <a:pt x="825" y="185"/>
                    <a:pt x="855" y="165"/>
                    <a:pt x="855" y="165"/>
                  </a:cubicBezTo>
                  <a:cubicBezTo>
                    <a:pt x="829" y="244"/>
                    <a:pt x="857" y="180"/>
                    <a:pt x="795" y="255"/>
                  </a:cubicBezTo>
                  <a:cubicBezTo>
                    <a:pt x="783" y="269"/>
                    <a:pt x="780" y="290"/>
                    <a:pt x="765" y="300"/>
                  </a:cubicBezTo>
                  <a:cubicBezTo>
                    <a:pt x="748" y="311"/>
                    <a:pt x="725" y="310"/>
                    <a:pt x="705" y="315"/>
                  </a:cubicBezTo>
                  <a:cubicBezTo>
                    <a:pt x="825" y="320"/>
                    <a:pt x="946" y="313"/>
                    <a:pt x="1065" y="330"/>
                  </a:cubicBezTo>
                  <a:cubicBezTo>
                    <a:pt x="1083" y="333"/>
                    <a:pt x="1034" y="348"/>
                    <a:pt x="1020" y="360"/>
                  </a:cubicBezTo>
                  <a:cubicBezTo>
                    <a:pt x="879" y="477"/>
                    <a:pt x="1112" y="313"/>
                    <a:pt x="885" y="465"/>
                  </a:cubicBezTo>
                  <a:cubicBezTo>
                    <a:pt x="870" y="475"/>
                    <a:pt x="840" y="495"/>
                    <a:pt x="840" y="495"/>
                  </a:cubicBezTo>
                  <a:cubicBezTo>
                    <a:pt x="825" y="490"/>
                    <a:pt x="779" y="480"/>
                    <a:pt x="795" y="480"/>
                  </a:cubicBezTo>
                  <a:cubicBezTo>
                    <a:pt x="860" y="480"/>
                    <a:pt x="928" y="476"/>
                    <a:pt x="990" y="495"/>
                  </a:cubicBezTo>
                  <a:cubicBezTo>
                    <a:pt x="1007" y="500"/>
                    <a:pt x="961" y="518"/>
                    <a:pt x="945" y="525"/>
                  </a:cubicBezTo>
                  <a:cubicBezTo>
                    <a:pt x="916" y="538"/>
                    <a:pt x="855" y="555"/>
                    <a:pt x="855" y="555"/>
                  </a:cubicBezTo>
                  <a:cubicBezTo>
                    <a:pt x="790" y="550"/>
                    <a:pt x="723" y="557"/>
                    <a:pt x="660" y="540"/>
                  </a:cubicBezTo>
                  <a:cubicBezTo>
                    <a:pt x="643" y="535"/>
                    <a:pt x="645" y="505"/>
                    <a:pt x="630" y="495"/>
                  </a:cubicBezTo>
                  <a:cubicBezTo>
                    <a:pt x="603" y="478"/>
                    <a:pt x="540" y="465"/>
                    <a:pt x="540" y="465"/>
                  </a:cubicBezTo>
                  <a:cubicBezTo>
                    <a:pt x="505" y="470"/>
                    <a:pt x="470" y="483"/>
                    <a:pt x="435" y="480"/>
                  </a:cubicBezTo>
                  <a:cubicBezTo>
                    <a:pt x="365" y="475"/>
                    <a:pt x="317" y="422"/>
                    <a:pt x="360" y="465"/>
                  </a:cubicBez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9" name="Freeform 151"/>
            <p:cNvSpPr>
              <a:spLocks/>
            </p:cNvSpPr>
            <p:nvPr/>
          </p:nvSpPr>
          <p:spPr bwMode="auto">
            <a:xfrm>
              <a:off x="4401" y="6354"/>
              <a:ext cx="1430" cy="609"/>
            </a:xfrm>
            <a:custGeom>
              <a:avLst/>
              <a:gdLst>
                <a:gd name="T0" fmla="*/ 944 w 2190"/>
                <a:gd name="T1" fmla="*/ 131 h 734"/>
                <a:gd name="T2" fmla="*/ 764 w 2190"/>
                <a:gd name="T3" fmla="*/ 71 h 734"/>
                <a:gd name="T4" fmla="*/ 719 w 2190"/>
                <a:gd name="T5" fmla="*/ 56 h 734"/>
                <a:gd name="T6" fmla="*/ 674 w 2190"/>
                <a:gd name="T7" fmla="*/ 41 h 734"/>
                <a:gd name="T8" fmla="*/ 149 w 2190"/>
                <a:gd name="T9" fmla="*/ 56 h 734"/>
                <a:gd name="T10" fmla="*/ 119 w 2190"/>
                <a:gd name="T11" fmla="*/ 146 h 734"/>
                <a:gd name="T12" fmla="*/ 509 w 2190"/>
                <a:gd name="T13" fmla="*/ 641 h 734"/>
                <a:gd name="T14" fmla="*/ 689 w 2190"/>
                <a:gd name="T15" fmla="*/ 551 h 734"/>
                <a:gd name="T16" fmla="*/ 779 w 2190"/>
                <a:gd name="T17" fmla="*/ 461 h 734"/>
                <a:gd name="T18" fmla="*/ 809 w 2190"/>
                <a:gd name="T19" fmla="*/ 371 h 734"/>
                <a:gd name="T20" fmla="*/ 824 w 2190"/>
                <a:gd name="T21" fmla="*/ 311 h 734"/>
                <a:gd name="T22" fmla="*/ 854 w 2190"/>
                <a:gd name="T23" fmla="*/ 221 h 734"/>
                <a:gd name="T24" fmla="*/ 944 w 2190"/>
                <a:gd name="T25" fmla="*/ 161 h 734"/>
                <a:gd name="T26" fmla="*/ 1034 w 2190"/>
                <a:gd name="T27" fmla="*/ 131 h 734"/>
                <a:gd name="T28" fmla="*/ 1274 w 2190"/>
                <a:gd name="T29" fmla="*/ 221 h 734"/>
                <a:gd name="T30" fmla="*/ 1169 w 2190"/>
                <a:gd name="T31" fmla="*/ 506 h 734"/>
                <a:gd name="T32" fmla="*/ 1094 w 2190"/>
                <a:gd name="T33" fmla="*/ 521 h 734"/>
                <a:gd name="T34" fmla="*/ 914 w 2190"/>
                <a:gd name="T35" fmla="*/ 506 h 734"/>
                <a:gd name="T36" fmla="*/ 839 w 2190"/>
                <a:gd name="T37" fmla="*/ 371 h 734"/>
                <a:gd name="T38" fmla="*/ 854 w 2190"/>
                <a:gd name="T39" fmla="*/ 251 h 734"/>
                <a:gd name="T40" fmla="*/ 944 w 2190"/>
                <a:gd name="T41" fmla="*/ 206 h 734"/>
                <a:gd name="T42" fmla="*/ 989 w 2190"/>
                <a:gd name="T43" fmla="*/ 176 h 734"/>
                <a:gd name="T44" fmla="*/ 1184 w 2190"/>
                <a:gd name="T45" fmla="*/ 146 h 734"/>
                <a:gd name="T46" fmla="*/ 1379 w 2190"/>
                <a:gd name="T47" fmla="*/ 101 h 734"/>
                <a:gd name="T48" fmla="*/ 1904 w 2190"/>
                <a:gd name="T49" fmla="*/ 116 h 734"/>
                <a:gd name="T50" fmla="*/ 1844 w 2190"/>
                <a:gd name="T51" fmla="*/ 581 h 734"/>
                <a:gd name="T52" fmla="*/ 1409 w 2190"/>
                <a:gd name="T53" fmla="*/ 566 h 734"/>
                <a:gd name="T54" fmla="*/ 1394 w 2190"/>
                <a:gd name="T55" fmla="*/ 521 h 734"/>
                <a:gd name="T56" fmla="*/ 1289 w 2190"/>
                <a:gd name="T57" fmla="*/ 416 h 73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190"/>
                <a:gd name="T88" fmla="*/ 0 h 734"/>
                <a:gd name="T89" fmla="*/ 2190 w 2190"/>
                <a:gd name="T90" fmla="*/ 734 h 73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190" h="734">
                  <a:moveTo>
                    <a:pt x="944" y="131"/>
                  </a:moveTo>
                  <a:cubicBezTo>
                    <a:pt x="884" y="111"/>
                    <a:pt x="824" y="91"/>
                    <a:pt x="764" y="71"/>
                  </a:cubicBezTo>
                  <a:cubicBezTo>
                    <a:pt x="749" y="66"/>
                    <a:pt x="734" y="61"/>
                    <a:pt x="719" y="56"/>
                  </a:cubicBezTo>
                  <a:cubicBezTo>
                    <a:pt x="704" y="51"/>
                    <a:pt x="674" y="41"/>
                    <a:pt x="674" y="41"/>
                  </a:cubicBezTo>
                  <a:cubicBezTo>
                    <a:pt x="499" y="46"/>
                    <a:pt x="321" y="23"/>
                    <a:pt x="149" y="56"/>
                  </a:cubicBezTo>
                  <a:cubicBezTo>
                    <a:pt x="118" y="62"/>
                    <a:pt x="119" y="146"/>
                    <a:pt x="119" y="146"/>
                  </a:cubicBezTo>
                  <a:cubicBezTo>
                    <a:pt x="137" y="734"/>
                    <a:pt x="0" y="664"/>
                    <a:pt x="509" y="641"/>
                  </a:cubicBezTo>
                  <a:cubicBezTo>
                    <a:pt x="567" y="602"/>
                    <a:pt x="637" y="598"/>
                    <a:pt x="689" y="551"/>
                  </a:cubicBezTo>
                  <a:cubicBezTo>
                    <a:pt x="721" y="523"/>
                    <a:pt x="779" y="461"/>
                    <a:pt x="779" y="461"/>
                  </a:cubicBezTo>
                  <a:cubicBezTo>
                    <a:pt x="789" y="431"/>
                    <a:pt x="801" y="402"/>
                    <a:pt x="809" y="371"/>
                  </a:cubicBezTo>
                  <a:cubicBezTo>
                    <a:pt x="814" y="351"/>
                    <a:pt x="818" y="331"/>
                    <a:pt x="824" y="311"/>
                  </a:cubicBezTo>
                  <a:cubicBezTo>
                    <a:pt x="833" y="281"/>
                    <a:pt x="828" y="239"/>
                    <a:pt x="854" y="221"/>
                  </a:cubicBezTo>
                  <a:cubicBezTo>
                    <a:pt x="884" y="201"/>
                    <a:pt x="910" y="172"/>
                    <a:pt x="944" y="161"/>
                  </a:cubicBezTo>
                  <a:cubicBezTo>
                    <a:pt x="974" y="151"/>
                    <a:pt x="1034" y="131"/>
                    <a:pt x="1034" y="131"/>
                  </a:cubicBezTo>
                  <a:cubicBezTo>
                    <a:pt x="1171" y="143"/>
                    <a:pt x="1207" y="121"/>
                    <a:pt x="1274" y="221"/>
                  </a:cubicBezTo>
                  <a:cubicBezTo>
                    <a:pt x="1265" y="306"/>
                    <a:pt x="1267" y="457"/>
                    <a:pt x="1169" y="506"/>
                  </a:cubicBezTo>
                  <a:cubicBezTo>
                    <a:pt x="1146" y="517"/>
                    <a:pt x="1119" y="516"/>
                    <a:pt x="1094" y="521"/>
                  </a:cubicBezTo>
                  <a:cubicBezTo>
                    <a:pt x="1034" y="516"/>
                    <a:pt x="969" y="530"/>
                    <a:pt x="914" y="506"/>
                  </a:cubicBezTo>
                  <a:cubicBezTo>
                    <a:pt x="874" y="488"/>
                    <a:pt x="853" y="413"/>
                    <a:pt x="839" y="371"/>
                  </a:cubicBezTo>
                  <a:cubicBezTo>
                    <a:pt x="844" y="331"/>
                    <a:pt x="839" y="288"/>
                    <a:pt x="854" y="251"/>
                  </a:cubicBezTo>
                  <a:cubicBezTo>
                    <a:pt x="865" y="224"/>
                    <a:pt x="923" y="216"/>
                    <a:pt x="944" y="206"/>
                  </a:cubicBezTo>
                  <a:cubicBezTo>
                    <a:pt x="960" y="198"/>
                    <a:pt x="972" y="182"/>
                    <a:pt x="989" y="176"/>
                  </a:cubicBezTo>
                  <a:cubicBezTo>
                    <a:pt x="1005" y="171"/>
                    <a:pt x="1175" y="147"/>
                    <a:pt x="1184" y="146"/>
                  </a:cubicBezTo>
                  <a:cubicBezTo>
                    <a:pt x="1253" y="135"/>
                    <a:pt x="1312" y="118"/>
                    <a:pt x="1379" y="101"/>
                  </a:cubicBezTo>
                  <a:cubicBezTo>
                    <a:pt x="1554" y="106"/>
                    <a:pt x="1773" y="0"/>
                    <a:pt x="1904" y="116"/>
                  </a:cubicBezTo>
                  <a:cubicBezTo>
                    <a:pt x="2190" y="368"/>
                    <a:pt x="1972" y="495"/>
                    <a:pt x="1844" y="581"/>
                  </a:cubicBezTo>
                  <a:cubicBezTo>
                    <a:pt x="1699" y="576"/>
                    <a:pt x="1553" y="585"/>
                    <a:pt x="1409" y="566"/>
                  </a:cubicBezTo>
                  <a:cubicBezTo>
                    <a:pt x="1393" y="564"/>
                    <a:pt x="1401" y="535"/>
                    <a:pt x="1394" y="521"/>
                  </a:cubicBezTo>
                  <a:cubicBezTo>
                    <a:pt x="1368" y="469"/>
                    <a:pt x="1355" y="416"/>
                    <a:pt x="1289" y="416"/>
                  </a:cubicBezTo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80008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0" name="Freeform 152"/>
            <p:cNvSpPr>
              <a:spLocks/>
            </p:cNvSpPr>
            <p:nvPr/>
          </p:nvSpPr>
          <p:spPr bwMode="auto">
            <a:xfrm>
              <a:off x="4941" y="7254"/>
              <a:ext cx="540" cy="360"/>
            </a:xfrm>
            <a:custGeom>
              <a:avLst/>
              <a:gdLst>
                <a:gd name="T0" fmla="*/ 0 w 840"/>
                <a:gd name="T1" fmla="*/ 173 h 278"/>
                <a:gd name="T2" fmla="*/ 105 w 840"/>
                <a:gd name="T3" fmla="*/ 143 h 278"/>
                <a:gd name="T4" fmla="*/ 150 w 840"/>
                <a:gd name="T5" fmla="*/ 113 h 278"/>
                <a:gd name="T6" fmla="*/ 375 w 840"/>
                <a:gd name="T7" fmla="*/ 23 h 278"/>
                <a:gd name="T8" fmla="*/ 450 w 840"/>
                <a:gd name="T9" fmla="*/ 83 h 278"/>
                <a:gd name="T10" fmla="*/ 480 w 840"/>
                <a:gd name="T11" fmla="*/ 128 h 278"/>
                <a:gd name="T12" fmla="*/ 570 w 840"/>
                <a:gd name="T13" fmla="*/ 158 h 278"/>
                <a:gd name="T14" fmla="*/ 840 w 840"/>
                <a:gd name="T15" fmla="*/ 278 h 278"/>
                <a:gd name="T16" fmla="*/ 840 w 840"/>
                <a:gd name="T17" fmla="*/ 278 h 278"/>
                <a:gd name="T18" fmla="*/ 195 w 840"/>
                <a:gd name="T19" fmla="*/ 263 h 278"/>
                <a:gd name="T20" fmla="*/ 0 w 840"/>
                <a:gd name="T21" fmla="*/ 173 h 2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40"/>
                <a:gd name="T34" fmla="*/ 0 h 278"/>
                <a:gd name="T35" fmla="*/ 840 w 840"/>
                <a:gd name="T36" fmla="*/ 278 h 2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40" h="278">
                  <a:moveTo>
                    <a:pt x="0" y="173"/>
                  </a:moveTo>
                  <a:cubicBezTo>
                    <a:pt x="19" y="168"/>
                    <a:pt x="83" y="154"/>
                    <a:pt x="105" y="143"/>
                  </a:cubicBezTo>
                  <a:cubicBezTo>
                    <a:pt x="121" y="135"/>
                    <a:pt x="134" y="120"/>
                    <a:pt x="150" y="113"/>
                  </a:cubicBezTo>
                  <a:cubicBezTo>
                    <a:pt x="228" y="78"/>
                    <a:pt x="304" y="70"/>
                    <a:pt x="375" y="23"/>
                  </a:cubicBezTo>
                  <a:cubicBezTo>
                    <a:pt x="461" y="152"/>
                    <a:pt x="346" y="0"/>
                    <a:pt x="450" y="83"/>
                  </a:cubicBezTo>
                  <a:cubicBezTo>
                    <a:pt x="464" y="94"/>
                    <a:pt x="465" y="118"/>
                    <a:pt x="480" y="128"/>
                  </a:cubicBezTo>
                  <a:cubicBezTo>
                    <a:pt x="507" y="145"/>
                    <a:pt x="544" y="140"/>
                    <a:pt x="570" y="158"/>
                  </a:cubicBezTo>
                  <a:lnTo>
                    <a:pt x="840" y="278"/>
                  </a:lnTo>
                  <a:cubicBezTo>
                    <a:pt x="840" y="278"/>
                    <a:pt x="840" y="278"/>
                    <a:pt x="840" y="278"/>
                  </a:cubicBezTo>
                  <a:cubicBezTo>
                    <a:pt x="625" y="273"/>
                    <a:pt x="410" y="268"/>
                    <a:pt x="195" y="263"/>
                  </a:cubicBezTo>
                  <a:cubicBezTo>
                    <a:pt x="104" y="240"/>
                    <a:pt x="64" y="237"/>
                    <a:pt x="0" y="173"/>
                  </a:cubicBezTo>
                  <a:close/>
                </a:path>
              </a:pathLst>
            </a:cu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1" name="Freeform 153"/>
            <p:cNvSpPr>
              <a:spLocks/>
            </p:cNvSpPr>
            <p:nvPr/>
          </p:nvSpPr>
          <p:spPr bwMode="auto">
            <a:xfrm rot="1871564" flipV="1">
              <a:off x="4941" y="7614"/>
              <a:ext cx="540" cy="180"/>
            </a:xfrm>
            <a:custGeom>
              <a:avLst/>
              <a:gdLst>
                <a:gd name="T0" fmla="*/ 0 w 840"/>
                <a:gd name="T1" fmla="*/ 173 h 278"/>
                <a:gd name="T2" fmla="*/ 105 w 840"/>
                <a:gd name="T3" fmla="*/ 143 h 278"/>
                <a:gd name="T4" fmla="*/ 150 w 840"/>
                <a:gd name="T5" fmla="*/ 113 h 278"/>
                <a:gd name="T6" fmla="*/ 375 w 840"/>
                <a:gd name="T7" fmla="*/ 23 h 278"/>
                <a:gd name="T8" fmla="*/ 450 w 840"/>
                <a:gd name="T9" fmla="*/ 83 h 278"/>
                <a:gd name="T10" fmla="*/ 480 w 840"/>
                <a:gd name="T11" fmla="*/ 128 h 278"/>
                <a:gd name="T12" fmla="*/ 570 w 840"/>
                <a:gd name="T13" fmla="*/ 158 h 278"/>
                <a:gd name="T14" fmla="*/ 840 w 840"/>
                <a:gd name="T15" fmla="*/ 278 h 278"/>
                <a:gd name="T16" fmla="*/ 840 w 840"/>
                <a:gd name="T17" fmla="*/ 278 h 278"/>
                <a:gd name="T18" fmla="*/ 195 w 840"/>
                <a:gd name="T19" fmla="*/ 263 h 278"/>
                <a:gd name="T20" fmla="*/ 0 w 840"/>
                <a:gd name="T21" fmla="*/ 173 h 2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40"/>
                <a:gd name="T34" fmla="*/ 0 h 278"/>
                <a:gd name="T35" fmla="*/ 840 w 840"/>
                <a:gd name="T36" fmla="*/ 278 h 2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40" h="278">
                  <a:moveTo>
                    <a:pt x="0" y="173"/>
                  </a:moveTo>
                  <a:cubicBezTo>
                    <a:pt x="19" y="168"/>
                    <a:pt x="83" y="154"/>
                    <a:pt x="105" y="143"/>
                  </a:cubicBezTo>
                  <a:cubicBezTo>
                    <a:pt x="121" y="135"/>
                    <a:pt x="134" y="120"/>
                    <a:pt x="150" y="113"/>
                  </a:cubicBezTo>
                  <a:cubicBezTo>
                    <a:pt x="228" y="78"/>
                    <a:pt x="304" y="70"/>
                    <a:pt x="375" y="23"/>
                  </a:cubicBezTo>
                  <a:cubicBezTo>
                    <a:pt x="461" y="152"/>
                    <a:pt x="346" y="0"/>
                    <a:pt x="450" y="83"/>
                  </a:cubicBezTo>
                  <a:cubicBezTo>
                    <a:pt x="464" y="94"/>
                    <a:pt x="465" y="118"/>
                    <a:pt x="480" y="128"/>
                  </a:cubicBezTo>
                  <a:cubicBezTo>
                    <a:pt x="507" y="145"/>
                    <a:pt x="544" y="140"/>
                    <a:pt x="570" y="158"/>
                  </a:cubicBezTo>
                  <a:lnTo>
                    <a:pt x="840" y="278"/>
                  </a:lnTo>
                  <a:cubicBezTo>
                    <a:pt x="840" y="278"/>
                    <a:pt x="840" y="278"/>
                    <a:pt x="840" y="278"/>
                  </a:cubicBezTo>
                  <a:cubicBezTo>
                    <a:pt x="625" y="273"/>
                    <a:pt x="410" y="268"/>
                    <a:pt x="195" y="263"/>
                  </a:cubicBezTo>
                  <a:cubicBezTo>
                    <a:pt x="104" y="240"/>
                    <a:pt x="64" y="237"/>
                    <a:pt x="0" y="173"/>
                  </a:cubicBezTo>
                  <a:close/>
                </a:path>
              </a:pathLst>
            </a:cu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154"/>
          <p:cNvGrpSpPr>
            <a:grpSpLocks/>
          </p:cNvGrpSpPr>
          <p:nvPr/>
        </p:nvGrpSpPr>
        <p:grpSpPr bwMode="auto">
          <a:xfrm>
            <a:off x="304800" y="4038600"/>
            <a:ext cx="1731963" cy="1714500"/>
            <a:chOff x="6021" y="1854"/>
            <a:chExt cx="2613" cy="2700"/>
          </a:xfrm>
        </p:grpSpPr>
        <p:sp>
          <p:nvSpPr>
            <p:cNvPr id="10257" name="AutoShape 155"/>
            <p:cNvSpPr>
              <a:spLocks noChangeArrowheads="1"/>
            </p:cNvSpPr>
            <p:nvPr/>
          </p:nvSpPr>
          <p:spPr bwMode="auto">
            <a:xfrm rot="2622243">
              <a:off x="6021" y="1854"/>
              <a:ext cx="2613" cy="2583"/>
            </a:xfrm>
            <a:prstGeom prst="irregularSeal2">
              <a:avLst/>
            </a:prstGeom>
            <a:gradFill rotWithShape="1">
              <a:gsLst>
                <a:gs pos="0">
                  <a:srgbClr val="666699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8" name="Oval 156"/>
            <p:cNvSpPr>
              <a:spLocks noChangeArrowheads="1"/>
            </p:cNvSpPr>
            <p:nvPr/>
          </p:nvSpPr>
          <p:spPr bwMode="auto">
            <a:xfrm>
              <a:off x="6381" y="2754"/>
              <a:ext cx="1621" cy="162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9" name="AutoShape 157"/>
            <p:cNvSpPr>
              <a:spLocks noChangeArrowheads="1"/>
            </p:cNvSpPr>
            <p:nvPr/>
          </p:nvSpPr>
          <p:spPr bwMode="auto">
            <a:xfrm rot="5400000">
              <a:off x="7551" y="4104"/>
              <a:ext cx="360" cy="540"/>
            </a:xfrm>
            <a:prstGeom prst="moon">
              <a:avLst>
                <a:gd name="adj" fmla="val 87500"/>
              </a:avLst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0" name="AutoShape 158"/>
            <p:cNvSpPr>
              <a:spLocks noChangeArrowheads="1"/>
            </p:cNvSpPr>
            <p:nvPr/>
          </p:nvSpPr>
          <p:spPr bwMode="auto">
            <a:xfrm rot="5400000">
              <a:off x="6472" y="4103"/>
              <a:ext cx="360" cy="541"/>
            </a:xfrm>
            <a:prstGeom prst="moon">
              <a:avLst>
                <a:gd name="adj" fmla="val 87500"/>
              </a:avLst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1" name="Oval 159"/>
            <p:cNvSpPr>
              <a:spLocks noChangeArrowheads="1"/>
            </p:cNvSpPr>
            <p:nvPr/>
          </p:nvSpPr>
          <p:spPr bwMode="auto">
            <a:xfrm flipH="1">
              <a:off x="7460" y="3294"/>
              <a:ext cx="180" cy="184"/>
            </a:xfrm>
            <a:prstGeom prst="ellipse">
              <a:avLst/>
            </a:prstGeom>
            <a:gradFill rotWithShape="1">
              <a:gsLst>
                <a:gs pos="0">
                  <a:srgbClr val="333333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2" name="Freeform 160"/>
            <p:cNvSpPr>
              <a:spLocks/>
            </p:cNvSpPr>
            <p:nvPr/>
          </p:nvSpPr>
          <p:spPr bwMode="auto">
            <a:xfrm>
              <a:off x="7079" y="3344"/>
              <a:ext cx="745" cy="540"/>
            </a:xfrm>
            <a:custGeom>
              <a:avLst/>
              <a:gdLst>
                <a:gd name="T0" fmla="*/ 100 w 745"/>
                <a:gd name="T1" fmla="*/ 75 h 540"/>
                <a:gd name="T2" fmla="*/ 175 w 745"/>
                <a:gd name="T3" fmla="*/ 150 h 540"/>
                <a:gd name="T4" fmla="*/ 250 w 745"/>
                <a:gd name="T5" fmla="*/ 195 h 540"/>
                <a:gd name="T6" fmla="*/ 385 w 745"/>
                <a:gd name="T7" fmla="*/ 285 h 540"/>
                <a:gd name="T8" fmla="*/ 490 w 745"/>
                <a:gd name="T9" fmla="*/ 360 h 540"/>
                <a:gd name="T10" fmla="*/ 580 w 745"/>
                <a:gd name="T11" fmla="*/ 390 h 540"/>
                <a:gd name="T12" fmla="*/ 730 w 745"/>
                <a:gd name="T13" fmla="*/ 420 h 540"/>
                <a:gd name="T14" fmla="*/ 550 w 745"/>
                <a:gd name="T15" fmla="*/ 465 h 540"/>
                <a:gd name="T16" fmla="*/ 445 w 745"/>
                <a:gd name="T17" fmla="*/ 510 h 540"/>
                <a:gd name="T18" fmla="*/ 190 w 745"/>
                <a:gd name="T19" fmla="*/ 540 h 5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45"/>
                <a:gd name="T31" fmla="*/ 0 h 540"/>
                <a:gd name="T32" fmla="*/ 745 w 745"/>
                <a:gd name="T33" fmla="*/ 540 h 5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45" h="540">
                  <a:moveTo>
                    <a:pt x="100" y="75"/>
                  </a:moveTo>
                  <a:cubicBezTo>
                    <a:pt x="295" y="205"/>
                    <a:pt x="0" y="0"/>
                    <a:pt x="175" y="150"/>
                  </a:cubicBezTo>
                  <a:cubicBezTo>
                    <a:pt x="197" y="169"/>
                    <a:pt x="227" y="177"/>
                    <a:pt x="250" y="195"/>
                  </a:cubicBezTo>
                  <a:cubicBezTo>
                    <a:pt x="431" y="335"/>
                    <a:pt x="187" y="186"/>
                    <a:pt x="385" y="285"/>
                  </a:cubicBezTo>
                  <a:cubicBezTo>
                    <a:pt x="423" y="304"/>
                    <a:pt x="452" y="341"/>
                    <a:pt x="490" y="360"/>
                  </a:cubicBezTo>
                  <a:cubicBezTo>
                    <a:pt x="518" y="374"/>
                    <a:pt x="549" y="384"/>
                    <a:pt x="580" y="390"/>
                  </a:cubicBezTo>
                  <a:cubicBezTo>
                    <a:pt x="630" y="400"/>
                    <a:pt x="730" y="420"/>
                    <a:pt x="730" y="420"/>
                  </a:cubicBezTo>
                  <a:cubicBezTo>
                    <a:pt x="631" y="486"/>
                    <a:pt x="745" y="420"/>
                    <a:pt x="550" y="465"/>
                  </a:cubicBezTo>
                  <a:cubicBezTo>
                    <a:pt x="513" y="474"/>
                    <a:pt x="482" y="500"/>
                    <a:pt x="445" y="510"/>
                  </a:cubicBezTo>
                  <a:cubicBezTo>
                    <a:pt x="360" y="534"/>
                    <a:pt x="278" y="540"/>
                    <a:pt x="190" y="540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63" name="Oval 161"/>
            <p:cNvSpPr>
              <a:spLocks noChangeArrowheads="1"/>
            </p:cNvSpPr>
            <p:nvPr/>
          </p:nvSpPr>
          <p:spPr bwMode="auto">
            <a:xfrm>
              <a:off x="7640" y="3655"/>
              <a:ext cx="181" cy="179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4" name="Freeform 162"/>
            <p:cNvSpPr>
              <a:spLocks/>
            </p:cNvSpPr>
            <p:nvPr/>
          </p:nvSpPr>
          <p:spPr bwMode="auto">
            <a:xfrm>
              <a:off x="7101" y="4014"/>
              <a:ext cx="334" cy="181"/>
            </a:xfrm>
            <a:custGeom>
              <a:avLst/>
              <a:gdLst>
                <a:gd name="T0" fmla="*/ 0 w 514"/>
                <a:gd name="T1" fmla="*/ 30 h 135"/>
                <a:gd name="T2" fmla="*/ 465 w 514"/>
                <a:gd name="T3" fmla="*/ 45 h 135"/>
                <a:gd name="T4" fmla="*/ 510 w 514"/>
                <a:gd name="T5" fmla="*/ 0 h 135"/>
                <a:gd name="T6" fmla="*/ 0 60000 65536"/>
                <a:gd name="T7" fmla="*/ 0 60000 65536"/>
                <a:gd name="T8" fmla="*/ 0 60000 65536"/>
                <a:gd name="T9" fmla="*/ 0 w 514"/>
                <a:gd name="T10" fmla="*/ 0 h 135"/>
                <a:gd name="T11" fmla="*/ 514 w 514"/>
                <a:gd name="T12" fmla="*/ 135 h 1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14" h="135">
                  <a:moveTo>
                    <a:pt x="0" y="30"/>
                  </a:moveTo>
                  <a:cubicBezTo>
                    <a:pt x="157" y="135"/>
                    <a:pt x="62" y="84"/>
                    <a:pt x="465" y="45"/>
                  </a:cubicBezTo>
                  <a:cubicBezTo>
                    <a:pt x="514" y="40"/>
                    <a:pt x="510" y="25"/>
                    <a:pt x="510" y="0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65" name="Oval 163"/>
            <p:cNvSpPr>
              <a:spLocks noChangeArrowheads="1"/>
            </p:cNvSpPr>
            <p:nvPr/>
          </p:nvSpPr>
          <p:spPr bwMode="auto">
            <a:xfrm>
              <a:off x="6742" y="3294"/>
              <a:ext cx="181" cy="181"/>
            </a:xfrm>
            <a:prstGeom prst="ellipse">
              <a:avLst/>
            </a:prstGeom>
            <a:gradFill rotWithShape="1">
              <a:gsLst>
                <a:gs pos="0">
                  <a:srgbClr val="333333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6" name="Freeform 164"/>
            <p:cNvSpPr>
              <a:spLocks/>
            </p:cNvSpPr>
            <p:nvPr/>
          </p:nvSpPr>
          <p:spPr bwMode="auto">
            <a:xfrm rot="1612336">
              <a:off x="6021" y="3654"/>
              <a:ext cx="385" cy="540"/>
            </a:xfrm>
            <a:custGeom>
              <a:avLst/>
              <a:gdLst>
                <a:gd name="T0" fmla="*/ 379 w 544"/>
                <a:gd name="T1" fmla="*/ 2 h 419"/>
                <a:gd name="T2" fmla="*/ 139 w 544"/>
                <a:gd name="T3" fmla="*/ 17 h 419"/>
                <a:gd name="T4" fmla="*/ 19 w 544"/>
                <a:gd name="T5" fmla="*/ 152 h 419"/>
                <a:gd name="T6" fmla="*/ 4 w 544"/>
                <a:gd name="T7" fmla="*/ 197 h 419"/>
                <a:gd name="T8" fmla="*/ 184 w 544"/>
                <a:gd name="T9" fmla="*/ 347 h 419"/>
                <a:gd name="T10" fmla="*/ 544 w 544"/>
                <a:gd name="T11" fmla="*/ 302 h 419"/>
                <a:gd name="T12" fmla="*/ 529 w 544"/>
                <a:gd name="T13" fmla="*/ 242 h 419"/>
                <a:gd name="T14" fmla="*/ 304 w 544"/>
                <a:gd name="T15" fmla="*/ 152 h 419"/>
                <a:gd name="T16" fmla="*/ 274 w 544"/>
                <a:gd name="T17" fmla="*/ 107 h 419"/>
                <a:gd name="T18" fmla="*/ 394 w 544"/>
                <a:gd name="T19" fmla="*/ 62 h 419"/>
                <a:gd name="T20" fmla="*/ 379 w 544"/>
                <a:gd name="T21" fmla="*/ 2 h 4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44"/>
                <a:gd name="T34" fmla="*/ 0 h 419"/>
                <a:gd name="T35" fmla="*/ 544 w 544"/>
                <a:gd name="T36" fmla="*/ 419 h 41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44" h="419">
                  <a:moveTo>
                    <a:pt x="379" y="2"/>
                  </a:moveTo>
                  <a:cubicBezTo>
                    <a:pt x="299" y="7"/>
                    <a:pt x="217" y="0"/>
                    <a:pt x="139" y="17"/>
                  </a:cubicBezTo>
                  <a:cubicBezTo>
                    <a:pt x="125" y="20"/>
                    <a:pt x="35" y="136"/>
                    <a:pt x="19" y="152"/>
                  </a:cubicBezTo>
                  <a:cubicBezTo>
                    <a:pt x="14" y="167"/>
                    <a:pt x="4" y="181"/>
                    <a:pt x="4" y="197"/>
                  </a:cubicBezTo>
                  <a:cubicBezTo>
                    <a:pt x="4" y="385"/>
                    <a:pt x="0" y="330"/>
                    <a:pt x="184" y="347"/>
                  </a:cubicBezTo>
                  <a:cubicBezTo>
                    <a:pt x="307" y="378"/>
                    <a:pt x="466" y="419"/>
                    <a:pt x="544" y="302"/>
                  </a:cubicBezTo>
                  <a:cubicBezTo>
                    <a:pt x="539" y="282"/>
                    <a:pt x="543" y="258"/>
                    <a:pt x="529" y="242"/>
                  </a:cubicBezTo>
                  <a:cubicBezTo>
                    <a:pt x="468" y="172"/>
                    <a:pt x="386" y="173"/>
                    <a:pt x="304" y="152"/>
                  </a:cubicBezTo>
                  <a:cubicBezTo>
                    <a:pt x="294" y="137"/>
                    <a:pt x="270" y="125"/>
                    <a:pt x="274" y="107"/>
                  </a:cubicBezTo>
                  <a:cubicBezTo>
                    <a:pt x="280" y="75"/>
                    <a:pt x="386" y="64"/>
                    <a:pt x="394" y="62"/>
                  </a:cubicBezTo>
                  <a:cubicBezTo>
                    <a:pt x="413" y="6"/>
                    <a:pt x="423" y="24"/>
                    <a:pt x="379" y="2"/>
                  </a:cubicBez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7" name="Freeform 165"/>
            <p:cNvSpPr>
              <a:spLocks/>
            </p:cNvSpPr>
            <p:nvPr/>
          </p:nvSpPr>
          <p:spPr bwMode="auto">
            <a:xfrm rot="19471619" flipH="1">
              <a:off x="8001" y="3654"/>
              <a:ext cx="385" cy="540"/>
            </a:xfrm>
            <a:custGeom>
              <a:avLst/>
              <a:gdLst>
                <a:gd name="T0" fmla="*/ 379 w 544"/>
                <a:gd name="T1" fmla="*/ 2 h 419"/>
                <a:gd name="T2" fmla="*/ 139 w 544"/>
                <a:gd name="T3" fmla="*/ 17 h 419"/>
                <a:gd name="T4" fmla="*/ 19 w 544"/>
                <a:gd name="T5" fmla="*/ 152 h 419"/>
                <a:gd name="T6" fmla="*/ 4 w 544"/>
                <a:gd name="T7" fmla="*/ 197 h 419"/>
                <a:gd name="T8" fmla="*/ 184 w 544"/>
                <a:gd name="T9" fmla="*/ 347 h 419"/>
                <a:gd name="T10" fmla="*/ 544 w 544"/>
                <a:gd name="T11" fmla="*/ 302 h 419"/>
                <a:gd name="T12" fmla="*/ 529 w 544"/>
                <a:gd name="T13" fmla="*/ 242 h 419"/>
                <a:gd name="T14" fmla="*/ 304 w 544"/>
                <a:gd name="T15" fmla="*/ 152 h 419"/>
                <a:gd name="T16" fmla="*/ 274 w 544"/>
                <a:gd name="T17" fmla="*/ 107 h 419"/>
                <a:gd name="T18" fmla="*/ 394 w 544"/>
                <a:gd name="T19" fmla="*/ 62 h 419"/>
                <a:gd name="T20" fmla="*/ 379 w 544"/>
                <a:gd name="T21" fmla="*/ 2 h 4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44"/>
                <a:gd name="T34" fmla="*/ 0 h 419"/>
                <a:gd name="T35" fmla="*/ 544 w 544"/>
                <a:gd name="T36" fmla="*/ 419 h 41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44" h="419">
                  <a:moveTo>
                    <a:pt x="379" y="2"/>
                  </a:moveTo>
                  <a:cubicBezTo>
                    <a:pt x="299" y="7"/>
                    <a:pt x="217" y="0"/>
                    <a:pt x="139" y="17"/>
                  </a:cubicBezTo>
                  <a:cubicBezTo>
                    <a:pt x="125" y="20"/>
                    <a:pt x="35" y="136"/>
                    <a:pt x="19" y="152"/>
                  </a:cubicBezTo>
                  <a:cubicBezTo>
                    <a:pt x="14" y="167"/>
                    <a:pt x="4" y="181"/>
                    <a:pt x="4" y="197"/>
                  </a:cubicBezTo>
                  <a:cubicBezTo>
                    <a:pt x="4" y="385"/>
                    <a:pt x="0" y="330"/>
                    <a:pt x="184" y="347"/>
                  </a:cubicBezTo>
                  <a:cubicBezTo>
                    <a:pt x="307" y="378"/>
                    <a:pt x="466" y="419"/>
                    <a:pt x="544" y="302"/>
                  </a:cubicBezTo>
                  <a:cubicBezTo>
                    <a:pt x="539" y="282"/>
                    <a:pt x="543" y="258"/>
                    <a:pt x="529" y="242"/>
                  </a:cubicBezTo>
                  <a:cubicBezTo>
                    <a:pt x="468" y="172"/>
                    <a:pt x="386" y="173"/>
                    <a:pt x="304" y="152"/>
                  </a:cubicBezTo>
                  <a:cubicBezTo>
                    <a:pt x="294" y="137"/>
                    <a:pt x="270" y="125"/>
                    <a:pt x="274" y="107"/>
                  </a:cubicBezTo>
                  <a:cubicBezTo>
                    <a:pt x="280" y="75"/>
                    <a:pt x="386" y="64"/>
                    <a:pt x="394" y="62"/>
                  </a:cubicBezTo>
                  <a:cubicBezTo>
                    <a:pt x="413" y="6"/>
                    <a:pt x="423" y="24"/>
                    <a:pt x="379" y="2"/>
                  </a:cubicBez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8" name="AutoShape 166"/>
            <p:cNvSpPr>
              <a:spLocks noChangeArrowheads="1"/>
            </p:cNvSpPr>
            <p:nvPr/>
          </p:nvSpPr>
          <p:spPr bwMode="auto">
            <a:xfrm>
              <a:off x="6381" y="2574"/>
              <a:ext cx="1620" cy="720"/>
            </a:xfrm>
            <a:prstGeom prst="irregularSeal1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167"/>
          <p:cNvGrpSpPr>
            <a:grpSpLocks/>
          </p:cNvGrpSpPr>
          <p:nvPr/>
        </p:nvGrpSpPr>
        <p:grpSpPr bwMode="auto">
          <a:xfrm>
            <a:off x="457200" y="3810000"/>
            <a:ext cx="5791200" cy="152400"/>
            <a:chOff x="288" y="2400"/>
            <a:chExt cx="4704" cy="96"/>
          </a:xfrm>
        </p:grpSpPr>
        <p:sp>
          <p:nvSpPr>
            <p:cNvPr id="10254" name="Line 168"/>
            <p:cNvSpPr>
              <a:spLocks noChangeShapeType="1"/>
            </p:cNvSpPr>
            <p:nvPr/>
          </p:nvSpPr>
          <p:spPr bwMode="auto">
            <a:xfrm>
              <a:off x="336" y="2448"/>
              <a:ext cx="456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5" name="Oval 169"/>
            <p:cNvSpPr>
              <a:spLocks noChangeArrowheads="1"/>
            </p:cNvSpPr>
            <p:nvPr/>
          </p:nvSpPr>
          <p:spPr bwMode="auto">
            <a:xfrm>
              <a:off x="288" y="2400"/>
              <a:ext cx="96" cy="96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6" name="Oval 170"/>
            <p:cNvSpPr>
              <a:spLocks noChangeArrowheads="1"/>
            </p:cNvSpPr>
            <p:nvPr/>
          </p:nvSpPr>
          <p:spPr bwMode="auto">
            <a:xfrm>
              <a:off x="4896" y="2400"/>
              <a:ext cx="96" cy="96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363" name="Freeform 171"/>
          <p:cNvSpPr>
            <a:spLocks/>
          </p:cNvSpPr>
          <p:nvPr/>
        </p:nvSpPr>
        <p:spPr bwMode="auto">
          <a:xfrm>
            <a:off x="1397001" y="782706"/>
            <a:ext cx="7239000" cy="1884294"/>
          </a:xfrm>
          <a:custGeom>
            <a:avLst/>
            <a:gdLst>
              <a:gd name="T0" fmla="*/ 0 w 4944"/>
              <a:gd name="T1" fmla="*/ 624 h 1256"/>
              <a:gd name="T2" fmla="*/ 1680 w 4944"/>
              <a:gd name="T3" fmla="*/ 96 h 1256"/>
              <a:gd name="T4" fmla="*/ 1440 w 4944"/>
              <a:gd name="T5" fmla="*/ 1200 h 1256"/>
              <a:gd name="T6" fmla="*/ 3264 w 4944"/>
              <a:gd name="T7" fmla="*/ 432 h 1256"/>
              <a:gd name="T8" fmla="*/ 3696 w 4944"/>
              <a:gd name="T9" fmla="*/ 1152 h 1256"/>
              <a:gd name="T10" fmla="*/ 4944 w 4944"/>
              <a:gd name="T11" fmla="*/ 336 h 12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944"/>
              <a:gd name="T19" fmla="*/ 0 h 1256"/>
              <a:gd name="T20" fmla="*/ 4944 w 4944"/>
              <a:gd name="T21" fmla="*/ 1256 h 125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944" h="1256">
                <a:moveTo>
                  <a:pt x="0" y="624"/>
                </a:moveTo>
                <a:cubicBezTo>
                  <a:pt x="720" y="312"/>
                  <a:pt x="1440" y="0"/>
                  <a:pt x="1680" y="96"/>
                </a:cubicBezTo>
                <a:cubicBezTo>
                  <a:pt x="1920" y="192"/>
                  <a:pt x="1176" y="1144"/>
                  <a:pt x="1440" y="1200"/>
                </a:cubicBezTo>
                <a:cubicBezTo>
                  <a:pt x="1704" y="1256"/>
                  <a:pt x="2888" y="440"/>
                  <a:pt x="3264" y="432"/>
                </a:cubicBezTo>
                <a:cubicBezTo>
                  <a:pt x="3640" y="424"/>
                  <a:pt x="3416" y="1168"/>
                  <a:pt x="3696" y="1152"/>
                </a:cubicBezTo>
                <a:cubicBezTo>
                  <a:pt x="3976" y="1136"/>
                  <a:pt x="4736" y="472"/>
                  <a:pt x="4944" y="336"/>
                </a:cubicBezTo>
              </a:path>
            </a:pathLst>
          </a:custGeom>
          <a:noFill/>
          <a:ln w="38100" cmpd="sng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7" name="Group 172"/>
          <p:cNvGrpSpPr>
            <a:grpSpLocks/>
          </p:cNvGrpSpPr>
          <p:nvPr/>
        </p:nvGrpSpPr>
        <p:grpSpPr bwMode="auto">
          <a:xfrm>
            <a:off x="533400" y="6019800"/>
            <a:ext cx="5410200" cy="152400"/>
            <a:chOff x="144" y="3792"/>
            <a:chExt cx="3792" cy="96"/>
          </a:xfrm>
        </p:grpSpPr>
        <p:sp>
          <p:nvSpPr>
            <p:cNvPr id="10252" name="Line 173"/>
            <p:cNvSpPr>
              <a:spLocks noChangeShapeType="1"/>
            </p:cNvSpPr>
            <p:nvPr/>
          </p:nvSpPr>
          <p:spPr bwMode="auto">
            <a:xfrm flipV="1">
              <a:off x="192" y="3840"/>
              <a:ext cx="374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3" name="Oval 174"/>
            <p:cNvSpPr>
              <a:spLocks noChangeArrowheads="1"/>
            </p:cNvSpPr>
            <p:nvPr/>
          </p:nvSpPr>
          <p:spPr bwMode="auto">
            <a:xfrm>
              <a:off x="144" y="3792"/>
              <a:ext cx="96" cy="96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367" name="Rectangle 175"/>
          <p:cNvSpPr>
            <a:spLocks noGrp="1" noChangeArrowheads="1"/>
          </p:cNvSpPr>
          <p:nvPr>
            <p:ph type="title"/>
          </p:nvPr>
        </p:nvSpPr>
        <p:spPr>
          <a:xfrm>
            <a:off x="2368168" y="1105301"/>
            <a:ext cx="6316497" cy="5717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Вспомни и начерти в тетради!</a:t>
            </a:r>
          </a:p>
        </p:txBody>
      </p:sp>
      <p:sp>
        <p:nvSpPr>
          <p:cNvPr id="8368" name="AutoShape 176"/>
          <p:cNvSpPr>
            <a:spLocks noChangeArrowheads="1"/>
          </p:cNvSpPr>
          <p:nvPr/>
        </p:nvSpPr>
        <p:spPr bwMode="auto">
          <a:xfrm>
            <a:off x="4191000" y="2667000"/>
            <a:ext cx="3657600" cy="1066800"/>
          </a:xfrm>
          <a:prstGeom prst="cloudCallout">
            <a:avLst>
              <a:gd name="adj1" fmla="val 38236"/>
              <a:gd name="adj2" fmla="val 180060"/>
            </a:avLst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400"/>
              <a:t>Какие  бывают  </a:t>
            </a:r>
            <a:r>
              <a:rPr lang="ru-RU" sz="2400">
                <a:solidFill>
                  <a:srgbClr val="FF0000"/>
                </a:solidFill>
                <a:hlinkClick r:id="rId2" action="ppaction://hlinksldjump"/>
              </a:rPr>
              <a:t>линии</a:t>
            </a:r>
            <a:r>
              <a:rPr lang="ru-RU" sz="2400"/>
              <a:t>?</a:t>
            </a:r>
          </a:p>
        </p:txBody>
      </p:sp>
      <p:sp>
        <p:nvSpPr>
          <p:cNvPr id="8369" name="Rectangle 177"/>
          <p:cNvSpPr>
            <a:spLocks noChangeArrowheads="1"/>
          </p:cNvSpPr>
          <p:nvPr/>
        </p:nvSpPr>
        <p:spPr bwMode="auto">
          <a:xfrm>
            <a:off x="0" y="0"/>
            <a:ext cx="9069388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ru-RU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4602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2000"/>
                                        <p:tgtEl>
                                          <p:spTgt spid="8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28 0.06667 C 0.15312 -0.0037 0.24513 -0.07407 0.27395 -0.05556 C 0.30277 -0.03704 0.20086 0.16481 0.23402 0.17778 C 0.26736 0.19074 0.42465 0.02222 0.47343 0.02222 C 0.52222 0.02222 0.49114 0.18148 0.52656 0.17778 C 0.56215 0.17407 0.65954 0.02963 0.68628 3.7037E-7 " pathEditMode="relative" rAng="0" ptsTypes="aaaaaA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0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11111E-6 L 0.72465 -0.0055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33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L 0.44705 -0.0027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44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2000"/>
                                        <p:tgtEl>
                                          <p:spTgt spid="8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63" grpId="0" animBg="1"/>
      <p:bldP spid="8367" grpId="0"/>
      <p:bldP spid="8368" grpId="0" animBg="1"/>
      <p:bldP spid="8368" grpId="1" animBg="1"/>
      <p:bldP spid="836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2412" y="548680"/>
            <a:ext cx="8640067" cy="936104"/>
          </a:xfrm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pPr eaLnBrk="1" hangingPunct="1"/>
            <a:r>
              <a:rPr lang="ru-RU" sz="4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Назовите геометрические фигуры</a:t>
            </a:r>
          </a:p>
        </p:txBody>
      </p:sp>
      <p:sp>
        <p:nvSpPr>
          <p:cNvPr id="11267" name="AutoShape 4"/>
          <p:cNvSpPr>
            <a:spLocks noChangeArrowheads="1"/>
          </p:cNvSpPr>
          <p:nvPr/>
        </p:nvSpPr>
        <p:spPr bwMode="auto">
          <a:xfrm>
            <a:off x="755650" y="1989138"/>
            <a:ext cx="1295400" cy="1295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1268" name="Text Box 12"/>
          <p:cNvSpPr txBox="1">
            <a:spLocks noChangeArrowheads="1"/>
          </p:cNvSpPr>
          <p:nvPr/>
        </p:nvSpPr>
        <p:spPr bwMode="auto">
          <a:xfrm>
            <a:off x="663575" y="5248275"/>
            <a:ext cx="5203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1269" name="Text Box 13"/>
          <p:cNvSpPr txBox="1">
            <a:spLocks noChangeArrowheads="1"/>
          </p:cNvSpPr>
          <p:nvPr/>
        </p:nvSpPr>
        <p:spPr bwMode="auto">
          <a:xfrm>
            <a:off x="879475" y="5248275"/>
            <a:ext cx="6429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1270" name="Line 14"/>
          <p:cNvSpPr>
            <a:spLocks noChangeShapeType="1"/>
          </p:cNvSpPr>
          <p:nvPr/>
        </p:nvSpPr>
        <p:spPr bwMode="auto">
          <a:xfrm flipV="1">
            <a:off x="2771775" y="4221163"/>
            <a:ext cx="936625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1" name="Line 15"/>
          <p:cNvSpPr>
            <a:spLocks noChangeShapeType="1"/>
          </p:cNvSpPr>
          <p:nvPr/>
        </p:nvSpPr>
        <p:spPr bwMode="auto">
          <a:xfrm>
            <a:off x="3708400" y="4221163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2" name="Line 16"/>
          <p:cNvSpPr>
            <a:spLocks noChangeShapeType="1"/>
          </p:cNvSpPr>
          <p:nvPr/>
        </p:nvSpPr>
        <p:spPr bwMode="auto">
          <a:xfrm flipV="1">
            <a:off x="3708400" y="4221163"/>
            <a:ext cx="503238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3" name="Line 17"/>
          <p:cNvSpPr>
            <a:spLocks noChangeShapeType="1"/>
          </p:cNvSpPr>
          <p:nvPr/>
        </p:nvSpPr>
        <p:spPr bwMode="auto">
          <a:xfrm flipV="1">
            <a:off x="5003800" y="4221163"/>
            <a:ext cx="1223963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4" name="Line 18"/>
          <p:cNvSpPr>
            <a:spLocks noChangeShapeType="1"/>
          </p:cNvSpPr>
          <p:nvPr/>
        </p:nvSpPr>
        <p:spPr bwMode="auto">
          <a:xfrm>
            <a:off x="6011863" y="4581525"/>
            <a:ext cx="1439862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5" name="Line 19"/>
          <p:cNvSpPr>
            <a:spLocks noChangeShapeType="1"/>
          </p:cNvSpPr>
          <p:nvPr/>
        </p:nvSpPr>
        <p:spPr bwMode="auto">
          <a:xfrm flipH="1">
            <a:off x="755650" y="5300663"/>
            <a:ext cx="11525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6" name="Line 20"/>
          <p:cNvSpPr>
            <a:spLocks noChangeShapeType="1"/>
          </p:cNvSpPr>
          <p:nvPr/>
        </p:nvSpPr>
        <p:spPr bwMode="auto">
          <a:xfrm>
            <a:off x="755650" y="5876925"/>
            <a:ext cx="107950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7" name="Line 21"/>
          <p:cNvSpPr>
            <a:spLocks noChangeShapeType="1"/>
          </p:cNvSpPr>
          <p:nvPr/>
        </p:nvSpPr>
        <p:spPr bwMode="auto">
          <a:xfrm>
            <a:off x="4859338" y="1916113"/>
            <a:ext cx="0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8" name="Line 22"/>
          <p:cNvSpPr>
            <a:spLocks noChangeShapeType="1"/>
          </p:cNvSpPr>
          <p:nvPr/>
        </p:nvSpPr>
        <p:spPr bwMode="auto">
          <a:xfrm>
            <a:off x="4859338" y="2997200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9" name="Line 23"/>
          <p:cNvSpPr>
            <a:spLocks noChangeShapeType="1"/>
          </p:cNvSpPr>
          <p:nvPr/>
        </p:nvSpPr>
        <p:spPr bwMode="auto">
          <a:xfrm flipV="1">
            <a:off x="6948488" y="2781300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80" name="Line 24"/>
          <p:cNvSpPr>
            <a:spLocks noChangeShapeType="1"/>
          </p:cNvSpPr>
          <p:nvPr/>
        </p:nvSpPr>
        <p:spPr bwMode="auto">
          <a:xfrm flipV="1">
            <a:off x="6948488" y="2205038"/>
            <a:ext cx="719137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81" name="Text Box 25"/>
          <p:cNvSpPr txBox="1">
            <a:spLocks noChangeArrowheads="1"/>
          </p:cNvSpPr>
          <p:nvPr/>
        </p:nvSpPr>
        <p:spPr bwMode="auto">
          <a:xfrm>
            <a:off x="4859338" y="4365625"/>
            <a:ext cx="3603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/>
              <a:t>.</a:t>
            </a:r>
          </a:p>
        </p:txBody>
      </p:sp>
      <p:sp>
        <p:nvSpPr>
          <p:cNvPr id="11282" name="Text Box 26"/>
          <p:cNvSpPr txBox="1">
            <a:spLocks noChangeArrowheads="1"/>
          </p:cNvSpPr>
          <p:nvPr/>
        </p:nvSpPr>
        <p:spPr bwMode="auto">
          <a:xfrm>
            <a:off x="6089650" y="3808413"/>
            <a:ext cx="5699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230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228600"/>
            <a:ext cx="2514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66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Угол</a:t>
            </a:r>
            <a:r>
              <a:rPr lang="ru-RU" sz="6600" dirty="0" smtClean="0"/>
              <a:t>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1219200"/>
          </a:xfrm>
        </p:spPr>
        <p:txBody>
          <a:bodyPr/>
          <a:lstStyle/>
          <a:p>
            <a:pPr marL="0" indent="627063" eaLnBrk="1" hangingPunct="1">
              <a:buFontTx/>
              <a:buNone/>
            </a:pPr>
            <a:r>
              <a:rPr lang="ru-RU" sz="3600" smtClean="0"/>
              <a:t>Два  луча,  исходящие  из  одной  точки,  называются  </a:t>
            </a:r>
            <a:r>
              <a:rPr lang="ru-RU" sz="3600" smtClean="0">
                <a:solidFill>
                  <a:srgbClr val="CC3300"/>
                </a:solidFill>
              </a:rPr>
              <a:t>углом</a:t>
            </a:r>
            <a:r>
              <a:rPr lang="ru-RU" sz="3600" smtClean="0"/>
              <a:t>.</a:t>
            </a: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 flipV="1">
            <a:off x="1143000" y="3581400"/>
            <a:ext cx="2057400" cy="1752600"/>
          </a:xfrm>
          <a:prstGeom prst="line">
            <a:avLst/>
          </a:prstGeom>
          <a:noFill/>
          <a:ln w="38100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1143000" y="5410200"/>
            <a:ext cx="1066800" cy="1143000"/>
          </a:xfrm>
          <a:prstGeom prst="line">
            <a:avLst/>
          </a:prstGeom>
          <a:noFill/>
          <a:ln w="38100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5486400" y="2895600"/>
            <a:ext cx="1828800" cy="1676400"/>
          </a:xfrm>
          <a:prstGeom prst="line">
            <a:avLst/>
          </a:prstGeom>
          <a:noFill/>
          <a:ln w="38100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 flipH="1">
            <a:off x="4800600" y="4648200"/>
            <a:ext cx="2514600" cy="0"/>
          </a:xfrm>
          <a:prstGeom prst="line">
            <a:avLst/>
          </a:prstGeom>
          <a:noFill/>
          <a:ln w="38100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2" name="Oval 8"/>
          <p:cNvSpPr>
            <a:spLocks noChangeArrowheads="1"/>
          </p:cNvSpPr>
          <p:nvPr/>
        </p:nvSpPr>
        <p:spPr bwMode="auto">
          <a:xfrm>
            <a:off x="1066800" y="5334000"/>
            <a:ext cx="76200" cy="76200"/>
          </a:xfrm>
          <a:prstGeom prst="ellipse">
            <a:avLst/>
          </a:prstGeom>
          <a:solidFill>
            <a:srgbClr val="D60093"/>
          </a:solidFill>
          <a:ln w="9525">
            <a:solidFill>
              <a:srgbClr val="D60093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CC3300"/>
              </a:solidFill>
            </a:endParaRPr>
          </a:p>
        </p:txBody>
      </p:sp>
      <p:sp>
        <p:nvSpPr>
          <p:cNvPr id="6153" name="Oval 9"/>
          <p:cNvSpPr>
            <a:spLocks noChangeArrowheads="1"/>
          </p:cNvSpPr>
          <p:nvPr/>
        </p:nvSpPr>
        <p:spPr bwMode="auto">
          <a:xfrm>
            <a:off x="7315200" y="4572000"/>
            <a:ext cx="76200" cy="76200"/>
          </a:xfrm>
          <a:prstGeom prst="ellipse">
            <a:avLst/>
          </a:prstGeom>
          <a:solidFill>
            <a:srgbClr val="D60093"/>
          </a:solidFill>
          <a:ln w="9525">
            <a:solidFill>
              <a:srgbClr val="D60093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CC3300"/>
              </a:solidFill>
            </a:endParaRPr>
          </a:p>
        </p:txBody>
      </p:sp>
      <p:grpSp>
        <p:nvGrpSpPr>
          <p:cNvPr id="12298" name="Group 10"/>
          <p:cNvGrpSpPr>
            <a:grpSpLocks/>
          </p:cNvGrpSpPr>
          <p:nvPr/>
        </p:nvGrpSpPr>
        <p:grpSpPr bwMode="auto">
          <a:xfrm>
            <a:off x="7086600" y="4648200"/>
            <a:ext cx="2058988" cy="2144713"/>
            <a:chOff x="4348" y="1611"/>
            <a:chExt cx="1297" cy="1351"/>
          </a:xfrm>
        </p:grpSpPr>
        <p:sp>
          <p:nvSpPr>
            <p:cNvPr id="12299" name="Freeform 11"/>
            <p:cNvSpPr>
              <a:spLocks/>
            </p:cNvSpPr>
            <p:nvPr/>
          </p:nvSpPr>
          <p:spPr bwMode="auto">
            <a:xfrm>
              <a:off x="5136" y="2607"/>
              <a:ext cx="258" cy="246"/>
            </a:xfrm>
            <a:custGeom>
              <a:avLst/>
              <a:gdLst>
                <a:gd name="T0" fmla="*/ 0 w 776"/>
                <a:gd name="T1" fmla="*/ 394 h 491"/>
                <a:gd name="T2" fmla="*/ 32 w 776"/>
                <a:gd name="T3" fmla="*/ 343 h 491"/>
                <a:gd name="T4" fmla="*/ 83 w 776"/>
                <a:gd name="T5" fmla="*/ 295 h 491"/>
                <a:gd name="T6" fmla="*/ 145 w 776"/>
                <a:gd name="T7" fmla="*/ 245 h 491"/>
                <a:gd name="T8" fmla="*/ 214 w 776"/>
                <a:gd name="T9" fmla="*/ 197 h 491"/>
                <a:gd name="T10" fmla="*/ 281 w 776"/>
                <a:gd name="T11" fmla="*/ 146 h 491"/>
                <a:gd name="T12" fmla="*/ 343 w 776"/>
                <a:gd name="T13" fmla="*/ 98 h 491"/>
                <a:gd name="T14" fmla="*/ 394 w 776"/>
                <a:gd name="T15" fmla="*/ 48 h 491"/>
                <a:gd name="T16" fmla="*/ 429 w 776"/>
                <a:gd name="T17" fmla="*/ 0 h 491"/>
                <a:gd name="T18" fmla="*/ 463 w 776"/>
                <a:gd name="T19" fmla="*/ 99 h 491"/>
                <a:gd name="T20" fmla="*/ 515 w 776"/>
                <a:gd name="T21" fmla="*/ 181 h 491"/>
                <a:gd name="T22" fmla="*/ 576 w 776"/>
                <a:gd name="T23" fmla="*/ 247 h 491"/>
                <a:gd name="T24" fmla="*/ 641 w 776"/>
                <a:gd name="T25" fmla="*/ 304 h 491"/>
                <a:gd name="T26" fmla="*/ 700 w 776"/>
                <a:gd name="T27" fmla="*/ 351 h 491"/>
                <a:gd name="T28" fmla="*/ 748 w 776"/>
                <a:gd name="T29" fmla="*/ 397 h 491"/>
                <a:gd name="T30" fmla="*/ 775 w 776"/>
                <a:gd name="T31" fmla="*/ 441 h 491"/>
                <a:gd name="T32" fmla="*/ 776 w 776"/>
                <a:gd name="T33" fmla="*/ 491 h 491"/>
                <a:gd name="T34" fmla="*/ 692 w 776"/>
                <a:gd name="T35" fmla="*/ 486 h 491"/>
                <a:gd name="T36" fmla="*/ 591 w 776"/>
                <a:gd name="T37" fmla="*/ 483 h 491"/>
                <a:gd name="T38" fmla="*/ 480 w 776"/>
                <a:gd name="T39" fmla="*/ 479 h 491"/>
                <a:gd name="T40" fmla="*/ 365 w 776"/>
                <a:gd name="T41" fmla="*/ 474 h 491"/>
                <a:gd name="T42" fmla="*/ 253 w 776"/>
                <a:gd name="T43" fmla="*/ 462 h 491"/>
                <a:gd name="T44" fmla="*/ 151 w 776"/>
                <a:gd name="T45" fmla="*/ 446 h 491"/>
                <a:gd name="T46" fmla="*/ 63 w 776"/>
                <a:gd name="T47" fmla="*/ 424 h 491"/>
                <a:gd name="T48" fmla="*/ 0 w 776"/>
                <a:gd name="T49" fmla="*/ 394 h 49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76"/>
                <a:gd name="T76" fmla="*/ 0 h 491"/>
                <a:gd name="T77" fmla="*/ 776 w 776"/>
                <a:gd name="T78" fmla="*/ 491 h 49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76" h="491">
                  <a:moveTo>
                    <a:pt x="0" y="394"/>
                  </a:moveTo>
                  <a:lnTo>
                    <a:pt x="32" y="343"/>
                  </a:lnTo>
                  <a:lnTo>
                    <a:pt x="83" y="295"/>
                  </a:lnTo>
                  <a:lnTo>
                    <a:pt x="145" y="245"/>
                  </a:lnTo>
                  <a:lnTo>
                    <a:pt x="214" y="197"/>
                  </a:lnTo>
                  <a:lnTo>
                    <a:pt x="281" y="146"/>
                  </a:lnTo>
                  <a:lnTo>
                    <a:pt x="343" y="98"/>
                  </a:lnTo>
                  <a:lnTo>
                    <a:pt x="394" y="48"/>
                  </a:lnTo>
                  <a:lnTo>
                    <a:pt x="429" y="0"/>
                  </a:lnTo>
                  <a:lnTo>
                    <a:pt x="463" y="99"/>
                  </a:lnTo>
                  <a:lnTo>
                    <a:pt x="515" y="181"/>
                  </a:lnTo>
                  <a:lnTo>
                    <a:pt x="576" y="247"/>
                  </a:lnTo>
                  <a:lnTo>
                    <a:pt x="641" y="304"/>
                  </a:lnTo>
                  <a:lnTo>
                    <a:pt x="700" y="351"/>
                  </a:lnTo>
                  <a:lnTo>
                    <a:pt x="748" y="397"/>
                  </a:lnTo>
                  <a:lnTo>
                    <a:pt x="775" y="441"/>
                  </a:lnTo>
                  <a:lnTo>
                    <a:pt x="776" y="491"/>
                  </a:lnTo>
                  <a:lnTo>
                    <a:pt x="692" y="486"/>
                  </a:lnTo>
                  <a:lnTo>
                    <a:pt x="591" y="483"/>
                  </a:lnTo>
                  <a:lnTo>
                    <a:pt x="480" y="479"/>
                  </a:lnTo>
                  <a:lnTo>
                    <a:pt x="365" y="474"/>
                  </a:lnTo>
                  <a:lnTo>
                    <a:pt x="253" y="462"/>
                  </a:lnTo>
                  <a:lnTo>
                    <a:pt x="151" y="446"/>
                  </a:lnTo>
                  <a:lnTo>
                    <a:pt x="63" y="424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7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0" name="Freeform 12"/>
            <p:cNvSpPr>
              <a:spLocks/>
            </p:cNvSpPr>
            <p:nvPr/>
          </p:nvSpPr>
          <p:spPr bwMode="auto">
            <a:xfrm>
              <a:off x="5152" y="2626"/>
              <a:ext cx="220" cy="209"/>
            </a:xfrm>
            <a:custGeom>
              <a:avLst/>
              <a:gdLst>
                <a:gd name="T0" fmla="*/ 0 w 661"/>
                <a:gd name="T1" fmla="*/ 336 h 418"/>
                <a:gd name="T2" fmla="*/ 29 w 661"/>
                <a:gd name="T3" fmla="*/ 293 h 418"/>
                <a:gd name="T4" fmla="*/ 72 w 661"/>
                <a:gd name="T5" fmla="*/ 251 h 418"/>
                <a:gd name="T6" fmla="*/ 125 w 661"/>
                <a:gd name="T7" fmla="*/ 209 h 418"/>
                <a:gd name="T8" fmla="*/ 182 w 661"/>
                <a:gd name="T9" fmla="*/ 168 h 418"/>
                <a:gd name="T10" fmla="*/ 239 w 661"/>
                <a:gd name="T11" fmla="*/ 125 h 418"/>
                <a:gd name="T12" fmla="*/ 292 w 661"/>
                <a:gd name="T13" fmla="*/ 83 h 418"/>
                <a:gd name="T14" fmla="*/ 335 w 661"/>
                <a:gd name="T15" fmla="*/ 41 h 418"/>
                <a:gd name="T16" fmla="*/ 366 w 661"/>
                <a:gd name="T17" fmla="*/ 0 h 418"/>
                <a:gd name="T18" fmla="*/ 394 w 661"/>
                <a:gd name="T19" fmla="*/ 85 h 418"/>
                <a:gd name="T20" fmla="*/ 439 w 661"/>
                <a:gd name="T21" fmla="*/ 155 h 418"/>
                <a:gd name="T22" fmla="*/ 492 w 661"/>
                <a:gd name="T23" fmla="*/ 211 h 418"/>
                <a:gd name="T24" fmla="*/ 547 w 661"/>
                <a:gd name="T25" fmla="*/ 259 h 418"/>
                <a:gd name="T26" fmla="*/ 596 w 661"/>
                <a:gd name="T27" fmla="*/ 299 h 418"/>
                <a:gd name="T28" fmla="*/ 637 w 661"/>
                <a:gd name="T29" fmla="*/ 339 h 418"/>
                <a:gd name="T30" fmla="*/ 659 w 661"/>
                <a:gd name="T31" fmla="*/ 377 h 418"/>
                <a:gd name="T32" fmla="*/ 661 w 661"/>
                <a:gd name="T33" fmla="*/ 418 h 418"/>
                <a:gd name="T34" fmla="*/ 587 w 661"/>
                <a:gd name="T35" fmla="*/ 414 h 418"/>
                <a:gd name="T36" fmla="*/ 503 w 661"/>
                <a:gd name="T37" fmla="*/ 412 h 418"/>
                <a:gd name="T38" fmla="*/ 408 w 661"/>
                <a:gd name="T39" fmla="*/ 408 h 418"/>
                <a:gd name="T40" fmla="*/ 311 w 661"/>
                <a:gd name="T41" fmla="*/ 404 h 418"/>
                <a:gd name="T42" fmla="*/ 215 w 661"/>
                <a:gd name="T43" fmla="*/ 395 h 418"/>
                <a:gd name="T44" fmla="*/ 127 w 661"/>
                <a:gd name="T45" fmla="*/ 382 h 418"/>
                <a:gd name="T46" fmla="*/ 54 w 661"/>
                <a:gd name="T47" fmla="*/ 361 h 418"/>
                <a:gd name="T48" fmla="*/ 0 w 661"/>
                <a:gd name="T49" fmla="*/ 336 h 4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61"/>
                <a:gd name="T76" fmla="*/ 0 h 418"/>
                <a:gd name="T77" fmla="*/ 661 w 661"/>
                <a:gd name="T78" fmla="*/ 418 h 4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61" h="418">
                  <a:moveTo>
                    <a:pt x="0" y="336"/>
                  </a:moveTo>
                  <a:lnTo>
                    <a:pt x="29" y="293"/>
                  </a:lnTo>
                  <a:lnTo>
                    <a:pt x="72" y="251"/>
                  </a:lnTo>
                  <a:lnTo>
                    <a:pt x="125" y="209"/>
                  </a:lnTo>
                  <a:lnTo>
                    <a:pt x="182" y="168"/>
                  </a:lnTo>
                  <a:lnTo>
                    <a:pt x="239" y="125"/>
                  </a:lnTo>
                  <a:lnTo>
                    <a:pt x="292" y="83"/>
                  </a:lnTo>
                  <a:lnTo>
                    <a:pt x="335" y="41"/>
                  </a:lnTo>
                  <a:lnTo>
                    <a:pt x="366" y="0"/>
                  </a:lnTo>
                  <a:lnTo>
                    <a:pt x="394" y="85"/>
                  </a:lnTo>
                  <a:lnTo>
                    <a:pt x="439" y="155"/>
                  </a:lnTo>
                  <a:lnTo>
                    <a:pt x="492" y="211"/>
                  </a:lnTo>
                  <a:lnTo>
                    <a:pt x="547" y="259"/>
                  </a:lnTo>
                  <a:lnTo>
                    <a:pt x="596" y="299"/>
                  </a:lnTo>
                  <a:lnTo>
                    <a:pt x="637" y="339"/>
                  </a:lnTo>
                  <a:lnTo>
                    <a:pt x="659" y="377"/>
                  </a:lnTo>
                  <a:lnTo>
                    <a:pt x="661" y="418"/>
                  </a:lnTo>
                  <a:lnTo>
                    <a:pt x="587" y="414"/>
                  </a:lnTo>
                  <a:lnTo>
                    <a:pt x="503" y="412"/>
                  </a:lnTo>
                  <a:lnTo>
                    <a:pt x="408" y="408"/>
                  </a:lnTo>
                  <a:lnTo>
                    <a:pt x="311" y="404"/>
                  </a:lnTo>
                  <a:lnTo>
                    <a:pt x="215" y="395"/>
                  </a:lnTo>
                  <a:lnTo>
                    <a:pt x="127" y="382"/>
                  </a:lnTo>
                  <a:lnTo>
                    <a:pt x="54" y="361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5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01" name="Freeform 13"/>
            <p:cNvSpPr>
              <a:spLocks/>
            </p:cNvSpPr>
            <p:nvPr/>
          </p:nvSpPr>
          <p:spPr bwMode="auto">
            <a:xfrm>
              <a:off x="5169" y="2643"/>
              <a:ext cx="182" cy="174"/>
            </a:xfrm>
            <a:custGeom>
              <a:avLst/>
              <a:gdLst>
                <a:gd name="T0" fmla="*/ 0 w 547"/>
                <a:gd name="T1" fmla="*/ 278 h 347"/>
                <a:gd name="T2" fmla="*/ 22 w 547"/>
                <a:gd name="T3" fmla="*/ 243 h 347"/>
                <a:gd name="T4" fmla="*/ 59 w 547"/>
                <a:gd name="T5" fmla="*/ 207 h 347"/>
                <a:gd name="T6" fmla="*/ 103 w 547"/>
                <a:gd name="T7" fmla="*/ 172 h 347"/>
                <a:gd name="T8" fmla="*/ 151 w 547"/>
                <a:gd name="T9" fmla="*/ 138 h 347"/>
                <a:gd name="T10" fmla="*/ 197 w 547"/>
                <a:gd name="T11" fmla="*/ 103 h 347"/>
                <a:gd name="T12" fmla="*/ 241 w 547"/>
                <a:gd name="T13" fmla="*/ 69 h 347"/>
                <a:gd name="T14" fmla="*/ 276 w 547"/>
                <a:gd name="T15" fmla="*/ 34 h 347"/>
                <a:gd name="T16" fmla="*/ 302 w 547"/>
                <a:gd name="T17" fmla="*/ 0 h 347"/>
                <a:gd name="T18" fmla="*/ 326 w 547"/>
                <a:gd name="T19" fmla="*/ 69 h 347"/>
                <a:gd name="T20" fmla="*/ 362 w 547"/>
                <a:gd name="T21" fmla="*/ 128 h 347"/>
                <a:gd name="T22" fmla="*/ 405 w 547"/>
                <a:gd name="T23" fmla="*/ 173 h 347"/>
                <a:gd name="T24" fmla="*/ 451 w 547"/>
                <a:gd name="T25" fmla="*/ 214 h 347"/>
                <a:gd name="T26" fmla="*/ 492 w 547"/>
                <a:gd name="T27" fmla="*/ 248 h 347"/>
                <a:gd name="T28" fmla="*/ 526 w 547"/>
                <a:gd name="T29" fmla="*/ 280 h 347"/>
                <a:gd name="T30" fmla="*/ 546 w 547"/>
                <a:gd name="T31" fmla="*/ 312 h 347"/>
                <a:gd name="T32" fmla="*/ 547 w 547"/>
                <a:gd name="T33" fmla="*/ 347 h 347"/>
                <a:gd name="T34" fmla="*/ 487 w 547"/>
                <a:gd name="T35" fmla="*/ 343 h 347"/>
                <a:gd name="T36" fmla="*/ 416 w 547"/>
                <a:gd name="T37" fmla="*/ 341 h 347"/>
                <a:gd name="T38" fmla="*/ 338 w 547"/>
                <a:gd name="T39" fmla="*/ 338 h 347"/>
                <a:gd name="T40" fmla="*/ 258 w 547"/>
                <a:gd name="T41" fmla="*/ 334 h 347"/>
                <a:gd name="T42" fmla="*/ 178 w 547"/>
                <a:gd name="T43" fmla="*/ 326 h 347"/>
                <a:gd name="T44" fmla="*/ 106 w 547"/>
                <a:gd name="T45" fmla="*/ 314 h 347"/>
                <a:gd name="T46" fmla="*/ 43 w 547"/>
                <a:gd name="T47" fmla="*/ 297 h 347"/>
                <a:gd name="T48" fmla="*/ 0 w 547"/>
                <a:gd name="T49" fmla="*/ 278 h 3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7"/>
                <a:gd name="T76" fmla="*/ 0 h 347"/>
                <a:gd name="T77" fmla="*/ 547 w 547"/>
                <a:gd name="T78" fmla="*/ 347 h 3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7" h="347">
                  <a:moveTo>
                    <a:pt x="0" y="278"/>
                  </a:moveTo>
                  <a:lnTo>
                    <a:pt x="22" y="243"/>
                  </a:lnTo>
                  <a:lnTo>
                    <a:pt x="59" y="207"/>
                  </a:lnTo>
                  <a:lnTo>
                    <a:pt x="103" y="172"/>
                  </a:lnTo>
                  <a:lnTo>
                    <a:pt x="151" y="138"/>
                  </a:lnTo>
                  <a:lnTo>
                    <a:pt x="197" y="103"/>
                  </a:lnTo>
                  <a:lnTo>
                    <a:pt x="241" y="69"/>
                  </a:lnTo>
                  <a:lnTo>
                    <a:pt x="276" y="34"/>
                  </a:lnTo>
                  <a:lnTo>
                    <a:pt x="302" y="0"/>
                  </a:lnTo>
                  <a:lnTo>
                    <a:pt x="326" y="69"/>
                  </a:lnTo>
                  <a:lnTo>
                    <a:pt x="362" y="128"/>
                  </a:lnTo>
                  <a:lnTo>
                    <a:pt x="405" y="173"/>
                  </a:lnTo>
                  <a:lnTo>
                    <a:pt x="451" y="214"/>
                  </a:lnTo>
                  <a:lnTo>
                    <a:pt x="492" y="248"/>
                  </a:lnTo>
                  <a:lnTo>
                    <a:pt x="526" y="280"/>
                  </a:lnTo>
                  <a:lnTo>
                    <a:pt x="546" y="312"/>
                  </a:lnTo>
                  <a:lnTo>
                    <a:pt x="547" y="347"/>
                  </a:lnTo>
                  <a:lnTo>
                    <a:pt x="487" y="343"/>
                  </a:lnTo>
                  <a:lnTo>
                    <a:pt x="416" y="341"/>
                  </a:lnTo>
                  <a:lnTo>
                    <a:pt x="338" y="338"/>
                  </a:lnTo>
                  <a:lnTo>
                    <a:pt x="258" y="334"/>
                  </a:lnTo>
                  <a:lnTo>
                    <a:pt x="178" y="326"/>
                  </a:lnTo>
                  <a:lnTo>
                    <a:pt x="106" y="314"/>
                  </a:lnTo>
                  <a:lnTo>
                    <a:pt x="43" y="297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4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02" name="Freeform 14"/>
            <p:cNvSpPr>
              <a:spLocks/>
            </p:cNvSpPr>
            <p:nvPr/>
          </p:nvSpPr>
          <p:spPr bwMode="auto">
            <a:xfrm>
              <a:off x="5186" y="2662"/>
              <a:ext cx="143" cy="137"/>
            </a:xfrm>
            <a:custGeom>
              <a:avLst/>
              <a:gdLst>
                <a:gd name="T0" fmla="*/ 0 w 430"/>
                <a:gd name="T1" fmla="*/ 220 h 274"/>
                <a:gd name="T2" fmla="*/ 18 w 430"/>
                <a:gd name="T3" fmla="*/ 192 h 274"/>
                <a:gd name="T4" fmla="*/ 46 w 430"/>
                <a:gd name="T5" fmla="*/ 165 h 274"/>
                <a:gd name="T6" fmla="*/ 80 w 430"/>
                <a:gd name="T7" fmla="*/ 137 h 274"/>
                <a:gd name="T8" fmla="*/ 118 w 430"/>
                <a:gd name="T9" fmla="*/ 110 h 274"/>
                <a:gd name="T10" fmla="*/ 153 w 430"/>
                <a:gd name="T11" fmla="*/ 83 h 274"/>
                <a:gd name="T12" fmla="*/ 189 w 430"/>
                <a:gd name="T13" fmla="*/ 55 h 274"/>
                <a:gd name="T14" fmla="*/ 217 w 430"/>
                <a:gd name="T15" fmla="*/ 28 h 274"/>
                <a:gd name="T16" fmla="*/ 237 w 430"/>
                <a:gd name="T17" fmla="*/ 0 h 274"/>
                <a:gd name="T18" fmla="*/ 255 w 430"/>
                <a:gd name="T19" fmla="*/ 55 h 274"/>
                <a:gd name="T20" fmla="*/ 285 w 430"/>
                <a:gd name="T21" fmla="*/ 101 h 274"/>
                <a:gd name="T22" fmla="*/ 319 w 430"/>
                <a:gd name="T23" fmla="*/ 137 h 274"/>
                <a:gd name="T24" fmla="*/ 355 w 430"/>
                <a:gd name="T25" fmla="*/ 170 h 274"/>
                <a:gd name="T26" fmla="*/ 386 w 430"/>
                <a:gd name="T27" fmla="*/ 196 h 274"/>
                <a:gd name="T28" fmla="*/ 413 w 430"/>
                <a:gd name="T29" fmla="*/ 221 h 274"/>
                <a:gd name="T30" fmla="*/ 429 w 430"/>
                <a:gd name="T31" fmla="*/ 246 h 274"/>
                <a:gd name="T32" fmla="*/ 430 w 430"/>
                <a:gd name="T33" fmla="*/ 274 h 274"/>
                <a:gd name="T34" fmla="*/ 382 w 430"/>
                <a:gd name="T35" fmla="*/ 271 h 274"/>
                <a:gd name="T36" fmla="*/ 327 w 430"/>
                <a:gd name="T37" fmla="*/ 269 h 274"/>
                <a:gd name="T38" fmla="*/ 265 w 430"/>
                <a:gd name="T39" fmla="*/ 267 h 274"/>
                <a:gd name="T40" fmla="*/ 201 w 430"/>
                <a:gd name="T41" fmla="*/ 264 h 274"/>
                <a:gd name="T42" fmla="*/ 138 w 430"/>
                <a:gd name="T43" fmla="*/ 258 h 274"/>
                <a:gd name="T44" fmla="*/ 81 w 430"/>
                <a:gd name="T45" fmla="*/ 248 h 274"/>
                <a:gd name="T46" fmla="*/ 33 w 430"/>
                <a:gd name="T47" fmla="*/ 235 h 274"/>
                <a:gd name="T48" fmla="*/ 0 w 430"/>
                <a:gd name="T49" fmla="*/ 220 h 2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30"/>
                <a:gd name="T76" fmla="*/ 0 h 274"/>
                <a:gd name="T77" fmla="*/ 430 w 430"/>
                <a:gd name="T78" fmla="*/ 274 h 2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30" h="274">
                  <a:moveTo>
                    <a:pt x="0" y="220"/>
                  </a:moveTo>
                  <a:lnTo>
                    <a:pt x="18" y="192"/>
                  </a:lnTo>
                  <a:lnTo>
                    <a:pt x="46" y="165"/>
                  </a:lnTo>
                  <a:lnTo>
                    <a:pt x="80" y="137"/>
                  </a:lnTo>
                  <a:lnTo>
                    <a:pt x="118" y="110"/>
                  </a:lnTo>
                  <a:lnTo>
                    <a:pt x="153" y="83"/>
                  </a:lnTo>
                  <a:lnTo>
                    <a:pt x="189" y="55"/>
                  </a:lnTo>
                  <a:lnTo>
                    <a:pt x="217" y="28"/>
                  </a:lnTo>
                  <a:lnTo>
                    <a:pt x="237" y="0"/>
                  </a:lnTo>
                  <a:lnTo>
                    <a:pt x="255" y="55"/>
                  </a:lnTo>
                  <a:lnTo>
                    <a:pt x="285" y="101"/>
                  </a:lnTo>
                  <a:lnTo>
                    <a:pt x="319" y="137"/>
                  </a:lnTo>
                  <a:lnTo>
                    <a:pt x="355" y="170"/>
                  </a:lnTo>
                  <a:lnTo>
                    <a:pt x="386" y="196"/>
                  </a:lnTo>
                  <a:lnTo>
                    <a:pt x="413" y="221"/>
                  </a:lnTo>
                  <a:lnTo>
                    <a:pt x="429" y="246"/>
                  </a:lnTo>
                  <a:lnTo>
                    <a:pt x="430" y="274"/>
                  </a:lnTo>
                  <a:lnTo>
                    <a:pt x="382" y="271"/>
                  </a:lnTo>
                  <a:lnTo>
                    <a:pt x="327" y="269"/>
                  </a:lnTo>
                  <a:lnTo>
                    <a:pt x="265" y="267"/>
                  </a:lnTo>
                  <a:lnTo>
                    <a:pt x="201" y="264"/>
                  </a:lnTo>
                  <a:lnTo>
                    <a:pt x="138" y="258"/>
                  </a:lnTo>
                  <a:lnTo>
                    <a:pt x="81" y="248"/>
                  </a:lnTo>
                  <a:lnTo>
                    <a:pt x="33" y="235"/>
                  </a:lnTo>
                  <a:lnTo>
                    <a:pt x="0" y="220"/>
                  </a:lnTo>
                  <a:close/>
                </a:path>
              </a:pathLst>
            </a:custGeom>
            <a:solidFill>
              <a:srgbClr val="3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03" name="Freeform 15"/>
            <p:cNvSpPr>
              <a:spLocks/>
            </p:cNvSpPr>
            <p:nvPr/>
          </p:nvSpPr>
          <p:spPr bwMode="auto">
            <a:xfrm>
              <a:off x="5257" y="1871"/>
              <a:ext cx="86" cy="57"/>
            </a:xfrm>
            <a:custGeom>
              <a:avLst/>
              <a:gdLst>
                <a:gd name="T0" fmla="*/ 257 w 259"/>
                <a:gd name="T1" fmla="*/ 67 h 114"/>
                <a:gd name="T2" fmla="*/ 185 w 259"/>
                <a:gd name="T3" fmla="*/ 93 h 114"/>
                <a:gd name="T4" fmla="*/ 125 w 259"/>
                <a:gd name="T5" fmla="*/ 108 h 114"/>
                <a:gd name="T6" fmla="*/ 77 w 259"/>
                <a:gd name="T7" fmla="*/ 114 h 114"/>
                <a:gd name="T8" fmla="*/ 42 w 259"/>
                <a:gd name="T9" fmla="*/ 111 h 114"/>
                <a:gd name="T10" fmla="*/ 17 w 259"/>
                <a:gd name="T11" fmla="*/ 97 h 114"/>
                <a:gd name="T12" fmla="*/ 4 w 259"/>
                <a:gd name="T13" fmla="*/ 73 h 114"/>
                <a:gd name="T14" fmla="*/ 0 w 259"/>
                <a:gd name="T15" fmla="*/ 41 h 114"/>
                <a:gd name="T16" fmla="*/ 8 w 259"/>
                <a:gd name="T17" fmla="*/ 0 h 114"/>
                <a:gd name="T18" fmla="*/ 22 w 259"/>
                <a:gd name="T19" fmla="*/ 12 h 114"/>
                <a:gd name="T20" fmla="*/ 42 w 259"/>
                <a:gd name="T21" fmla="*/ 21 h 114"/>
                <a:gd name="T22" fmla="*/ 63 w 259"/>
                <a:gd name="T23" fmla="*/ 25 h 114"/>
                <a:gd name="T24" fmla="*/ 90 w 259"/>
                <a:gd name="T25" fmla="*/ 26 h 114"/>
                <a:gd name="T26" fmla="*/ 117 w 259"/>
                <a:gd name="T27" fmla="*/ 24 h 114"/>
                <a:gd name="T28" fmla="*/ 148 w 259"/>
                <a:gd name="T29" fmla="*/ 20 h 114"/>
                <a:gd name="T30" fmla="*/ 180 w 259"/>
                <a:gd name="T31" fmla="*/ 12 h 114"/>
                <a:gd name="T32" fmla="*/ 217 w 259"/>
                <a:gd name="T33" fmla="*/ 3 h 114"/>
                <a:gd name="T34" fmla="*/ 230 w 259"/>
                <a:gd name="T35" fmla="*/ 1 h 114"/>
                <a:gd name="T36" fmla="*/ 241 w 259"/>
                <a:gd name="T37" fmla="*/ 5 h 114"/>
                <a:gd name="T38" fmla="*/ 248 w 259"/>
                <a:gd name="T39" fmla="*/ 9 h 114"/>
                <a:gd name="T40" fmla="*/ 255 w 259"/>
                <a:gd name="T41" fmla="*/ 17 h 114"/>
                <a:gd name="T42" fmla="*/ 258 w 259"/>
                <a:gd name="T43" fmla="*/ 25 h 114"/>
                <a:gd name="T44" fmla="*/ 259 w 259"/>
                <a:gd name="T45" fmla="*/ 38 h 114"/>
                <a:gd name="T46" fmla="*/ 259 w 259"/>
                <a:gd name="T47" fmla="*/ 50 h 114"/>
                <a:gd name="T48" fmla="*/ 257 w 259"/>
                <a:gd name="T49" fmla="*/ 67 h 11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59"/>
                <a:gd name="T76" fmla="*/ 0 h 114"/>
                <a:gd name="T77" fmla="*/ 259 w 259"/>
                <a:gd name="T78" fmla="*/ 114 h 11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59" h="114">
                  <a:moveTo>
                    <a:pt x="257" y="67"/>
                  </a:moveTo>
                  <a:lnTo>
                    <a:pt x="185" y="93"/>
                  </a:lnTo>
                  <a:lnTo>
                    <a:pt x="125" y="108"/>
                  </a:lnTo>
                  <a:lnTo>
                    <a:pt x="77" y="114"/>
                  </a:lnTo>
                  <a:lnTo>
                    <a:pt x="42" y="111"/>
                  </a:lnTo>
                  <a:lnTo>
                    <a:pt x="17" y="97"/>
                  </a:lnTo>
                  <a:lnTo>
                    <a:pt x="4" y="73"/>
                  </a:lnTo>
                  <a:lnTo>
                    <a:pt x="0" y="41"/>
                  </a:lnTo>
                  <a:lnTo>
                    <a:pt x="8" y="0"/>
                  </a:lnTo>
                  <a:lnTo>
                    <a:pt x="22" y="12"/>
                  </a:lnTo>
                  <a:lnTo>
                    <a:pt x="42" y="21"/>
                  </a:lnTo>
                  <a:lnTo>
                    <a:pt x="63" y="25"/>
                  </a:lnTo>
                  <a:lnTo>
                    <a:pt x="90" y="26"/>
                  </a:lnTo>
                  <a:lnTo>
                    <a:pt x="117" y="24"/>
                  </a:lnTo>
                  <a:lnTo>
                    <a:pt x="148" y="20"/>
                  </a:lnTo>
                  <a:lnTo>
                    <a:pt x="180" y="12"/>
                  </a:lnTo>
                  <a:lnTo>
                    <a:pt x="217" y="3"/>
                  </a:lnTo>
                  <a:lnTo>
                    <a:pt x="230" y="1"/>
                  </a:lnTo>
                  <a:lnTo>
                    <a:pt x="241" y="5"/>
                  </a:lnTo>
                  <a:lnTo>
                    <a:pt x="248" y="9"/>
                  </a:lnTo>
                  <a:lnTo>
                    <a:pt x="255" y="17"/>
                  </a:lnTo>
                  <a:lnTo>
                    <a:pt x="258" y="25"/>
                  </a:lnTo>
                  <a:lnTo>
                    <a:pt x="259" y="38"/>
                  </a:lnTo>
                  <a:lnTo>
                    <a:pt x="259" y="50"/>
                  </a:lnTo>
                  <a:lnTo>
                    <a:pt x="257" y="67"/>
                  </a:lnTo>
                  <a:close/>
                </a:path>
              </a:pathLst>
            </a:custGeom>
            <a:solidFill>
              <a:srgbClr val="6E21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4" name="Freeform 16"/>
            <p:cNvSpPr>
              <a:spLocks/>
            </p:cNvSpPr>
            <p:nvPr/>
          </p:nvSpPr>
          <p:spPr bwMode="auto">
            <a:xfrm>
              <a:off x="5257" y="1892"/>
              <a:ext cx="115" cy="67"/>
            </a:xfrm>
            <a:custGeom>
              <a:avLst/>
              <a:gdLst>
                <a:gd name="T0" fmla="*/ 345 w 345"/>
                <a:gd name="T1" fmla="*/ 25 h 134"/>
                <a:gd name="T2" fmla="*/ 281 w 345"/>
                <a:gd name="T3" fmla="*/ 74 h 134"/>
                <a:gd name="T4" fmla="*/ 226 w 345"/>
                <a:gd name="T5" fmla="*/ 110 h 134"/>
                <a:gd name="T6" fmla="*/ 174 w 345"/>
                <a:gd name="T7" fmla="*/ 128 h 134"/>
                <a:gd name="T8" fmla="*/ 130 w 345"/>
                <a:gd name="T9" fmla="*/ 134 h 134"/>
                <a:gd name="T10" fmla="*/ 88 w 345"/>
                <a:gd name="T11" fmla="*/ 127 h 134"/>
                <a:gd name="T12" fmla="*/ 54 w 345"/>
                <a:gd name="T13" fmla="*/ 110 h 134"/>
                <a:gd name="T14" fmla="*/ 24 w 345"/>
                <a:gd name="T15" fmla="*/ 82 h 134"/>
                <a:gd name="T16" fmla="*/ 0 w 345"/>
                <a:gd name="T17" fmla="*/ 47 h 134"/>
                <a:gd name="T18" fmla="*/ 30 w 345"/>
                <a:gd name="T19" fmla="*/ 43 h 134"/>
                <a:gd name="T20" fmla="*/ 63 w 345"/>
                <a:gd name="T21" fmla="*/ 40 h 134"/>
                <a:gd name="T22" fmla="*/ 94 w 345"/>
                <a:gd name="T23" fmla="*/ 38 h 134"/>
                <a:gd name="T24" fmla="*/ 126 w 345"/>
                <a:gd name="T25" fmla="*/ 35 h 134"/>
                <a:gd name="T26" fmla="*/ 157 w 345"/>
                <a:gd name="T27" fmla="*/ 31 h 134"/>
                <a:gd name="T28" fmla="*/ 190 w 345"/>
                <a:gd name="T29" fmla="*/ 29 h 134"/>
                <a:gd name="T30" fmla="*/ 222 w 345"/>
                <a:gd name="T31" fmla="*/ 25 h 134"/>
                <a:gd name="T32" fmla="*/ 255 w 345"/>
                <a:gd name="T33" fmla="*/ 22 h 134"/>
                <a:gd name="T34" fmla="*/ 269 w 345"/>
                <a:gd name="T35" fmla="*/ 13 h 134"/>
                <a:gd name="T36" fmla="*/ 283 w 345"/>
                <a:gd name="T37" fmla="*/ 6 h 134"/>
                <a:gd name="T38" fmla="*/ 295 w 345"/>
                <a:gd name="T39" fmla="*/ 1 h 134"/>
                <a:gd name="T40" fmla="*/ 310 w 345"/>
                <a:gd name="T41" fmla="*/ 0 h 134"/>
                <a:gd name="T42" fmla="*/ 319 w 345"/>
                <a:gd name="T43" fmla="*/ 0 h 134"/>
                <a:gd name="T44" fmla="*/ 329 w 345"/>
                <a:gd name="T45" fmla="*/ 4 h 134"/>
                <a:gd name="T46" fmla="*/ 338 w 345"/>
                <a:gd name="T47" fmla="*/ 12 h 134"/>
                <a:gd name="T48" fmla="*/ 345 w 345"/>
                <a:gd name="T49" fmla="*/ 25 h 13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5"/>
                <a:gd name="T76" fmla="*/ 0 h 134"/>
                <a:gd name="T77" fmla="*/ 345 w 345"/>
                <a:gd name="T78" fmla="*/ 134 h 13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5" h="134">
                  <a:moveTo>
                    <a:pt x="345" y="25"/>
                  </a:moveTo>
                  <a:lnTo>
                    <a:pt x="281" y="74"/>
                  </a:lnTo>
                  <a:lnTo>
                    <a:pt x="226" y="110"/>
                  </a:lnTo>
                  <a:lnTo>
                    <a:pt x="174" y="128"/>
                  </a:lnTo>
                  <a:lnTo>
                    <a:pt x="130" y="134"/>
                  </a:lnTo>
                  <a:lnTo>
                    <a:pt x="88" y="127"/>
                  </a:lnTo>
                  <a:lnTo>
                    <a:pt x="54" y="110"/>
                  </a:lnTo>
                  <a:lnTo>
                    <a:pt x="24" y="82"/>
                  </a:lnTo>
                  <a:lnTo>
                    <a:pt x="0" y="47"/>
                  </a:lnTo>
                  <a:lnTo>
                    <a:pt x="30" y="43"/>
                  </a:lnTo>
                  <a:lnTo>
                    <a:pt x="63" y="40"/>
                  </a:lnTo>
                  <a:lnTo>
                    <a:pt x="94" y="38"/>
                  </a:lnTo>
                  <a:lnTo>
                    <a:pt x="126" y="35"/>
                  </a:lnTo>
                  <a:lnTo>
                    <a:pt x="157" y="31"/>
                  </a:lnTo>
                  <a:lnTo>
                    <a:pt x="190" y="29"/>
                  </a:lnTo>
                  <a:lnTo>
                    <a:pt x="222" y="25"/>
                  </a:lnTo>
                  <a:lnTo>
                    <a:pt x="255" y="22"/>
                  </a:lnTo>
                  <a:lnTo>
                    <a:pt x="269" y="13"/>
                  </a:lnTo>
                  <a:lnTo>
                    <a:pt x="283" y="6"/>
                  </a:lnTo>
                  <a:lnTo>
                    <a:pt x="295" y="1"/>
                  </a:lnTo>
                  <a:lnTo>
                    <a:pt x="310" y="0"/>
                  </a:lnTo>
                  <a:lnTo>
                    <a:pt x="319" y="0"/>
                  </a:lnTo>
                  <a:lnTo>
                    <a:pt x="329" y="4"/>
                  </a:lnTo>
                  <a:lnTo>
                    <a:pt x="338" y="12"/>
                  </a:lnTo>
                  <a:lnTo>
                    <a:pt x="345" y="25"/>
                  </a:lnTo>
                  <a:close/>
                </a:path>
              </a:pathLst>
            </a:custGeom>
            <a:solidFill>
              <a:srgbClr val="6E21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5" name="Freeform 17"/>
            <p:cNvSpPr>
              <a:spLocks/>
            </p:cNvSpPr>
            <p:nvPr/>
          </p:nvSpPr>
          <p:spPr bwMode="auto">
            <a:xfrm>
              <a:off x="4576" y="2117"/>
              <a:ext cx="756" cy="639"/>
            </a:xfrm>
            <a:custGeom>
              <a:avLst/>
              <a:gdLst>
                <a:gd name="T0" fmla="*/ 2202 w 2268"/>
                <a:gd name="T1" fmla="*/ 714 h 1280"/>
                <a:gd name="T2" fmla="*/ 2220 w 2268"/>
                <a:gd name="T3" fmla="*/ 514 h 1280"/>
                <a:gd name="T4" fmla="*/ 2238 w 2268"/>
                <a:gd name="T5" fmla="*/ 313 h 1280"/>
                <a:gd name="T6" fmla="*/ 2258 w 2268"/>
                <a:gd name="T7" fmla="*/ 114 h 1280"/>
                <a:gd name="T8" fmla="*/ 2230 w 2268"/>
                <a:gd name="T9" fmla="*/ 3 h 1280"/>
                <a:gd name="T10" fmla="*/ 2154 w 2268"/>
                <a:gd name="T11" fmla="*/ 1 h 1280"/>
                <a:gd name="T12" fmla="*/ 2075 w 2268"/>
                <a:gd name="T13" fmla="*/ 10 h 1280"/>
                <a:gd name="T14" fmla="*/ 1997 w 2268"/>
                <a:gd name="T15" fmla="*/ 13 h 1280"/>
                <a:gd name="T16" fmla="*/ 1757 w 2268"/>
                <a:gd name="T17" fmla="*/ 21 h 1280"/>
                <a:gd name="T18" fmla="*/ 1349 w 2268"/>
                <a:gd name="T19" fmla="*/ 47 h 1280"/>
                <a:gd name="T20" fmla="*/ 941 w 2268"/>
                <a:gd name="T21" fmla="*/ 73 h 1280"/>
                <a:gd name="T22" fmla="*/ 533 w 2268"/>
                <a:gd name="T23" fmla="*/ 101 h 1280"/>
                <a:gd name="T24" fmla="*/ 285 w 2268"/>
                <a:gd name="T25" fmla="*/ 124 h 1280"/>
                <a:gd name="T26" fmla="*/ 207 w 2268"/>
                <a:gd name="T27" fmla="*/ 152 h 1280"/>
                <a:gd name="T28" fmla="*/ 131 w 2268"/>
                <a:gd name="T29" fmla="*/ 183 h 1280"/>
                <a:gd name="T30" fmla="*/ 48 w 2268"/>
                <a:gd name="T31" fmla="*/ 208 h 1280"/>
                <a:gd name="T32" fmla="*/ 26 w 2268"/>
                <a:gd name="T33" fmla="*/ 269 h 1280"/>
                <a:gd name="T34" fmla="*/ 83 w 2268"/>
                <a:gd name="T35" fmla="*/ 379 h 1280"/>
                <a:gd name="T36" fmla="*/ 138 w 2268"/>
                <a:gd name="T37" fmla="*/ 488 h 1280"/>
                <a:gd name="T38" fmla="*/ 194 w 2268"/>
                <a:gd name="T39" fmla="*/ 598 h 1280"/>
                <a:gd name="T40" fmla="*/ 186 w 2268"/>
                <a:gd name="T41" fmla="*/ 746 h 1280"/>
                <a:gd name="T42" fmla="*/ 163 w 2268"/>
                <a:gd name="T43" fmla="*/ 911 h 1280"/>
                <a:gd name="T44" fmla="*/ 194 w 2268"/>
                <a:gd name="T45" fmla="*/ 1056 h 1280"/>
                <a:gd name="T46" fmla="*/ 262 w 2268"/>
                <a:gd name="T47" fmla="*/ 1186 h 1280"/>
                <a:gd name="T48" fmla="*/ 408 w 2268"/>
                <a:gd name="T49" fmla="*/ 1256 h 1280"/>
                <a:gd name="T50" fmla="*/ 615 w 2268"/>
                <a:gd name="T51" fmla="*/ 1270 h 1280"/>
                <a:gd name="T52" fmla="*/ 825 w 2268"/>
                <a:gd name="T53" fmla="*/ 1280 h 1280"/>
                <a:gd name="T54" fmla="*/ 1040 w 2268"/>
                <a:gd name="T55" fmla="*/ 1276 h 1280"/>
                <a:gd name="T56" fmla="*/ 1324 w 2268"/>
                <a:gd name="T57" fmla="*/ 1170 h 1280"/>
                <a:gd name="T58" fmla="*/ 1593 w 2268"/>
                <a:gd name="T59" fmla="*/ 1094 h 1280"/>
                <a:gd name="T60" fmla="*/ 1796 w 2268"/>
                <a:gd name="T61" fmla="*/ 1110 h 1280"/>
                <a:gd name="T62" fmla="*/ 1976 w 2268"/>
                <a:gd name="T63" fmla="*/ 1131 h 1280"/>
                <a:gd name="T64" fmla="*/ 2084 w 2268"/>
                <a:gd name="T65" fmla="*/ 1077 h 1280"/>
                <a:gd name="T66" fmla="*/ 2104 w 2268"/>
                <a:gd name="T67" fmla="*/ 1003 h 1280"/>
                <a:gd name="T68" fmla="*/ 2125 w 2268"/>
                <a:gd name="T69" fmla="*/ 927 h 1280"/>
                <a:gd name="T70" fmla="*/ 2163 w 2268"/>
                <a:gd name="T71" fmla="*/ 853 h 128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68"/>
                <a:gd name="T109" fmla="*/ 0 h 1280"/>
                <a:gd name="T110" fmla="*/ 2268 w 2268"/>
                <a:gd name="T111" fmla="*/ 1280 h 128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68" h="1280">
                  <a:moveTo>
                    <a:pt x="2193" y="816"/>
                  </a:moveTo>
                  <a:lnTo>
                    <a:pt x="2202" y="714"/>
                  </a:lnTo>
                  <a:lnTo>
                    <a:pt x="2210" y="615"/>
                  </a:lnTo>
                  <a:lnTo>
                    <a:pt x="2220" y="514"/>
                  </a:lnTo>
                  <a:lnTo>
                    <a:pt x="2230" y="415"/>
                  </a:lnTo>
                  <a:lnTo>
                    <a:pt x="2238" y="313"/>
                  </a:lnTo>
                  <a:lnTo>
                    <a:pt x="2248" y="214"/>
                  </a:lnTo>
                  <a:lnTo>
                    <a:pt x="2258" y="114"/>
                  </a:lnTo>
                  <a:lnTo>
                    <a:pt x="2268" y="14"/>
                  </a:lnTo>
                  <a:lnTo>
                    <a:pt x="2230" y="3"/>
                  </a:lnTo>
                  <a:lnTo>
                    <a:pt x="2193" y="0"/>
                  </a:lnTo>
                  <a:lnTo>
                    <a:pt x="2154" y="1"/>
                  </a:lnTo>
                  <a:lnTo>
                    <a:pt x="2114" y="7"/>
                  </a:lnTo>
                  <a:lnTo>
                    <a:pt x="2075" y="10"/>
                  </a:lnTo>
                  <a:lnTo>
                    <a:pt x="2035" y="14"/>
                  </a:lnTo>
                  <a:lnTo>
                    <a:pt x="1997" y="13"/>
                  </a:lnTo>
                  <a:lnTo>
                    <a:pt x="1962" y="8"/>
                  </a:lnTo>
                  <a:lnTo>
                    <a:pt x="1757" y="21"/>
                  </a:lnTo>
                  <a:lnTo>
                    <a:pt x="1554" y="34"/>
                  </a:lnTo>
                  <a:lnTo>
                    <a:pt x="1349" y="47"/>
                  </a:lnTo>
                  <a:lnTo>
                    <a:pt x="1146" y="61"/>
                  </a:lnTo>
                  <a:lnTo>
                    <a:pt x="941" y="73"/>
                  </a:lnTo>
                  <a:lnTo>
                    <a:pt x="738" y="88"/>
                  </a:lnTo>
                  <a:lnTo>
                    <a:pt x="533" y="101"/>
                  </a:lnTo>
                  <a:lnTo>
                    <a:pt x="330" y="115"/>
                  </a:lnTo>
                  <a:lnTo>
                    <a:pt x="285" y="124"/>
                  </a:lnTo>
                  <a:lnTo>
                    <a:pt x="245" y="137"/>
                  </a:lnTo>
                  <a:lnTo>
                    <a:pt x="207" y="152"/>
                  </a:lnTo>
                  <a:lnTo>
                    <a:pt x="170" y="168"/>
                  </a:lnTo>
                  <a:lnTo>
                    <a:pt x="131" y="183"/>
                  </a:lnTo>
                  <a:lnTo>
                    <a:pt x="91" y="197"/>
                  </a:lnTo>
                  <a:lnTo>
                    <a:pt x="48" y="208"/>
                  </a:lnTo>
                  <a:lnTo>
                    <a:pt x="0" y="214"/>
                  </a:lnTo>
                  <a:lnTo>
                    <a:pt x="26" y="269"/>
                  </a:lnTo>
                  <a:lnTo>
                    <a:pt x="55" y="324"/>
                  </a:lnTo>
                  <a:lnTo>
                    <a:pt x="83" y="379"/>
                  </a:lnTo>
                  <a:lnTo>
                    <a:pt x="111" y="434"/>
                  </a:lnTo>
                  <a:lnTo>
                    <a:pt x="138" y="488"/>
                  </a:lnTo>
                  <a:lnTo>
                    <a:pt x="166" y="543"/>
                  </a:lnTo>
                  <a:lnTo>
                    <a:pt x="194" y="598"/>
                  </a:lnTo>
                  <a:lnTo>
                    <a:pt x="223" y="653"/>
                  </a:lnTo>
                  <a:lnTo>
                    <a:pt x="186" y="746"/>
                  </a:lnTo>
                  <a:lnTo>
                    <a:pt x="168" y="833"/>
                  </a:lnTo>
                  <a:lnTo>
                    <a:pt x="163" y="911"/>
                  </a:lnTo>
                  <a:lnTo>
                    <a:pt x="175" y="987"/>
                  </a:lnTo>
                  <a:lnTo>
                    <a:pt x="194" y="1056"/>
                  </a:lnTo>
                  <a:lnTo>
                    <a:pt x="225" y="1123"/>
                  </a:lnTo>
                  <a:lnTo>
                    <a:pt x="262" y="1186"/>
                  </a:lnTo>
                  <a:lnTo>
                    <a:pt x="304" y="1248"/>
                  </a:lnTo>
                  <a:lnTo>
                    <a:pt x="408" y="1256"/>
                  </a:lnTo>
                  <a:lnTo>
                    <a:pt x="511" y="1264"/>
                  </a:lnTo>
                  <a:lnTo>
                    <a:pt x="615" y="1270"/>
                  </a:lnTo>
                  <a:lnTo>
                    <a:pt x="721" y="1277"/>
                  </a:lnTo>
                  <a:lnTo>
                    <a:pt x="825" y="1280"/>
                  </a:lnTo>
                  <a:lnTo>
                    <a:pt x="933" y="1280"/>
                  </a:lnTo>
                  <a:lnTo>
                    <a:pt x="1040" y="1276"/>
                  </a:lnTo>
                  <a:lnTo>
                    <a:pt x="1150" y="1268"/>
                  </a:lnTo>
                  <a:lnTo>
                    <a:pt x="1324" y="1170"/>
                  </a:lnTo>
                  <a:lnTo>
                    <a:pt x="1470" y="1115"/>
                  </a:lnTo>
                  <a:lnTo>
                    <a:pt x="1593" y="1094"/>
                  </a:lnTo>
                  <a:lnTo>
                    <a:pt x="1702" y="1097"/>
                  </a:lnTo>
                  <a:lnTo>
                    <a:pt x="1796" y="1110"/>
                  </a:lnTo>
                  <a:lnTo>
                    <a:pt x="1887" y="1126"/>
                  </a:lnTo>
                  <a:lnTo>
                    <a:pt x="1976" y="1131"/>
                  </a:lnTo>
                  <a:lnTo>
                    <a:pt x="2072" y="1116"/>
                  </a:lnTo>
                  <a:lnTo>
                    <a:pt x="2084" y="1077"/>
                  </a:lnTo>
                  <a:lnTo>
                    <a:pt x="2094" y="1041"/>
                  </a:lnTo>
                  <a:lnTo>
                    <a:pt x="2104" y="1003"/>
                  </a:lnTo>
                  <a:lnTo>
                    <a:pt x="2114" y="966"/>
                  </a:lnTo>
                  <a:lnTo>
                    <a:pt x="2125" y="927"/>
                  </a:lnTo>
                  <a:lnTo>
                    <a:pt x="2142" y="891"/>
                  </a:lnTo>
                  <a:lnTo>
                    <a:pt x="2163" y="853"/>
                  </a:lnTo>
                  <a:lnTo>
                    <a:pt x="2193" y="816"/>
                  </a:lnTo>
                  <a:close/>
                </a:path>
              </a:pathLst>
            </a:custGeom>
            <a:solidFill>
              <a:srgbClr val="6E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6" name="Freeform 18"/>
            <p:cNvSpPr>
              <a:spLocks/>
            </p:cNvSpPr>
            <p:nvPr/>
          </p:nvSpPr>
          <p:spPr bwMode="auto">
            <a:xfrm>
              <a:off x="4584" y="2122"/>
              <a:ext cx="740" cy="623"/>
            </a:xfrm>
            <a:custGeom>
              <a:avLst/>
              <a:gdLst>
                <a:gd name="T0" fmla="*/ 2123 w 2220"/>
                <a:gd name="T1" fmla="*/ 675 h 1244"/>
                <a:gd name="T2" fmla="*/ 2151 w 2220"/>
                <a:gd name="T3" fmla="*/ 487 h 1244"/>
                <a:gd name="T4" fmla="*/ 2180 w 2220"/>
                <a:gd name="T5" fmla="*/ 297 h 1244"/>
                <a:gd name="T6" fmla="*/ 2209 w 2220"/>
                <a:gd name="T7" fmla="*/ 108 h 1244"/>
                <a:gd name="T8" fmla="*/ 2183 w 2220"/>
                <a:gd name="T9" fmla="*/ 4 h 1244"/>
                <a:gd name="T10" fmla="*/ 2100 w 2220"/>
                <a:gd name="T11" fmla="*/ 1 h 1244"/>
                <a:gd name="T12" fmla="*/ 2012 w 2220"/>
                <a:gd name="T13" fmla="*/ 8 h 1244"/>
                <a:gd name="T14" fmla="*/ 1931 w 2220"/>
                <a:gd name="T15" fmla="*/ 9 h 1244"/>
                <a:gd name="T16" fmla="*/ 1700 w 2220"/>
                <a:gd name="T17" fmla="*/ 15 h 1244"/>
                <a:gd name="T18" fmla="*/ 1314 w 2220"/>
                <a:gd name="T19" fmla="*/ 42 h 1244"/>
                <a:gd name="T20" fmla="*/ 928 w 2220"/>
                <a:gd name="T21" fmla="*/ 66 h 1244"/>
                <a:gd name="T22" fmla="*/ 542 w 2220"/>
                <a:gd name="T23" fmla="*/ 93 h 1244"/>
                <a:gd name="T24" fmla="*/ 304 w 2220"/>
                <a:gd name="T25" fmla="*/ 113 h 1244"/>
                <a:gd name="T26" fmla="*/ 220 w 2220"/>
                <a:gd name="T27" fmla="*/ 142 h 1244"/>
                <a:gd name="T28" fmla="*/ 135 w 2220"/>
                <a:gd name="T29" fmla="*/ 175 h 1244"/>
                <a:gd name="T30" fmla="*/ 46 w 2220"/>
                <a:gd name="T31" fmla="*/ 201 h 1244"/>
                <a:gd name="T32" fmla="*/ 25 w 2220"/>
                <a:gd name="T33" fmla="*/ 258 h 1244"/>
                <a:gd name="T34" fmla="*/ 77 w 2220"/>
                <a:gd name="T35" fmla="*/ 363 h 1244"/>
                <a:gd name="T36" fmla="*/ 129 w 2220"/>
                <a:gd name="T37" fmla="*/ 466 h 1244"/>
                <a:gd name="T38" fmla="*/ 183 w 2220"/>
                <a:gd name="T39" fmla="*/ 570 h 1244"/>
                <a:gd name="T40" fmla="*/ 177 w 2220"/>
                <a:gd name="T41" fmla="*/ 710 h 1244"/>
                <a:gd name="T42" fmla="*/ 166 w 2220"/>
                <a:gd name="T43" fmla="*/ 865 h 1244"/>
                <a:gd name="T44" fmla="*/ 208 w 2220"/>
                <a:gd name="T45" fmla="*/ 1000 h 1244"/>
                <a:gd name="T46" fmla="*/ 282 w 2220"/>
                <a:gd name="T47" fmla="*/ 1121 h 1244"/>
                <a:gd name="T48" fmla="*/ 422 w 2220"/>
                <a:gd name="T49" fmla="*/ 1188 h 1244"/>
                <a:gd name="T50" fmla="*/ 616 w 2220"/>
                <a:gd name="T51" fmla="*/ 1214 h 1244"/>
                <a:gd name="T52" fmla="*/ 813 w 2220"/>
                <a:gd name="T53" fmla="*/ 1238 h 1244"/>
                <a:gd name="T54" fmla="*/ 1016 w 2220"/>
                <a:gd name="T55" fmla="*/ 1244 h 1244"/>
                <a:gd name="T56" fmla="*/ 1285 w 2220"/>
                <a:gd name="T57" fmla="*/ 1145 h 1244"/>
                <a:gd name="T58" fmla="*/ 1544 w 2220"/>
                <a:gd name="T59" fmla="*/ 1063 h 1244"/>
                <a:gd name="T60" fmla="*/ 1736 w 2220"/>
                <a:gd name="T61" fmla="*/ 1061 h 1244"/>
                <a:gd name="T62" fmla="*/ 1907 w 2220"/>
                <a:gd name="T63" fmla="*/ 1069 h 1244"/>
                <a:gd name="T64" fmla="*/ 2010 w 2220"/>
                <a:gd name="T65" fmla="*/ 1018 h 1244"/>
                <a:gd name="T66" fmla="*/ 2029 w 2220"/>
                <a:gd name="T67" fmla="*/ 946 h 1244"/>
                <a:gd name="T68" fmla="*/ 2051 w 2220"/>
                <a:gd name="T69" fmla="*/ 876 h 1244"/>
                <a:gd name="T70" fmla="*/ 2086 w 2220"/>
                <a:gd name="T71" fmla="*/ 805 h 12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20"/>
                <a:gd name="T109" fmla="*/ 0 h 1244"/>
                <a:gd name="T110" fmla="*/ 2220 w 2220"/>
                <a:gd name="T111" fmla="*/ 1244 h 124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20" h="1244">
                  <a:moveTo>
                    <a:pt x="2114" y="771"/>
                  </a:moveTo>
                  <a:lnTo>
                    <a:pt x="2123" y="675"/>
                  </a:lnTo>
                  <a:lnTo>
                    <a:pt x="2137" y="581"/>
                  </a:lnTo>
                  <a:lnTo>
                    <a:pt x="2151" y="487"/>
                  </a:lnTo>
                  <a:lnTo>
                    <a:pt x="2166" y="393"/>
                  </a:lnTo>
                  <a:lnTo>
                    <a:pt x="2180" y="297"/>
                  </a:lnTo>
                  <a:lnTo>
                    <a:pt x="2196" y="203"/>
                  </a:lnTo>
                  <a:lnTo>
                    <a:pt x="2209" y="108"/>
                  </a:lnTo>
                  <a:lnTo>
                    <a:pt x="2220" y="14"/>
                  </a:lnTo>
                  <a:lnTo>
                    <a:pt x="2183" y="4"/>
                  </a:lnTo>
                  <a:lnTo>
                    <a:pt x="2142" y="0"/>
                  </a:lnTo>
                  <a:lnTo>
                    <a:pt x="2100" y="1"/>
                  </a:lnTo>
                  <a:lnTo>
                    <a:pt x="2058" y="5"/>
                  </a:lnTo>
                  <a:lnTo>
                    <a:pt x="2012" y="8"/>
                  </a:lnTo>
                  <a:lnTo>
                    <a:pt x="1970" y="10"/>
                  </a:lnTo>
                  <a:lnTo>
                    <a:pt x="1931" y="9"/>
                  </a:lnTo>
                  <a:lnTo>
                    <a:pt x="1895" y="4"/>
                  </a:lnTo>
                  <a:lnTo>
                    <a:pt x="1700" y="15"/>
                  </a:lnTo>
                  <a:lnTo>
                    <a:pt x="1509" y="29"/>
                  </a:lnTo>
                  <a:lnTo>
                    <a:pt x="1314" y="42"/>
                  </a:lnTo>
                  <a:lnTo>
                    <a:pt x="1122" y="55"/>
                  </a:lnTo>
                  <a:lnTo>
                    <a:pt x="928" y="66"/>
                  </a:lnTo>
                  <a:lnTo>
                    <a:pt x="735" y="79"/>
                  </a:lnTo>
                  <a:lnTo>
                    <a:pt x="542" y="93"/>
                  </a:lnTo>
                  <a:lnTo>
                    <a:pt x="350" y="106"/>
                  </a:lnTo>
                  <a:lnTo>
                    <a:pt x="304" y="113"/>
                  </a:lnTo>
                  <a:lnTo>
                    <a:pt x="262" y="128"/>
                  </a:lnTo>
                  <a:lnTo>
                    <a:pt x="220" y="142"/>
                  </a:lnTo>
                  <a:lnTo>
                    <a:pt x="179" y="160"/>
                  </a:lnTo>
                  <a:lnTo>
                    <a:pt x="135" y="175"/>
                  </a:lnTo>
                  <a:lnTo>
                    <a:pt x="91" y="190"/>
                  </a:lnTo>
                  <a:lnTo>
                    <a:pt x="46" y="201"/>
                  </a:lnTo>
                  <a:lnTo>
                    <a:pt x="0" y="207"/>
                  </a:lnTo>
                  <a:lnTo>
                    <a:pt x="25" y="258"/>
                  </a:lnTo>
                  <a:lnTo>
                    <a:pt x="52" y="311"/>
                  </a:lnTo>
                  <a:lnTo>
                    <a:pt x="77" y="363"/>
                  </a:lnTo>
                  <a:lnTo>
                    <a:pt x="104" y="415"/>
                  </a:lnTo>
                  <a:lnTo>
                    <a:pt x="129" y="466"/>
                  </a:lnTo>
                  <a:lnTo>
                    <a:pt x="156" y="518"/>
                  </a:lnTo>
                  <a:lnTo>
                    <a:pt x="183" y="570"/>
                  </a:lnTo>
                  <a:lnTo>
                    <a:pt x="210" y="623"/>
                  </a:lnTo>
                  <a:lnTo>
                    <a:pt x="177" y="710"/>
                  </a:lnTo>
                  <a:lnTo>
                    <a:pt x="163" y="792"/>
                  </a:lnTo>
                  <a:lnTo>
                    <a:pt x="166" y="865"/>
                  </a:lnTo>
                  <a:lnTo>
                    <a:pt x="183" y="936"/>
                  </a:lnTo>
                  <a:lnTo>
                    <a:pt x="208" y="1000"/>
                  </a:lnTo>
                  <a:lnTo>
                    <a:pt x="242" y="1063"/>
                  </a:lnTo>
                  <a:lnTo>
                    <a:pt x="282" y="1121"/>
                  </a:lnTo>
                  <a:lnTo>
                    <a:pt x="324" y="1180"/>
                  </a:lnTo>
                  <a:lnTo>
                    <a:pt x="422" y="1188"/>
                  </a:lnTo>
                  <a:lnTo>
                    <a:pt x="519" y="1201"/>
                  </a:lnTo>
                  <a:lnTo>
                    <a:pt x="616" y="1214"/>
                  </a:lnTo>
                  <a:lnTo>
                    <a:pt x="715" y="1227"/>
                  </a:lnTo>
                  <a:lnTo>
                    <a:pt x="813" y="1238"/>
                  </a:lnTo>
                  <a:lnTo>
                    <a:pt x="914" y="1244"/>
                  </a:lnTo>
                  <a:lnTo>
                    <a:pt x="1016" y="1244"/>
                  </a:lnTo>
                  <a:lnTo>
                    <a:pt x="1122" y="1239"/>
                  </a:lnTo>
                  <a:lnTo>
                    <a:pt x="1285" y="1145"/>
                  </a:lnTo>
                  <a:lnTo>
                    <a:pt x="1425" y="1089"/>
                  </a:lnTo>
                  <a:lnTo>
                    <a:pt x="1544" y="1063"/>
                  </a:lnTo>
                  <a:lnTo>
                    <a:pt x="1645" y="1057"/>
                  </a:lnTo>
                  <a:lnTo>
                    <a:pt x="1736" y="1061"/>
                  </a:lnTo>
                  <a:lnTo>
                    <a:pt x="1822" y="1069"/>
                  </a:lnTo>
                  <a:lnTo>
                    <a:pt x="1907" y="1069"/>
                  </a:lnTo>
                  <a:lnTo>
                    <a:pt x="1998" y="1055"/>
                  </a:lnTo>
                  <a:lnTo>
                    <a:pt x="2010" y="1018"/>
                  </a:lnTo>
                  <a:lnTo>
                    <a:pt x="2021" y="983"/>
                  </a:lnTo>
                  <a:lnTo>
                    <a:pt x="2029" y="946"/>
                  </a:lnTo>
                  <a:lnTo>
                    <a:pt x="2039" y="911"/>
                  </a:lnTo>
                  <a:lnTo>
                    <a:pt x="2051" y="876"/>
                  </a:lnTo>
                  <a:lnTo>
                    <a:pt x="2066" y="841"/>
                  </a:lnTo>
                  <a:lnTo>
                    <a:pt x="2086" y="805"/>
                  </a:lnTo>
                  <a:lnTo>
                    <a:pt x="2114" y="771"/>
                  </a:lnTo>
                  <a:close/>
                </a:path>
              </a:pathLst>
            </a:custGeom>
            <a:solidFill>
              <a:srgbClr val="7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07" name="Freeform 19"/>
            <p:cNvSpPr>
              <a:spLocks/>
            </p:cNvSpPr>
            <p:nvPr/>
          </p:nvSpPr>
          <p:spPr bwMode="auto">
            <a:xfrm>
              <a:off x="4592" y="2128"/>
              <a:ext cx="724" cy="607"/>
            </a:xfrm>
            <a:custGeom>
              <a:avLst/>
              <a:gdLst>
                <a:gd name="T0" fmla="*/ 2046 w 2172"/>
                <a:gd name="T1" fmla="*/ 636 h 1216"/>
                <a:gd name="T2" fmla="*/ 2082 w 2172"/>
                <a:gd name="T3" fmla="*/ 459 h 1216"/>
                <a:gd name="T4" fmla="*/ 2123 w 2172"/>
                <a:gd name="T5" fmla="*/ 282 h 1216"/>
                <a:gd name="T6" fmla="*/ 2159 w 2172"/>
                <a:gd name="T7" fmla="*/ 106 h 1216"/>
                <a:gd name="T8" fmla="*/ 2135 w 2172"/>
                <a:gd name="T9" fmla="*/ 5 h 1216"/>
                <a:gd name="T10" fmla="*/ 2048 w 2172"/>
                <a:gd name="T11" fmla="*/ 0 h 1216"/>
                <a:gd name="T12" fmla="*/ 1950 w 2172"/>
                <a:gd name="T13" fmla="*/ 7 h 1216"/>
                <a:gd name="T14" fmla="*/ 1864 w 2172"/>
                <a:gd name="T15" fmla="*/ 8 h 1216"/>
                <a:gd name="T16" fmla="*/ 1645 w 2172"/>
                <a:gd name="T17" fmla="*/ 15 h 1216"/>
                <a:gd name="T18" fmla="*/ 1278 w 2172"/>
                <a:gd name="T19" fmla="*/ 38 h 1216"/>
                <a:gd name="T20" fmla="*/ 914 w 2172"/>
                <a:gd name="T21" fmla="*/ 62 h 1216"/>
                <a:gd name="T22" fmla="*/ 550 w 2172"/>
                <a:gd name="T23" fmla="*/ 85 h 1216"/>
                <a:gd name="T24" fmla="*/ 324 w 2172"/>
                <a:gd name="T25" fmla="*/ 107 h 1216"/>
                <a:gd name="T26" fmla="*/ 232 w 2172"/>
                <a:gd name="T27" fmla="*/ 137 h 1216"/>
                <a:gd name="T28" fmla="*/ 139 w 2172"/>
                <a:gd name="T29" fmla="*/ 171 h 1216"/>
                <a:gd name="T30" fmla="*/ 45 w 2172"/>
                <a:gd name="T31" fmla="*/ 197 h 1216"/>
                <a:gd name="T32" fmla="*/ 24 w 2172"/>
                <a:gd name="T33" fmla="*/ 252 h 1216"/>
                <a:gd name="T34" fmla="*/ 73 w 2172"/>
                <a:gd name="T35" fmla="*/ 350 h 1216"/>
                <a:gd name="T36" fmla="*/ 122 w 2172"/>
                <a:gd name="T37" fmla="*/ 448 h 1216"/>
                <a:gd name="T38" fmla="*/ 173 w 2172"/>
                <a:gd name="T39" fmla="*/ 546 h 1216"/>
                <a:gd name="T40" fmla="*/ 169 w 2172"/>
                <a:gd name="T41" fmla="*/ 679 h 1216"/>
                <a:gd name="T42" fmla="*/ 169 w 2172"/>
                <a:gd name="T43" fmla="*/ 823 h 1216"/>
                <a:gd name="T44" fmla="*/ 223 w 2172"/>
                <a:gd name="T45" fmla="*/ 947 h 1216"/>
                <a:gd name="T46" fmla="*/ 302 w 2172"/>
                <a:gd name="T47" fmla="*/ 1059 h 1216"/>
                <a:gd name="T48" fmla="*/ 434 w 2172"/>
                <a:gd name="T49" fmla="*/ 1123 h 1216"/>
                <a:gd name="T50" fmla="*/ 618 w 2172"/>
                <a:gd name="T51" fmla="*/ 1160 h 1216"/>
                <a:gd name="T52" fmla="*/ 803 w 2172"/>
                <a:gd name="T53" fmla="*/ 1198 h 1216"/>
                <a:gd name="T54" fmla="*/ 993 w 2172"/>
                <a:gd name="T55" fmla="*/ 1216 h 1216"/>
                <a:gd name="T56" fmla="*/ 1247 w 2172"/>
                <a:gd name="T57" fmla="*/ 1122 h 1216"/>
                <a:gd name="T58" fmla="*/ 1492 w 2172"/>
                <a:gd name="T59" fmla="*/ 1032 h 1216"/>
                <a:gd name="T60" fmla="*/ 1675 w 2172"/>
                <a:gd name="T61" fmla="*/ 1016 h 1216"/>
                <a:gd name="T62" fmla="*/ 1839 w 2172"/>
                <a:gd name="T63" fmla="*/ 1012 h 1216"/>
                <a:gd name="T64" fmla="*/ 1936 w 2172"/>
                <a:gd name="T65" fmla="*/ 961 h 1216"/>
                <a:gd name="T66" fmla="*/ 1953 w 2172"/>
                <a:gd name="T67" fmla="*/ 893 h 1216"/>
                <a:gd name="T68" fmla="*/ 1973 w 2172"/>
                <a:gd name="T69" fmla="*/ 825 h 1216"/>
                <a:gd name="T70" fmla="*/ 2008 w 2172"/>
                <a:gd name="T71" fmla="*/ 759 h 12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72"/>
                <a:gd name="T109" fmla="*/ 0 h 1216"/>
                <a:gd name="T110" fmla="*/ 2172 w 2172"/>
                <a:gd name="T111" fmla="*/ 1216 h 121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72" h="1216">
                  <a:moveTo>
                    <a:pt x="2035" y="726"/>
                  </a:moveTo>
                  <a:lnTo>
                    <a:pt x="2046" y="636"/>
                  </a:lnTo>
                  <a:lnTo>
                    <a:pt x="2062" y="547"/>
                  </a:lnTo>
                  <a:lnTo>
                    <a:pt x="2082" y="459"/>
                  </a:lnTo>
                  <a:lnTo>
                    <a:pt x="2103" y="371"/>
                  </a:lnTo>
                  <a:lnTo>
                    <a:pt x="2123" y="282"/>
                  </a:lnTo>
                  <a:lnTo>
                    <a:pt x="2144" y="195"/>
                  </a:lnTo>
                  <a:lnTo>
                    <a:pt x="2159" y="106"/>
                  </a:lnTo>
                  <a:lnTo>
                    <a:pt x="2172" y="17"/>
                  </a:lnTo>
                  <a:lnTo>
                    <a:pt x="2135" y="5"/>
                  </a:lnTo>
                  <a:lnTo>
                    <a:pt x="2094" y="2"/>
                  </a:lnTo>
                  <a:lnTo>
                    <a:pt x="2048" y="0"/>
                  </a:lnTo>
                  <a:lnTo>
                    <a:pt x="2000" y="4"/>
                  </a:lnTo>
                  <a:lnTo>
                    <a:pt x="1950" y="7"/>
                  </a:lnTo>
                  <a:lnTo>
                    <a:pt x="1905" y="9"/>
                  </a:lnTo>
                  <a:lnTo>
                    <a:pt x="1864" y="8"/>
                  </a:lnTo>
                  <a:lnTo>
                    <a:pt x="1829" y="3"/>
                  </a:lnTo>
                  <a:lnTo>
                    <a:pt x="1645" y="15"/>
                  </a:lnTo>
                  <a:lnTo>
                    <a:pt x="1462" y="26"/>
                  </a:lnTo>
                  <a:lnTo>
                    <a:pt x="1278" y="38"/>
                  </a:lnTo>
                  <a:lnTo>
                    <a:pt x="1096" y="50"/>
                  </a:lnTo>
                  <a:lnTo>
                    <a:pt x="914" y="62"/>
                  </a:lnTo>
                  <a:lnTo>
                    <a:pt x="732" y="73"/>
                  </a:lnTo>
                  <a:lnTo>
                    <a:pt x="550" y="85"/>
                  </a:lnTo>
                  <a:lnTo>
                    <a:pt x="368" y="98"/>
                  </a:lnTo>
                  <a:lnTo>
                    <a:pt x="324" y="107"/>
                  </a:lnTo>
                  <a:lnTo>
                    <a:pt x="279" y="120"/>
                  </a:lnTo>
                  <a:lnTo>
                    <a:pt x="232" y="137"/>
                  </a:lnTo>
                  <a:lnTo>
                    <a:pt x="187" y="156"/>
                  </a:lnTo>
                  <a:lnTo>
                    <a:pt x="139" y="171"/>
                  </a:lnTo>
                  <a:lnTo>
                    <a:pt x="93" y="187"/>
                  </a:lnTo>
                  <a:lnTo>
                    <a:pt x="45" y="197"/>
                  </a:lnTo>
                  <a:lnTo>
                    <a:pt x="0" y="204"/>
                  </a:lnTo>
                  <a:lnTo>
                    <a:pt x="24" y="252"/>
                  </a:lnTo>
                  <a:lnTo>
                    <a:pt x="49" y="302"/>
                  </a:lnTo>
                  <a:lnTo>
                    <a:pt x="73" y="350"/>
                  </a:lnTo>
                  <a:lnTo>
                    <a:pt x="98" y="400"/>
                  </a:lnTo>
                  <a:lnTo>
                    <a:pt x="122" y="448"/>
                  </a:lnTo>
                  <a:lnTo>
                    <a:pt x="148" y="498"/>
                  </a:lnTo>
                  <a:lnTo>
                    <a:pt x="173" y="546"/>
                  </a:lnTo>
                  <a:lnTo>
                    <a:pt x="199" y="597"/>
                  </a:lnTo>
                  <a:lnTo>
                    <a:pt x="169" y="679"/>
                  </a:lnTo>
                  <a:lnTo>
                    <a:pt x="160" y="755"/>
                  </a:lnTo>
                  <a:lnTo>
                    <a:pt x="169" y="823"/>
                  </a:lnTo>
                  <a:lnTo>
                    <a:pt x="192" y="888"/>
                  </a:lnTo>
                  <a:lnTo>
                    <a:pt x="223" y="947"/>
                  </a:lnTo>
                  <a:lnTo>
                    <a:pt x="261" y="1004"/>
                  </a:lnTo>
                  <a:lnTo>
                    <a:pt x="302" y="1059"/>
                  </a:lnTo>
                  <a:lnTo>
                    <a:pt x="343" y="1114"/>
                  </a:lnTo>
                  <a:lnTo>
                    <a:pt x="434" y="1123"/>
                  </a:lnTo>
                  <a:lnTo>
                    <a:pt x="526" y="1140"/>
                  </a:lnTo>
                  <a:lnTo>
                    <a:pt x="618" y="1160"/>
                  </a:lnTo>
                  <a:lnTo>
                    <a:pt x="711" y="1181"/>
                  </a:lnTo>
                  <a:lnTo>
                    <a:pt x="803" y="1198"/>
                  </a:lnTo>
                  <a:lnTo>
                    <a:pt x="897" y="1211"/>
                  </a:lnTo>
                  <a:lnTo>
                    <a:pt x="993" y="1216"/>
                  </a:lnTo>
                  <a:lnTo>
                    <a:pt x="1092" y="1213"/>
                  </a:lnTo>
                  <a:lnTo>
                    <a:pt x="1247" y="1122"/>
                  </a:lnTo>
                  <a:lnTo>
                    <a:pt x="1380" y="1064"/>
                  </a:lnTo>
                  <a:lnTo>
                    <a:pt x="1492" y="1032"/>
                  </a:lnTo>
                  <a:lnTo>
                    <a:pt x="1589" y="1020"/>
                  </a:lnTo>
                  <a:lnTo>
                    <a:pt x="1675" y="1016"/>
                  </a:lnTo>
                  <a:lnTo>
                    <a:pt x="1758" y="1016"/>
                  </a:lnTo>
                  <a:lnTo>
                    <a:pt x="1839" y="1012"/>
                  </a:lnTo>
                  <a:lnTo>
                    <a:pt x="1926" y="996"/>
                  </a:lnTo>
                  <a:lnTo>
                    <a:pt x="1936" y="961"/>
                  </a:lnTo>
                  <a:lnTo>
                    <a:pt x="1946" y="927"/>
                  </a:lnTo>
                  <a:lnTo>
                    <a:pt x="1953" y="893"/>
                  </a:lnTo>
                  <a:lnTo>
                    <a:pt x="1963" y="861"/>
                  </a:lnTo>
                  <a:lnTo>
                    <a:pt x="1973" y="825"/>
                  </a:lnTo>
                  <a:lnTo>
                    <a:pt x="1988" y="793"/>
                  </a:lnTo>
                  <a:lnTo>
                    <a:pt x="2008" y="759"/>
                  </a:lnTo>
                  <a:lnTo>
                    <a:pt x="2035" y="726"/>
                  </a:lnTo>
                  <a:close/>
                </a:path>
              </a:pathLst>
            </a:custGeom>
            <a:solidFill>
              <a:srgbClr val="8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08" name="Freeform 20"/>
            <p:cNvSpPr>
              <a:spLocks/>
            </p:cNvSpPr>
            <p:nvPr/>
          </p:nvSpPr>
          <p:spPr bwMode="auto">
            <a:xfrm>
              <a:off x="4600" y="2133"/>
              <a:ext cx="708" cy="593"/>
            </a:xfrm>
            <a:custGeom>
              <a:avLst/>
              <a:gdLst>
                <a:gd name="T0" fmla="*/ 1967 w 2124"/>
                <a:gd name="T1" fmla="*/ 596 h 1187"/>
                <a:gd name="T2" fmla="*/ 2011 w 2124"/>
                <a:gd name="T3" fmla="*/ 432 h 1187"/>
                <a:gd name="T4" fmla="*/ 2066 w 2124"/>
                <a:gd name="T5" fmla="*/ 266 h 1187"/>
                <a:gd name="T6" fmla="*/ 2110 w 2124"/>
                <a:gd name="T7" fmla="*/ 100 h 1187"/>
                <a:gd name="T8" fmla="*/ 2089 w 2124"/>
                <a:gd name="T9" fmla="*/ 8 h 1187"/>
                <a:gd name="T10" fmla="*/ 1995 w 2124"/>
                <a:gd name="T11" fmla="*/ 2 h 1187"/>
                <a:gd name="T12" fmla="*/ 1890 w 2124"/>
                <a:gd name="T13" fmla="*/ 6 h 1187"/>
                <a:gd name="T14" fmla="*/ 1796 w 2124"/>
                <a:gd name="T15" fmla="*/ 5 h 1187"/>
                <a:gd name="T16" fmla="*/ 1589 w 2124"/>
                <a:gd name="T17" fmla="*/ 10 h 1187"/>
                <a:gd name="T18" fmla="*/ 1245 w 2124"/>
                <a:gd name="T19" fmla="*/ 32 h 1187"/>
                <a:gd name="T20" fmla="*/ 900 w 2124"/>
                <a:gd name="T21" fmla="*/ 55 h 1187"/>
                <a:gd name="T22" fmla="*/ 556 w 2124"/>
                <a:gd name="T23" fmla="*/ 78 h 1187"/>
                <a:gd name="T24" fmla="*/ 341 w 2124"/>
                <a:gd name="T25" fmla="*/ 99 h 1187"/>
                <a:gd name="T26" fmla="*/ 245 w 2124"/>
                <a:gd name="T27" fmla="*/ 129 h 1187"/>
                <a:gd name="T28" fmla="*/ 144 w 2124"/>
                <a:gd name="T29" fmla="*/ 166 h 1187"/>
                <a:gd name="T30" fmla="*/ 43 w 2124"/>
                <a:gd name="T31" fmla="*/ 192 h 1187"/>
                <a:gd name="T32" fmla="*/ 22 w 2124"/>
                <a:gd name="T33" fmla="*/ 245 h 1187"/>
                <a:gd name="T34" fmla="*/ 69 w 2124"/>
                <a:gd name="T35" fmla="*/ 337 h 1187"/>
                <a:gd name="T36" fmla="*/ 115 w 2124"/>
                <a:gd name="T37" fmla="*/ 429 h 1187"/>
                <a:gd name="T38" fmla="*/ 163 w 2124"/>
                <a:gd name="T39" fmla="*/ 522 h 1187"/>
                <a:gd name="T40" fmla="*/ 160 w 2124"/>
                <a:gd name="T41" fmla="*/ 646 h 1187"/>
                <a:gd name="T42" fmla="*/ 170 w 2124"/>
                <a:gd name="T43" fmla="*/ 779 h 1187"/>
                <a:gd name="T44" fmla="*/ 234 w 2124"/>
                <a:gd name="T45" fmla="*/ 893 h 1187"/>
                <a:gd name="T46" fmla="*/ 320 w 2124"/>
                <a:gd name="T47" fmla="*/ 996 h 1187"/>
                <a:gd name="T48" fmla="*/ 447 w 2124"/>
                <a:gd name="T49" fmla="*/ 1057 h 1187"/>
                <a:gd name="T50" fmla="*/ 619 w 2124"/>
                <a:gd name="T51" fmla="*/ 1103 h 1187"/>
                <a:gd name="T52" fmla="*/ 791 w 2124"/>
                <a:gd name="T53" fmla="*/ 1155 h 1187"/>
                <a:gd name="T54" fmla="*/ 969 w 2124"/>
                <a:gd name="T55" fmla="*/ 1187 h 1187"/>
                <a:gd name="T56" fmla="*/ 1209 w 2124"/>
                <a:gd name="T57" fmla="*/ 1096 h 1187"/>
                <a:gd name="T58" fmla="*/ 1441 w 2124"/>
                <a:gd name="T59" fmla="*/ 1001 h 1187"/>
                <a:gd name="T60" fmla="*/ 1616 w 2124"/>
                <a:gd name="T61" fmla="*/ 969 h 1187"/>
                <a:gd name="T62" fmla="*/ 1771 w 2124"/>
                <a:gd name="T63" fmla="*/ 953 h 1187"/>
                <a:gd name="T64" fmla="*/ 1863 w 2124"/>
                <a:gd name="T65" fmla="*/ 903 h 1187"/>
                <a:gd name="T66" fmla="*/ 1880 w 2124"/>
                <a:gd name="T67" fmla="*/ 839 h 1187"/>
                <a:gd name="T68" fmla="*/ 1898 w 2124"/>
                <a:gd name="T69" fmla="*/ 775 h 1187"/>
                <a:gd name="T70" fmla="*/ 1929 w 2124"/>
                <a:gd name="T71" fmla="*/ 713 h 11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24"/>
                <a:gd name="T109" fmla="*/ 0 h 1187"/>
                <a:gd name="T110" fmla="*/ 2124 w 2124"/>
                <a:gd name="T111" fmla="*/ 1187 h 118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24" h="1187">
                  <a:moveTo>
                    <a:pt x="1956" y="681"/>
                  </a:moveTo>
                  <a:lnTo>
                    <a:pt x="1967" y="596"/>
                  </a:lnTo>
                  <a:lnTo>
                    <a:pt x="1987" y="514"/>
                  </a:lnTo>
                  <a:lnTo>
                    <a:pt x="2011" y="432"/>
                  </a:lnTo>
                  <a:lnTo>
                    <a:pt x="2039" y="350"/>
                  </a:lnTo>
                  <a:lnTo>
                    <a:pt x="2066" y="266"/>
                  </a:lnTo>
                  <a:lnTo>
                    <a:pt x="2090" y="184"/>
                  </a:lnTo>
                  <a:lnTo>
                    <a:pt x="2110" y="100"/>
                  </a:lnTo>
                  <a:lnTo>
                    <a:pt x="2124" y="18"/>
                  </a:lnTo>
                  <a:lnTo>
                    <a:pt x="2089" y="8"/>
                  </a:lnTo>
                  <a:lnTo>
                    <a:pt x="2045" y="4"/>
                  </a:lnTo>
                  <a:lnTo>
                    <a:pt x="1995" y="2"/>
                  </a:lnTo>
                  <a:lnTo>
                    <a:pt x="1943" y="5"/>
                  </a:lnTo>
                  <a:lnTo>
                    <a:pt x="1890" y="6"/>
                  </a:lnTo>
                  <a:lnTo>
                    <a:pt x="1840" y="8"/>
                  </a:lnTo>
                  <a:lnTo>
                    <a:pt x="1796" y="5"/>
                  </a:lnTo>
                  <a:lnTo>
                    <a:pt x="1763" y="0"/>
                  </a:lnTo>
                  <a:lnTo>
                    <a:pt x="1589" y="10"/>
                  </a:lnTo>
                  <a:lnTo>
                    <a:pt x="1417" y="22"/>
                  </a:lnTo>
                  <a:lnTo>
                    <a:pt x="1245" y="32"/>
                  </a:lnTo>
                  <a:lnTo>
                    <a:pt x="1072" y="44"/>
                  </a:lnTo>
                  <a:lnTo>
                    <a:pt x="900" y="55"/>
                  </a:lnTo>
                  <a:lnTo>
                    <a:pt x="728" y="66"/>
                  </a:lnTo>
                  <a:lnTo>
                    <a:pt x="556" y="78"/>
                  </a:lnTo>
                  <a:lnTo>
                    <a:pt x="385" y="90"/>
                  </a:lnTo>
                  <a:lnTo>
                    <a:pt x="341" y="99"/>
                  </a:lnTo>
                  <a:lnTo>
                    <a:pt x="296" y="113"/>
                  </a:lnTo>
                  <a:lnTo>
                    <a:pt x="245" y="129"/>
                  </a:lnTo>
                  <a:lnTo>
                    <a:pt x="196" y="149"/>
                  </a:lnTo>
                  <a:lnTo>
                    <a:pt x="144" y="166"/>
                  </a:lnTo>
                  <a:lnTo>
                    <a:pt x="93" y="181"/>
                  </a:lnTo>
                  <a:lnTo>
                    <a:pt x="43" y="192"/>
                  </a:lnTo>
                  <a:lnTo>
                    <a:pt x="0" y="199"/>
                  </a:lnTo>
                  <a:lnTo>
                    <a:pt x="22" y="245"/>
                  </a:lnTo>
                  <a:lnTo>
                    <a:pt x="46" y="291"/>
                  </a:lnTo>
                  <a:lnTo>
                    <a:pt x="69" y="337"/>
                  </a:lnTo>
                  <a:lnTo>
                    <a:pt x="93" y="384"/>
                  </a:lnTo>
                  <a:lnTo>
                    <a:pt x="115" y="429"/>
                  </a:lnTo>
                  <a:lnTo>
                    <a:pt x="139" y="475"/>
                  </a:lnTo>
                  <a:lnTo>
                    <a:pt x="163" y="522"/>
                  </a:lnTo>
                  <a:lnTo>
                    <a:pt x="187" y="569"/>
                  </a:lnTo>
                  <a:lnTo>
                    <a:pt x="160" y="646"/>
                  </a:lnTo>
                  <a:lnTo>
                    <a:pt x="156" y="717"/>
                  </a:lnTo>
                  <a:lnTo>
                    <a:pt x="170" y="779"/>
                  </a:lnTo>
                  <a:lnTo>
                    <a:pt x="199" y="839"/>
                  </a:lnTo>
                  <a:lnTo>
                    <a:pt x="234" y="893"/>
                  </a:lnTo>
                  <a:lnTo>
                    <a:pt x="278" y="945"/>
                  </a:lnTo>
                  <a:lnTo>
                    <a:pt x="320" y="996"/>
                  </a:lnTo>
                  <a:lnTo>
                    <a:pt x="361" y="1047"/>
                  </a:lnTo>
                  <a:lnTo>
                    <a:pt x="447" y="1057"/>
                  </a:lnTo>
                  <a:lnTo>
                    <a:pt x="533" y="1078"/>
                  </a:lnTo>
                  <a:lnTo>
                    <a:pt x="619" y="1103"/>
                  </a:lnTo>
                  <a:lnTo>
                    <a:pt x="705" y="1132"/>
                  </a:lnTo>
                  <a:lnTo>
                    <a:pt x="791" y="1155"/>
                  </a:lnTo>
                  <a:lnTo>
                    <a:pt x="880" y="1176"/>
                  </a:lnTo>
                  <a:lnTo>
                    <a:pt x="969" y="1187"/>
                  </a:lnTo>
                  <a:lnTo>
                    <a:pt x="1062" y="1185"/>
                  </a:lnTo>
                  <a:lnTo>
                    <a:pt x="1209" y="1096"/>
                  </a:lnTo>
                  <a:lnTo>
                    <a:pt x="1335" y="1038"/>
                  </a:lnTo>
                  <a:lnTo>
                    <a:pt x="1441" y="1001"/>
                  </a:lnTo>
                  <a:lnTo>
                    <a:pt x="1534" y="980"/>
                  </a:lnTo>
                  <a:lnTo>
                    <a:pt x="1616" y="969"/>
                  </a:lnTo>
                  <a:lnTo>
                    <a:pt x="1693" y="962"/>
                  </a:lnTo>
                  <a:lnTo>
                    <a:pt x="1771" y="953"/>
                  </a:lnTo>
                  <a:lnTo>
                    <a:pt x="1853" y="936"/>
                  </a:lnTo>
                  <a:lnTo>
                    <a:pt x="1863" y="903"/>
                  </a:lnTo>
                  <a:lnTo>
                    <a:pt x="1873" y="872"/>
                  </a:lnTo>
                  <a:lnTo>
                    <a:pt x="1880" y="839"/>
                  </a:lnTo>
                  <a:lnTo>
                    <a:pt x="1888" y="808"/>
                  </a:lnTo>
                  <a:lnTo>
                    <a:pt x="1898" y="775"/>
                  </a:lnTo>
                  <a:lnTo>
                    <a:pt x="1912" y="744"/>
                  </a:lnTo>
                  <a:lnTo>
                    <a:pt x="1929" y="713"/>
                  </a:lnTo>
                  <a:lnTo>
                    <a:pt x="1956" y="681"/>
                  </a:lnTo>
                  <a:close/>
                </a:path>
              </a:pathLst>
            </a:custGeom>
            <a:solidFill>
              <a:srgbClr val="9E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09" name="Freeform 21"/>
            <p:cNvSpPr>
              <a:spLocks/>
            </p:cNvSpPr>
            <p:nvPr/>
          </p:nvSpPr>
          <p:spPr bwMode="auto">
            <a:xfrm>
              <a:off x="4600" y="2199"/>
              <a:ext cx="125" cy="191"/>
            </a:xfrm>
            <a:custGeom>
              <a:avLst/>
              <a:gdLst>
                <a:gd name="T0" fmla="*/ 374 w 374"/>
                <a:gd name="T1" fmla="*/ 64 h 381"/>
                <a:gd name="T2" fmla="*/ 371 w 374"/>
                <a:gd name="T3" fmla="*/ 70 h 381"/>
                <a:gd name="T4" fmla="*/ 364 w 374"/>
                <a:gd name="T5" fmla="*/ 91 h 381"/>
                <a:gd name="T6" fmla="*/ 351 w 374"/>
                <a:gd name="T7" fmla="*/ 120 h 381"/>
                <a:gd name="T8" fmla="*/ 337 w 374"/>
                <a:gd name="T9" fmla="*/ 158 h 381"/>
                <a:gd name="T10" fmla="*/ 316 w 374"/>
                <a:gd name="T11" fmla="*/ 197 h 381"/>
                <a:gd name="T12" fmla="*/ 295 w 374"/>
                <a:gd name="T13" fmla="*/ 238 h 381"/>
                <a:gd name="T14" fmla="*/ 269 w 374"/>
                <a:gd name="T15" fmla="*/ 274 h 381"/>
                <a:gd name="T16" fmla="*/ 242 w 374"/>
                <a:gd name="T17" fmla="*/ 307 h 381"/>
                <a:gd name="T18" fmla="*/ 214 w 374"/>
                <a:gd name="T19" fmla="*/ 330 h 381"/>
                <a:gd name="T20" fmla="*/ 194 w 374"/>
                <a:gd name="T21" fmla="*/ 348 h 381"/>
                <a:gd name="T22" fmla="*/ 180 w 374"/>
                <a:gd name="T23" fmla="*/ 362 h 381"/>
                <a:gd name="T24" fmla="*/ 172 w 374"/>
                <a:gd name="T25" fmla="*/ 371 h 381"/>
                <a:gd name="T26" fmla="*/ 165 w 374"/>
                <a:gd name="T27" fmla="*/ 376 h 381"/>
                <a:gd name="T28" fmla="*/ 162 w 374"/>
                <a:gd name="T29" fmla="*/ 380 h 381"/>
                <a:gd name="T30" fmla="*/ 162 w 374"/>
                <a:gd name="T31" fmla="*/ 381 h 381"/>
                <a:gd name="T32" fmla="*/ 0 w 374"/>
                <a:gd name="T33" fmla="*/ 124 h 381"/>
                <a:gd name="T34" fmla="*/ 12 w 374"/>
                <a:gd name="T35" fmla="*/ 113 h 381"/>
                <a:gd name="T36" fmla="*/ 48 w 374"/>
                <a:gd name="T37" fmla="*/ 90 h 381"/>
                <a:gd name="T38" fmla="*/ 97 w 374"/>
                <a:gd name="T39" fmla="*/ 59 h 381"/>
                <a:gd name="T40" fmla="*/ 159 w 374"/>
                <a:gd name="T41" fmla="*/ 29 h 381"/>
                <a:gd name="T42" fmla="*/ 223 w 374"/>
                <a:gd name="T43" fmla="*/ 6 h 381"/>
                <a:gd name="T44" fmla="*/ 283 w 374"/>
                <a:gd name="T45" fmla="*/ 0 h 381"/>
                <a:gd name="T46" fmla="*/ 336 w 374"/>
                <a:gd name="T47" fmla="*/ 16 h 381"/>
                <a:gd name="T48" fmla="*/ 374 w 374"/>
                <a:gd name="T49" fmla="*/ 64 h 3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4"/>
                <a:gd name="T76" fmla="*/ 0 h 381"/>
                <a:gd name="T77" fmla="*/ 374 w 374"/>
                <a:gd name="T78" fmla="*/ 381 h 3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4" h="381">
                  <a:moveTo>
                    <a:pt x="374" y="64"/>
                  </a:moveTo>
                  <a:lnTo>
                    <a:pt x="371" y="70"/>
                  </a:lnTo>
                  <a:lnTo>
                    <a:pt x="364" y="91"/>
                  </a:lnTo>
                  <a:lnTo>
                    <a:pt x="351" y="120"/>
                  </a:lnTo>
                  <a:lnTo>
                    <a:pt x="337" y="158"/>
                  </a:lnTo>
                  <a:lnTo>
                    <a:pt x="316" y="197"/>
                  </a:lnTo>
                  <a:lnTo>
                    <a:pt x="295" y="238"/>
                  </a:lnTo>
                  <a:lnTo>
                    <a:pt x="269" y="274"/>
                  </a:lnTo>
                  <a:lnTo>
                    <a:pt x="242" y="307"/>
                  </a:lnTo>
                  <a:lnTo>
                    <a:pt x="214" y="330"/>
                  </a:lnTo>
                  <a:lnTo>
                    <a:pt x="194" y="348"/>
                  </a:lnTo>
                  <a:lnTo>
                    <a:pt x="180" y="362"/>
                  </a:lnTo>
                  <a:lnTo>
                    <a:pt x="172" y="371"/>
                  </a:lnTo>
                  <a:lnTo>
                    <a:pt x="165" y="376"/>
                  </a:lnTo>
                  <a:lnTo>
                    <a:pt x="162" y="380"/>
                  </a:lnTo>
                  <a:lnTo>
                    <a:pt x="162" y="381"/>
                  </a:lnTo>
                  <a:lnTo>
                    <a:pt x="0" y="124"/>
                  </a:lnTo>
                  <a:lnTo>
                    <a:pt x="12" y="113"/>
                  </a:lnTo>
                  <a:lnTo>
                    <a:pt x="48" y="90"/>
                  </a:lnTo>
                  <a:lnTo>
                    <a:pt x="97" y="59"/>
                  </a:lnTo>
                  <a:lnTo>
                    <a:pt x="159" y="29"/>
                  </a:lnTo>
                  <a:lnTo>
                    <a:pt x="223" y="6"/>
                  </a:lnTo>
                  <a:lnTo>
                    <a:pt x="283" y="0"/>
                  </a:lnTo>
                  <a:lnTo>
                    <a:pt x="336" y="16"/>
                  </a:lnTo>
                  <a:lnTo>
                    <a:pt x="374" y="64"/>
                  </a:lnTo>
                  <a:close/>
                </a:path>
              </a:pathLst>
            </a:custGeom>
            <a:solidFill>
              <a:srgbClr val="C93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10" name="Freeform 22"/>
            <p:cNvSpPr>
              <a:spLocks/>
            </p:cNvSpPr>
            <p:nvPr/>
          </p:nvSpPr>
          <p:spPr bwMode="auto">
            <a:xfrm>
              <a:off x="4639" y="2329"/>
              <a:ext cx="292" cy="237"/>
            </a:xfrm>
            <a:custGeom>
              <a:avLst/>
              <a:gdLst>
                <a:gd name="T0" fmla="*/ 395 w 875"/>
                <a:gd name="T1" fmla="*/ 0 h 474"/>
                <a:gd name="T2" fmla="*/ 385 w 875"/>
                <a:gd name="T3" fmla="*/ 8 h 474"/>
                <a:gd name="T4" fmla="*/ 358 w 875"/>
                <a:gd name="T5" fmla="*/ 32 h 474"/>
                <a:gd name="T6" fmla="*/ 319 w 875"/>
                <a:gd name="T7" fmla="*/ 66 h 474"/>
                <a:gd name="T8" fmla="*/ 272 w 875"/>
                <a:gd name="T9" fmla="*/ 106 h 474"/>
                <a:gd name="T10" fmla="*/ 220 w 875"/>
                <a:gd name="T11" fmla="*/ 147 h 474"/>
                <a:gd name="T12" fmla="*/ 169 w 875"/>
                <a:gd name="T13" fmla="*/ 184 h 474"/>
                <a:gd name="T14" fmla="*/ 123 w 875"/>
                <a:gd name="T15" fmla="*/ 213 h 474"/>
                <a:gd name="T16" fmla="*/ 86 w 875"/>
                <a:gd name="T17" fmla="*/ 232 h 474"/>
                <a:gd name="T18" fmla="*/ 56 w 875"/>
                <a:gd name="T19" fmla="*/ 242 h 474"/>
                <a:gd name="T20" fmla="*/ 35 w 875"/>
                <a:gd name="T21" fmla="*/ 258 h 474"/>
                <a:gd name="T22" fmla="*/ 19 w 875"/>
                <a:gd name="T23" fmla="*/ 276 h 474"/>
                <a:gd name="T24" fmla="*/ 10 w 875"/>
                <a:gd name="T25" fmla="*/ 294 h 474"/>
                <a:gd name="T26" fmla="*/ 3 w 875"/>
                <a:gd name="T27" fmla="*/ 311 h 474"/>
                <a:gd name="T28" fmla="*/ 0 w 875"/>
                <a:gd name="T29" fmla="*/ 327 h 474"/>
                <a:gd name="T30" fmla="*/ 0 w 875"/>
                <a:gd name="T31" fmla="*/ 336 h 474"/>
                <a:gd name="T32" fmla="*/ 0 w 875"/>
                <a:gd name="T33" fmla="*/ 341 h 474"/>
                <a:gd name="T34" fmla="*/ 519 w 875"/>
                <a:gd name="T35" fmla="*/ 391 h 474"/>
                <a:gd name="T36" fmla="*/ 875 w 875"/>
                <a:gd name="T37" fmla="*/ 474 h 474"/>
                <a:gd name="T38" fmla="*/ 852 w 875"/>
                <a:gd name="T39" fmla="*/ 465 h 474"/>
                <a:gd name="T40" fmla="*/ 794 w 875"/>
                <a:gd name="T41" fmla="*/ 440 h 474"/>
                <a:gd name="T42" fmla="*/ 713 w 875"/>
                <a:gd name="T43" fmla="*/ 399 h 474"/>
                <a:gd name="T44" fmla="*/ 622 w 875"/>
                <a:gd name="T45" fmla="*/ 344 h 474"/>
                <a:gd name="T46" fmla="*/ 530 w 875"/>
                <a:gd name="T47" fmla="*/ 275 h 474"/>
                <a:gd name="T48" fmla="*/ 456 w 875"/>
                <a:gd name="T49" fmla="*/ 194 h 474"/>
                <a:gd name="T50" fmla="*/ 405 w 875"/>
                <a:gd name="T51" fmla="*/ 101 h 474"/>
                <a:gd name="T52" fmla="*/ 395 w 875"/>
                <a:gd name="T53" fmla="*/ 0 h 47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75"/>
                <a:gd name="T82" fmla="*/ 0 h 474"/>
                <a:gd name="T83" fmla="*/ 875 w 875"/>
                <a:gd name="T84" fmla="*/ 474 h 47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75" h="474">
                  <a:moveTo>
                    <a:pt x="395" y="0"/>
                  </a:moveTo>
                  <a:lnTo>
                    <a:pt x="385" y="8"/>
                  </a:lnTo>
                  <a:lnTo>
                    <a:pt x="358" y="32"/>
                  </a:lnTo>
                  <a:lnTo>
                    <a:pt x="319" y="66"/>
                  </a:lnTo>
                  <a:lnTo>
                    <a:pt x="272" y="106"/>
                  </a:lnTo>
                  <a:lnTo>
                    <a:pt x="220" y="147"/>
                  </a:lnTo>
                  <a:lnTo>
                    <a:pt x="169" y="184"/>
                  </a:lnTo>
                  <a:lnTo>
                    <a:pt x="123" y="213"/>
                  </a:lnTo>
                  <a:lnTo>
                    <a:pt x="86" y="232"/>
                  </a:lnTo>
                  <a:lnTo>
                    <a:pt x="56" y="242"/>
                  </a:lnTo>
                  <a:lnTo>
                    <a:pt x="35" y="258"/>
                  </a:lnTo>
                  <a:lnTo>
                    <a:pt x="19" y="276"/>
                  </a:lnTo>
                  <a:lnTo>
                    <a:pt x="10" y="294"/>
                  </a:lnTo>
                  <a:lnTo>
                    <a:pt x="3" y="311"/>
                  </a:lnTo>
                  <a:lnTo>
                    <a:pt x="0" y="327"/>
                  </a:lnTo>
                  <a:lnTo>
                    <a:pt x="0" y="336"/>
                  </a:lnTo>
                  <a:lnTo>
                    <a:pt x="0" y="341"/>
                  </a:lnTo>
                  <a:lnTo>
                    <a:pt x="519" y="391"/>
                  </a:lnTo>
                  <a:lnTo>
                    <a:pt x="875" y="474"/>
                  </a:lnTo>
                  <a:lnTo>
                    <a:pt x="852" y="465"/>
                  </a:lnTo>
                  <a:lnTo>
                    <a:pt x="794" y="440"/>
                  </a:lnTo>
                  <a:lnTo>
                    <a:pt x="713" y="399"/>
                  </a:lnTo>
                  <a:lnTo>
                    <a:pt x="622" y="344"/>
                  </a:lnTo>
                  <a:lnTo>
                    <a:pt x="530" y="275"/>
                  </a:lnTo>
                  <a:lnTo>
                    <a:pt x="456" y="194"/>
                  </a:lnTo>
                  <a:lnTo>
                    <a:pt x="405" y="101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8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11" name="Freeform 23"/>
            <p:cNvSpPr>
              <a:spLocks/>
            </p:cNvSpPr>
            <p:nvPr/>
          </p:nvSpPr>
          <p:spPr bwMode="auto">
            <a:xfrm>
              <a:off x="5025" y="2253"/>
              <a:ext cx="235" cy="285"/>
            </a:xfrm>
            <a:custGeom>
              <a:avLst/>
              <a:gdLst>
                <a:gd name="T0" fmla="*/ 0 w 705"/>
                <a:gd name="T1" fmla="*/ 571 h 571"/>
                <a:gd name="T2" fmla="*/ 705 w 705"/>
                <a:gd name="T3" fmla="*/ 261 h 571"/>
                <a:gd name="T4" fmla="*/ 673 w 705"/>
                <a:gd name="T5" fmla="*/ 0 h 571"/>
                <a:gd name="T6" fmla="*/ 330 w 705"/>
                <a:gd name="T7" fmla="*/ 10 h 571"/>
                <a:gd name="T8" fmla="*/ 325 w 705"/>
                <a:gd name="T9" fmla="*/ 27 h 571"/>
                <a:gd name="T10" fmla="*/ 309 w 705"/>
                <a:gd name="T11" fmla="*/ 77 h 571"/>
                <a:gd name="T12" fmla="*/ 282 w 705"/>
                <a:gd name="T13" fmla="*/ 149 h 571"/>
                <a:gd name="T14" fmla="*/ 247 w 705"/>
                <a:gd name="T15" fmla="*/ 238 h 571"/>
                <a:gd name="T16" fmla="*/ 199 w 705"/>
                <a:gd name="T17" fmla="*/ 330 h 571"/>
                <a:gd name="T18" fmla="*/ 143 w 705"/>
                <a:gd name="T19" fmla="*/ 423 h 571"/>
                <a:gd name="T20" fmla="*/ 75 w 705"/>
                <a:gd name="T21" fmla="*/ 505 h 571"/>
                <a:gd name="T22" fmla="*/ 0 w 705"/>
                <a:gd name="T23" fmla="*/ 571 h 57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05"/>
                <a:gd name="T37" fmla="*/ 0 h 571"/>
                <a:gd name="T38" fmla="*/ 705 w 705"/>
                <a:gd name="T39" fmla="*/ 571 h 57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05" h="571">
                  <a:moveTo>
                    <a:pt x="0" y="571"/>
                  </a:moveTo>
                  <a:lnTo>
                    <a:pt x="705" y="261"/>
                  </a:lnTo>
                  <a:lnTo>
                    <a:pt x="673" y="0"/>
                  </a:lnTo>
                  <a:lnTo>
                    <a:pt x="330" y="10"/>
                  </a:lnTo>
                  <a:lnTo>
                    <a:pt x="325" y="27"/>
                  </a:lnTo>
                  <a:lnTo>
                    <a:pt x="309" y="77"/>
                  </a:lnTo>
                  <a:lnTo>
                    <a:pt x="282" y="149"/>
                  </a:lnTo>
                  <a:lnTo>
                    <a:pt x="247" y="238"/>
                  </a:lnTo>
                  <a:lnTo>
                    <a:pt x="199" y="330"/>
                  </a:lnTo>
                  <a:lnTo>
                    <a:pt x="143" y="423"/>
                  </a:lnTo>
                  <a:lnTo>
                    <a:pt x="75" y="505"/>
                  </a:lnTo>
                  <a:lnTo>
                    <a:pt x="0" y="571"/>
                  </a:lnTo>
                  <a:close/>
                </a:path>
              </a:pathLst>
            </a:custGeom>
            <a:solidFill>
              <a:srgbClr val="8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12" name="Freeform 24"/>
            <p:cNvSpPr>
              <a:spLocks/>
            </p:cNvSpPr>
            <p:nvPr/>
          </p:nvSpPr>
          <p:spPr bwMode="auto">
            <a:xfrm>
              <a:off x="4653" y="2481"/>
              <a:ext cx="612" cy="203"/>
            </a:xfrm>
            <a:custGeom>
              <a:avLst/>
              <a:gdLst>
                <a:gd name="T0" fmla="*/ 1756 w 1835"/>
                <a:gd name="T1" fmla="*/ 256 h 407"/>
                <a:gd name="T2" fmla="*/ 1764 w 1835"/>
                <a:gd name="T3" fmla="*/ 237 h 407"/>
                <a:gd name="T4" fmla="*/ 1774 w 1835"/>
                <a:gd name="T5" fmla="*/ 220 h 407"/>
                <a:gd name="T6" fmla="*/ 1784 w 1835"/>
                <a:gd name="T7" fmla="*/ 203 h 407"/>
                <a:gd name="T8" fmla="*/ 1795 w 1835"/>
                <a:gd name="T9" fmla="*/ 188 h 407"/>
                <a:gd name="T10" fmla="*/ 1804 w 1835"/>
                <a:gd name="T11" fmla="*/ 171 h 407"/>
                <a:gd name="T12" fmla="*/ 1813 w 1835"/>
                <a:gd name="T13" fmla="*/ 154 h 407"/>
                <a:gd name="T14" fmla="*/ 1823 w 1835"/>
                <a:gd name="T15" fmla="*/ 137 h 407"/>
                <a:gd name="T16" fmla="*/ 1835 w 1835"/>
                <a:gd name="T17" fmla="*/ 121 h 407"/>
                <a:gd name="T18" fmla="*/ 1832 w 1835"/>
                <a:gd name="T19" fmla="*/ 115 h 407"/>
                <a:gd name="T20" fmla="*/ 1823 w 1835"/>
                <a:gd name="T21" fmla="*/ 100 h 407"/>
                <a:gd name="T22" fmla="*/ 1809 w 1835"/>
                <a:gd name="T23" fmla="*/ 79 h 407"/>
                <a:gd name="T24" fmla="*/ 1787 w 1835"/>
                <a:gd name="T25" fmla="*/ 57 h 407"/>
                <a:gd name="T26" fmla="*/ 1753 w 1835"/>
                <a:gd name="T27" fmla="*/ 34 h 407"/>
                <a:gd name="T28" fmla="*/ 1712 w 1835"/>
                <a:gd name="T29" fmla="*/ 14 h 407"/>
                <a:gd name="T30" fmla="*/ 1657 w 1835"/>
                <a:gd name="T31" fmla="*/ 1 h 407"/>
                <a:gd name="T32" fmla="*/ 1590 w 1835"/>
                <a:gd name="T33" fmla="*/ 0 h 407"/>
                <a:gd name="T34" fmla="*/ 1485 w 1835"/>
                <a:gd name="T35" fmla="*/ 9 h 407"/>
                <a:gd name="T36" fmla="*/ 1380 w 1835"/>
                <a:gd name="T37" fmla="*/ 34 h 407"/>
                <a:gd name="T38" fmla="*/ 1277 w 1835"/>
                <a:gd name="T39" fmla="*/ 69 h 407"/>
                <a:gd name="T40" fmla="*/ 1177 w 1835"/>
                <a:gd name="T41" fmla="*/ 115 h 407"/>
                <a:gd name="T42" fmla="*/ 1077 w 1835"/>
                <a:gd name="T43" fmla="*/ 164 h 407"/>
                <a:gd name="T44" fmla="*/ 981 w 1835"/>
                <a:gd name="T45" fmla="*/ 219 h 407"/>
                <a:gd name="T46" fmla="*/ 889 w 1835"/>
                <a:gd name="T47" fmla="*/ 274 h 407"/>
                <a:gd name="T48" fmla="*/ 801 w 1835"/>
                <a:gd name="T49" fmla="*/ 329 h 407"/>
                <a:gd name="T50" fmla="*/ 705 w 1835"/>
                <a:gd name="T51" fmla="*/ 293 h 407"/>
                <a:gd name="T52" fmla="*/ 612 w 1835"/>
                <a:gd name="T53" fmla="*/ 261 h 407"/>
                <a:gd name="T54" fmla="*/ 516 w 1835"/>
                <a:gd name="T55" fmla="*/ 227 h 407"/>
                <a:gd name="T56" fmla="*/ 423 w 1835"/>
                <a:gd name="T57" fmla="*/ 194 h 407"/>
                <a:gd name="T58" fmla="*/ 327 w 1835"/>
                <a:gd name="T59" fmla="*/ 160 h 407"/>
                <a:gd name="T60" fmla="*/ 234 w 1835"/>
                <a:gd name="T61" fmla="*/ 128 h 407"/>
                <a:gd name="T62" fmla="*/ 138 w 1835"/>
                <a:gd name="T63" fmla="*/ 94 h 407"/>
                <a:gd name="T64" fmla="*/ 45 w 1835"/>
                <a:gd name="T65" fmla="*/ 61 h 407"/>
                <a:gd name="T66" fmla="*/ 38 w 1835"/>
                <a:gd name="T67" fmla="*/ 84 h 407"/>
                <a:gd name="T68" fmla="*/ 32 w 1835"/>
                <a:gd name="T69" fmla="*/ 108 h 407"/>
                <a:gd name="T70" fmla="*/ 26 w 1835"/>
                <a:gd name="T71" fmla="*/ 133 h 407"/>
                <a:gd name="T72" fmla="*/ 21 w 1835"/>
                <a:gd name="T73" fmla="*/ 158 h 407"/>
                <a:gd name="T74" fmla="*/ 15 w 1835"/>
                <a:gd name="T75" fmla="*/ 181 h 407"/>
                <a:gd name="T76" fmla="*/ 10 w 1835"/>
                <a:gd name="T77" fmla="*/ 206 h 407"/>
                <a:gd name="T78" fmla="*/ 4 w 1835"/>
                <a:gd name="T79" fmla="*/ 231 h 407"/>
                <a:gd name="T80" fmla="*/ 0 w 1835"/>
                <a:gd name="T81" fmla="*/ 256 h 407"/>
                <a:gd name="T82" fmla="*/ 97 w 1835"/>
                <a:gd name="T83" fmla="*/ 274 h 407"/>
                <a:gd name="T84" fmla="*/ 196 w 1835"/>
                <a:gd name="T85" fmla="*/ 292 h 407"/>
                <a:gd name="T86" fmla="*/ 295 w 1835"/>
                <a:gd name="T87" fmla="*/ 310 h 407"/>
                <a:gd name="T88" fmla="*/ 393 w 1835"/>
                <a:gd name="T89" fmla="*/ 330 h 407"/>
                <a:gd name="T90" fmla="*/ 491 w 1835"/>
                <a:gd name="T91" fmla="*/ 348 h 407"/>
                <a:gd name="T92" fmla="*/ 590 w 1835"/>
                <a:gd name="T93" fmla="*/ 368 h 407"/>
                <a:gd name="T94" fmla="*/ 688 w 1835"/>
                <a:gd name="T95" fmla="*/ 387 h 407"/>
                <a:gd name="T96" fmla="*/ 789 w 1835"/>
                <a:gd name="T97" fmla="*/ 407 h 407"/>
                <a:gd name="T98" fmla="*/ 824 w 1835"/>
                <a:gd name="T99" fmla="*/ 391 h 407"/>
                <a:gd name="T100" fmla="*/ 921 w 1835"/>
                <a:gd name="T101" fmla="*/ 356 h 407"/>
                <a:gd name="T102" fmla="*/ 1060 w 1835"/>
                <a:gd name="T103" fmla="*/ 308 h 407"/>
                <a:gd name="T104" fmla="*/ 1225 w 1835"/>
                <a:gd name="T105" fmla="*/ 259 h 407"/>
                <a:gd name="T106" fmla="*/ 1394 w 1835"/>
                <a:gd name="T107" fmla="*/ 219 h 407"/>
                <a:gd name="T108" fmla="*/ 1551 w 1835"/>
                <a:gd name="T109" fmla="*/ 198 h 407"/>
                <a:gd name="T110" fmla="*/ 1678 w 1835"/>
                <a:gd name="T111" fmla="*/ 206 h 407"/>
                <a:gd name="T112" fmla="*/ 1756 w 1835"/>
                <a:gd name="T113" fmla="*/ 256 h 40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35"/>
                <a:gd name="T172" fmla="*/ 0 h 407"/>
                <a:gd name="T173" fmla="*/ 1835 w 1835"/>
                <a:gd name="T174" fmla="*/ 407 h 40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35" h="407">
                  <a:moveTo>
                    <a:pt x="1756" y="256"/>
                  </a:moveTo>
                  <a:lnTo>
                    <a:pt x="1764" y="237"/>
                  </a:lnTo>
                  <a:lnTo>
                    <a:pt x="1774" y="220"/>
                  </a:lnTo>
                  <a:lnTo>
                    <a:pt x="1784" y="203"/>
                  </a:lnTo>
                  <a:lnTo>
                    <a:pt x="1795" y="188"/>
                  </a:lnTo>
                  <a:lnTo>
                    <a:pt x="1804" y="171"/>
                  </a:lnTo>
                  <a:lnTo>
                    <a:pt x="1813" y="154"/>
                  </a:lnTo>
                  <a:lnTo>
                    <a:pt x="1823" y="137"/>
                  </a:lnTo>
                  <a:lnTo>
                    <a:pt x="1835" y="121"/>
                  </a:lnTo>
                  <a:lnTo>
                    <a:pt x="1832" y="115"/>
                  </a:lnTo>
                  <a:lnTo>
                    <a:pt x="1823" y="100"/>
                  </a:lnTo>
                  <a:lnTo>
                    <a:pt x="1809" y="79"/>
                  </a:lnTo>
                  <a:lnTo>
                    <a:pt x="1787" y="57"/>
                  </a:lnTo>
                  <a:lnTo>
                    <a:pt x="1753" y="34"/>
                  </a:lnTo>
                  <a:lnTo>
                    <a:pt x="1712" y="14"/>
                  </a:lnTo>
                  <a:lnTo>
                    <a:pt x="1657" y="1"/>
                  </a:lnTo>
                  <a:lnTo>
                    <a:pt x="1590" y="0"/>
                  </a:lnTo>
                  <a:lnTo>
                    <a:pt x="1485" y="9"/>
                  </a:lnTo>
                  <a:lnTo>
                    <a:pt x="1380" y="34"/>
                  </a:lnTo>
                  <a:lnTo>
                    <a:pt x="1277" y="69"/>
                  </a:lnTo>
                  <a:lnTo>
                    <a:pt x="1177" y="115"/>
                  </a:lnTo>
                  <a:lnTo>
                    <a:pt x="1077" y="164"/>
                  </a:lnTo>
                  <a:lnTo>
                    <a:pt x="981" y="219"/>
                  </a:lnTo>
                  <a:lnTo>
                    <a:pt x="889" y="274"/>
                  </a:lnTo>
                  <a:lnTo>
                    <a:pt x="801" y="329"/>
                  </a:lnTo>
                  <a:lnTo>
                    <a:pt x="705" y="293"/>
                  </a:lnTo>
                  <a:lnTo>
                    <a:pt x="612" y="261"/>
                  </a:lnTo>
                  <a:lnTo>
                    <a:pt x="516" y="227"/>
                  </a:lnTo>
                  <a:lnTo>
                    <a:pt x="423" y="194"/>
                  </a:lnTo>
                  <a:lnTo>
                    <a:pt x="327" y="160"/>
                  </a:lnTo>
                  <a:lnTo>
                    <a:pt x="234" y="128"/>
                  </a:lnTo>
                  <a:lnTo>
                    <a:pt x="138" y="94"/>
                  </a:lnTo>
                  <a:lnTo>
                    <a:pt x="45" y="61"/>
                  </a:lnTo>
                  <a:lnTo>
                    <a:pt x="38" y="84"/>
                  </a:lnTo>
                  <a:lnTo>
                    <a:pt x="32" y="108"/>
                  </a:lnTo>
                  <a:lnTo>
                    <a:pt x="26" y="133"/>
                  </a:lnTo>
                  <a:lnTo>
                    <a:pt x="21" y="158"/>
                  </a:lnTo>
                  <a:lnTo>
                    <a:pt x="15" y="181"/>
                  </a:lnTo>
                  <a:lnTo>
                    <a:pt x="10" y="206"/>
                  </a:lnTo>
                  <a:lnTo>
                    <a:pt x="4" y="231"/>
                  </a:lnTo>
                  <a:lnTo>
                    <a:pt x="0" y="256"/>
                  </a:lnTo>
                  <a:lnTo>
                    <a:pt x="97" y="274"/>
                  </a:lnTo>
                  <a:lnTo>
                    <a:pt x="196" y="292"/>
                  </a:lnTo>
                  <a:lnTo>
                    <a:pt x="295" y="310"/>
                  </a:lnTo>
                  <a:lnTo>
                    <a:pt x="393" y="330"/>
                  </a:lnTo>
                  <a:lnTo>
                    <a:pt x="491" y="348"/>
                  </a:lnTo>
                  <a:lnTo>
                    <a:pt x="590" y="368"/>
                  </a:lnTo>
                  <a:lnTo>
                    <a:pt x="688" y="387"/>
                  </a:lnTo>
                  <a:lnTo>
                    <a:pt x="789" y="407"/>
                  </a:lnTo>
                  <a:lnTo>
                    <a:pt x="824" y="391"/>
                  </a:lnTo>
                  <a:lnTo>
                    <a:pt x="921" y="356"/>
                  </a:lnTo>
                  <a:lnTo>
                    <a:pt x="1060" y="308"/>
                  </a:lnTo>
                  <a:lnTo>
                    <a:pt x="1225" y="259"/>
                  </a:lnTo>
                  <a:lnTo>
                    <a:pt x="1394" y="219"/>
                  </a:lnTo>
                  <a:lnTo>
                    <a:pt x="1551" y="198"/>
                  </a:lnTo>
                  <a:lnTo>
                    <a:pt x="1678" y="206"/>
                  </a:lnTo>
                  <a:lnTo>
                    <a:pt x="1756" y="256"/>
                  </a:lnTo>
                  <a:close/>
                </a:path>
              </a:pathLst>
            </a:custGeom>
            <a:solidFill>
              <a:srgbClr val="C93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13" name="Freeform 25"/>
            <p:cNvSpPr>
              <a:spLocks/>
            </p:cNvSpPr>
            <p:nvPr/>
          </p:nvSpPr>
          <p:spPr bwMode="auto">
            <a:xfrm>
              <a:off x="4788" y="2205"/>
              <a:ext cx="330" cy="320"/>
            </a:xfrm>
            <a:custGeom>
              <a:avLst/>
              <a:gdLst>
                <a:gd name="T0" fmla="*/ 989 w 989"/>
                <a:gd name="T1" fmla="*/ 221 h 640"/>
                <a:gd name="T2" fmla="*/ 871 w 989"/>
                <a:gd name="T3" fmla="*/ 123 h 640"/>
                <a:gd name="T4" fmla="*/ 752 w 989"/>
                <a:gd name="T5" fmla="*/ 55 h 640"/>
                <a:gd name="T6" fmla="*/ 629 w 989"/>
                <a:gd name="T7" fmla="*/ 13 h 640"/>
                <a:gd name="T8" fmla="*/ 508 w 989"/>
                <a:gd name="T9" fmla="*/ 0 h 640"/>
                <a:gd name="T10" fmla="*/ 382 w 989"/>
                <a:gd name="T11" fmla="*/ 11 h 640"/>
                <a:gd name="T12" fmla="*/ 257 w 989"/>
                <a:gd name="T13" fmla="*/ 46 h 640"/>
                <a:gd name="T14" fmla="*/ 128 w 989"/>
                <a:gd name="T15" fmla="*/ 103 h 640"/>
                <a:gd name="T16" fmla="*/ 1 w 989"/>
                <a:gd name="T17" fmla="*/ 183 h 640"/>
                <a:gd name="T18" fmla="*/ 0 w 989"/>
                <a:gd name="T19" fmla="*/ 263 h 640"/>
                <a:gd name="T20" fmla="*/ 11 w 989"/>
                <a:gd name="T21" fmla="*/ 340 h 640"/>
                <a:gd name="T22" fmla="*/ 32 w 989"/>
                <a:gd name="T23" fmla="*/ 409 h 640"/>
                <a:gd name="T24" fmla="*/ 72 w 989"/>
                <a:gd name="T25" fmla="*/ 474 h 640"/>
                <a:gd name="T26" fmla="*/ 127 w 989"/>
                <a:gd name="T27" fmla="*/ 529 h 640"/>
                <a:gd name="T28" fmla="*/ 203 w 989"/>
                <a:gd name="T29" fmla="*/ 576 h 640"/>
                <a:gd name="T30" fmla="*/ 303 w 989"/>
                <a:gd name="T31" fmla="*/ 614 h 640"/>
                <a:gd name="T32" fmla="*/ 429 w 989"/>
                <a:gd name="T33" fmla="*/ 640 h 640"/>
                <a:gd name="T34" fmla="*/ 550 w 989"/>
                <a:gd name="T35" fmla="*/ 626 h 640"/>
                <a:gd name="T36" fmla="*/ 653 w 989"/>
                <a:gd name="T37" fmla="*/ 598 h 640"/>
                <a:gd name="T38" fmla="*/ 739 w 989"/>
                <a:gd name="T39" fmla="*/ 557 h 640"/>
                <a:gd name="T40" fmla="*/ 810 w 989"/>
                <a:gd name="T41" fmla="*/ 506 h 640"/>
                <a:gd name="T42" fmla="*/ 866 w 989"/>
                <a:gd name="T43" fmla="*/ 444 h 640"/>
                <a:gd name="T44" fmla="*/ 916 w 989"/>
                <a:gd name="T45" fmla="*/ 375 h 640"/>
                <a:gd name="T46" fmla="*/ 954 w 989"/>
                <a:gd name="T47" fmla="*/ 299 h 640"/>
                <a:gd name="T48" fmla="*/ 989 w 989"/>
                <a:gd name="T49" fmla="*/ 221 h 64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89"/>
                <a:gd name="T76" fmla="*/ 0 h 640"/>
                <a:gd name="T77" fmla="*/ 989 w 989"/>
                <a:gd name="T78" fmla="*/ 640 h 64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89" h="640">
                  <a:moveTo>
                    <a:pt x="989" y="221"/>
                  </a:moveTo>
                  <a:lnTo>
                    <a:pt x="871" y="123"/>
                  </a:lnTo>
                  <a:lnTo>
                    <a:pt x="752" y="55"/>
                  </a:lnTo>
                  <a:lnTo>
                    <a:pt x="629" y="13"/>
                  </a:lnTo>
                  <a:lnTo>
                    <a:pt x="508" y="0"/>
                  </a:lnTo>
                  <a:lnTo>
                    <a:pt x="382" y="11"/>
                  </a:lnTo>
                  <a:lnTo>
                    <a:pt x="257" y="46"/>
                  </a:lnTo>
                  <a:lnTo>
                    <a:pt x="128" y="103"/>
                  </a:lnTo>
                  <a:lnTo>
                    <a:pt x="1" y="183"/>
                  </a:lnTo>
                  <a:lnTo>
                    <a:pt x="0" y="263"/>
                  </a:lnTo>
                  <a:lnTo>
                    <a:pt x="11" y="340"/>
                  </a:lnTo>
                  <a:lnTo>
                    <a:pt x="32" y="409"/>
                  </a:lnTo>
                  <a:lnTo>
                    <a:pt x="72" y="474"/>
                  </a:lnTo>
                  <a:lnTo>
                    <a:pt x="127" y="529"/>
                  </a:lnTo>
                  <a:lnTo>
                    <a:pt x="203" y="576"/>
                  </a:lnTo>
                  <a:lnTo>
                    <a:pt x="303" y="614"/>
                  </a:lnTo>
                  <a:lnTo>
                    <a:pt x="429" y="640"/>
                  </a:lnTo>
                  <a:lnTo>
                    <a:pt x="550" y="626"/>
                  </a:lnTo>
                  <a:lnTo>
                    <a:pt x="653" y="598"/>
                  </a:lnTo>
                  <a:lnTo>
                    <a:pt x="739" y="557"/>
                  </a:lnTo>
                  <a:lnTo>
                    <a:pt x="810" y="506"/>
                  </a:lnTo>
                  <a:lnTo>
                    <a:pt x="866" y="444"/>
                  </a:lnTo>
                  <a:lnTo>
                    <a:pt x="916" y="375"/>
                  </a:lnTo>
                  <a:lnTo>
                    <a:pt x="954" y="299"/>
                  </a:lnTo>
                  <a:lnTo>
                    <a:pt x="989" y="221"/>
                  </a:lnTo>
                  <a:close/>
                </a:path>
              </a:pathLst>
            </a:custGeom>
            <a:solidFill>
              <a:srgbClr val="B8696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4" name="Freeform 26"/>
            <p:cNvSpPr>
              <a:spLocks/>
            </p:cNvSpPr>
            <p:nvPr/>
          </p:nvSpPr>
          <p:spPr bwMode="auto">
            <a:xfrm>
              <a:off x="4804" y="2212"/>
              <a:ext cx="286" cy="286"/>
            </a:xfrm>
            <a:custGeom>
              <a:avLst/>
              <a:gdLst>
                <a:gd name="T0" fmla="*/ 847 w 857"/>
                <a:gd name="T1" fmla="*/ 180 h 571"/>
                <a:gd name="T2" fmla="*/ 750 w 857"/>
                <a:gd name="T3" fmla="*/ 101 h 571"/>
                <a:gd name="T4" fmla="*/ 654 w 857"/>
                <a:gd name="T5" fmla="*/ 44 h 571"/>
                <a:gd name="T6" fmla="*/ 555 w 857"/>
                <a:gd name="T7" fmla="*/ 12 h 571"/>
                <a:gd name="T8" fmla="*/ 455 w 857"/>
                <a:gd name="T9" fmla="*/ 0 h 571"/>
                <a:gd name="T10" fmla="*/ 352 w 857"/>
                <a:gd name="T11" fmla="*/ 8 h 571"/>
                <a:gd name="T12" fmla="*/ 250 w 857"/>
                <a:gd name="T13" fmla="*/ 37 h 571"/>
                <a:gd name="T14" fmla="*/ 147 w 857"/>
                <a:gd name="T15" fmla="*/ 84 h 571"/>
                <a:gd name="T16" fmla="*/ 43 w 857"/>
                <a:gd name="T17" fmla="*/ 149 h 571"/>
                <a:gd name="T18" fmla="*/ 23 w 857"/>
                <a:gd name="T19" fmla="*/ 184 h 571"/>
                <a:gd name="T20" fmla="*/ 9 w 857"/>
                <a:gd name="T21" fmla="*/ 217 h 571"/>
                <a:gd name="T22" fmla="*/ 0 w 857"/>
                <a:gd name="T23" fmla="*/ 247 h 571"/>
                <a:gd name="T24" fmla="*/ 2 w 857"/>
                <a:gd name="T25" fmla="*/ 275 h 571"/>
                <a:gd name="T26" fmla="*/ 10 w 857"/>
                <a:gd name="T27" fmla="*/ 302 h 571"/>
                <a:gd name="T28" fmla="*/ 27 w 857"/>
                <a:gd name="T29" fmla="*/ 328 h 571"/>
                <a:gd name="T30" fmla="*/ 55 w 857"/>
                <a:gd name="T31" fmla="*/ 353 h 571"/>
                <a:gd name="T32" fmla="*/ 96 w 857"/>
                <a:gd name="T33" fmla="*/ 379 h 571"/>
                <a:gd name="T34" fmla="*/ 88 w 857"/>
                <a:gd name="T35" fmla="*/ 403 h 571"/>
                <a:gd name="T36" fmla="*/ 93 w 857"/>
                <a:gd name="T37" fmla="*/ 427 h 571"/>
                <a:gd name="T38" fmla="*/ 106 w 857"/>
                <a:gd name="T39" fmla="*/ 447 h 571"/>
                <a:gd name="T40" fmla="*/ 129 w 857"/>
                <a:gd name="T41" fmla="*/ 464 h 571"/>
                <a:gd name="T42" fmla="*/ 155 w 857"/>
                <a:gd name="T43" fmla="*/ 475 h 571"/>
                <a:gd name="T44" fmla="*/ 188 w 857"/>
                <a:gd name="T45" fmla="*/ 484 h 571"/>
                <a:gd name="T46" fmla="*/ 225 w 857"/>
                <a:gd name="T47" fmla="*/ 488 h 571"/>
                <a:gd name="T48" fmla="*/ 263 w 857"/>
                <a:gd name="T49" fmla="*/ 491 h 571"/>
                <a:gd name="T50" fmla="*/ 282 w 857"/>
                <a:gd name="T51" fmla="*/ 524 h 571"/>
                <a:gd name="T52" fmla="*/ 304 w 857"/>
                <a:gd name="T53" fmla="*/ 548 h 571"/>
                <a:gd name="T54" fmla="*/ 326 w 857"/>
                <a:gd name="T55" fmla="*/ 563 h 571"/>
                <a:gd name="T56" fmla="*/ 352 w 857"/>
                <a:gd name="T57" fmla="*/ 571 h 571"/>
                <a:gd name="T58" fmla="*/ 378 w 857"/>
                <a:gd name="T59" fmla="*/ 568 h 571"/>
                <a:gd name="T60" fmla="*/ 410 w 857"/>
                <a:gd name="T61" fmla="*/ 558 h 571"/>
                <a:gd name="T62" fmla="*/ 445 w 857"/>
                <a:gd name="T63" fmla="*/ 538 h 571"/>
                <a:gd name="T64" fmla="*/ 484 w 857"/>
                <a:gd name="T65" fmla="*/ 511 h 571"/>
                <a:gd name="T66" fmla="*/ 531 w 857"/>
                <a:gd name="T67" fmla="*/ 526 h 571"/>
                <a:gd name="T68" fmla="*/ 570 w 857"/>
                <a:gd name="T69" fmla="*/ 534 h 571"/>
                <a:gd name="T70" fmla="*/ 604 w 857"/>
                <a:gd name="T71" fmla="*/ 533 h 571"/>
                <a:gd name="T72" fmla="*/ 633 w 857"/>
                <a:gd name="T73" fmla="*/ 525 h 571"/>
                <a:gd name="T74" fmla="*/ 652 w 857"/>
                <a:gd name="T75" fmla="*/ 509 h 571"/>
                <a:gd name="T76" fmla="*/ 669 w 857"/>
                <a:gd name="T77" fmla="*/ 486 h 571"/>
                <a:gd name="T78" fmla="*/ 681 w 857"/>
                <a:gd name="T79" fmla="*/ 457 h 571"/>
                <a:gd name="T80" fmla="*/ 689 w 857"/>
                <a:gd name="T81" fmla="*/ 423 h 571"/>
                <a:gd name="T82" fmla="*/ 738 w 857"/>
                <a:gd name="T83" fmla="*/ 413 h 571"/>
                <a:gd name="T84" fmla="*/ 779 w 857"/>
                <a:gd name="T85" fmla="*/ 398 h 571"/>
                <a:gd name="T86" fmla="*/ 812 w 857"/>
                <a:gd name="T87" fmla="*/ 376 h 571"/>
                <a:gd name="T88" fmla="*/ 836 w 857"/>
                <a:gd name="T89" fmla="*/ 349 h 571"/>
                <a:gd name="T90" fmla="*/ 850 w 857"/>
                <a:gd name="T91" fmla="*/ 313 h 571"/>
                <a:gd name="T92" fmla="*/ 857 w 857"/>
                <a:gd name="T93" fmla="*/ 274 h 571"/>
                <a:gd name="T94" fmla="*/ 856 w 857"/>
                <a:gd name="T95" fmla="*/ 230 h 571"/>
                <a:gd name="T96" fmla="*/ 847 w 857"/>
                <a:gd name="T97" fmla="*/ 180 h 57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57"/>
                <a:gd name="T148" fmla="*/ 0 h 571"/>
                <a:gd name="T149" fmla="*/ 857 w 857"/>
                <a:gd name="T150" fmla="*/ 571 h 57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57" h="571">
                  <a:moveTo>
                    <a:pt x="847" y="180"/>
                  </a:moveTo>
                  <a:lnTo>
                    <a:pt x="750" y="101"/>
                  </a:lnTo>
                  <a:lnTo>
                    <a:pt x="654" y="44"/>
                  </a:lnTo>
                  <a:lnTo>
                    <a:pt x="555" y="12"/>
                  </a:lnTo>
                  <a:lnTo>
                    <a:pt x="455" y="0"/>
                  </a:lnTo>
                  <a:lnTo>
                    <a:pt x="352" y="8"/>
                  </a:lnTo>
                  <a:lnTo>
                    <a:pt x="250" y="37"/>
                  </a:lnTo>
                  <a:lnTo>
                    <a:pt x="147" y="84"/>
                  </a:lnTo>
                  <a:lnTo>
                    <a:pt x="43" y="149"/>
                  </a:lnTo>
                  <a:lnTo>
                    <a:pt x="23" y="184"/>
                  </a:lnTo>
                  <a:lnTo>
                    <a:pt x="9" y="217"/>
                  </a:lnTo>
                  <a:lnTo>
                    <a:pt x="0" y="247"/>
                  </a:lnTo>
                  <a:lnTo>
                    <a:pt x="2" y="275"/>
                  </a:lnTo>
                  <a:lnTo>
                    <a:pt x="10" y="302"/>
                  </a:lnTo>
                  <a:lnTo>
                    <a:pt x="27" y="328"/>
                  </a:lnTo>
                  <a:lnTo>
                    <a:pt x="55" y="353"/>
                  </a:lnTo>
                  <a:lnTo>
                    <a:pt x="96" y="379"/>
                  </a:lnTo>
                  <a:lnTo>
                    <a:pt x="88" y="403"/>
                  </a:lnTo>
                  <a:lnTo>
                    <a:pt x="93" y="427"/>
                  </a:lnTo>
                  <a:lnTo>
                    <a:pt x="106" y="447"/>
                  </a:lnTo>
                  <a:lnTo>
                    <a:pt x="129" y="464"/>
                  </a:lnTo>
                  <a:lnTo>
                    <a:pt x="155" y="475"/>
                  </a:lnTo>
                  <a:lnTo>
                    <a:pt x="188" y="484"/>
                  </a:lnTo>
                  <a:lnTo>
                    <a:pt x="225" y="488"/>
                  </a:lnTo>
                  <a:lnTo>
                    <a:pt x="263" y="491"/>
                  </a:lnTo>
                  <a:lnTo>
                    <a:pt x="282" y="524"/>
                  </a:lnTo>
                  <a:lnTo>
                    <a:pt x="304" y="548"/>
                  </a:lnTo>
                  <a:lnTo>
                    <a:pt x="326" y="563"/>
                  </a:lnTo>
                  <a:lnTo>
                    <a:pt x="352" y="571"/>
                  </a:lnTo>
                  <a:lnTo>
                    <a:pt x="378" y="568"/>
                  </a:lnTo>
                  <a:lnTo>
                    <a:pt x="410" y="558"/>
                  </a:lnTo>
                  <a:lnTo>
                    <a:pt x="445" y="538"/>
                  </a:lnTo>
                  <a:lnTo>
                    <a:pt x="484" y="511"/>
                  </a:lnTo>
                  <a:lnTo>
                    <a:pt x="531" y="526"/>
                  </a:lnTo>
                  <a:lnTo>
                    <a:pt x="570" y="534"/>
                  </a:lnTo>
                  <a:lnTo>
                    <a:pt x="604" y="533"/>
                  </a:lnTo>
                  <a:lnTo>
                    <a:pt x="633" y="525"/>
                  </a:lnTo>
                  <a:lnTo>
                    <a:pt x="652" y="509"/>
                  </a:lnTo>
                  <a:lnTo>
                    <a:pt x="669" y="486"/>
                  </a:lnTo>
                  <a:lnTo>
                    <a:pt x="681" y="457"/>
                  </a:lnTo>
                  <a:lnTo>
                    <a:pt x="689" y="423"/>
                  </a:lnTo>
                  <a:lnTo>
                    <a:pt x="738" y="413"/>
                  </a:lnTo>
                  <a:lnTo>
                    <a:pt x="779" y="398"/>
                  </a:lnTo>
                  <a:lnTo>
                    <a:pt x="812" y="376"/>
                  </a:lnTo>
                  <a:lnTo>
                    <a:pt x="836" y="349"/>
                  </a:lnTo>
                  <a:lnTo>
                    <a:pt x="850" y="313"/>
                  </a:lnTo>
                  <a:lnTo>
                    <a:pt x="857" y="274"/>
                  </a:lnTo>
                  <a:lnTo>
                    <a:pt x="856" y="230"/>
                  </a:lnTo>
                  <a:lnTo>
                    <a:pt x="847" y="180"/>
                  </a:lnTo>
                  <a:close/>
                </a:path>
              </a:pathLst>
            </a:custGeom>
            <a:solidFill>
              <a:srgbClr val="DE8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15" name="Freeform 27"/>
            <p:cNvSpPr>
              <a:spLocks/>
            </p:cNvSpPr>
            <p:nvPr/>
          </p:nvSpPr>
          <p:spPr bwMode="auto">
            <a:xfrm>
              <a:off x="4824" y="2211"/>
              <a:ext cx="246" cy="247"/>
            </a:xfrm>
            <a:custGeom>
              <a:avLst/>
              <a:gdLst>
                <a:gd name="T0" fmla="*/ 731 w 740"/>
                <a:gd name="T1" fmla="*/ 156 h 494"/>
                <a:gd name="T2" fmla="*/ 648 w 740"/>
                <a:gd name="T3" fmla="*/ 87 h 494"/>
                <a:gd name="T4" fmla="*/ 565 w 740"/>
                <a:gd name="T5" fmla="*/ 38 h 494"/>
                <a:gd name="T6" fmla="*/ 479 w 740"/>
                <a:gd name="T7" fmla="*/ 10 h 494"/>
                <a:gd name="T8" fmla="*/ 394 w 740"/>
                <a:gd name="T9" fmla="*/ 0 h 494"/>
                <a:gd name="T10" fmla="*/ 305 w 740"/>
                <a:gd name="T11" fmla="*/ 7 h 494"/>
                <a:gd name="T12" fmla="*/ 217 w 740"/>
                <a:gd name="T13" fmla="*/ 32 h 494"/>
                <a:gd name="T14" fmla="*/ 127 w 740"/>
                <a:gd name="T15" fmla="*/ 72 h 494"/>
                <a:gd name="T16" fmla="*/ 38 w 740"/>
                <a:gd name="T17" fmla="*/ 130 h 494"/>
                <a:gd name="T18" fmla="*/ 20 w 740"/>
                <a:gd name="T19" fmla="*/ 160 h 494"/>
                <a:gd name="T20" fmla="*/ 9 w 740"/>
                <a:gd name="T21" fmla="*/ 187 h 494"/>
                <a:gd name="T22" fmla="*/ 0 w 740"/>
                <a:gd name="T23" fmla="*/ 213 h 494"/>
                <a:gd name="T24" fmla="*/ 1 w 740"/>
                <a:gd name="T25" fmla="*/ 238 h 494"/>
                <a:gd name="T26" fmla="*/ 7 w 740"/>
                <a:gd name="T27" fmla="*/ 260 h 494"/>
                <a:gd name="T28" fmla="*/ 23 w 740"/>
                <a:gd name="T29" fmla="*/ 284 h 494"/>
                <a:gd name="T30" fmla="*/ 47 w 740"/>
                <a:gd name="T31" fmla="*/ 305 h 494"/>
                <a:gd name="T32" fmla="*/ 82 w 740"/>
                <a:gd name="T33" fmla="*/ 328 h 494"/>
                <a:gd name="T34" fmla="*/ 76 w 740"/>
                <a:gd name="T35" fmla="*/ 349 h 494"/>
                <a:gd name="T36" fmla="*/ 79 w 740"/>
                <a:gd name="T37" fmla="*/ 370 h 494"/>
                <a:gd name="T38" fmla="*/ 90 w 740"/>
                <a:gd name="T39" fmla="*/ 386 h 494"/>
                <a:gd name="T40" fmla="*/ 110 w 740"/>
                <a:gd name="T41" fmla="*/ 401 h 494"/>
                <a:gd name="T42" fmla="*/ 133 w 740"/>
                <a:gd name="T43" fmla="*/ 412 h 494"/>
                <a:gd name="T44" fmla="*/ 161 w 740"/>
                <a:gd name="T45" fmla="*/ 419 h 494"/>
                <a:gd name="T46" fmla="*/ 192 w 740"/>
                <a:gd name="T47" fmla="*/ 423 h 494"/>
                <a:gd name="T48" fmla="*/ 226 w 740"/>
                <a:gd name="T49" fmla="*/ 425 h 494"/>
                <a:gd name="T50" fmla="*/ 243 w 740"/>
                <a:gd name="T51" fmla="*/ 452 h 494"/>
                <a:gd name="T52" fmla="*/ 263 w 740"/>
                <a:gd name="T53" fmla="*/ 474 h 494"/>
                <a:gd name="T54" fmla="*/ 282 w 740"/>
                <a:gd name="T55" fmla="*/ 487 h 494"/>
                <a:gd name="T56" fmla="*/ 305 w 740"/>
                <a:gd name="T57" fmla="*/ 494 h 494"/>
                <a:gd name="T58" fmla="*/ 328 w 740"/>
                <a:gd name="T59" fmla="*/ 493 h 494"/>
                <a:gd name="T60" fmla="*/ 354 w 740"/>
                <a:gd name="T61" fmla="*/ 483 h 494"/>
                <a:gd name="T62" fmla="*/ 384 w 740"/>
                <a:gd name="T63" fmla="*/ 467 h 494"/>
                <a:gd name="T64" fmla="*/ 419 w 740"/>
                <a:gd name="T65" fmla="*/ 443 h 494"/>
                <a:gd name="T66" fmla="*/ 459 w 740"/>
                <a:gd name="T67" fmla="*/ 456 h 494"/>
                <a:gd name="T68" fmla="*/ 494 w 740"/>
                <a:gd name="T69" fmla="*/ 463 h 494"/>
                <a:gd name="T70" fmla="*/ 522 w 740"/>
                <a:gd name="T71" fmla="*/ 461 h 494"/>
                <a:gd name="T72" fmla="*/ 548 w 740"/>
                <a:gd name="T73" fmla="*/ 455 h 494"/>
                <a:gd name="T74" fmla="*/ 566 w 740"/>
                <a:gd name="T75" fmla="*/ 439 h 494"/>
                <a:gd name="T76" fmla="*/ 580 w 740"/>
                <a:gd name="T77" fmla="*/ 421 h 494"/>
                <a:gd name="T78" fmla="*/ 589 w 740"/>
                <a:gd name="T79" fmla="*/ 395 h 494"/>
                <a:gd name="T80" fmla="*/ 596 w 740"/>
                <a:gd name="T81" fmla="*/ 366 h 494"/>
                <a:gd name="T82" fmla="*/ 638 w 740"/>
                <a:gd name="T83" fmla="*/ 357 h 494"/>
                <a:gd name="T84" fmla="*/ 673 w 740"/>
                <a:gd name="T85" fmla="*/ 344 h 494"/>
                <a:gd name="T86" fmla="*/ 702 w 740"/>
                <a:gd name="T87" fmla="*/ 324 h 494"/>
                <a:gd name="T88" fmla="*/ 723 w 740"/>
                <a:gd name="T89" fmla="*/ 302 h 494"/>
                <a:gd name="T90" fmla="*/ 734 w 740"/>
                <a:gd name="T91" fmla="*/ 272 h 494"/>
                <a:gd name="T92" fmla="*/ 740 w 740"/>
                <a:gd name="T93" fmla="*/ 238 h 494"/>
                <a:gd name="T94" fmla="*/ 738 w 740"/>
                <a:gd name="T95" fmla="*/ 199 h 494"/>
                <a:gd name="T96" fmla="*/ 731 w 740"/>
                <a:gd name="T97" fmla="*/ 156 h 49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0"/>
                <a:gd name="T148" fmla="*/ 0 h 494"/>
                <a:gd name="T149" fmla="*/ 740 w 740"/>
                <a:gd name="T150" fmla="*/ 494 h 49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0" h="494">
                  <a:moveTo>
                    <a:pt x="731" y="156"/>
                  </a:moveTo>
                  <a:lnTo>
                    <a:pt x="648" y="87"/>
                  </a:lnTo>
                  <a:lnTo>
                    <a:pt x="565" y="38"/>
                  </a:lnTo>
                  <a:lnTo>
                    <a:pt x="479" y="10"/>
                  </a:lnTo>
                  <a:lnTo>
                    <a:pt x="394" y="0"/>
                  </a:lnTo>
                  <a:lnTo>
                    <a:pt x="305" y="7"/>
                  </a:lnTo>
                  <a:lnTo>
                    <a:pt x="217" y="32"/>
                  </a:lnTo>
                  <a:lnTo>
                    <a:pt x="127" y="72"/>
                  </a:lnTo>
                  <a:lnTo>
                    <a:pt x="38" y="130"/>
                  </a:lnTo>
                  <a:lnTo>
                    <a:pt x="20" y="160"/>
                  </a:lnTo>
                  <a:lnTo>
                    <a:pt x="9" y="187"/>
                  </a:lnTo>
                  <a:lnTo>
                    <a:pt x="0" y="213"/>
                  </a:lnTo>
                  <a:lnTo>
                    <a:pt x="1" y="238"/>
                  </a:lnTo>
                  <a:lnTo>
                    <a:pt x="7" y="260"/>
                  </a:lnTo>
                  <a:lnTo>
                    <a:pt x="23" y="284"/>
                  </a:lnTo>
                  <a:lnTo>
                    <a:pt x="47" y="305"/>
                  </a:lnTo>
                  <a:lnTo>
                    <a:pt x="82" y="328"/>
                  </a:lnTo>
                  <a:lnTo>
                    <a:pt x="76" y="349"/>
                  </a:lnTo>
                  <a:lnTo>
                    <a:pt x="79" y="370"/>
                  </a:lnTo>
                  <a:lnTo>
                    <a:pt x="90" y="386"/>
                  </a:lnTo>
                  <a:lnTo>
                    <a:pt x="110" y="401"/>
                  </a:lnTo>
                  <a:lnTo>
                    <a:pt x="133" y="412"/>
                  </a:lnTo>
                  <a:lnTo>
                    <a:pt x="161" y="419"/>
                  </a:lnTo>
                  <a:lnTo>
                    <a:pt x="192" y="423"/>
                  </a:lnTo>
                  <a:lnTo>
                    <a:pt x="226" y="425"/>
                  </a:lnTo>
                  <a:lnTo>
                    <a:pt x="243" y="452"/>
                  </a:lnTo>
                  <a:lnTo>
                    <a:pt x="263" y="474"/>
                  </a:lnTo>
                  <a:lnTo>
                    <a:pt x="282" y="487"/>
                  </a:lnTo>
                  <a:lnTo>
                    <a:pt x="305" y="494"/>
                  </a:lnTo>
                  <a:lnTo>
                    <a:pt x="328" y="493"/>
                  </a:lnTo>
                  <a:lnTo>
                    <a:pt x="354" y="483"/>
                  </a:lnTo>
                  <a:lnTo>
                    <a:pt x="384" y="467"/>
                  </a:lnTo>
                  <a:lnTo>
                    <a:pt x="419" y="443"/>
                  </a:lnTo>
                  <a:lnTo>
                    <a:pt x="459" y="456"/>
                  </a:lnTo>
                  <a:lnTo>
                    <a:pt x="494" y="463"/>
                  </a:lnTo>
                  <a:lnTo>
                    <a:pt x="522" y="461"/>
                  </a:lnTo>
                  <a:lnTo>
                    <a:pt x="548" y="455"/>
                  </a:lnTo>
                  <a:lnTo>
                    <a:pt x="566" y="439"/>
                  </a:lnTo>
                  <a:lnTo>
                    <a:pt x="580" y="421"/>
                  </a:lnTo>
                  <a:lnTo>
                    <a:pt x="589" y="395"/>
                  </a:lnTo>
                  <a:lnTo>
                    <a:pt x="596" y="366"/>
                  </a:lnTo>
                  <a:lnTo>
                    <a:pt x="638" y="357"/>
                  </a:lnTo>
                  <a:lnTo>
                    <a:pt x="673" y="344"/>
                  </a:lnTo>
                  <a:lnTo>
                    <a:pt x="702" y="324"/>
                  </a:lnTo>
                  <a:lnTo>
                    <a:pt x="723" y="302"/>
                  </a:lnTo>
                  <a:lnTo>
                    <a:pt x="734" y="272"/>
                  </a:lnTo>
                  <a:lnTo>
                    <a:pt x="740" y="238"/>
                  </a:lnTo>
                  <a:lnTo>
                    <a:pt x="738" y="199"/>
                  </a:lnTo>
                  <a:lnTo>
                    <a:pt x="731" y="156"/>
                  </a:lnTo>
                  <a:close/>
                </a:path>
              </a:pathLst>
            </a:custGeom>
            <a:solidFill>
              <a:srgbClr val="C985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16" name="Freeform 28"/>
            <p:cNvSpPr>
              <a:spLocks/>
            </p:cNvSpPr>
            <p:nvPr/>
          </p:nvSpPr>
          <p:spPr bwMode="auto">
            <a:xfrm>
              <a:off x="4843" y="2211"/>
              <a:ext cx="208" cy="207"/>
            </a:xfrm>
            <a:custGeom>
              <a:avLst/>
              <a:gdLst>
                <a:gd name="T0" fmla="*/ 617 w 624"/>
                <a:gd name="T1" fmla="*/ 131 h 415"/>
                <a:gd name="T2" fmla="*/ 546 w 624"/>
                <a:gd name="T3" fmla="*/ 72 h 415"/>
                <a:gd name="T4" fmla="*/ 476 w 624"/>
                <a:gd name="T5" fmla="*/ 31 h 415"/>
                <a:gd name="T6" fmla="*/ 404 w 624"/>
                <a:gd name="T7" fmla="*/ 8 h 415"/>
                <a:gd name="T8" fmla="*/ 332 w 624"/>
                <a:gd name="T9" fmla="*/ 0 h 415"/>
                <a:gd name="T10" fmla="*/ 257 w 624"/>
                <a:gd name="T11" fmla="*/ 5 h 415"/>
                <a:gd name="T12" fmla="*/ 183 w 624"/>
                <a:gd name="T13" fmla="*/ 26 h 415"/>
                <a:gd name="T14" fmla="*/ 107 w 624"/>
                <a:gd name="T15" fmla="*/ 61 h 415"/>
                <a:gd name="T16" fmla="*/ 31 w 624"/>
                <a:gd name="T17" fmla="*/ 108 h 415"/>
                <a:gd name="T18" fmla="*/ 15 w 624"/>
                <a:gd name="T19" fmla="*/ 133 h 415"/>
                <a:gd name="T20" fmla="*/ 6 w 624"/>
                <a:gd name="T21" fmla="*/ 158 h 415"/>
                <a:gd name="T22" fmla="*/ 0 w 624"/>
                <a:gd name="T23" fmla="*/ 179 h 415"/>
                <a:gd name="T24" fmla="*/ 1 w 624"/>
                <a:gd name="T25" fmla="*/ 201 h 415"/>
                <a:gd name="T26" fmla="*/ 6 w 624"/>
                <a:gd name="T27" fmla="*/ 219 h 415"/>
                <a:gd name="T28" fmla="*/ 20 w 624"/>
                <a:gd name="T29" fmla="*/ 238 h 415"/>
                <a:gd name="T30" fmla="*/ 41 w 624"/>
                <a:gd name="T31" fmla="*/ 256 h 415"/>
                <a:gd name="T32" fmla="*/ 71 w 624"/>
                <a:gd name="T33" fmla="*/ 274 h 415"/>
                <a:gd name="T34" fmla="*/ 65 w 624"/>
                <a:gd name="T35" fmla="*/ 293 h 415"/>
                <a:gd name="T36" fmla="*/ 68 w 624"/>
                <a:gd name="T37" fmla="*/ 310 h 415"/>
                <a:gd name="T38" fmla="*/ 76 w 624"/>
                <a:gd name="T39" fmla="*/ 324 h 415"/>
                <a:gd name="T40" fmla="*/ 93 w 624"/>
                <a:gd name="T41" fmla="*/ 337 h 415"/>
                <a:gd name="T42" fmla="*/ 113 w 624"/>
                <a:gd name="T43" fmla="*/ 345 h 415"/>
                <a:gd name="T44" fmla="*/ 137 w 624"/>
                <a:gd name="T45" fmla="*/ 353 h 415"/>
                <a:gd name="T46" fmla="*/ 162 w 624"/>
                <a:gd name="T47" fmla="*/ 355 h 415"/>
                <a:gd name="T48" fmla="*/ 190 w 624"/>
                <a:gd name="T49" fmla="*/ 357 h 415"/>
                <a:gd name="T50" fmla="*/ 205 w 624"/>
                <a:gd name="T51" fmla="*/ 380 h 415"/>
                <a:gd name="T52" fmla="*/ 220 w 624"/>
                <a:gd name="T53" fmla="*/ 398 h 415"/>
                <a:gd name="T54" fmla="*/ 237 w 624"/>
                <a:gd name="T55" fmla="*/ 409 h 415"/>
                <a:gd name="T56" fmla="*/ 257 w 624"/>
                <a:gd name="T57" fmla="*/ 415 h 415"/>
                <a:gd name="T58" fmla="*/ 277 w 624"/>
                <a:gd name="T59" fmla="*/ 413 h 415"/>
                <a:gd name="T60" fmla="*/ 299 w 624"/>
                <a:gd name="T61" fmla="*/ 406 h 415"/>
                <a:gd name="T62" fmla="*/ 325 w 624"/>
                <a:gd name="T63" fmla="*/ 392 h 415"/>
                <a:gd name="T64" fmla="*/ 354 w 624"/>
                <a:gd name="T65" fmla="*/ 372 h 415"/>
                <a:gd name="T66" fmla="*/ 387 w 624"/>
                <a:gd name="T67" fmla="*/ 383 h 415"/>
                <a:gd name="T68" fmla="*/ 416 w 624"/>
                <a:gd name="T69" fmla="*/ 389 h 415"/>
                <a:gd name="T70" fmla="*/ 440 w 624"/>
                <a:gd name="T71" fmla="*/ 388 h 415"/>
                <a:gd name="T72" fmla="*/ 460 w 624"/>
                <a:gd name="T73" fmla="*/ 383 h 415"/>
                <a:gd name="T74" fmla="*/ 476 w 624"/>
                <a:gd name="T75" fmla="*/ 370 h 415"/>
                <a:gd name="T76" fmla="*/ 487 w 624"/>
                <a:gd name="T77" fmla="*/ 354 h 415"/>
                <a:gd name="T78" fmla="*/ 495 w 624"/>
                <a:gd name="T79" fmla="*/ 333 h 415"/>
                <a:gd name="T80" fmla="*/ 501 w 624"/>
                <a:gd name="T81" fmla="*/ 308 h 415"/>
                <a:gd name="T82" fmla="*/ 536 w 624"/>
                <a:gd name="T83" fmla="*/ 300 h 415"/>
                <a:gd name="T84" fmla="*/ 567 w 624"/>
                <a:gd name="T85" fmla="*/ 290 h 415"/>
                <a:gd name="T86" fmla="*/ 590 w 624"/>
                <a:gd name="T87" fmla="*/ 273 h 415"/>
                <a:gd name="T88" fmla="*/ 608 w 624"/>
                <a:gd name="T89" fmla="*/ 253 h 415"/>
                <a:gd name="T90" fmla="*/ 618 w 624"/>
                <a:gd name="T91" fmla="*/ 227 h 415"/>
                <a:gd name="T92" fmla="*/ 624 w 624"/>
                <a:gd name="T93" fmla="*/ 200 h 415"/>
                <a:gd name="T94" fmla="*/ 622 w 624"/>
                <a:gd name="T95" fmla="*/ 166 h 415"/>
                <a:gd name="T96" fmla="*/ 617 w 624"/>
                <a:gd name="T97" fmla="*/ 131 h 41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24"/>
                <a:gd name="T148" fmla="*/ 0 h 415"/>
                <a:gd name="T149" fmla="*/ 624 w 624"/>
                <a:gd name="T150" fmla="*/ 415 h 41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24" h="415">
                  <a:moveTo>
                    <a:pt x="617" y="131"/>
                  </a:moveTo>
                  <a:lnTo>
                    <a:pt x="546" y="72"/>
                  </a:lnTo>
                  <a:lnTo>
                    <a:pt x="476" y="31"/>
                  </a:lnTo>
                  <a:lnTo>
                    <a:pt x="404" y="8"/>
                  </a:lnTo>
                  <a:lnTo>
                    <a:pt x="332" y="0"/>
                  </a:lnTo>
                  <a:lnTo>
                    <a:pt x="257" y="5"/>
                  </a:lnTo>
                  <a:lnTo>
                    <a:pt x="183" y="26"/>
                  </a:lnTo>
                  <a:lnTo>
                    <a:pt x="107" y="61"/>
                  </a:lnTo>
                  <a:lnTo>
                    <a:pt x="31" y="108"/>
                  </a:lnTo>
                  <a:lnTo>
                    <a:pt x="15" y="133"/>
                  </a:lnTo>
                  <a:lnTo>
                    <a:pt x="6" y="158"/>
                  </a:lnTo>
                  <a:lnTo>
                    <a:pt x="0" y="179"/>
                  </a:lnTo>
                  <a:lnTo>
                    <a:pt x="1" y="201"/>
                  </a:lnTo>
                  <a:lnTo>
                    <a:pt x="6" y="219"/>
                  </a:lnTo>
                  <a:lnTo>
                    <a:pt x="20" y="238"/>
                  </a:lnTo>
                  <a:lnTo>
                    <a:pt x="41" y="256"/>
                  </a:lnTo>
                  <a:lnTo>
                    <a:pt x="71" y="274"/>
                  </a:lnTo>
                  <a:lnTo>
                    <a:pt x="65" y="293"/>
                  </a:lnTo>
                  <a:lnTo>
                    <a:pt x="68" y="310"/>
                  </a:lnTo>
                  <a:lnTo>
                    <a:pt x="76" y="324"/>
                  </a:lnTo>
                  <a:lnTo>
                    <a:pt x="93" y="337"/>
                  </a:lnTo>
                  <a:lnTo>
                    <a:pt x="113" y="345"/>
                  </a:lnTo>
                  <a:lnTo>
                    <a:pt x="137" y="353"/>
                  </a:lnTo>
                  <a:lnTo>
                    <a:pt x="162" y="355"/>
                  </a:lnTo>
                  <a:lnTo>
                    <a:pt x="190" y="357"/>
                  </a:lnTo>
                  <a:lnTo>
                    <a:pt x="205" y="380"/>
                  </a:lnTo>
                  <a:lnTo>
                    <a:pt x="220" y="398"/>
                  </a:lnTo>
                  <a:lnTo>
                    <a:pt x="237" y="409"/>
                  </a:lnTo>
                  <a:lnTo>
                    <a:pt x="257" y="415"/>
                  </a:lnTo>
                  <a:lnTo>
                    <a:pt x="277" y="413"/>
                  </a:lnTo>
                  <a:lnTo>
                    <a:pt x="299" y="406"/>
                  </a:lnTo>
                  <a:lnTo>
                    <a:pt x="325" y="392"/>
                  </a:lnTo>
                  <a:lnTo>
                    <a:pt x="354" y="372"/>
                  </a:lnTo>
                  <a:lnTo>
                    <a:pt x="387" y="383"/>
                  </a:lnTo>
                  <a:lnTo>
                    <a:pt x="416" y="389"/>
                  </a:lnTo>
                  <a:lnTo>
                    <a:pt x="440" y="388"/>
                  </a:lnTo>
                  <a:lnTo>
                    <a:pt x="460" y="383"/>
                  </a:lnTo>
                  <a:lnTo>
                    <a:pt x="476" y="370"/>
                  </a:lnTo>
                  <a:lnTo>
                    <a:pt x="487" y="354"/>
                  </a:lnTo>
                  <a:lnTo>
                    <a:pt x="495" y="333"/>
                  </a:lnTo>
                  <a:lnTo>
                    <a:pt x="501" y="308"/>
                  </a:lnTo>
                  <a:lnTo>
                    <a:pt x="536" y="300"/>
                  </a:lnTo>
                  <a:lnTo>
                    <a:pt x="567" y="290"/>
                  </a:lnTo>
                  <a:lnTo>
                    <a:pt x="590" y="273"/>
                  </a:lnTo>
                  <a:lnTo>
                    <a:pt x="608" y="253"/>
                  </a:lnTo>
                  <a:lnTo>
                    <a:pt x="618" y="227"/>
                  </a:lnTo>
                  <a:lnTo>
                    <a:pt x="624" y="200"/>
                  </a:lnTo>
                  <a:lnTo>
                    <a:pt x="622" y="166"/>
                  </a:lnTo>
                  <a:lnTo>
                    <a:pt x="617" y="131"/>
                  </a:lnTo>
                  <a:close/>
                </a:path>
              </a:pathLst>
            </a:custGeom>
            <a:solidFill>
              <a:srgbClr val="B87A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17" name="Freeform 29"/>
            <p:cNvSpPr>
              <a:spLocks/>
            </p:cNvSpPr>
            <p:nvPr/>
          </p:nvSpPr>
          <p:spPr bwMode="auto">
            <a:xfrm>
              <a:off x="4863" y="2209"/>
              <a:ext cx="168" cy="169"/>
            </a:xfrm>
            <a:custGeom>
              <a:avLst/>
              <a:gdLst>
                <a:gd name="T0" fmla="*/ 501 w 506"/>
                <a:gd name="T1" fmla="*/ 108 h 339"/>
                <a:gd name="T2" fmla="*/ 443 w 506"/>
                <a:gd name="T3" fmla="*/ 59 h 339"/>
                <a:gd name="T4" fmla="*/ 387 w 506"/>
                <a:gd name="T5" fmla="*/ 27 h 339"/>
                <a:gd name="T6" fmla="*/ 328 w 506"/>
                <a:gd name="T7" fmla="*/ 7 h 339"/>
                <a:gd name="T8" fmla="*/ 270 w 506"/>
                <a:gd name="T9" fmla="*/ 0 h 339"/>
                <a:gd name="T10" fmla="*/ 209 w 506"/>
                <a:gd name="T11" fmla="*/ 6 h 339"/>
                <a:gd name="T12" fmla="*/ 148 w 506"/>
                <a:gd name="T13" fmla="*/ 23 h 339"/>
                <a:gd name="T14" fmla="*/ 86 w 506"/>
                <a:gd name="T15" fmla="*/ 50 h 339"/>
                <a:gd name="T16" fmla="*/ 26 w 506"/>
                <a:gd name="T17" fmla="*/ 89 h 339"/>
                <a:gd name="T18" fmla="*/ 13 w 506"/>
                <a:gd name="T19" fmla="*/ 109 h 339"/>
                <a:gd name="T20" fmla="*/ 4 w 506"/>
                <a:gd name="T21" fmla="*/ 130 h 339"/>
                <a:gd name="T22" fmla="*/ 0 w 506"/>
                <a:gd name="T23" fmla="*/ 147 h 339"/>
                <a:gd name="T24" fmla="*/ 0 w 506"/>
                <a:gd name="T25" fmla="*/ 164 h 339"/>
                <a:gd name="T26" fmla="*/ 4 w 506"/>
                <a:gd name="T27" fmla="*/ 178 h 339"/>
                <a:gd name="T28" fmla="*/ 14 w 506"/>
                <a:gd name="T29" fmla="*/ 194 h 339"/>
                <a:gd name="T30" fmla="*/ 31 w 506"/>
                <a:gd name="T31" fmla="*/ 209 h 339"/>
                <a:gd name="T32" fmla="*/ 55 w 506"/>
                <a:gd name="T33" fmla="*/ 225 h 339"/>
                <a:gd name="T34" fmla="*/ 50 w 506"/>
                <a:gd name="T35" fmla="*/ 239 h 339"/>
                <a:gd name="T36" fmla="*/ 54 w 506"/>
                <a:gd name="T37" fmla="*/ 254 h 339"/>
                <a:gd name="T38" fmla="*/ 61 w 506"/>
                <a:gd name="T39" fmla="*/ 266 h 339"/>
                <a:gd name="T40" fmla="*/ 75 w 506"/>
                <a:gd name="T41" fmla="*/ 276 h 339"/>
                <a:gd name="T42" fmla="*/ 91 w 506"/>
                <a:gd name="T43" fmla="*/ 282 h 339"/>
                <a:gd name="T44" fmla="*/ 110 w 506"/>
                <a:gd name="T45" fmla="*/ 288 h 339"/>
                <a:gd name="T46" fmla="*/ 131 w 506"/>
                <a:gd name="T47" fmla="*/ 292 h 339"/>
                <a:gd name="T48" fmla="*/ 155 w 506"/>
                <a:gd name="T49" fmla="*/ 293 h 339"/>
                <a:gd name="T50" fmla="*/ 167 w 506"/>
                <a:gd name="T51" fmla="*/ 311 h 339"/>
                <a:gd name="T52" fmla="*/ 179 w 506"/>
                <a:gd name="T53" fmla="*/ 326 h 339"/>
                <a:gd name="T54" fmla="*/ 192 w 506"/>
                <a:gd name="T55" fmla="*/ 333 h 339"/>
                <a:gd name="T56" fmla="*/ 208 w 506"/>
                <a:gd name="T57" fmla="*/ 339 h 339"/>
                <a:gd name="T58" fmla="*/ 223 w 506"/>
                <a:gd name="T59" fmla="*/ 337 h 339"/>
                <a:gd name="T60" fmla="*/ 243 w 506"/>
                <a:gd name="T61" fmla="*/ 331 h 339"/>
                <a:gd name="T62" fmla="*/ 263 w 506"/>
                <a:gd name="T63" fmla="*/ 318 h 339"/>
                <a:gd name="T64" fmla="*/ 287 w 506"/>
                <a:gd name="T65" fmla="*/ 302 h 339"/>
                <a:gd name="T66" fmla="*/ 314 w 506"/>
                <a:gd name="T67" fmla="*/ 311 h 339"/>
                <a:gd name="T68" fmla="*/ 338 w 506"/>
                <a:gd name="T69" fmla="*/ 316 h 339"/>
                <a:gd name="T70" fmla="*/ 356 w 506"/>
                <a:gd name="T71" fmla="*/ 315 h 339"/>
                <a:gd name="T72" fmla="*/ 373 w 506"/>
                <a:gd name="T73" fmla="*/ 311 h 339"/>
                <a:gd name="T74" fmla="*/ 386 w 506"/>
                <a:gd name="T75" fmla="*/ 301 h 339"/>
                <a:gd name="T76" fmla="*/ 395 w 506"/>
                <a:gd name="T77" fmla="*/ 289 h 339"/>
                <a:gd name="T78" fmla="*/ 401 w 506"/>
                <a:gd name="T79" fmla="*/ 271 h 339"/>
                <a:gd name="T80" fmla="*/ 407 w 506"/>
                <a:gd name="T81" fmla="*/ 251 h 339"/>
                <a:gd name="T82" fmla="*/ 435 w 506"/>
                <a:gd name="T83" fmla="*/ 245 h 339"/>
                <a:gd name="T84" fmla="*/ 460 w 506"/>
                <a:gd name="T85" fmla="*/ 237 h 339"/>
                <a:gd name="T86" fmla="*/ 479 w 506"/>
                <a:gd name="T87" fmla="*/ 222 h 339"/>
                <a:gd name="T88" fmla="*/ 494 w 506"/>
                <a:gd name="T89" fmla="*/ 207 h 339"/>
                <a:gd name="T90" fmla="*/ 501 w 506"/>
                <a:gd name="T91" fmla="*/ 187 h 339"/>
                <a:gd name="T92" fmla="*/ 506 w 506"/>
                <a:gd name="T93" fmla="*/ 164 h 339"/>
                <a:gd name="T94" fmla="*/ 506 w 506"/>
                <a:gd name="T95" fmla="*/ 136 h 339"/>
                <a:gd name="T96" fmla="*/ 501 w 506"/>
                <a:gd name="T97" fmla="*/ 108 h 33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06"/>
                <a:gd name="T148" fmla="*/ 0 h 339"/>
                <a:gd name="T149" fmla="*/ 506 w 506"/>
                <a:gd name="T150" fmla="*/ 339 h 33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06" h="339">
                  <a:moveTo>
                    <a:pt x="501" y="108"/>
                  </a:moveTo>
                  <a:lnTo>
                    <a:pt x="443" y="59"/>
                  </a:lnTo>
                  <a:lnTo>
                    <a:pt x="387" y="27"/>
                  </a:lnTo>
                  <a:lnTo>
                    <a:pt x="328" y="7"/>
                  </a:lnTo>
                  <a:lnTo>
                    <a:pt x="270" y="0"/>
                  </a:lnTo>
                  <a:lnTo>
                    <a:pt x="209" y="6"/>
                  </a:lnTo>
                  <a:lnTo>
                    <a:pt x="148" y="23"/>
                  </a:lnTo>
                  <a:lnTo>
                    <a:pt x="86" y="50"/>
                  </a:lnTo>
                  <a:lnTo>
                    <a:pt x="26" y="89"/>
                  </a:lnTo>
                  <a:lnTo>
                    <a:pt x="13" y="109"/>
                  </a:lnTo>
                  <a:lnTo>
                    <a:pt x="4" y="130"/>
                  </a:lnTo>
                  <a:lnTo>
                    <a:pt x="0" y="147"/>
                  </a:lnTo>
                  <a:lnTo>
                    <a:pt x="0" y="164"/>
                  </a:lnTo>
                  <a:lnTo>
                    <a:pt x="4" y="178"/>
                  </a:lnTo>
                  <a:lnTo>
                    <a:pt x="14" y="194"/>
                  </a:lnTo>
                  <a:lnTo>
                    <a:pt x="31" y="209"/>
                  </a:lnTo>
                  <a:lnTo>
                    <a:pt x="55" y="225"/>
                  </a:lnTo>
                  <a:lnTo>
                    <a:pt x="50" y="239"/>
                  </a:lnTo>
                  <a:lnTo>
                    <a:pt x="54" y="254"/>
                  </a:lnTo>
                  <a:lnTo>
                    <a:pt x="61" y="266"/>
                  </a:lnTo>
                  <a:lnTo>
                    <a:pt x="75" y="276"/>
                  </a:lnTo>
                  <a:lnTo>
                    <a:pt x="91" y="282"/>
                  </a:lnTo>
                  <a:lnTo>
                    <a:pt x="110" y="288"/>
                  </a:lnTo>
                  <a:lnTo>
                    <a:pt x="131" y="292"/>
                  </a:lnTo>
                  <a:lnTo>
                    <a:pt x="155" y="293"/>
                  </a:lnTo>
                  <a:lnTo>
                    <a:pt x="167" y="311"/>
                  </a:lnTo>
                  <a:lnTo>
                    <a:pt x="179" y="326"/>
                  </a:lnTo>
                  <a:lnTo>
                    <a:pt x="192" y="333"/>
                  </a:lnTo>
                  <a:lnTo>
                    <a:pt x="208" y="339"/>
                  </a:lnTo>
                  <a:lnTo>
                    <a:pt x="223" y="337"/>
                  </a:lnTo>
                  <a:lnTo>
                    <a:pt x="243" y="331"/>
                  </a:lnTo>
                  <a:lnTo>
                    <a:pt x="263" y="318"/>
                  </a:lnTo>
                  <a:lnTo>
                    <a:pt x="287" y="302"/>
                  </a:lnTo>
                  <a:lnTo>
                    <a:pt x="314" y="311"/>
                  </a:lnTo>
                  <a:lnTo>
                    <a:pt x="338" y="316"/>
                  </a:lnTo>
                  <a:lnTo>
                    <a:pt x="356" y="315"/>
                  </a:lnTo>
                  <a:lnTo>
                    <a:pt x="373" y="311"/>
                  </a:lnTo>
                  <a:lnTo>
                    <a:pt x="386" y="301"/>
                  </a:lnTo>
                  <a:lnTo>
                    <a:pt x="395" y="289"/>
                  </a:lnTo>
                  <a:lnTo>
                    <a:pt x="401" y="271"/>
                  </a:lnTo>
                  <a:lnTo>
                    <a:pt x="407" y="251"/>
                  </a:lnTo>
                  <a:lnTo>
                    <a:pt x="435" y="245"/>
                  </a:lnTo>
                  <a:lnTo>
                    <a:pt x="460" y="237"/>
                  </a:lnTo>
                  <a:lnTo>
                    <a:pt x="479" y="222"/>
                  </a:lnTo>
                  <a:lnTo>
                    <a:pt x="494" y="207"/>
                  </a:lnTo>
                  <a:lnTo>
                    <a:pt x="501" y="187"/>
                  </a:lnTo>
                  <a:lnTo>
                    <a:pt x="506" y="164"/>
                  </a:lnTo>
                  <a:lnTo>
                    <a:pt x="506" y="136"/>
                  </a:lnTo>
                  <a:lnTo>
                    <a:pt x="501" y="108"/>
                  </a:lnTo>
                  <a:close/>
                </a:path>
              </a:pathLst>
            </a:custGeom>
            <a:solidFill>
              <a:srgbClr val="A67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18" name="Freeform 30"/>
            <p:cNvSpPr>
              <a:spLocks/>
            </p:cNvSpPr>
            <p:nvPr/>
          </p:nvSpPr>
          <p:spPr bwMode="auto">
            <a:xfrm>
              <a:off x="4895" y="2222"/>
              <a:ext cx="108" cy="109"/>
            </a:xfrm>
            <a:custGeom>
              <a:avLst/>
              <a:gdLst>
                <a:gd name="T0" fmla="*/ 323 w 326"/>
                <a:gd name="T1" fmla="*/ 69 h 218"/>
                <a:gd name="T2" fmla="*/ 285 w 326"/>
                <a:gd name="T3" fmla="*/ 37 h 218"/>
                <a:gd name="T4" fmla="*/ 249 w 326"/>
                <a:gd name="T5" fmla="*/ 17 h 218"/>
                <a:gd name="T6" fmla="*/ 211 w 326"/>
                <a:gd name="T7" fmla="*/ 3 h 218"/>
                <a:gd name="T8" fmla="*/ 174 w 326"/>
                <a:gd name="T9" fmla="*/ 0 h 218"/>
                <a:gd name="T10" fmla="*/ 134 w 326"/>
                <a:gd name="T11" fmla="*/ 2 h 218"/>
                <a:gd name="T12" fmla="*/ 95 w 326"/>
                <a:gd name="T13" fmla="*/ 14 h 218"/>
                <a:gd name="T14" fmla="*/ 55 w 326"/>
                <a:gd name="T15" fmla="*/ 31 h 218"/>
                <a:gd name="T16" fmla="*/ 16 w 326"/>
                <a:gd name="T17" fmla="*/ 57 h 218"/>
                <a:gd name="T18" fmla="*/ 7 w 326"/>
                <a:gd name="T19" fmla="*/ 69 h 218"/>
                <a:gd name="T20" fmla="*/ 3 w 326"/>
                <a:gd name="T21" fmla="*/ 82 h 218"/>
                <a:gd name="T22" fmla="*/ 0 w 326"/>
                <a:gd name="T23" fmla="*/ 94 h 218"/>
                <a:gd name="T24" fmla="*/ 2 w 326"/>
                <a:gd name="T25" fmla="*/ 105 h 218"/>
                <a:gd name="T26" fmla="*/ 3 w 326"/>
                <a:gd name="T27" fmla="*/ 114 h 218"/>
                <a:gd name="T28" fmla="*/ 11 w 326"/>
                <a:gd name="T29" fmla="*/ 125 h 218"/>
                <a:gd name="T30" fmla="*/ 21 w 326"/>
                <a:gd name="T31" fmla="*/ 134 h 218"/>
                <a:gd name="T32" fmla="*/ 38 w 326"/>
                <a:gd name="T33" fmla="*/ 144 h 218"/>
                <a:gd name="T34" fmla="*/ 34 w 326"/>
                <a:gd name="T35" fmla="*/ 152 h 218"/>
                <a:gd name="T36" fmla="*/ 34 w 326"/>
                <a:gd name="T37" fmla="*/ 161 h 218"/>
                <a:gd name="T38" fmla="*/ 38 w 326"/>
                <a:gd name="T39" fmla="*/ 169 h 218"/>
                <a:gd name="T40" fmla="*/ 48 w 326"/>
                <a:gd name="T41" fmla="*/ 176 h 218"/>
                <a:gd name="T42" fmla="*/ 58 w 326"/>
                <a:gd name="T43" fmla="*/ 180 h 218"/>
                <a:gd name="T44" fmla="*/ 71 w 326"/>
                <a:gd name="T45" fmla="*/ 184 h 218"/>
                <a:gd name="T46" fmla="*/ 85 w 326"/>
                <a:gd name="T47" fmla="*/ 185 h 218"/>
                <a:gd name="T48" fmla="*/ 100 w 326"/>
                <a:gd name="T49" fmla="*/ 186 h 218"/>
                <a:gd name="T50" fmla="*/ 107 w 326"/>
                <a:gd name="T51" fmla="*/ 198 h 218"/>
                <a:gd name="T52" fmla="*/ 116 w 326"/>
                <a:gd name="T53" fmla="*/ 208 h 218"/>
                <a:gd name="T54" fmla="*/ 124 w 326"/>
                <a:gd name="T55" fmla="*/ 214 h 218"/>
                <a:gd name="T56" fmla="*/ 134 w 326"/>
                <a:gd name="T57" fmla="*/ 218 h 218"/>
                <a:gd name="T58" fmla="*/ 143 w 326"/>
                <a:gd name="T59" fmla="*/ 216 h 218"/>
                <a:gd name="T60" fmla="*/ 155 w 326"/>
                <a:gd name="T61" fmla="*/ 212 h 218"/>
                <a:gd name="T62" fmla="*/ 168 w 326"/>
                <a:gd name="T63" fmla="*/ 205 h 218"/>
                <a:gd name="T64" fmla="*/ 185 w 326"/>
                <a:gd name="T65" fmla="*/ 195 h 218"/>
                <a:gd name="T66" fmla="*/ 202 w 326"/>
                <a:gd name="T67" fmla="*/ 201 h 218"/>
                <a:gd name="T68" fmla="*/ 218 w 326"/>
                <a:gd name="T69" fmla="*/ 203 h 218"/>
                <a:gd name="T70" fmla="*/ 229 w 326"/>
                <a:gd name="T71" fmla="*/ 202 h 218"/>
                <a:gd name="T72" fmla="*/ 240 w 326"/>
                <a:gd name="T73" fmla="*/ 199 h 218"/>
                <a:gd name="T74" fmla="*/ 247 w 326"/>
                <a:gd name="T75" fmla="*/ 192 h 218"/>
                <a:gd name="T76" fmla="*/ 254 w 326"/>
                <a:gd name="T77" fmla="*/ 184 h 218"/>
                <a:gd name="T78" fmla="*/ 259 w 326"/>
                <a:gd name="T79" fmla="*/ 172 h 218"/>
                <a:gd name="T80" fmla="*/ 263 w 326"/>
                <a:gd name="T81" fmla="*/ 160 h 218"/>
                <a:gd name="T82" fmla="*/ 280 w 326"/>
                <a:gd name="T83" fmla="*/ 156 h 218"/>
                <a:gd name="T84" fmla="*/ 297 w 326"/>
                <a:gd name="T85" fmla="*/ 150 h 218"/>
                <a:gd name="T86" fmla="*/ 308 w 326"/>
                <a:gd name="T87" fmla="*/ 142 h 218"/>
                <a:gd name="T88" fmla="*/ 318 w 326"/>
                <a:gd name="T89" fmla="*/ 131 h 218"/>
                <a:gd name="T90" fmla="*/ 322 w 326"/>
                <a:gd name="T91" fmla="*/ 118 h 218"/>
                <a:gd name="T92" fmla="*/ 326 w 326"/>
                <a:gd name="T93" fmla="*/ 104 h 218"/>
                <a:gd name="T94" fmla="*/ 325 w 326"/>
                <a:gd name="T95" fmla="*/ 87 h 218"/>
                <a:gd name="T96" fmla="*/ 323 w 326"/>
                <a:gd name="T97" fmla="*/ 69 h 2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6"/>
                <a:gd name="T148" fmla="*/ 0 h 218"/>
                <a:gd name="T149" fmla="*/ 326 w 326"/>
                <a:gd name="T150" fmla="*/ 218 h 2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6" h="218">
                  <a:moveTo>
                    <a:pt x="323" y="69"/>
                  </a:moveTo>
                  <a:lnTo>
                    <a:pt x="285" y="37"/>
                  </a:lnTo>
                  <a:lnTo>
                    <a:pt x="249" y="17"/>
                  </a:lnTo>
                  <a:lnTo>
                    <a:pt x="211" y="3"/>
                  </a:lnTo>
                  <a:lnTo>
                    <a:pt x="174" y="0"/>
                  </a:lnTo>
                  <a:lnTo>
                    <a:pt x="134" y="2"/>
                  </a:lnTo>
                  <a:lnTo>
                    <a:pt x="95" y="14"/>
                  </a:lnTo>
                  <a:lnTo>
                    <a:pt x="55" y="31"/>
                  </a:lnTo>
                  <a:lnTo>
                    <a:pt x="16" y="57"/>
                  </a:lnTo>
                  <a:lnTo>
                    <a:pt x="7" y="69"/>
                  </a:lnTo>
                  <a:lnTo>
                    <a:pt x="3" y="82"/>
                  </a:lnTo>
                  <a:lnTo>
                    <a:pt x="0" y="94"/>
                  </a:lnTo>
                  <a:lnTo>
                    <a:pt x="2" y="105"/>
                  </a:lnTo>
                  <a:lnTo>
                    <a:pt x="3" y="114"/>
                  </a:lnTo>
                  <a:lnTo>
                    <a:pt x="11" y="125"/>
                  </a:lnTo>
                  <a:lnTo>
                    <a:pt x="21" y="134"/>
                  </a:lnTo>
                  <a:lnTo>
                    <a:pt x="38" y="144"/>
                  </a:lnTo>
                  <a:lnTo>
                    <a:pt x="34" y="152"/>
                  </a:lnTo>
                  <a:lnTo>
                    <a:pt x="34" y="161"/>
                  </a:lnTo>
                  <a:lnTo>
                    <a:pt x="38" y="169"/>
                  </a:lnTo>
                  <a:lnTo>
                    <a:pt x="48" y="176"/>
                  </a:lnTo>
                  <a:lnTo>
                    <a:pt x="58" y="180"/>
                  </a:lnTo>
                  <a:lnTo>
                    <a:pt x="71" y="184"/>
                  </a:lnTo>
                  <a:lnTo>
                    <a:pt x="85" y="185"/>
                  </a:lnTo>
                  <a:lnTo>
                    <a:pt x="100" y="186"/>
                  </a:lnTo>
                  <a:lnTo>
                    <a:pt x="107" y="198"/>
                  </a:lnTo>
                  <a:lnTo>
                    <a:pt x="116" y="208"/>
                  </a:lnTo>
                  <a:lnTo>
                    <a:pt x="124" y="214"/>
                  </a:lnTo>
                  <a:lnTo>
                    <a:pt x="134" y="218"/>
                  </a:lnTo>
                  <a:lnTo>
                    <a:pt x="143" y="216"/>
                  </a:lnTo>
                  <a:lnTo>
                    <a:pt x="155" y="212"/>
                  </a:lnTo>
                  <a:lnTo>
                    <a:pt x="168" y="205"/>
                  </a:lnTo>
                  <a:lnTo>
                    <a:pt x="185" y="195"/>
                  </a:lnTo>
                  <a:lnTo>
                    <a:pt x="202" y="201"/>
                  </a:lnTo>
                  <a:lnTo>
                    <a:pt x="218" y="203"/>
                  </a:lnTo>
                  <a:lnTo>
                    <a:pt x="229" y="202"/>
                  </a:lnTo>
                  <a:lnTo>
                    <a:pt x="240" y="199"/>
                  </a:lnTo>
                  <a:lnTo>
                    <a:pt x="247" y="192"/>
                  </a:lnTo>
                  <a:lnTo>
                    <a:pt x="254" y="184"/>
                  </a:lnTo>
                  <a:lnTo>
                    <a:pt x="259" y="172"/>
                  </a:lnTo>
                  <a:lnTo>
                    <a:pt x="263" y="160"/>
                  </a:lnTo>
                  <a:lnTo>
                    <a:pt x="280" y="156"/>
                  </a:lnTo>
                  <a:lnTo>
                    <a:pt x="297" y="150"/>
                  </a:lnTo>
                  <a:lnTo>
                    <a:pt x="308" y="142"/>
                  </a:lnTo>
                  <a:lnTo>
                    <a:pt x="318" y="131"/>
                  </a:lnTo>
                  <a:lnTo>
                    <a:pt x="322" y="118"/>
                  </a:lnTo>
                  <a:lnTo>
                    <a:pt x="326" y="104"/>
                  </a:lnTo>
                  <a:lnTo>
                    <a:pt x="325" y="87"/>
                  </a:lnTo>
                  <a:lnTo>
                    <a:pt x="323" y="69"/>
                  </a:lnTo>
                  <a:close/>
                </a:path>
              </a:pathLst>
            </a:custGeom>
            <a:solidFill>
              <a:srgbClr val="734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19" name="Freeform 31"/>
            <p:cNvSpPr>
              <a:spLocks/>
            </p:cNvSpPr>
            <p:nvPr/>
          </p:nvSpPr>
          <p:spPr bwMode="auto">
            <a:xfrm>
              <a:off x="4692" y="1761"/>
              <a:ext cx="543" cy="569"/>
            </a:xfrm>
            <a:custGeom>
              <a:avLst/>
              <a:gdLst>
                <a:gd name="T0" fmla="*/ 65 w 1629"/>
                <a:gd name="T1" fmla="*/ 491 h 1139"/>
                <a:gd name="T2" fmla="*/ 86 w 1629"/>
                <a:gd name="T3" fmla="*/ 405 h 1139"/>
                <a:gd name="T4" fmla="*/ 113 w 1629"/>
                <a:gd name="T5" fmla="*/ 329 h 1139"/>
                <a:gd name="T6" fmla="*/ 144 w 1629"/>
                <a:gd name="T7" fmla="*/ 260 h 1139"/>
                <a:gd name="T8" fmla="*/ 179 w 1629"/>
                <a:gd name="T9" fmla="*/ 202 h 1139"/>
                <a:gd name="T10" fmla="*/ 219 w 1629"/>
                <a:gd name="T11" fmla="*/ 149 h 1139"/>
                <a:gd name="T12" fmla="*/ 264 w 1629"/>
                <a:gd name="T13" fmla="*/ 105 h 1139"/>
                <a:gd name="T14" fmla="*/ 312 w 1629"/>
                <a:gd name="T15" fmla="*/ 70 h 1139"/>
                <a:gd name="T16" fmla="*/ 366 w 1629"/>
                <a:gd name="T17" fmla="*/ 42 h 1139"/>
                <a:gd name="T18" fmla="*/ 419 w 1629"/>
                <a:gd name="T19" fmla="*/ 20 h 1139"/>
                <a:gd name="T20" fmla="*/ 479 w 1629"/>
                <a:gd name="T21" fmla="*/ 7 h 1139"/>
                <a:gd name="T22" fmla="*/ 541 w 1629"/>
                <a:gd name="T23" fmla="*/ 0 h 1139"/>
                <a:gd name="T24" fmla="*/ 606 w 1629"/>
                <a:gd name="T25" fmla="*/ 2 h 1139"/>
                <a:gd name="T26" fmla="*/ 672 w 1629"/>
                <a:gd name="T27" fmla="*/ 8 h 1139"/>
                <a:gd name="T28" fmla="*/ 741 w 1629"/>
                <a:gd name="T29" fmla="*/ 21 h 1139"/>
                <a:gd name="T30" fmla="*/ 812 w 1629"/>
                <a:gd name="T31" fmla="*/ 40 h 1139"/>
                <a:gd name="T32" fmla="*/ 887 w 1629"/>
                <a:gd name="T33" fmla="*/ 66 h 1139"/>
                <a:gd name="T34" fmla="*/ 971 w 1629"/>
                <a:gd name="T35" fmla="*/ 49 h 1139"/>
                <a:gd name="T36" fmla="*/ 1057 w 1629"/>
                <a:gd name="T37" fmla="*/ 37 h 1139"/>
                <a:gd name="T38" fmla="*/ 1144 w 1629"/>
                <a:gd name="T39" fmla="*/ 30 h 1139"/>
                <a:gd name="T40" fmla="*/ 1230 w 1629"/>
                <a:gd name="T41" fmla="*/ 28 h 1139"/>
                <a:gd name="T42" fmla="*/ 1314 w 1629"/>
                <a:gd name="T43" fmla="*/ 27 h 1139"/>
                <a:gd name="T44" fmla="*/ 1400 w 1629"/>
                <a:gd name="T45" fmla="*/ 30 h 1139"/>
                <a:gd name="T46" fmla="*/ 1487 w 1629"/>
                <a:gd name="T47" fmla="*/ 37 h 1139"/>
                <a:gd name="T48" fmla="*/ 1573 w 1629"/>
                <a:gd name="T49" fmla="*/ 46 h 1139"/>
                <a:gd name="T50" fmla="*/ 1581 w 1629"/>
                <a:gd name="T51" fmla="*/ 102 h 1139"/>
                <a:gd name="T52" fmla="*/ 1590 w 1629"/>
                <a:gd name="T53" fmla="*/ 158 h 1139"/>
                <a:gd name="T54" fmla="*/ 1594 w 1629"/>
                <a:gd name="T55" fmla="*/ 215 h 1139"/>
                <a:gd name="T56" fmla="*/ 1597 w 1629"/>
                <a:gd name="T57" fmla="*/ 272 h 1139"/>
                <a:gd name="T58" fmla="*/ 1595 w 1629"/>
                <a:gd name="T59" fmla="*/ 328 h 1139"/>
                <a:gd name="T60" fmla="*/ 1594 w 1629"/>
                <a:gd name="T61" fmla="*/ 386 h 1139"/>
                <a:gd name="T62" fmla="*/ 1588 w 1629"/>
                <a:gd name="T63" fmla="*/ 442 h 1139"/>
                <a:gd name="T64" fmla="*/ 1583 w 1629"/>
                <a:gd name="T65" fmla="*/ 499 h 1139"/>
                <a:gd name="T66" fmla="*/ 1629 w 1629"/>
                <a:gd name="T67" fmla="*/ 709 h 1139"/>
                <a:gd name="T68" fmla="*/ 1614 w 1629"/>
                <a:gd name="T69" fmla="*/ 880 h 1139"/>
                <a:gd name="T70" fmla="*/ 1544 w 1629"/>
                <a:gd name="T71" fmla="*/ 1010 h 1139"/>
                <a:gd name="T72" fmla="*/ 1437 w 1629"/>
                <a:gd name="T73" fmla="*/ 1097 h 1139"/>
                <a:gd name="T74" fmla="*/ 1303 w 1629"/>
                <a:gd name="T75" fmla="*/ 1139 h 1139"/>
                <a:gd name="T76" fmla="*/ 1158 w 1629"/>
                <a:gd name="T77" fmla="*/ 1135 h 1139"/>
                <a:gd name="T78" fmla="*/ 1014 w 1629"/>
                <a:gd name="T79" fmla="*/ 1083 h 1139"/>
                <a:gd name="T80" fmla="*/ 887 w 1629"/>
                <a:gd name="T81" fmla="*/ 982 h 1139"/>
                <a:gd name="T82" fmla="*/ 861 w 1629"/>
                <a:gd name="T83" fmla="*/ 976 h 1139"/>
                <a:gd name="T84" fmla="*/ 836 w 1629"/>
                <a:gd name="T85" fmla="*/ 971 h 1139"/>
                <a:gd name="T86" fmla="*/ 810 w 1629"/>
                <a:gd name="T87" fmla="*/ 964 h 1139"/>
                <a:gd name="T88" fmla="*/ 785 w 1629"/>
                <a:gd name="T89" fmla="*/ 959 h 1139"/>
                <a:gd name="T90" fmla="*/ 760 w 1629"/>
                <a:gd name="T91" fmla="*/ 952 h 1139"/>
                <a:gd name="T92" fmla="*/ 734 w 1629"/>
                <a:gd name="T93" fmla="*/ 947 h 1139"/>
                <a:gd name="T94" fmla="*/ 709 w 1629"/>
                <a:gd name="T95" fmla="*/ 941 h 1139"/>
                <a:gd name="T96" fmla="*/ 685 w 1629"/>
                <a:gd name="T97" fmla="*/ 937 h 1139"/>
                <a:gd name="T98" fmla="*/ 514 w 1629"/>
                <a:gd name="T99" fmla="*/ 1033 h 1139"/>
                <a:gd name="T100" fmla="*/ 359 w 1629"/>
                <a:gd name="T101" fmla="*/ 1085 h 1139"/>
                <a:gd name="T102" fmla="*/ 223 w 1629"/>
                <a:gd name="T103" fmla="*/ 1092 h 1139"/>
                <a:gd name="T104" fmla="*/ 116 w 1629"/>
                <a:gd name="T105" fmla="*/ 1057 h 1139"/>
                <a:gd name="T106" fmla="*/ 38 w 1629"/>
                <a:gd name="T107" fmla="*/ 976 h 1139"/>
                <a:gd name="T108" fmla="*/ 0 w 1629"/>
                <a:gd name="T109" fmla="*/ 854 h 1139"/>
                <a:gd name="T110" fmla="*/ 7 w 1629"/>
                <a:gd name="T111" fmla="*/ 692 h 1139"/>
                <a:gd name="T112" fmla="*/ 65 w 1629"/>
                <a:gd name="T113" fmla="*/ 491 h 113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629"/>
                <a:gd name="T172" fmla="*/ 0 h 1139"/>
                <a:gd name="T173" fmla="*/ 1629 w 1629"/>
                <a:gd name="T174" fmla="*/ 1139 h 113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629" h="1139">
                  <a:moveTo>
                    <a:pt x="65" y="491"/>
                  </a:moveTo>
                  <a:lnTo>
                    <a:pt x="86" y="405"/>
                  </a:lnTo>
                  <a:lnTo>
                    <a:pt x="113" y="329"/>
                  </a:lnTo>
                  <a:lnTo>
                    <a:pt x="144" y="260"/>
                  </a:lnTo>
                  <a:lnTo>
                    <a:pt x="179" y="202"/>
                  </a:lnTo>
                  <a:lnTo>
                    <a:pt x="219" y="149"/>
                  </a:lnTo>
                  <a:lnTo>
                    <a:pt x="264" y="105"/>
                  </a:lnTo>
                  <a:lnTo>
                    <a:pt x="312" y="70"/>
                  </a:lnTo>
                  <a:lnTo>
                    <a:pt x="366" y="42"/>
                  </a:lnTo>
                  <a:lnTo>
                    <a:pt x="419" y="20"/>
                  </a:lnTo>
                  <a:lnTo>
                    <a:pt x="479" y="7"/>
                  </a:lnTo>
                  <a:lnTo>
                    <a:pt x="541" y="0"/>
                  </a:lnTo>
                  <a:lnTo>
                    <a:pt x="606" y="2"/>
                  </a:lnTo>
                  <a:lnTo>
                    <a:pt x="672" y="8"/>
                  </a:lnTo>
                  <a:lnTo>
                    <a:pt x="741" y="21"/>
                  </a:lnTo>
                  <a:lnTo>
                    <a:pt x="812" y="40"/>
                  </a:lnTo>
                  <a:lnTo>
                    <a:pt x="887" y="66"/>
                  </a:lnTo>
                  <a:lnTo>
                    <a:pt x="971" y="49"/>
                  </a:lnTo>
                  <a:lnTo>
                    <a:pt x="1057" y="37"/>
                  </a:lnTo>
                  <a:lnTo>
                    <a:pt x="1144" y="30"/>
                  </a:lnTo>
                  <a:lnTo>
                    <a:pt x="1230" y="28"/>
                  </a:lnTo>
                  <a:lnTo>
                    <a:pt x="1314" y="27"/>
                  </a:lnTo>
                  <a:lnTo>
                    <a:pt x="1400" y="30"/>
                  </a:lnTo>
                  <a:lnTo>
                    <a:pt x="1487" y="37"/>
                  </a:lnTo>
                  <a:lnTo>
                    <a:pt x="1573" y="46"/>
                  </a:lnTo>
                  <a:lnTo>
                    <a:pt x="1581" y="102"/>
                  </a:lnTo>
                  <a:lnTo>
                    <a:pt x="1590" y="158"/>
                  </a:lnTo>
                  <a:lnTo>
                    <a:pt x="1594" y="215"/>
                  </a:lnTo>
                  <a:lnTo>
                    <a:pt x="1597" y="272"/>
                  </a:lnTo>
                  <a:lnTo>
                    <a:pt x="1595" y="328"/>
                  </a:lnTo>
                  <a:lnTo>
                    <a:pt x="1594" y="386"/>
                  </a:lnTo>
                  <a:lnTo>
                    <a:pt x="1588" y="442"/>
                  </a:lnTo>
                  <a:lnTo>
                    <a:pt x="1583" y="499"/>
                  </a:lnTo>
                  <a:lnTo>
                    <a:pt x="1629" y="709"/>
                  </a:lnTo>
                  <a:lnTo>
                    <a:pt x="1614" y="880"/>
                  </a:lnTo>
                  <a:lnTo>
                    <a:pt x="1544" y="1010"/>
                  </a:lnTo>
                  <a:lnTo>
                    <a:pt x="1437" y="1097"/>
                  </a:lnTo>
                  <a:lnTo>
                    <a:pt x="1303" y="1139"/>
                  </a:lnTo>
                  <a:lnTo>
                    <a:pt x="1158" y="1135"/>
                  </a:lnTo>
                  <a:lnTo>
                    <a:pt x="1014" y="1083"/>
                  </a:lnTo>
                  <a:lnTo>
                    <a:pt x="887" y="982"/>
                  </a:lnTo>
                  <a:lnTo>
                    <a:pt x="861" y="976"/>
                  </a:lnTo>
                  <a:lnTo>
                    <a:pt x="836" y="971"/>
                  </a:lnTo>
                  <a:lnTo>
                    <a:pt x="810" y="964"/>
                  </a:lnTo>
                  <a:lnTo>
                    <a:pt x="785" y="959"/>
                  </a:lnTo>
                  <a:lnTo>
                    <a:pt x="760" y="952"/>
                  </a:lnTo>
                  <a:lnTo>
                    <a:pt x="734" y="947"/>
                  </a:lnTo>
                  <a:lnTo>
                    <a:pt x="709" y="941"/>
                  </a:lnTo>
                  <a:lnTo>
                    <a:pt x="685" y="937"/>
                  </a:lnTo>
                  <a:lnTo>
                    <a:pt x="514" y="1033"/>
                  </a:lnTo>
                  <a:lnTo>
                    <a:pt x="359" y="1085"/>
                  </a:lnTo>
                  <a:lnTo>
                    <a:pt x="223" y="1092"/>
                  </a:lnTo>
                  <a:lnTo>
                    <a:pt x="116" y="1057"/>
                  </a:lnTo>
                  <a:lnTo>
                    <a:pt x="38" y="976"/>
                  </a:lnTo>
                  <a:lnTo>
                    <a:pt x="0" y="854"/>
                  </a:lnTo>
                  <a:lnTo>
                    <a:pt x="7" y="692"/>
                  </a:lnTo>
                  <a:lnTo>
                    <a:pt x="65" y="491"/>
                  </a:lnTo>
                  <a:close/>
                </a:path>
              </a:pathLst>
            </a:custGeom>
            <a:solidFill>
              <a:srgbClr val="C2917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0" name="Freeform 32"/>
            <p:cNvSpPr>
              <a:spLocks/>
            </p:cNvSpPr>
            <p:nvPr/>
          </p:nvSpPr>
          <p:spPr bwMode="auto">
            <a:xfrm>
              <a:off x="4712" y="1784"/>
              <a:ext cx="505" cy="511"/>
            </a:xfrm>
            <a:custGeom>
              <a:avLst/>
              <a:gdLst>
                <a:gd name="T0" fmla="*/ 59 w 1513"/>
                <a:gd name="T1" fmla="*/ 440 h 1024"/>
                <a:gd name="T2" fmla="*/ 79 w 1513"/>
                <a:gd name="T3" fmla="*/ 363 h 1024"/>
                <a:gd name="T4" fmla="*/ 103 w 1513"/>
                <a:gd name="T5" fmla="*/ 295 h 1024"/>
                <a:gd name="T6" fmla="*/ 131 w 1513"/>
                <a:gd name="T7" fmla="*/ 234 h 1024"/>
                <a:gd name="T8" fmla="*/ 165 w 1513"/>
                <a:gd name="T9" fmla="*/ 180 h 1024"/>
                <a:gd name="T10" fmla="*/ 201 w 1513"/>
                <a:gd name="T11" fmla="*/ 132 h 1024"/>
                <a:gd name="T12" fmla="*/ 242 w 1513"/>
                <a:gd name="T13" fmla="*/ 93 h 1024"/>
                <a:gd name="T14" fmla="*/ 287 w 1513"/>
                <a:gd name="T15" fmla="*/ 60 h 1024"/>
                <a:gd name="T16" fmla="*/ 338 w 1513"/>
                <a:gd name="T17" fmla="*/ 37 h 1024"/>
                <a:gd name="T18" fmla="*/ 388 w 1513"/>
                <a:gd name="T19" fmla="*/ 17 h 1024"/>
                <a:gd name="T20" fmla="*/ 443 w 1513"/>
                <a:gd name="T21" fmla="*/ 5 h 1024"/>
                <a:gd name="T22" fmla="*/ 501 w 1513"/>
                <a:gd name="T23" fmla="*/ 0 h 1024"/>
                <a:gd name="T24" fmla="*/ 561 w 1513"/>
                <a:gd name="T25" fmla="*/ 1 h 1024"/>
                <a:gd name="T26" fmla="*/ 622 w 1513"/>
                <a:gd name="T27" fmla="*/ 7 h 1024"/>
                <a:gd name="T28" fmla="*/ 687 w 1513"/>
                <a:gd name="T29" fmla="*/ 18 h 1024"/>
                <a:gd name="T30" fmla="*/ 753 w 1513"/>
                <a:gd name="T31" fmla="*/ 34 h 1024"/>
                <a:gd name="T32" fmla="*/ 822 w 1513"/>
                <a:gd name="T33" fmla="*/ 58 h 1024"/>
                <a:gd name="T34" fmla="*/ 901 w 1513"/>
                <a:gd name="T35" fmla="*/ 43 h 1024"/>
                <a:gd name="T36" fmla="*/ 981 w 1513"/>
                <a:gd name="T37" fmla="*/ 33 h 1024"/>
                <a:gd name="T38" fmla="*/ 1060 w 1513"/>
                <a:gd name="T39" fmla="*/ 26 h 1024"/>
                <a:gd name="T40" fmla="*/ 1140 w 1513"/>
                <a:gd name="T41" fmla="*/ 24 h 1024"/>
                <a:gd name="T42" fmla="*/ 1219 w 1513"/>
                <a:gd name="T43" fmla="*/ 22 h 1024"/>
                <a:gd name="T44" fmla="*/ 1300 w 1513"/>
                <a:gd name="T45" fmla="*/ 26 h 1024"/>
                <a:gd name="T46" fmla="*/ 1380 w 1513"/>
                <a:gd name="T47" fmla="*/ 33 h 1024"/>
                <a:gd name="T48" fmla="*/ 1460 w 1513"/>
                <a:gd name="T49" fmla="*/ 42 h 1024"/>
                <a:gd name="T50" fmla="*/ 1468 w 1513"/>
                <a:gd name="T51" fmla="*/ 93 h 1024"/>
                <a:gd name="T52" fmla="*/ 1475 w 1513"/>
                <a:gd name="T53" fmla="*/ 144 h 1024"/>
                <a:gd name="T54" fmla="*/ 1479 w 1513"/>
                <a:gd name="T55" fmla="*/ 195 h 1024"/>
                <a:gd name="T56" fmla="*/ 1482 w 1513"/>
                <a:gd name="T57" fmla="*/ 246 h 1024"/>
                <a:gd name="T58" fmla="*/ 1480 w 1513"/>
                <a:gd name="T59" fmla="*/ 297 h 1024"/>
                <a:gd name="T60" fmla="*/ 1479 w 1513"/>
                <a:gd name="T61" fmla="*/ 347 h 1024"/>
                <a:gd name="T62" fmla="*/ 1475 w 1513"/>
                <a:gd name="T63" fmla="*/ 398 h 1024"/>
                <a:gd name="T64" fmla="*/ 1469 w 1513"/>
                <a:gd name="T65" fmla="*/ 449 h 1024"/>
                <a:gd name="T66" fmla="*/ 1513 w 1513"/>
                <a:gd name="T67" fmla="*/ 637 h 1024"/>
                <a:gd name="T68" fmla="*/ 1497 w 1513"/>
                <a:gd name="T69" fmla="*/ 791 h 1024"/>
                <a:gd name="T70" fmla="*/ 1432 w 1513"/>
                <a:gd name="T71" fmla="*/ 908 h 1024"/>
                <a:gd name="T72" fmla="*/ 1333 w 1513"/>
                <a:gd name="T73" fmla="*/ 986 h 1024"/>
                <a:gd name="T74" fmla="*/ 1209 w 1513"/>
                <a:gd name="T75" fmla="*/ 1024 h 1024"/>
                <a:gd name="T76" fmla="*/ 1074 w 1513"/>
                <a:gd name="T77" fmla="*/ 1020 h 1024"/>
                <a:gd name="T78" fmla="*/ 941 w 1513"/>
                <a:gd name="T79" fmla="*/ 973 h 1024"/>
                <a:gd name="T80" fmla="*/ 822 w 1513"/>
                <a:gd name="T81" fmla="*/ 883 h 1024"/>
                <a:gd name="T82" fmla="*/ 798 w 1513"/>
                <a:gd name="T83" fmla="*/ 876 h 1024"/>
                <a:gd name="T84" fmla="*/ 776 w 1513"/>
                <a:gd name="T85" fmla="*/ 872 h 1024"/>
                <a:gd name="T86" fmla="*/ 752 w 1513"/>
                <a:gd name="T87" fmla="*/ 866 h 1024"/>
                <a:gd name="T88" fmla="*/ 729 w 1513"/>
                <a:gd name="T89" fmla="*/ 862 h 1024"/>
                <a:gd name="T90" fmla="*/ 705 w 1513"/>
                <a:gd name="T91" fmla="*/ 855 h 1024"/>
                <a:gd name="T92" fmla="*/ 683 w 1513"/>
                <a:gd name="T93" fmla="*/ 850 h 1024"/>
                <a:gd name="T94" fmla="*/ 659 w 1513"/>
                <a:gd name="T95" fmla="*/ 845 h 1024"/>
                <a:gd name="T96" fmla="*/ 636 w 1513"/>
                <a:gd name="T97" fmla="*/ 841 h 1024"/>
                <a:gd name="T98" fmla="*/ 477 w 1513"/>
                <a:gd name="T99" fmla="*/ 927 h 1024"/>
                <a:gd name="T100" fmla="*/ 333 w 1513"/>
                <a:gd name="T101" fmla="*/ 975 h 1024"/>
                <a:gd name="T102" fmla="*/ 206 w 1513"/>
                <a:gd name="T103" fmla="*/ 981 h 1024"/>
                <a:gd name="T104" fmla="*/ 105 w 1513"/>
                <a:gd name="T105" fmla="*/ 949 h 1024"/>
                <a:gd name="T106" fmla="*/ 33 w 1513"/>
                <a:gd name="T107" fmla="*/ 876 h 1024"/>
                <a:gd name="T108" fmla="*/ 0 w 1513"/>
                <a:gd name="T109" fmla="*/ 768 h 1024"/>
                <a:gd name="T110" fmla="*/ 5 w 1513"/>
                <a:gd name="T111" fmla="*/ 622 h 1024"/>
                <a:gd name="T112" fmla="*/ 59 w 1513"/>
                <a:gd name="T113" fmla="*/ 440 h 102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513"/>
                <a:gd name="T172" fmla="*/ 0 h 1024"/>
                <a:gd name="T173" fmla="*/ 1513 w 1513"/>
                <a:gd name="T174" fmla="*/ 1024 h 102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513" h="1024">
                  <a:moveTo>
                    <a:pt x="59" y="440"/>
                  </a:moveTo>
                  <a:lnTo>
                    <a:pt x="79" y="363"/>
                  </a:lnTo>
                  <a:lnTo>
                    <a:pt x="103" y="295"/>
                  </a:lnTo>
                  <a:lnTo>
                    <a:pt x="131" y="234"/>
                  </a:lnTo>
                  <a:lnTo>
                    <a:pt x="165" y="180"/>
                  </a:lnTo>
                  <a:lnTo>
                    <a:pt x="201" y="132"/>
                  </a:lnTo>
                  <a:lnTo>
                    <a:pt x="242" y="93"/>
                  </a:lnTo>
                  <a:lnTo>
                    <a:pt x="287" y="60"/>
                  </a:lnTo>
                  <a:lnTo>
                    <a:pt x="338" y="37"/>
                  </a:lnTo>
                  <a:lnTo>
                    <a:pt x="388" y="17"/>
                  </a:lnTo>
                  <a:lnTo>
                    <a:pt x="443" y="5"/>
                  </a:lnTo>
                  <a:lnTo>
                    <a:pt x="501" y="0"/>
                  </a:lnTo>
                  <a:lnTo>
                    <a:pt x="561" y="1"/>
                  </a:lnTo>
                  <a:lnTo>
                    <a:pt x="622" y="7"/>
                  </a:lnTo>
                  <a:lnTo>
                    <a:pt x="687" y="18"/>
                  </a:lnTo>
                  <a:lnTo>
                    <a:pt x="753" y="34"/>
                  </a:lnTo>
                  <a:lnTo>
                    <a:pt x="822" y="58"/>
                  </a:lnTo>
                  <a:lnTo>
                    <a:pt x="901" y="43"/>
                  </a:lnTo>
                  <a:lnTo>
                    <a:pt x="981" y="33"/>
                  </a:lnTo>
                  <a:lnTo>
                    <a:pt x="1060" y="26"/>
                  </a:lnTo>
                  <a:lnTo>
                    <a:pt x="1140" y="24"/>
                  </a:lnTo>
                  <a:lnTo>
                    <a:pt x="1219" y="22"/>
                  </a:lnTo>
                  <a:lnTo>
                    <a:pt x="1300" y="26"/>
                  </a:lnTo>
                  <a:lnTo>
                    <a:pt x="1380" y="33"/>
                  </a:lnTo>
                  <a:lnTo>
                    <a:pt x="1460" y="42"/>
                  </a:lnTo>
                  <a:lnTo>
                    <a:pt x="1468" y="93"/>
                  </a:lnTo>
                  <a:lnTo>
                    <a:pt x="1475" y="144"/>
                  </a:lnTo>
                  <a:lnTo>
                    <a:pt x="1479" y="195"/>
                  </a:lnTo>
                  <a:lnTo>
                    <a:pt x="1482" y="246"/>
                  </a:lnTo>
                  <a:lnTo>
                    <a:pt x="1480" y="297"/>
                  </a:lnTo>
                  <a:lnTo>
                    <a:pt x="1479" y="347"/>
                  </a:lnTo>
                  <a:lnTo>
                    <a:pt x="1475" y="398"/>
                  </a:lnTo>
                  <a:lnTo>
                    <a:pt x="1469" y="449"/>
                  </a:lnTo>
                  <a:lnTo>
                    <a:pt x="1513" y="637"/>
                  </a:lnTo>
                  <a:lnTo>
                    <a:pt x="1497" y="791"/>
                  </a:lnTo>
                  <a:lnTo>
                    <a:pt x="1432" y="908"/>
                  </a:lnTo>
                  <a:lnTo>
                    <a:pt x="1333" y="986"/>
                  </a:lnTo>
                  <a:lnTo>
                    <a:pt x="1209" y="1024"/>
                  </a:lnTo>
                  <a:lnTo>
                    <a:pt x="1074" y="1020"/>
                  </a:lnTo>
                  <a:lnTo>
                    <a:pt x="941" y="973"/>
                  </a:lnTo>
                  <a:lnTo>
                    <a:pt x="822" y="883"/>
                  </a:lnTo>
                  <a:lnTo>
                    <a:pt x="798" y="876"/>
                  </a:lnTo>
                  <a:lnTo>
                    <a:pt x="776" y="872"/>
                  </a:lnTo>
                  <a:lnTo>
                    <a:pt x="752" y="866"/>
                  </a:lnTo>
                  <a:lnTo>
                    <a:pt x="729" y="862"/>
                  </a:lnTo>
                  <a:lnTo>
                    <a:pt x="705" y="855"/>
                  </a:lnTo>
                  <a:lnTo>
                    <a:pt x="683" y="850"/>
                  </a:lnTo>
                  <a:lnTo>
                    <a:pt x="659" y="845"/>
                  </a:lnTo>
                  <a:lnTo>
                    <a:pt x="636" y="841"/>
                  </a:lnTo>
                  <a:lnTo>
                    <a:pt x="477" y="927"/>
                  </a:lnTo>
                  <a:lnTo>
                    <a:pt x="333" y="975"/>
                  </a:lnTo>
                  <a:lnTo>
                    <a:pt x="206" y="981"/>
                  </a:lnTo>
                  <a:lnTo>
                    <a:pt x="105" y="949"/>
                  </a:lnTo>
                  <a:lnTo>
                    <a:pt x="33" y="876"/>
                  </a:lnTo>
                  <a:lnTo>
                    <a:pt x="0" y="768"/>
                  </a:lnTo>
                  <a:lnTo>
                    <a:pt x="5" y="622"/>
                  </a:lnTo>
                  <a:lnTo>
                    <a:pt x="59" y="440"/>
                  </a:lnTo>
                  <a:close/>
                </a:path>
              </a:pathLst>
            </a:custGeom>
            <a:solidFill>
              <a:srgbClr val="F2C2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21" name="Freeform 33"/>
            <p:cNvSpPr>
              <a:spLocks/>
            </p:cNvSpPr>
            <p:nvPr/>
          </p:nvSpPr>
          <p:spPr bwMode="auto">
            <a:xfrm>
              <a:off x="4774" y="1793"/>
              <a:ext cx="93" cy="246"/>
            </a:xfrm>
            <a:custGeom>
              <a:avLst/>
              <a:gdLst>
                <a:gd name="T0" fmla="*/ 281 w 281"/>
                <a:gd name="T1" fmla="*/ 117 h 493"/>
                <a:gd name="T2" fmla="*/ 281 w 281"/>
                <a:gd name="T3" fmla="*/ 110 h 493"/>
                <a:gd name="T4" fmla="*/ 281 w 281"/>
                <a:gd name="T5" fmla="*/ 97 h 493"/>
                <a:gd name="T6" fmla="*/ 280 w 281"/>
                <a:gd name="T7" fmla="*/ 76 h 493"/>
                <a:gd name="T8" fmla="*/ 276 w 281"/>
                <a:gd name="T9" fmla="*/ 55 h 493"/>
                <a:gd name="T10" fmla="*/ 266 w 281"/>
                <a:gd name="T11" fmla="*/ 33 h 493"/>
                <a:gd name="T12" fmla="*/ 252 w 281"/>
                <a:gd name="T13" fmla="*/ 15 h 493"/>
                <a:gd name="T14" fmla="*/ 231 w 281"/>
                <a:gd name="T15" fmla="*/ 2 h 493"/>
                <a:gd name="T16" fmla="*/ 202 w 281"/>
                <a:gd name="T17" fmla="*/ 0 h 493"/>
                <a:gd name="T18" fmla="*/ 168 w 281"/>
                <a:gd name="T19" fmla="*/ 4 h 493"/>
                <a:gd name="T20" fmla="*/ 139 w 281"/>
                <a:gd name="T21" fmla="*/ 16 h 493"/>
                <a:gd name="T22" fmla="*/ 112 w 281"/>
                <a:gd name="T23" fmla="*/ 34 h 493"/>
                <a:gd name="T24" fmla="*/ 88 w 281"/>
                <a:gd name="T25" fmla="*/ 62 h 493"/>
                <a:gd name="T26" fmla="*/ 64 w 281"/>
                <a:gd name="T27" fmla="*/ 96 h 493"/>
                <a:gd name="T28" fmla="*/ 44 w 281"/>
                <a:gd name="T29" fmla="*/ 139 h 493"/>
                <a:gd name="T30" fmla="*/ 26 w 281"/>
                <a:gd name="T31" fmla="*/ 192 h 493"/>
                <a:gd name="T32" fmla="*/ 12 w 281"/>
                <a:gd name="T33" fmla="*/ 256 h 493"/>
                <a:gd name="T34" fmla="*/ 2 w 281"/>
                <a:gd name="T35" fmla="*/ 318 h 493"/>
                <a:gd name="T36" fmla="*/ 0 w 281"/>
                <a:gd name="T37" fmla="*/ 370 h 493"/>
                <a:gd name="T38" fmla="*/ 6 w 281"/>
                <a:gd name="T39" fmla="*/ 410 h 493"/>
                <a:gd name="T40" fmla="*/ 16 w 281"/>
                <a:gd name="T41" fmla="*/ 443 h 493"/>
                <a:gd name="T42" fmla="*/ 27 w 281"/>
                <a:gd name="T43" fmla="*/ 465 h 493"/>
                <a:gd name="T44" fmla="*/ 39 w 281"/>
                <a:gd name="T45" fmla="*/ 481 h 493"/>
                <a:gd name="T46" fmla="*/ 47 w 281"/>
                <a:gd name="T47" fmla="*/ 489 h 493"/>
                <a:gd name="T48" fmla="*/ 51 w 281"/>
                <a:gd name="T49" fmla="*/ 493 h 493"/>
                <a:gd name="T50" fmla="*/ 281 w 281"/>
                <a:gd name="T51" fmla="*/ 117 h 49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81"/>
                <a:gd name="T79" fmla="*/ 0 h 493"/>
                <a:gd name="T80" fmla="*/ 281 w 281"/>
                <a:gd name="T81" fmla="*/ 493 h 49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81" h="493">
                  <a:moveTo>
                    <a:pt x="281" y="117"/>
                  </a:moveTo>
                  <a:lnTo>
                    <a:pt x="281" y="110"/>
                  </a:lnTo>
                  <a:lnTo>
                    <a:pt x="281" y="97"/>
                  </a:lnTo>
                  <a:lnTo>
                    <a:pt x="280" y="76"/>
                  </a:lnTo>
                  <a:lnTo>
                    <a:pt x="276" y="55"/>
                  </a:lnTo>
                  <a:lnTo>
                    <a:pt x="266" y="33"/>
                  </a:lnTo>
                  <a:lnTo>
                    <a:pt x="252" y="15"/>
                  </a:lnTo>
                  <a:lnTo>
                    <a:pt x="231" y="2"/>
                  </a:lnTo>
                  <a:lnTo>
                    <a:pt x="202" y="0"/>
                  </a:lnTo>
                  <a:lnTo>
                    <a:pt x="168" y="4"/>
                  </a:lnTo>
                  <a:lnTo>
                    <a:pt x="139" y="16"/>
                  </a:lnTo>
                  <a:lnTo>
                    <a:pt x="112" y="34"/>
                  </a:lnTo>
                  <a:lnTo>
                    <a:pt x="88" y="62"/>
                  </a:lnTo>
                  <a:lnTo>
                    <a:pt x="64" y="96"/>
                  </a:lnTo>
                  <a:lnTo>
                    <a:pt x="44" y="139"/>
                  </a:lnTo>
                  <a:lnTo>
                    <a:pt x="26" y="192"/>
                  </a:lnTo>
                  <a:lnTo>
                    <a:pt x="12" y="256"/>
                  </a:lnTo>
                  <a:lnTo>
                    <a:pt x="2" y="318"/>
                  </a:lnTo>
                  <a:lnTo>
                    <a:pt x="0" y="370"/>
                  </a:lnTo>
                  <a:lnTo>
                    <a:pt x="6" y="410"/>
                  </a:lnTo>
                  <a:lnTo>
                    <a:pt x="16" y="443"/>
                  </a:lnTo>
                  <a:lnTo>
                    <a:pt x="27" y="465"/>
                  </a:lnTo>
                  <a:lnTo>
                    <a:pt x="39" y="481"/>
                  </a:lnTo>
                  <a:lnTo>
                    <a:pt x="47" y="489"/>
                  </a:lnTo>
                  <a:lnTo>
                    <a:pt x="51" y="493"/>
                  </a:lnTo>
                  <a:lnTo>
                    <a:pt x="281" y="117"/>
                  </a:lnTo>
                  <a:close/>
                </a:path>
              </a:pathLst>
            </a:custGeom>
            <a:solidFill>
              <a:srgbClr val="5221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22" name="Freeform 34"/>
            <p:cNvSpPr>
              <a:spLocks/>
            </p:cNvSpPr>
            <p:nvPr/>
          </p:nvSpPr>
          <p:spPr bwMode="auto">
            <a:xfrm>
              <a:off x="5085" y="1841"/>
              <a:ext cx="75" cy="217"/>
            </a:xfrm>
            <a:custGeom>
              <a:avLst/>
              <a:gdLst>
                <a:gd name="T0" fmla="*/ 72 w 226"/>
                <a:gd name="T1" fmla="*/ 434 h 434"/>
                <a:gd name="T2" fmla="*/ 0 w 226"/>
                <a:gd name="T3" fmla="*/ 74 h 434"/>
                <a:gd name="T4" fmla="*/ 3 w 226"/>
                <a:gd name="T5" fmla="*/ 71 h 434"/>
                <a:gd name="T6" fmla="*/ 12 w 226"/>
                <a:gd name="T7" fmla="*/ 61 h 434"/>
                <a:gd name="T8" fmla="*/ 24 w 226"/>
                <a:gd name="T9" fmla="*/ 50 h 434"/>
                <a:gd name="T10" fmla="*/ 44 w 226"/>
                <a:gd name="T11" fmla="*/ 37 h 434"/>
                <a:gd name="T12" fmla="*/ 64 w 226"/>
                <a:gd name="T13" fmla="*/ 22 h 434"/>
                <a:gd name="T14" fmla="*/ 88 w 226"/>
                <a:gd name="T15" fmla="*/ 10 h 434"/>
                <a:gd name="T16" fmla="*/ 112 w 226"/>
                <a:gd name="T17" fmla="*/ 3 h 434"/>
                <a:gd name="T18" fmla="*/ 137 w 226"/>
                <a:gd name="T19" fmla="*/ 0 h 434"/>
                <a:gd name="T20" fmla="*/ 164 w 226"/>
                <a:gd name="T21" fmla="*/ 3 h 434"/>
                <a:gd name="T22" fmla="*/ 191 w 226"/>
                <a:gd name="T23" fmla="*/ 17 h 434"/>
                <a:gd name="T24" fmla="*/ 212 w 226"/>
                <a:gd name="T25" fmla="*/ 42 h 434"/>
                <a:gd name="T26" fmla="*/ 226 w 226"/>
                <a:gd name="T27" fmla="*/ 84 h 434"/>
                <a:gd name="T28" fmla="*/ 222 w 226"/>
                <a:gd name="T29" fmla="*/ 140 h 434"/>
                <a:gd name="T30" fmla="*/ 199 w 226"/>
                <a:gd name="T31" fmla="*/ 217 h 434"/>
                <a:gd name="T32" fmla="*/ 150 w 226"/>
                <a:gd name="T33" fmla="*/ 313 h 434"/>
                <a:gd name="T34" fmla="*/ 72 w 226"/>
                <a:gd name="T35" fmla="*/ 434 h 43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6"/>
                <a:gd name="T55" fmla="*/ 0 h 434"/>
                <a:gd name="T56" fmla="*/ 226 w 226"/>
                <a:gd name="T57" fmla="*/ 434 h 43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6" h="434">
                  <a:moveTo>
                    <a:pt x="72" y="434"/>
                  </a:moveTo>
                  <a:lnTo>
                    <a:pt x="0" y="74"/>
                  </a:lnTo>
                  <a:lnTo>
                    <a:pt x="3" y="71"/>
                  </a:lnTo>
                  <a:lnTo>
                    <a:pt x="12" y="61"/>
                  </a:lnTo>
                  <a:lnTo>
                    <a:pt x="24" y="50"/>
                  </a:lnTo>
                  <a:lnTo>
                    <a:pt x="44" y="37"/>
                  </a:lnTo>
                  <a:lnTo>
                    <a:pt x="64" y="22"/>
                  </a:lnTo>
                  <a:lnTo>
                    <a:pt x="88" y="10"/>
                  </a:lnTo>
                  <a:lnTo>
                    <a:pt x="112" y="3"/>
                  </a:lnTo>
                  <a:lnTo>
                    <a:pt x="137" y="0"/>
                  </a:lnTo>
                  <a:lnTo>
                    <a:pt x="164" y="3"/>
                  </a:lnTo>
                  <a:lnTo>
                    <a:pt x="191" y="17"/>
                  </a:lnTo>
                  <a:lnTo>
                    <a:pt x="212" y="42"/>
                  </a:lnTo>
                  <a:lnTo>
                    <a:pt x="226" y="84"/>
                  </a:lnTo>
                  <a:lnTo>
                    <a:pt x="222" y="140"/>
                  </a:lnTo>
                  <a:lnTo>
                    <a:pt x="199" y="217"/>
                  </a:lnTo>
                  <a:lnTo>
                    <a:pt x="150" y="313"/>
                  </a:lnTo>
                  <a:lnTo>
                    <a:pt x="72" y="434"/>
                  </a:lnTo>
                  <a:close/>
                </a:path>
              </a:pathLst>
            </a:custGeom>
            <a:solidFill>
              <a:srgbClr val="5221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23" name="Freeform 35"/>
            <p:cNvSpPr>
              <a:spLocks/>
            </p:cNvSpPr>
            <p:nvPr/>
          </p:nvSpPr>
          <p:spPr bwMode="auto">
            <a:xfrm>
              <a:off x="4890" y="1805"/>
              <a:ext cx="227" cy="118"/>
            </a:xfrm>
            <a:custGeom>
              <a:avLst/>
              <a:gdLst>
                <a:gd name="T0" fmla="*/ 0 w 683"/>
                <a:gd name="T1" fmla="*/ 0 h 235"/>
                <a:gd name="T2" fmla="*/ 0 w 683"/>
                <a:gd name="T3" fmla="*/ 5 h 235"/>
                <a:gd name="T4" fmla="*/ 0 w 683"/>
                <a:gd name="T5" fmla="*/ 21 h 235"/>
                <a:gd name="T6" fmla="*/ 2 w 683"/>
                <a:gd name="T7" fmla="*/ 43 h 235"/>
                <a:gd name="T8" fmla="*/ 10 w 683"/>
                <a:gd name="T9" fmla="*/ 72 h 235"/>
                <a:gd name="T10" fmla="*/ 18 w 683"/>
                <a:gd name="T11" fmla="*/ 101 h 235"/>
                <a:gd name="T12" fmla="*/ 32 w 683"/>
                <a:gd name="T13" fmla="*/ 129 h 235"/>
                <a:gd name="T14" fmla="*/ 52 w 683"/>
                <a:gd name="T15" fmla="*/ 154 h 235"/>
                <a:gd name="T16" fmla="*/ 79 w 683"/>
                <a:gd name="T17" fmla="*/ 177 h 235"/>
                <a:gd name="T18" fmla="*/ 108 w 683"/>
                <a:gd name="T19" fmla="*/ 191 h 235"/>
                <a:gd name="T20" fmla="*/ 144 w 683"/>
                <a:gd name="T21" fmla="*/ 207 h 235"/>
                <a:gd name="T22" fmla="*/ 180 w 683"/>
                <a:gd name="T23" fmla="*/ 220 h 235"/>
                <a:gd name="T24" fmla="*/ 218 w 683"/>
                <a:gd name="T25" fmla="*/ 230 h 235"/>
                <a:gd name="T26" fmla="*/ 257 w 683"/>
                <a:gd name="T27" fmla="*/ 235 h 235"/>
                <a:gd name="T28" fmla="*/ 295 w 683"/>
                <a:gd name="T29" fmla="*/ 235 h 235"/>
                <a:gd name="T30" fmla="*/ 331 w 683"/>
                <a:gd name="T31" fmla="*/ 229 h 235"/>
                <a:gd name="T32" fmla="*/ 368 w 683"/>
                <a:gd name="T33" fmla="*/ 214 h 235"/>
                <a:gd name="T34" fmla="*/ 406 w 683"/>
                <a:gd name="T35" fmla="*/ 190 h 235"/>
                <a:gd name="T36" fmla="*/ 454 w 683"/>
                <a:gd name="T37" fmla="*/ 162 h 235"/>
                <a:gd name="T38" fmla="*/ 506 w 683"/>
                <a:gd name="T39" fmla="*/ 132 h 235"/>
                <a:gd name="T40" fmla="*/ 559 w 683"/>
                <a:gd name="T41" fmla="*/ 103 h 235"/>
                <a:gd name="T42" fmla="*/ 607 w 683"/>
                <a:gd name="T43" fmla="*/ 77 h 235"/>
                <a:gd name="T44" fmla="*/ 646 w 683"/>
                <a:gd name="T45" fmla="*/ 56 h 235"/>
                <a:gd name="T46" fmla="*/ 673 w 683"/>
                <a:gd name="T47" fmla="*/ 41 h 235"/>
                <a:gd name="T48" fmla="*/ 683 w 683"/>
                <a:gd name="T49" fmla="*/ 37 h 235"/>
                <a:gd name="T50" fmla="*/ 670 w 683"/>
                <a:gd name="T51" fmla="*/ 37 h 235"/>
                <a:gd name="T52" fmla="*/ 638 w 683"/>
                <a:gd name="T53" fmla="*/ 37 h 235"/>
                <a:gd name="T54" fmla="*/ 590 w 683"/>
                <a:gd name="T55" fmla="*/ 37 h 235"/>
                <a:gd name="T56" fmla="*/ 530 w 683"/>
                <a:gd name="T57" fmla="*/ 39 h 235"/>
                <a:gd name="T58" fmla="*/ 464 w 683"/>
                <a:gd name="T59" fmla="*/ 41 h 235"/>
                <a:gd name="T60" fmla="*/ 399 w 683"/>
                <a:gd name="T61" fmla="*/ 46 h 235"/>
                <a:gd name="T62" fmla="*/ 336 w 683"/>
                <a:gd name="T63" fmla="*/ 52 h 235"/>
                <a:gd name="T64" fmla="*/ 282 w 683"/>
                <a:gd name="T65" fmla="*/ 62 h 235"/>
                <a:gd name="T66" fmla="*/ 234 w 683"/>
                <a:gd name="T67" fmla="*/ 69 h 235"/>
                <a:gd name="T68" fmla="*/ 193 w 683"/>
                <a:gd name="T69" fmla="*/ 77 h 235"/>
                <a:gd name="T70" fmla="*/ 155 w 683"/>
                <a:gd name="T71" fmla="*/ 81 h 235"/>
                <a:gd name="T72" fmla="*/ 122 w 683"/>
                <a:gd name="T73" fmla="*/ 82 h 235"/>
                <a:gd name="T74" fmla="*/ 90 w 683"/>
                <a:gd name="T75" fmla="*/ 75 h 235"/>
                <a:gd name="T76" fmla="*/ 60 w 683"/>
                <a:gd name="T77" fmla="*/ 60 h 235"/>
                <a:gd name="T78" fmla="*/ 29 w 683"/>
                <a:gd name="T79" fmla="*/ 35 h 235"/>
                <a:gd name="T80" fmla="*/ 0 w 683"/>
                <a:gd name="T81" fmla="*/ 0 h 23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83"/>
                <a:gd name="T124" fmla="*/ 0 h 235"/>
                <a:gd name="T125" fmla="*/ 683 w 683"/>
                <a:gd name="T126" fmla="*/ 235 h 23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83" h="235">
                  <a:moveTo>
                    <a:pt x="0" y="0"/>
                  </a:moveTo>
                  <a:lnTo>
                    <a:pt x="0" y="5"/>
                  </a:lnTo>
                  <a:lnTo>
                    <a:pt x="0" y="21"/>
                  </a:lnTo>
                  <a:lnTo>
                    <a:pt x="2" y="43"/>
                  </a:lnTo>
                  <a:lnTo>
                    <a:pt x="10" y="72"/>
                  </a:lnTo>
                  <a:lnTo>
                    <a:pt x="18" y="101"/>
                  </a:lnTo>
                  <a:lnTo>
                    <a:pt x="32" y="129"/>
                  </a:lnTo>
                  <a:lnTo>
                    <a:pt x="52" y="154"/>
                  </a:lnTo>
                  <a:lnTo>
                    <a:pt x="79" y="177"/>
                  </a:lnTo>
                  <a:lnTo>
                    <a:pt x="108" y="191"/>
                  </a:lnTo>
                  <a:lnTo>
                    <a:pt x="144" y="207"/>
                  </a:lnTo>
                  <a:lnTo>
                    <a:pt x="180" y="220"/>
                  </a:lnTo>
                  <a:lnTo>
                    <a:pt x="218" y="230"/>
                  </a:lnTo>
                  <a:lnTo>
                    <a:pt x="257" y="235"/>
                  </a:lnTo>
                  <a:lnTo>
                    <a:pt x="295" y="235"/>
                  </a:lnTo>
                  <a:lnTo>
                    <a:pt x="331" y="229"/>
                  </a:lnTo>
                  <a:lnTo>
                    <a:pt x="368" y="214"/>
                  </a:lnTo>
                  <a:lnTo>
                    <a:pt x="406" y="190"/>
                  </a:lnTo>
                  <a:lnTo>
                    <a:pt x="454" y="162"/>
                  </a:lnTo>
                  <a:lnTo>
                    <a:pt x="506" y="132"/>
                  </a:lnTo>
                  <a:lnTo>
                    <a:pt x="559" y="103"/>
                  </a:lnTo>
                  <a:lnTo>
                    <a:pt x="607" y="77"/>
                  </a:lnTo>
                  <a:lnTo>
                    <a:pt x="646" y="56"/>
                  </a:lnTo>
                  <a:lnTo>
                    <a:pt x="673" y="41"/>
                  </a:lnTo>
                  <a:lnTo>
                    <a:pt x="683" y="37"/>
                  </a:lnTo>
                  <a:lnTo>
                    <a:pt x="670" y="37"/>
                  </a:lnTo>
                  <a:lnTo>
                    <a:pt x="638" y="37"/>
                  </a:lnTo>
                  <a:lnTo>
                    <a:pt x="590" y="37"/>
                  </a:lnTo>
                  <a:lnTo>
                    <a:pt x="530" y="39"/>
                  </a:lnTo>
                  <a:lnTo>
                    <a:pt x="464" y="41"/>
                  </a:lnTo>
                  <a:lnTo>
                    <a:pt x="399" y="46"/>
                  </a:lnTo>
                  <a:lnTo>
                    <a:pt x="336" y="52"/>
                  </a:lnTo>
                  <a:lnTo>
                    <a:pt x="282" y="62"/>
                  </a:lnTo>
                  <a:lnTo>
                    <a:pt x="234" y="69"/>
                  </a:lnTo>
                  <a:lnTo>
                    <a:pt x="193" y="77"/>
                  </a:lnTo>
                  <a:lnTo>
                    <a:pt x="155" y="81"/>
                  </a:lnTo>
                  <a:lnTo>
                    <a:pt x="122" y="82"/>
                  </a:lnTo>
                  <a:lnTo>
                    <a:pt x="90" y="75"/>
                  </a:lnTo>
                  <a:lnTo>
                    <a:pt x="60" y="60"/>
                  </a:lnTo>
                  <a:lnTo>
                    <a:pt x="2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9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24" name="Freeform 36"/>
            <p:cNvSpPr>
              <a:spLocks/>
            </p:cNvSpPr>
            <p:nvPr/>
          </p:nvSpPr>
          <p:spPr bwMode="auto">
            <a:xfrm>
              <a:off x="4898" y="1824"/>
              <a:ext cx="192" cy="99"/>
            </a:xfrm>
            <a:custGeom>
              <a:avLst/>
              <a:gdLst>
                <a:gd name="T0" fmla="*/ 0 w 574"/>
                <a:gd name="T1" fmla="*/ 0 h 197"/>
                <a:gd name="T2" fmla="*/ 0 w 574"/>
                <a:gd name="T3" fmla="*/ 4 h 197"/>
                <a:gd name="T4" fmla="*/ 0 w 574"/>
                <a:gd name="T5" fmla="*/ 17 h 197"/>
                <a:gd name="T6" fmla="*/ 2 w 574"/>
                <a:gd name="T7" fmla="*/ 37 h 197"/>
                <a:gd name="T8" fmla="*/ 8 w 574"/>
                <a:gd name="T9" fmla="*/ 60 h 197"/>
                <a:gd name="T10" fmla="*/ 15 w 574"/>
                <a:gd name="T11" fmla="*/ 84 h 197"/>
                <a:gd name="T12" fmla="*/ 27 w 574"/>
                <a:gd name="T13" fmla="*/ 108 h 197"/>
                <a:gd name="T14" fmla="*/ 43 w 574"/>
                <a:gd name="T15" fmla="*/ 129 h 197"/>
                <a:gd name="T16" fmla="*/ 65 w 574"/>
                <a:gd name="T17" fmla="*/ 148 h 197"/>
                <a:gd name="T18" fmla="*/ 89 w 574"/>
                <a:gd name="T19" fmla="*/ 161 h 197"/>
                <a:gd name="T20" fmla="*/ 119 w 574"/>
                <a:gd name="T21" fmla="*/ 174 h 197"/>
                <a:gd name="T22" fmla="*/ 150 w 574"/>
                <a:gd name="T23" fmla="*/ 184 h 197"/>
                <a:gd name="T24" fmla="*/ 183 w 574"/>
                <a:gd name="T25" fmla="*/ 193 h 197"/>
                <a:gd name="T26" fmla="*/ 215 w 574"/>
                <a:gd name="T27" fmla="*/ 197 h 197"/>
                <a:gd name="T28" fmla="*/ 248 w 574"/>
                <a:gd name="T29" fmla="*/ 197 h 197"/>
                <a:gd name="T30" fmla="*/ 279 w 574"/>
                <a:gd name="T31" fmla="*/ 191 h 197"/>
                <a:gd name="T32" fmla="*/ 310 w 574"/>
                <a:gd name="T33" fmla="*/ 179 h 197"/>
                <a:gd name="T34" fmla="*/ 341 w 574"/>
                <a:gd name="T35" fmla="*/ 158 h 197"/>
                <a:gd name="T36" fmla="*/ 382 w 574"/>
                <a:gd name="T37" fmla="*/ 136 h 197"/>
                <a:gd name="T38" fmla="*/ 425 w 574"/>
                <a:gd name="T39" fmla="*/ 110 h 197"/>
                <a:gd name="T40" fmla="*/ 469 w 574"/>
                <a:gd name="T41" fmla="*/ 86 h 197"/>
                <a:gd name="T42" fmla="*/ 509 w 574"/>
                <a:gd name="T43" fmla="*/ 64 h 197"/>
                <a:gd name="T44" fmla="*/ 543 w 574"/>
                <a:gd name="T45" fmla="*/ 46 h 197"/>
                <a:gd name="T46" fmla="*/ 564 w 574"/>
                <a:gd name="T47" fmla="*/ 34 h 197"/>
                <a:gd name="T48" fmla="*/ 574 w 574"/>
                <a:gd name="T49" fmla="*/ 30 h 197"/>
                <a:gd name="T50" fmla="*/ 562 w 574"/>
                <a:gd name="T51" fmla="*/ 30 h 197"/>
                <a:gd name="T52" fmla="*/ 535 w 574"/>
                <a:gd name="T53" fmla="*/ 30 h 197"/>
                <a:gd name="T54" fmla="*/ 495 w 574"/>
                <a:gd name="T55" fmla="*/ 30 h 197"/>
                <a:gd name="T56" fmla="*/ 447 w 574"/>
                <a:gd name="T57" fmla="*/ 33 h 197"/>
                <a:gd name="T58" fmla="*/ 390 w 574"/>
                <a:gd name="T59" fmla="*/ 34 h 197"/>
                <a:gd name="T60" fmla="*/ 335 w 574"/>
                <a:gd name="T61" fmla="*/ 38 h 197"/>
                <a:gd name="T62" fmla="*/ 283 w 574"/>
                <a:gd name="T63" fmla="*/ 43 h 197"/>
                <a:gd name="T64" fmla="*/ 238 w 574"/>
                <a:gd name="T65" fmla="*/ 51 h 197"/>
                <a:gd name="T66" fmla="*/ 197 w 574"/>
                <a:gd name="T67" fmla="*/ 58 h 197"/>
                <a:gd name="T68" fmla="*/ 163 w 574"/>
                <a:gd name="T69" fmla="*/ 64 h 197"/>
                <a:gd name="T70" fmla="*/ 130 w 574"/>
                <a:gd name="T71" fmla="*/ 68 h 197"/>
                <a:gd name="T72" fmla="*/ 104 w 574"/>
                <a:gd name="T73" fmla="*/ 68 h 197"/>
                <a:gd name="T74" fmla="*/ 77 w 574"/>
                <a:gd name="T75" fmla="*/ 63 h 197"/>
                <a:gd name="T76" fmla="*/ 51 w 574"/>
                <a:gd name="T77" fmla="*/ 51 h 197"/>
                <a:gd name="T78" fmla="*/ 26 w 574"/>
                <a:gd name="T79" fmla="*/ 30 h 197"/>
                <a:gd name="T80" fmla="*/ 0 w 574"/>
                <a:gd name="T81" fmla="*/ 0 h 19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74"/>
                <a:gd name="T124" fmla="*/ 0 h 197"/>
                <a:gd name="T125" fmla="*/ 574 w 574"/>
                <a:gd name="T126" fmla="*/ 197 h 19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74" h="197">
                  <a:moveTo>
                    <a:pt x="0" y="0"/>
                  </a:moveTo>
                  <a:lnTo>
                    <a:pt x="0" y="4"/>
                  </a:lnTo>
                  <a:lnTo>
                    <a:pt x="0" y="17"/>
                  </a:lnTo>
                  <a:lnTo>
                    <a:pt x="2" y="37"/>
                  </a:lnTo>
                  <a:lnTo>
                    <a:pt x="8" y="60"/>
                  </a:lnTo>
                  <a:lnTo>
                    <a:pt x="15" y="84"/>
                  </a:lnTo>
                  <a:lnTo>
                    <a:pt x="27" y="108"/>
                  </a:lnTo>
                  <a:lnTo>
                    <a:pt x="43" y="129"/>
                  </a:lnTo>
                  <a:lnTo>
                    <a:pt x="65" y="148"/>
                  </a:lnTo>
                  <a:lnTo>
                    <a:pt x="89" y="161"/>
                  </a:lnTo>
                  <a:lnTo>
                    <a:pt x="119" y="174"/>
                  </a:lnTo>
                  <a:lnTo>
                    <a:pt x="150" y="184"/>
                  </a:lnTo>
                  <a:lnTo>
                    <a:pt x="183" y="193"/>
                  </a:lnTo>
                  <a:lnTo>
                    <a:pt x="215" y="197"/>
                  </a:lnTo>
                  <a:lnTo>
                    <a:pt x="248" y="197"/>
                  </a:lnTo>
                  <a:lnTo>
                    <a:pt x="279" y="191"/>
                  </a:lnTo>
                  <a:lnTo>
                    <a:pt x="310" y="179"/>
                  </a:lnTo>
                  <a:lnTo>
                    <a:pt x="341" y="158"/>
                  </a:lnTo>
                  <a:lnTo>
                    <a:pt x="382" y="136"/>
                  </a:lnTo>
                  <a:lnTo>
                    <a:pt x="425" y="110"/>
                  </a:lnTo>
                  <a:lnTo>
                    <a:pt x="469" y="86"/>
                  </a:lnTo>
                  <a:lnTo>
                    <a:pt x="509" y="64"/>
                  </a:lnTo>
                  <a:lnTo>
                    <a:pt x="543" y="46"/>
                  </a:lnTo>
                  <a:lnTo>
                    <a:pt x="564" y="34"/>
                  </a:lnTo>
                  <a:lnTo>
                    <a:pt x="574" y="30"/>
                  </a:lnTo>
                  <a:lnTo>
                    <a:pt x="562" y="30"/>
                  </a:lnTo>
                  <a:lnTo>
                    <a:pt x="535" y="30"/>
                  </a:lnTo>
                  <a:lnTo>
                    <a:pt x="495" y="30"/>
                  </a:lnTo>
                  <a:lnTo>
                    <a:pt x="447" y="33"/>
                  </a:lnTo>
                  <a:lnTo>
                    <a:pt x="390" y="34"/>
                  </a:lnTo>
                  <a:lnTo>
                    <a:pt x="335" y="38"/>
                  </a:lnTo>
                  <a:lnTo>
                    <a:pt x="283" y="43"/>
                  </a:lnTo>
                  <a:lnTo>
                    <a:pt x="238" y="51"/>
                  </a:lnTo>
                  <a:lnTo>
                    <a:pt x="197" y="58"/>
                  </a:lnTo>
                  <a:lnTo>
                    <a:pt x="163" y="64"/>
                  </a:lnTo>
                  <a:lnTo>
                    <a:pt x="130" y="68"/>
                  </a:lnTo>
                  <a:lnTo>
                    <a:pt x="104" y="68"/>
                  </a:lnTo>
                  <a:lnTo>
                    <a:pt x="77" y="63"/>
                  </a:lnTo>
                  <a:lnTo>
                    <a:pt x="51" y="51"/>
                  </a:lnTo>
                  <a:lnTo>
                    <a:pt x="26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D1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25" name="Freeform 37"/>
            <p:cNvSpPr>
              <a:spLocks/>
            </p:cNvSpPr>
            <p:nvPr/>
          </p:nvSpPr>
          <p:spPr bwMode="auto">
            <a:xfrm>
              <a:off x="4907" y="1843"/>
              <a:ext cx="155" cy="80"/>
            </a:xfrm>
            <a:custGeom>
              <a:avLst/>
              <a:gdLst>
                <a:gd name="T0" fmla="*/ 0 w 463"/>
                <a:gd name="T1" fmla="*/ 0 h 159"/>
                <a:gd name="T2" fmla="*/ 0 w 463"/>
                <a:gd name="T3" fmla="*/ 3 h 159"/>
                <a:gd name="T4" fmla="*/ 0 w 463"/>
                <a:gd name="T5" fmla="*/ 14 h 159"/>
                <a:gd name="T6" fmla="*/ 2 w 463"/>
                <a:gd name="T7" fmla="*/ 29 h 159"/>
                <a:gd name="T8" fmla="*/ 6 w 463"/>
                <a:gd name="T9" fmla="*/ 48 h 159"/>
                <a:gd name="T10" fmla="*/ 12 w 463"/>
                <a:gd name="T11" fmla="*/ 68 h 159"/>
                <a:gd name="T12" fmla="*/ 21 w 463"/>
                <a:gd name="T13" fmla="*/ 87 h 159"/>
                <a:gd name="T14" fmla="*/ 34 w 463"/>
                <a:gd name="T15" fmla="*/ 106 h 159"/>
                <a:gd name="T16" fmla="*/ 53 w 463"/>
                <a:gd name="T17" fmla="*/ 120 h 159"/>
                <a:gd name="T18" fmla="*/ 72 w 463"/>
                <a:gd name="T19" fmla="*/ 129 h 159"/>
                <a:gd name="T20" fmla="*/ 96 w 463"/>
                <a:gd name="T21" fmla="*/ 140 h 159"/>
                <a:gd name="T22" fmla="*/ 122 w 463"/>
                <a:gd name="T23" fmla="*/ 148 h 159"/>
                <a:gd name="T24" fmla="*/ 147 w 463"/>
                <a:gd name="T25" fmla="*/ 155 h 159"/>
                <a:gd name="T26" fmla="*/ 173 w 463"/>
                <a:gd name="T27" fmla="*/ 159 h 159"/>
                <a:gd name="T28" fmla="*/ 199 w 463"/>
                <a:gd name="T29" fmla="*/ 159 h 159"/>
                <a:gd name="T30" fmla="*/ 225 w 463"/>
                <a:gd name="T31" fmla="*/ 154 h 159"/>
                <a:gd name="T32" fmla="*/ 250 w 463"/>
                <a:gd name="T33" fmla="*/ 145 h 159"/>
                <a:gd name="T34" fmla="*/ 276 w 463"/>
                <a:gd name="T35" fmla="*/ 128 h 159"/>
                <a:gd name="T36" fmla="*/ 308 w 463"/>
                <a:gd name="T37" fmla="*/ 110 h 159"/>
                <a:gd name="T38" fmla="*/ 343 w 463"/>
                <a:gd name="T39" fmla="*/ 89 h 159"/>
                <a:gd name="T40" fmla="*/ 380 w 463"/>
                <a:gd name="T41" fmla="*/ 70 h 159"/>
                <a:gd name="T42" fmla="*/ 411 w 463"/>
                <a:gd name="T43" fmla="*/ 52 h 159"/>
                <a:gd name="T44" fmla="*/ 438 w 463"/>
                <a:gd name="T45" fmla="*/ 38 h 159"/>
                <a:gd name="T46" fmla="*/ 456 w 463"/>
                <a:gd name="T47" fmla="*/ 27 h 159"/>
                <a:gd name="T48" fmla="*/ 463 w 463"/>
                <a:gd name="T49" fmla="*/ 25 h 159"/>
                <a:gd name="T50" fmla="*/ 453 w 463"/>
                <a:gd name="T51" fmla="*/ 25 h 159"/>
                <a:gd name="T52" fmla="*/ 432 w 463"/>
                <a:gd name="T53" fmla="*/ 25 h 159"/>
                <a:gd name="T54" fmla="*/ 400 w 463"/>
                <a:gd name="T55" fmla="*/ 25 h 159"/>
                <a:gd name="T56" fmla="*/ 360 w 463"/>
                <a:gd name="T57" fmla="*/ 26 h 159"/>
                <a:gd name="T58" fmla="*/ 315 w 463"/>
                <a:gd name="T59" fmla="*/ 27 h 159"/>
                <a:gd name="T60" fmla="*/ 270 w 463"/>
                <a:gd name="T61" fmla="*/ 31 h 159"/>
                <a:gd name="T62" fmla="*/ 226 w 463"/>
                <a:gd name="T63" fmla="*/ 34 h 159"/>
                <a:gd name="T64" fmla="*/ 191 w 463"/>
                <a:gd name="T65" fmla="*/ 40 h 159"/>
                <a:gd name="T66" fmla="*/ 158 w 463"/>
                <a:gd name="T67" fmla="*/ 46 h 159"/>
                <a:gd name="T68" fmla="*/ 130 w 463"/>
                <a:gd name="T69" fmla="*/ 51 h 159"/>
                <a:gd name="T70" fmla="*/ 103 w 463"/>
                <a:gd name="T71" fmla="*/ 53 h 159"/>
                <a:gd name="T72" fmla="*/ 82 w 463"/>
                <a:gd name="T73" fmla="*/ 55 h 159"/>
                <a:gd name="T74" fmla="*/ 60 w 463"/>
                <a:gd name="T75" fmla="*/ 50 h 159"/>
                <a:gd name="T76" fmla="*/ 40 w 463"/>
                <a:gd name="T77" fmla="*/ 40 h 159"/>
                <a:gd name="T78" fmla="*/ 20 w 463"/>
                <a:gd name="T79" fmla="*/ 23 h 159"/>
                <a:gd name="T80" fmla="*/ 0 w 463"/>
                <a:gd name="T81" fmla="*/ 0 h 15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3"/>
                <a:gd name="T124" fmla="*/ 0 h 159"/>
                <a:gd name="T125" fmla="*/ 463 w 463"/>
                <a:gd name="T126" fmla="*/ 159 h 15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3" h="159">
                  <a:moveTo>
                    <a:pt x="0" y="0"/>
                  </a:moveTo>
                  <a:lnTo>
                    <a:pt x="0" y="3"/>
                  </a:lnTo>
                  <a:lnTo>
                    <a:pt x="0" y="14"/>
                  </a:lnTo>
                  <a:lnTo>
                    <a:pt x="2" y="29"/>
                  </a:lnTo>
                  <a:lnTo>
                    <a:pt x="6" y="48"/>
                  </a:lnTo>
                  <a:lnTo>
                    <a:pt x="12" y="68"/>
                  </a:lnTo>
                  <a:lnTo>
                    <a:pt x="21" y="87"/>
                  </a:lnTo>
                  <a:lnTo>
                    <a:pt x="34" y="106"/>
                  </a:lnTo>
                  <a:lnTo>
                    <a:pt x="53" y="120"/>
                  </a:lnTo>
                  <a:lnTo>
                    <a:pt x="72" y="129"/>
                  </a:lnTo>
                  <a:lnTo>
                    <a:pt x="96" y="140"/>
                  </a:lnTo>
                  <a:lnTo>
                    <a:pt x="122" y="148"/>
                  </a:lnTo>
                  <a:lnTo>
                    <a:pt x="147" y="155"/>
                  </a:lnTo>
                  <a:lnTo>
                    <a:pt x="173" y="159"/>
                  </a:lnTo>
                  <a:lnTo>
                    <a:pt x="199" y="159"/>
                  </a:lnTo>
                  <a:lnTo>
                    <a:pt x="225" y="154"/>
                  </a:lnTo>
                  <a:lnTo>
                    <a:pt x="250" y="145"/>
                  </a:lnTo>
                  <a:lnTo>
                    <a:pt x="276" y="128"/>
                  </a:lnTo>
                  <a:lnTo>
                    <a:pt x="308" y="110"/>
                  </a:lnTo>
                  <a:lnTo>
                    <a:pt x="343" y="89"/>
                  </a:lnTo>
                  <a:lnTo>
                    <a:pt x="380" y="70"/>
                  </a:lnTo>
                  <a:lnTo>
                    <a:pt x="411" y="52"/>
                  </a:lnTo>
                  <a:lnTo>
                    <a:pt x="438" y="38"/>
                  </a:lnTo>
                  <a:lnTo>
                    <a:pt x="456" y="27"/>
                  </a:lnTo>
                  <a:lnTo>
                    <a:pt x="463" y="25"/>
                  </a:lnTo>
                  <a:lnTo>
                    <a:pt x="453" y="25"/>
                  </a:lnTo>
                  <a:lnTo>
                    <a:pt x="432" y="25"/>
                  </a:lnTo>
                  <a:lnTo>
                    <a:pt x="400" y="25"/>
                  </a:lnTo>
                  <a:lnTo>
                    <a:pt x="360" y="26"/>
                  </a:lnTo>
                  <a:lnTo>
                    <a:pt x="315" y="27"/>
                  </a:lnTo>
                  <a:lnTo>
                    <a:pt x="270" y="31"/>
                  </a:lnTo>
                  <a:lnTo>
                    <a:pt x="226" y="34"/>
                  </a:lnTo>
                  <a:lnTo>
                    <a:pt x="191" y="40"/>
                  </a:lnTo>
                  <a:lnTo>
                    <a:pt x="158" y="46"/>
                  </a:lnTo>
                  <a:lnTo>
                    <a:pt x="130" y="51"/>
                  </a:lnTo>
                  <a:lnTo>
                    <a:pt x="103" y="53"/>
                  </a:lnTo>
                  <a:lnTo>
                    <a:pt x="82" y="55"/>
                  </a:lnTo>
                  <a:lnTo>
                    <a:pt x="60" y="50"/>
                  </a:lnTo>
                  <a:lnTo>
                    <a:pt x="40" y="40"/>
                  </a:lnTo>
                  <a:lnTo>
                    <a:pt x="2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D9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26" name="Freeform 38"/>
            <p:cNvSpPr>
              <a:spLocks/>
            </p:cNvSpPr>
            <p:nvPr/>
          </p:nvSpPr>
          <p:spPr bwMode="auto">
            <a:xfrm>
              <a:off x="4916" y="1862"/>
              <a:ext cx="118" cy="60"/>
            </a:xfrm>
            <a:custGeom>
              <a:avLst/>
              <a:gdLst>
                <a:gd name="T0" fmla="*/ 0 w 354"/>
                <a:gd name="T1" fmla="*/ 0 h 120"/>
                <a:gd name="T2" fmla="*/ 0 w 354"/>
                <a:gd name="T3" fmla="*/ 2 h 120"/>
                <a:gd name="T4" fmla="*/ 0 w 354"/>
                <a:gd name="T5" fmla="*/ 10 h 120"/>
                <a:gd name="T6" fmla="*/ 0 w 354"/>
                <a:gd name="T7" fmla="*/ 21 h 120"/>
                <a:gd name="T8" fmla="*/ 4 w 354"/>
                <a:gd name="T9" fmla="*/ 36 h 120"/>
                <a:gd name="T10" fmla="*/ 8 w 354"/>
                <a:gd name="T11" fmla="*/ 51 h 120"/>
                <a:gd name="T12" fmla="*/ 15 w 354"/>
                <a:gd name="T13" fmla="*/ 66 h 120"/>
                <a:gd name="T14" fmla="*/ 25 w 354"/>
                <a:gd name="T15" fmla="*/ 79 h 120"/>
                <a:gd name="T16" fmla="*/ 41 w 354"/>
                <a:gd name="T17" fmla="*/ 91 h 120"/>
                <a:gd name="T18" fmla="*/ 56 w 354"/>
                <a:gd name="T19" fmla="*/ 99 h 120"/>
                <a:gd name="T20" fmla="*/ 73 w 354"/>
                <a:gd name="T21" fmla="*/ 107 h 120"/>
                <a:gd name="T22" fmla="*/ 91 w 354"/>
                <a:gd name="T23" fmla="*/ 112 h 120"/>
                <a:gd name="T24" fmla="*/ 113 w 354"/>
                <a:gd name="T25" fmla="*/ 119 h 120"/>
                <a:gd name="T26" fmla="*/ 131 w 354"/>
                <a:gd name="T27" fmla="*/ 120 h 120"/>
                <a:gd name="T28" fmla="*/ 151 w 354"/>
                <a:gd name="T29" fmla="*/ 120 h 120"/>
                <a:gd name="T30" fmla="*/ 171 w 354"/>
                <a:gd name="T31" fmla="*/ 116 h 120"/>
                <a:gd name="T32" fmla="*/ 190 w 354"/>
                <a:gd name="T33" fmla="*/ 110 h 120"/>
                <a:gd name="T34" fmla="*/ 210 w 354"/>
                <a:gd name="T35" fmla="*/ 96 h 120"/>
                <a:gd name="T36" fmla="*/ 235 w 354"/>
                <a:gd name="T37" fmla="*/ 83 h 120"/>
                <a:gd name="T38" fmla="*/ 262 w 354"/>
                <a:gd name="T39" fmla="*/ 68 h 120"/>
                <a:gd name="T40" fmla="*/ 289 w 354"/>
                <a:gd name="T41" fmla="*/ 53 h 120"/>
                <a:gd name="T42" fmla="*/ 313 w 354"/>
                <a:gd name="T43" fmla="*/ 38 h 120"/>
                <a:gd name="T44" fmla="*/ 334 w 354"/>
                <a:gd name="T45" fmla="*/ 27 h 120"/>
                <a:gd name="T46" fmla="*/ 348 w 354"/>
                <a:gd name="T47" fmla="*/ 21 h 120"/>
                <a:gd name="T48" fmla="*/ 354 w 354"/>
                <a:gd name="T49" fmla="*/ 18 h 120"/>
                <a:gd name="T50" fmla="*/ 347 w 354"/>
                <a:gd name="T51" fmla="*/ 18 h 120"/>
                <a:gd name="T52" fmla="*/ 330 w 354"/>
                <a:gd name="T53" fmla="*/ 18 h 120"/>
                <a:gd name="T54" fmla="*/ 305 w 354"/>
                <a:gd name="T55" fmla="*/ 18 h 120"/>
                <a:gd name="T56" fmla="*/ 275 w 354"/>
                <a:gd name="T57" fmla="*/ 19 h 120"/>
                <a:gd name="T58" fmla="*/ 241 w 354"/>
                <a:gd name="T59" fmla="*/ 19 h 120"/>
                <a:gd name="T60" fmla="*/ 207 w 354"/>
                <a:gd name="T61" fmla="*/ 23 h 120"/>
                <a:gd name="T62" fmla="*/ 175 w 354"/>
                <a:gd name="T63" fmla="*/ 26 h 120"/>
                <a:gd name="T64" fmla="*/ 147 w 354"/>
                <a:gd name="T65" fmla="*/ 31 h 120"/>
                <a:gd name="T66" fmla="*/ 121 w 354"/>
                <a:gd name="T67" fmla="*/ 35 h 120"/>
                <a:gd name="T68" fmla="*/ 101 w 354"/>
                <a:gd name="T69" fmla="*/ 39 h 120"/>
                <a:gd name="T70" fmla="*/ 82 w 354"/>
                <a:gd name="T71" fmla="*/ 42 h 120"/>
                <a:gd name="T72" fmla="*/ 65 w 354"/>
                <a:gd name="T73" fmla="*/ 42 h 120"/>
                <a:gd name="T74" fmla="*/ 48 w 354"/>
                <a:gd name="T75" fmla="*/ 38 h 120"/>
                <a:gd name="T76" fmla="*/ 32 w 354"/>
                <a:gd name="T77" fmla="*/ 30 h 120"/>
                <a:gd name="T78" fmla="*/ 15 w 354"/>
                <a:gd name="T79" fmla="*/ 17 h 120"/>
                <a:gd name="T80" fmla="*/ 0 w 354"/>
                <a:gd name="T81" fmla="*/ 0 h 1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54"/>
                <a:gd name="T124" fmla="*/ 0 h 120"/>
                <a:gd name="T125" fmla="*/ 354 w 354"/>
                <a:gd name="T126" fmla="*/ 120 h 12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54" h="120">
                  <a:moveTo>
                    <a:pt x="0" y="0"/>
                  </a:moveTo>
                  <a:lnTo>
                    <a:pt x="0" y="2"/>
                  </a:lnTo>
                  <a:lnTo>
                    <a:pt x="0" y="10"/>
                  </a:lnTo>
                  <a:lnTo>
                    <a:pt x="0" y="21"/>
                  </a:lnTo>
                  <a:lnTo>
                    <a:pt x="4" y="36"/>
                  </a:lnTo>
                  <a:lnTo>
                    <a:pt x="8" y="51"/>
                  </a:lnTo>
                  <a:lnTo>
                    <a:pt x="15" y="66"/>
                  </a:lnTo>
                  <a:lnTo>
                    <a:pt x="25" y="79"/>
                  </a:lnTo>
                  <a:lnTo>
                    <a:pt x="41" y="91"/>
                  </a:lnTo>
                  <a:lnTo>
                    <a:pt x="56" y="99"/>
                  </a:lnTo>
                  <a:lnTo>
                    <a:pt x="73" y="107"/>
                  </a:lnTo>
                  <a:lnTo>
                    <a:pt x="91" y="112"/>
                  </a:lnTo>
                  <a:lnTo>
                    <a:pt x="113" y="119"/>
                  </a:lnTo>
                  <a:lnTo>
                    <a:pt x="131" y="120"/>
                  </a:lnTo>
                  <a:lnTo>
                    <a:pt x="151" y="120"/>
                  </a:lnTo>
                  <a:lnTo>
                    <a:pt x="171" y="116"/>
                  </a:lnTo>
                  <a:lnTo>
                    <a:pt x="190" y="110"/>
                  </a:lnTo>
                  <a:lnTo>
                    <a:pt x="210" y="96"/>
                  </a:lnTo>
                  <a:lnTo>
                    <a:pt x="235" y="83"/>
                  </a:lnTo>
                  <a:lnTo>
                    <a:pt x="262" y="68"/>
                  </a:lnTo>
                  <a:lnTo>
                    <a:pt x="289" y="53"/>
                  </a:lnTo>
                  <a:lnTo>
                    <a:pt x="313" y="38"/>
                  </a:lnTo>
                  <a:lnTo>
                    <a:pt x="334" y="27"/>
                  </a:lnTo>
                  <a:lnTo>
                    <a:pt x="348" y="21"/>
                  </a:lnTo>
                  <a:lnTo>
                    <a:pt x="354" y="18"/>
                  </a:lnTo>
                  <a:lnTo>
                    <a:pt x="347" y="18"/>
                  </a:lnTo>
                  <a:lnTo>
                    <a:pt x="330" y="18"/>
                  </a:lnTo>
                  <a:lnTo>
                    <a:pt x="305" y="18"/>
                  </a:lnTo>
                  <a:lnTo>
                    <a:pt x="275" y="19"/>
                  </a:lnTo>
                  <a:lnTo>
                    <a:pt x="241" y="19"/>
                  </a:lnTo>
                  <a:lnTo>
                    <a:pt x="207" y="23"/>
                  </a:lnTo>
                  <a:lnTo>
                    <a:pt x="175" y="26"/>
                  </a:lnTo>
                  <a:lnTo>
                    <a:pt x="147" y="31"/>
                  </a:lnTo>
                  <a:lnTo>
                    <a:pt x="121" y="35"/>
                  </a:lnTo>
                  <a:lnTo>
                    <a:pt x="101" y="39"/>
                  </a:lnTo>
                  <a:lnTo>
                    <a:pt x="82" y="42"/>
                  </a:lnTo>
                  <a:lnTo>
                    <a:pt x="65" y="42"/>
                  </a:lnTo>
                  <a:lnTo>
                    <a:pt x="48" y="38"/>
                  </a:lnTo>
                  <a:lnTo>
                    <a:pt x="32" y="30"/>
                  </a:lnTo>
                  <a:lnTo>
                    <a:pt x="15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27" name="Freeform 39"/>
            <p:cNvSpPr>
              <a:spLocks/>
            </p:cNvSpPr>
            <p:nvPr/>
          </p:nvSpPr>
          <p:spPr bwMode="auto">
            <a:xfrm>
              <a:off x="4912" y="2079"/>
              <a:ext cx="95" cy="160"/>
            </a:xfrm>
            <a:custGeom>
              <a:avLst/>
              <a:gdLst>
                <a:gd name="T0" fmla="*/ 271 w 286"/>
                <a:gd name="T1" fmla="*/ 89 h 322"/>
                <a:gd name="T2" fmla="*/ 238 w 286"/>
                <a:gd name="T3" fmla="*/ 47 h 322"/>
                <a:gd name="T4" fmla="*/ 204 w 286"/>
                <a:gd name="T5" fmla="*/ 20 h 322"/>
                <a:gd name="T6" fmla="*/ 170 w 286"/>
                <a:gd name="T7" fmla="*/ 4 h 322"/>
                <a:gd name="T8" fmla="*/ 136 w 286"/>
                <a:gd name="T9" fmla="*/ 0 h 322"/>
                <a:gd name="T10" fmla="*/ 102 w 286"/>
                <a:gd name="T11" fmla="*/ 7 h 322"/>
                <a:gd name="T12" fmla="*/ 68 w 286"/>
                <a:gd name="T13" fmla="*/ 23 h 322"/>
                <a:gd name="T14" fmla="*/ 34 w 286"/>
                <a:gd name="T15" fmla="*/ 46 h 322"/>
                <a:gd name="T16" fmla="*/ 2 w 286"/>
                <a:gd name="T17" fmla="*/ 77 h 322"/>
                <a:gd name="T18" fmla="*/ 0 w 286"/>
                <a:gd name="T19" fmla="*/ 94 h 322"/>
                <a:gd name="T20" fmla="*/ 0 w 286"/>
                <a:gd name="T21" fmla="*/ 114 h 322"/>
                <a:gd name="T22" fmla="*/ 2 w 286"/>
                <a:gd name="T23" fmla="*/ 131 h 322"/>
                <a:gd name="T24" fmla="*/ 5 w 286"/>
                <a:gd name="T25" fmla="*/ 150 h 322"/>
                <a:gd name="T26" fmla="*/ 6 w 286"/>
                <a:gd name="T27" fmla="*/ 167 h 322"/>
                <a:gd name="T28" fmla="*/ 9 w 286"/>
                <a:gd name="T29" fmla="*/ 186 h 322"/>
                <a:gd name="T30" fmla="*/ 12 w 286"/>
                <a:gd name="T31" fmla="*/ 204 h 322"/>
                <a:gd name="T32" fmla="*/ 16 w 286"/>
                <a:gd name="T33" fmla="*/ 224 h 322"/>
                <a:gd name="T34" fmla="*/ 70 w 286"/>
                <a:gd name="T35" fmla="*/ 293 h 322"/>
                <a:gd name="T36" fmla="*/ 115 w 286"/>
                <a:gd name="T37" fmla="*/ 322 h 322"/>
                <a:gd name="T38" fmla="*/ 149 w 286"/>
                <a:gd name="T39" fmla="*/ 316 h 322"/>
                <a:gd name="T40" fmla="*/ 180 w 286"/>
                <a:gd name="T41" fmla="*/ 288 h 322"/>
                <a:gd name="T42" fmla="*/ 204 w 286"/>
                <a:gd name="T43" fmla="*/ 243 h 322"/>
                <a:gd name="T44" fmla="*/ 229 w 286"/>
                <a:gd name="T45" fmla="*/ 196 h 322"/>
                <a:gd name="T46" fmla="*/ 253 w 286"/>
                <a:gd name="T47" fmla="*/ 154 h 322"/>
                <a:gd name="T48" fmla="*/ 283 w 286"/>
                <a:gd name="T49" fmla="*/ 130 h 322"/>
                <a:gd name="T50" fmla="*/ 286 w 286"/>
                <a:gd name="T51" fmla="*/ 119 h 322"/>
                <a:gd name="T52" fmla="*/ 284 w 286"/>
                <a:gd name="T53" fmla="*/ 110 h 322"/>
                <a:gd name="T54" fmla="*/ 280 w 286"/>
                <a:gd name="T55" fmla="*/ 100 h 322"/>
                <a:gd name="T56" fmla="*/ 271 w 286"/>
                <a:gd name="T57" fmla="*/ 89 h 32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6"/>
                <a:gd name="T88" fmla="*/ 0 h 322"/>
                <a:gd name="T89" fmla="*/ 286 w 286"/>
                <a:gd name="T90" fmla="*/ 322 h 32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6" h="322">
                  <a:moveTo>
                    <a:pt x="271" y="89"/>
                  </a:moveTo>
                  <a:lnTo>
                    <a:pt x="238" y="47"/>
                  </a:lnTo>
                  <a:lnTo>
                    <a:pt x="204" y="20"/>
                  </a:lnTo>
                  <a:lnTo>
                    <a:pt x="170" y="4"/>
                  </a:lnTo>
                  <a:lnTo>
                    <a:pt x="136" y="0"/>
                  </a:lnTo>
                  <a:lnTo>
                    <a:pt x="102" y="7"/>
                  </a:lnTo>
                  <a:lnTo>
                    <a:pt x="68" y="23"/>
                  </a:lnTo>
                  <a:lnTo>
                    <a:pt x="34" y="46"/>
                  </a:lnTo>
                  <a:lnTo>
                    <a:pt x="2" y="77"/>
                  </a:lnTo>
                  <a:lnTo>
                    <a:pt x="0" y="94"/>
                  </a:lnTo>
                  <a:lnTo>
                    <a:pt x="0" y="114"/>
                  </a:lnTo>
                  <a:lnTo>
                    <a:pt x="2" y="131"/>
                  </a:lnTo>
                  <a:lnTo>
                    <a:pt x="5" y="150"/>
                  </a:lnTo>
                  <a:lnTo>
                    <a:pt x="6" y="167"/>
                  </a:lnTo>
                  <a:lnTo>
                    <a:pt x="9" y="186"/>
                  </a:lnTo>
                  <a:lnTo>
                    <a:pt x="12" y="204"/>
                  </a:lnTo>
                  <a:lnTo>
                    <a:pt x="16" y="224"/>
                  </a:lnTo>
                  <a:lnTo>
                    <a:pt x="70" y="293"/>
                  </a:lnTo>
                  <a:lnTo>
                    <a:pt x="115" y="322"/>
                  </a:lnTo>
                  <a:lnTo>
                    <a:pt x="149" y="316"/>
                  </a:lnTo>
                  <a:lnTo>
                    <a:pt x="180" y="288"/>
                  </a:lnTo>
                  <a:lnTo>
                    <a:pt x="204" y="243"/>
                  </a:lnTo>
                  <a:lnTo>
                    <a:pt x="229" y="196"/>
                  </a:lnTo>
                  <a:lnTo>
                    <a:pt x="253" y="154"/>
                  </a:lnTo>
                  <a:lnTo>
                    <a:pt x="283" y="130"/>
                  </a:lnTo>
                  <a:lnTo>
                    <a:pt x="286" y="119"/>
                  </a:lnTo>
                  <a:lnTo>
                    <a:pt x="284" y="110"/>
                  </a:lnTo>
                  <a:lnTo>
                    <a:pt x="280" y="100"/>
                  </a:lnTo>
                  <a:lnTo>
                    <a:pt x="271" y="89"/>
                  </a:lnTo>
                  <a:close/>
                </a:path>
              </a:pathLst>
            </a:custGeom>
            <a:solidFill>
              <a:srgbClr val="59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8" name="Freeform 40"/>
            <p:cNvSpPr>
              <a:spLocks/>
            </p:cNvSpPr>
            <p:nvPr/>
          </p:nvSpPr>
          <p:spPr bwMode="auto">
            <a:xfrm>
              <a:off x="4941" y="2135"/>
              <a:ext cx="49" cy="81"/>
            </a:xfrm>
            <a:custGeom>
              <a:avLst/>
              <a:gdLst>
                <a:gd name="T0" fmla="*/ 141 w 146"/>
                <a:gd name="T1" fmla="*/ 45 h 163"/>
                <a:gd name="T2" fmla="*/ 122 w 146"/>
                <a:gd name="T3" fmla="*/ 23 h 163"/>
                <a:gd name="T4" fmla="*/ 104 w 146"/>
                <a:gd name="T5" fmla="*/ 10 h 163"/>
                <a:gd name="T6" fmla="*/ 87 w 146"/>
                <a:gd name="T7" fmla="*/ 1 h 163"/>
                <a:gd name="T8" fmla="*/ 70 w 146"/>
                <a:gd name="T9" fmla="*/ 0 h 163"/>
                <a:gd name="T10" fmla="*/ 52 w 146"/>
                <a:gd name="T11" fmla="*/ 2 h 163"/>
                <a:gd name="T12" fmla="*/ 33 w 146"/>
                <a:gd name="T13" fmla="*/ 10 h 163"/>
                <a:gd name="T14" fmla="*/ 16 w 146"/>
                <a:gd name="T15" fmla="*/ 23 h 163"/>
                <a:gd name="T16" fmla="*/ 0 w 146"/>
                <a:gd name="T17" fmla="*/ 40 h 163"/>
                <a:gd name="T18" fmla="*/ 0 w 146"/>
                <a:gd name="T19" fmla="*/ 48 h 163"/>
                <a:gd name="T20" fmla="*/ 0 w 146"/>
                <a:gd name="T21" fmla="*/ 58 h 163"/>
                <a:gd name="T22" fmla="*/ 0 w 146"/>
                <a:gd name="T23" fmla="*/ 66 h 163"/>
                <a:gd name="T24" fmla="*/ 2 w 146"/>
                <a:gd name="T25" fmla="*/ 77 h 163"/>
                <a:gd name="T26" fmla="*/ 2 w 146"/>
                <a:gd name="T27" fmla="*/ 84 h 163"/>
                <a:gd name="T28" fmla="*/ 5 w 146"/>
                <a:gd name="T29" fmla="*/ 95 h 163"/>
                <a:gd name="T30" fmla="*/ 7 w 146"/>
                <a:gd name="T31" fmla="*/ 103 h 163"/>
                <a:gd name="T32" fmla="*/ 9 w 146"/>
                <a:gd name="T33" fmla="*/ 113 h 163"/>
                <a:gd name="T34" fmla="*/ 36 w 146"/>
                <a:gd name="T35" fmla="*/ 148 h 163"/>
                <a:gd name="T36" fmla="*/ 59 w 146"/>
                <a:gd name="T37" fmla="*/ 163 h 163"/>
                <a:gd name="T38" fmla="*/ 76 w 146"/>
                <a:gd name="T39" fmla="*/ 160 h 163"/>
                <a:gd name="T40" fmla="*/ 91 w 146"/>
                <a:gd name="T41" fmla="*/ 146 h 163"/>
                <a:gd name="T42" fmla="*/ 103 w 146"/>
                <a:gd name="T43" fmla="*/ 124 h 163"/>
                <a:gd name="T44" fmla="*/ 115 w 146"/>
                <a:gd name="T45" fmla="*/ 100 h 163"/>
                <a:gd name="T46" fmla="*/ 128 w 146"/>
                <a:gd name="T47" fmla="*/ 79 h 163"/>
                <a:gd name="T48" fmla="*/ 143 w 146"/>
                <a:gd name="T49" fmla="*/ 66 h 163"/>
                <a:gd name="T50" fmla="*/ 146 w 146"/>
                <a:gd name="T51" fmla="*/ 56 h 163"/>
                <a:gd name="T52" fmla="*/ 141 w 146"/>
                <a:gd name="T53" fmla="*/ 45 h 16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46"/>
                <a:gd name="T82" fmla="*/ 0 h 163"/>
                <a:gd name="T83" fmla="*/ 146 w 146"/>
                <a:gd name="T84" fmla="*/ 163 h 16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46" h="163">
                  <a:moveTo>
                    <a:pt x="141" y="45"/>
                  </a:moveTo>
                  <a:lnTo>
                    <a:pt x="122" y="23"/>
                  </a:lnTo>
                  <a:lnTo>
                    <a:pt x="104" y="10"/>
                  </a:lnTo>
                  <a:lnTo>
                    <a:pt x="87" y="1"/>
                  </a:lnTo>
                  <a:lnTo>
                    <a:pt x="70" y="0"/>
                  </a:lnTo>
                  <a:lnTo>
                    <a:pt x="52" y="2"/>
                  </a:lnTo>
                  <a:lnTo>
                    <a:pt x="33" y="10"/>
                  </a:lnTo>
                  <a:lnTo>
                    <a:pt x="16" y="23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0" y="58"/>
                  </a:lnTo>
                  <a:lnTo>
                    <a:pt x="0" y="66"/>
                  </a:lnTo>
                  <a:lnTo>
                    <a:pt x="2" y="77"/>
                  </a:lnTo>
                  <a:lnTo>
                    <a:pt x="2" y="84"/>
                  </a:lnTo>
                  <a:lnTo>
                    <a:pt x="5" y="95"/>
                  </a:lnTo>
                  <a:lnTo>
                    <a:pt x="7" y="103"/>
                  </a:lnTo>
                  <a:lnTo>
                    <a:pt x="9" y="113"/>
                  </a:lnTo>
                  <a:lnTo>
                    <a:pt x="36" y="148"/>
                  </a:lnTo>
                  <a:lnTo>
                    <a:pt x="59" y="163"/>
                  </a:lnTo>
                  <a:lnTo>
                    <a:pt x="76" y="160"/>
                  </a:lnTo>
                  <a:lnTo>
                    <a:pt x="91" y="146"/>
                  </a:lnTo>
                  <a:lnTo>
                    <a:pt x="103" y="124"/>
                  </a:lnTo>
                  <a:lnTo>
                    <a:pt x="115" y="100"/>
                  </a:lnTo>
                  <a:lnTo>
                    <a:pt x="128" y="79"/>
                  </a:lnTo>
                  <a:lnTo>
                    <a:pt x="143" y="66"/>
                  </a:lnTo>
                  <a:lnTo>
                    <a:pt x="146" y="56"/>
                  </a:lnTo>
                  <a:lnTo>
                    <a:pt x="141" y="45"/>
                  </a:lnTo>
                  <a:close/>
                </a:path>
              </a:pathLst>
            </a:custGeom>
            <a:solidFill>
              <a:srgbClr val="DE0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29" name="Freeform 41"/>
            <p:cNvSpPr>
              <a:spLocks/>
            </p:cNvSpPr>
            <p:nvPr/>
          </p:nvSpPr>
          <p:spPr bwMode="auto">
            <a:xfrm>
              <a:off x="4697" y="1611"/>
              <a:ext cx="131" cy="318"/>
            </a:xfrm>
            <a:custGeom>
              <a:avLst/>
              <a:gdLst>
                <a:gd name="T0" fmla="*/ 395 w 395"/>
                <a:gd name="T1" fmla="*/ 320 h 636"/>
                <a:gd name="T2" fmla="*/ 347 w 395"/>
                <a:gd name="T3" fmla="*/ 350 h 636"/>
                <a:gd name="T4" fmla="*/ 303 w 395"/>
                <a:gd name="T5" fmla="*/ 384 h 636"/>
                <a:gd name="T6" fmla="*/ 261 w 395"/>
                <a:gd name="T7" fmla="*/ 418 h 636"/>
                <a:gd name="T8" fmla="*/ 222 w 395"/>
                <a:gd name="T9" fmla="*/ 457 h 636"/>
                <a:gd name="T10" fmla="*/ 183 w 395"/>
                <a:gd name="T11" fmla="*/ 497 h 636"/>
                <a:gd name="T12" fmla="*/ 151 w 395"/>
                <a:gd name="T13" fmla="*/ 541 h 636"/>
                <a:gd name="T14" fmla="*/ 120 w 395"/>
                <a:gd name="T15" fmla="*/ 587 h 636"/>
                <a:gd name="T16" fmla="*/ 93 w 395"/>
                <a:gd name="T17" fmla="*/ 636 h 636"/>
                <a:gd name="T18" fmla="*/ 44 w 395"/>
                <a:gd name="T19" fmla="*/ 585 h 636"/>
                <a:gd name="T20" fmla="*/ 14 w 395"/>
                <a:gd name="T21" fmla="*/ 524 h 636"/>
                <a:gd name="T22" fmla="*/ 0 w 395"/>
                <a:gd name="T23" fmla="*/ 452 h 636"/>
                <a:gd name="T24" fmla="*/ 1 w 395"/>
                <a:gd name="T25" fmla="*/ 374 h 636"/>
                <a:gd name="T26" fmla="*/ 13 w 395"/>
                <a:gd name="T27" fmla="*/ 286 h 636"/>
                <a:gd name="T28" fmla="*/ 35 w 395"/>
                <a:gd name="T29" fmla="*/ 195 h 636"/>
                <a:gd name="T30" fmla="*/ 63 w 395"/>
                <a:gd name="T31" fmla="*/ 98 h 636"/>
                <a:gd name="T32" fmla="*/ 99 w 395"/>
                <a:gd name="T33" fmla="*/ 0 h 636"/>
                <a:gd name="T34" fmla="*/ 97 w 395"/>
                <a:gd name="T35" fmla="*/ 80 h 636"/>
                <a:gd name="T36" fmla="*/ 111 w 395"/>
                <a:gd name="T37" fmla="*/ 144 h 636"/>
                <a:gd name="T38" fmla="*/ 137 w 395"/>
                <a:gd name="T39" fmla="*/ 196 h 636"/>
                <a:gd name="T40" fmla="*/ 175 w 395"/>
                <a:gd name="T41" fmla="*/ 237 h 636"/>
                <a:gd name="T42" fmla="*/ 219 w 395"/>
                <a:gd name="T43" fmla="*/ 267 h 636"/>
                <a:gd name="T44" fmla="*/ 272 w 395"/>
                <a:gd name="T45" fmla="*/ 290 h 636"/>
                <a:gd name="T46" fmla="*/ 332 w 395"/>
                <a:gd name="T47" fmla="*/ 307 h 636"/>
                <a:gd name="T48" fmla="*/ 395 w 395"/>
                <a:gd name="T49" fmla="*/ 320 h 6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95"/>
                <a:gd name="T76" fmla="*/ 0 h 636"/>
                <a:gd name="T77" fmla="*/ 395 w 395"/>
                <a:gd name="T78" fmla="*/ 636 h 6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95" h="636">
                  <a:moveTo>
                    <a:pt x="395" y="320"/>
                  </a:moveTo>
                  <a:lnTo>
                    <a:pt x="347" y="350"/>
                  </a:lnTo>
                  <a:lnTo>
                    <a:pt x="303" y="384"/>
                  </a:lnTo>
                  <a:lnTo>
                    <a:pt x="261" y="418"/>
                  </a:lnTo>
                  <a:lnTo>
                    <a:pt x="222" y="457"/>
                  </a:lnTo>
                  <a:lnTo>
                    <a:pt x="183" y="497"/>
                  </a:lnTo>
                  <a:lnTo>
                    <a:pt x="151" y="541"/>
                  </a:lnTo>
                  <a:lnTo>
                    <a:pt x="120" y="587"/>
                  </a:lnTo>
                  <a:lnTo>
                    <a:pt x="93" y="636"/>
                  </a:lnTo>
                  <a:lnTo>
                    <a:pt x="44" y="585"/>
                  </a:lnTo>
                  <a:lnTo>
                    <a:pt x="14" y="524"/>
                  </a:lnTo>
                  <a:lnTo>
                    <a:pt x="0" y="452"/>
                  </a:lnTo>
                  <a:lnTo>
                    <a:pt x="1" y="374"/>
                  </a:lnTo>
                  <a:lnTo>
                    <a:pt x="13" y="286"/>
                  </a:lnTo>
                  <a:lnTo>
                    <a:pt x="35" y="195"/>
                  </a:lnTo>
                  <a:lnTo>
                    <a:pt x="63" y="98"/>
                  </a:lnTo>
                  <a:lnTo>
                    <a:pt x="99" y="0"/>
                  </a:lnTo>
                  <a:lnTo>
                    <a:pt x="97" y="80"/>
                  </a:lnTo>
                  <a:lnTo>
                    <a:pt x="111" y="144"/>
                  </a:lnTo>
                  <a:lnTo>
                    <a:pt x="137" y="196"/>
                  </a:lnTo>
                  <a:lnTo>
                    <a:pt x="175" y="237"/>
                  </a:lnTo>
                  <a:lnTo>
                    <a:pt x="219" y="267"/>
                  </a:lnTo>
                  <a:lnTo>
                    <a:pt x="272" y="290"/>
                  </a:lnTo>
                  <a:lnTo>
                    <a:pt x="332" y="307"/>
                  </a:lnTo>
                  <a:lnTo>
                    <a:pt x="395" y="320"/>
                  </a:lnTo>
                  <a:close/>
                </a:path>
              </a:pathLst>
            </a:custGeom>
            <a:solidFill>
              <a:srgbClr val="9969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0" name="Freeform 42"/>
            <p:cNvSpPr>
              <a:spLocks/>
            </p:cNvSpPr>
            <p:nvPr/>
          </p:nvSpPr>
          <p:spPr bwMode="auto">
            <a:xfrm>
              <a:off x="4717" y="1674"/>
              <a:ext cx="102" cy="210"/>
            </a:xfrm>
            <a:custGeom>
              <a:avLst/>
              <a:gdLst>
                <a:gd name="T0" fmla="*/ 305 w 305"/>
                <a:gd name="T1" fmla="*/ 218 h 420"/>
                <a:gd name="T2" fmla="*/ 271 w 305"/>
                <a:gd name="T3" fmla="*/ 239 h 420"/>
                <a:gd name="T4" fmla="*/ 240 w 305"/>
                <a:gd name="T5" fmla="*/ 260 h 420"/>
                <a:gd name="T6" fmla="*/ 209 w 305"/>
                <a:gd name="T7" fmla="*/ 281 h 420"/>
                <a:gd name="T8" fmla="*/ 182 w 305"/>
                <a:gd name="T9" fmla="*/ 305 h 420"/>
                <a:gd name="T10" fmla="*/ 155 w 305"/>
                <a:gd name="T11" fmla="*/ 329 h 420"/>
                <a:gd name="T12" fmla="*/ 133 w 305"/>
                <a:gd name="T13" fmla="*/ 356 h 420"/>
                <a:gd name="T14" fmla="*/ 110 w 305"/>
                <a:gd name="T15" fmla="*/ 386 h 420"/>
                <a:gd name="T16" fmla="*/ 92 w 305"/>
                <a:gd name="T17" fmla="*/ 420 h 420"/>
                <a:gd name="T18" fmla="*/ 55 w 305"/>
                <a:gd name="T19" fmla="*/ 385 h 420"/>
                <a:gd name="T20" fmla="*/ 30 w 305"/>
                <a:gd name="T21" fmla="*/ 346 h 420"/>
                <a:gd name="T22" fmla="*/ 11 w 305"/>
                <a:gd name="T23" fmla="*/ 299 h 420"/>
                <a:gd name="T24" fmla="*/ 1 w 305"/>
                <a:gd name="T25" fmla="*/ 249 h 420"/>
                <a:gd name="T26" fmla="*/ 0 w 305"/>
                <a:gd name="T27" fmla="*/ 192 h 420"/>
                <a:gd name="T28" fmla="*/ 7 w 305"/>
                <a:gd name="T29" fmla="*/ 132 h 420"/>
                <a:gd name="T30" fmla="*/ 21 w 305"/>
                <a:gd name="T31" fmla="*/ 68 h 420"/>
                <a:gd name="T32" fmla="*/ 44 w 305"/>
                <a:gd name="T33" fmla="*/ 0 h 420"/>
                <a:gd name="T34" fmla="*/ 45 w 305"/>
                <a:gd name="T35" fmla="*/ 55 h 420"/>
                <a:gd name="T36" fmla="*/ 61 w 305"/>
                <a:gd name="T37" fmla="*/ 99 h 420"/>
                <a:gd name="T38" fmla="*/ 88 w 305"/>
                <a:gd name="T39" fmla="*/ 134 h 420"/>
                <a:gd name="T40" fmla="*/ 123 w 305"/>
                <a:gd name="T41" fmla="*/ 162 h 420"/>
                <a:gd name="T42" fmla="*/ 164 w 305"/>
                <a:gd name="T43" fmla="*/ 181 h 420"/>
                <a:gd name="T44" fmla="*/ 210 w 305"/>
                <a:gd name="T45" fmla="*/ 197 h 420"/>
                <a:gd name="T46" fmla="*/ 257 w 305"/>
                <a:gd name="T47" fmla="*/ 209 h 420"/>
                <a:gd name="T48" fmla="*/ 305 w 305"/>
                <a:gd name="T49" fmla="*/ 218 h 4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5"/>
                <a:gd name="T76" fmla="*/ 0 h 420"/>
                <a:gd name="T77" fmla="*/ 305 w 305"/>
                <a:gd name="T78" fmla="*/ 420 h 4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5" h="420">
                  <a:moveTo>
                    <a:pt x="305" y="218"/>
                  </a:moveTo>
                  <a:lnTo>
                    <a:pt x="271" y="239"/>
                  </a:lnTo>
                  <a:lnTo>
                    <a:pt x="240" y="260"/>
                  </a:lnTo>
                  <a:lnTo>
                    <a:pt x="209" y="281"/>
                  </a:lnTo>
                  <a:lnTo>
                    <a:pt x="182" y="305"/>
                  </a:lnTo>
                  <a:lnTo>
                    <a:pt x="155" y="329"/>
                  </a:lnTo>
                  <a:lnTo>
                    <a:pt x="133" y="356"/>
                  </a:lnTo>
                  <a:lnTo>
                    <a:pt x="110" y="386"/>
                  </a:lnTo>
                  <a:lnTo>
                    <a:pt x="92" y="420"/>
                  </a:lnTo>
                  <a:lnTo>
                    <a:pt x="55" y="385"/>
                  </a:lnTo>
                  <a:lnTo>
                    <a:pt x="30" y="346"/>
                  </a:lnTo>
                  <a:lnTo>
                    <a:pt x="11" y="299"/>
                  </a:lnTo>
                  <a:lnTo>
                    <a:pt x="1" y="249"/>
                  </a:lnTo>
                  <a:lnTo>
                    <a:pt x="0" y="192"/>
                  </a:lnTo>
                  <a:lnTo>
                    <a:pt x="7" y="132"/>
                  </a:lnTo>
                  <a:lnTo>
                    <a:pt x="21" y="68"/>
                  </a:lnTo>
                  <a:lnTo>
                    <a:pt x="44" y="0"/>
                  </a:lnTo>
                  <a:lnTo>
                    <a:pt x="45" y="55"/>
                  </a:lnTo>
                  <a:lnTo>
                    <a:pt x="61" y="99"/>
                  </a:lnTo>
                  <a:lnTo>
                    <a:pt x="88" y="134"/>
                  </a:lnTo>
                  <a:lnTo>
                    <a:pt x="123" y="162"/>
                  </a:lnTo>
                  <a:lnTo>
                    <a:pt x="164" y="181"/>
                  </a:lnTo>
                  <a:lnTo>
                    <a:pt x="210" y="197"/>
                  </a:lnTo>
                  <a:lnTo>
                    <a:pt x="257" y="209"/>
                  </a:lnTo>
                  <a:lnTo>
                    <a:pt x="305" y="218"/>
                  </a:lnTo>
                  <a:close/>
                </a:path>
              </a:pathLst>
            </a:custGeom>
            <a:solidFill>
              <a:srgbClr val="5221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31" name="Freeform 43"/>
            <p:cNvSpPr>
              <a:spLocks/>
            </p:cNvSpPr>
            <p:nvPr/>
          </p:nvSpPr>
          <p:spPr bwMode="auto">
            <a:xfrm>
              <a:off x="4728" y="1695"/>
              <a:ext cx="85" cy="177"/>
            </a:xfrm>
            <a:custGeom>
              <a:avLst/>
              <a:gdLst>
                <a:gd name="T0" fmla="*/ 255 w 255"/>
                <a:gd name="T1" fmla="*/ 182 h 353"/>
                <a:gd name="T2" fmla="*/ 225 w 255"/>
                <a:gd name="T3" fmla="*/ 199 h 353"/>
                <a:gd name="T4" fmla="*/ 200 w 255"/>
                <a:gd name="T5" fmla="*/ 218 h 353"/>
                <a:gd name="T6" fmla="*/ 175 w 255"/>
                <a:gd name="T7" fmla="*/ 236 h 353"/>
                <a:gd name="T8" fmla="*/ 152 w 255"/>
                <a:gd name="T9" fmla="*/ 255 h 353"/>
                <a:gd name="T10" fmla="*/ 129 w 255"/>
                <a:gd name="T11" fmla="*/ 275 h 353"/>
                <a:gd name="T12" fmla="*/ 110 w 255"/>
                <a:gd name="T13" fmla="*/ 299 h 353"/>
                <a:gd name="T14" fmla="*/ 91 w 255"/>
                <a:gd name="T15" fmla="*/ 323 h 353"/>
                <a:gd name="T16" fmla="*/ 77 w 255"/>
                <a:gd name="T17" fmla="*/ 353 h 353"/>
                <a:gd name="T18" fmla="*/ 46 w 255"/>
                <a:gd name="T19" fmla="*/ 323 h 353"/>
                <a:gd name="T20" fmla="*/ 24 w 255"/>
                <a:gd name="T21" fmla="*/ 291 h 353"/>
                <a:gd name="T22" fmla="*/ 8 w 255"/>
                <a:gd name="T23" fmla="*/ 252 h 353"/>
                <a:gd name="T24" fmla="*/ 1 w 255"/>
                <a:gd name="T25" fmla="*/ 210 h 353"/>
                <a:gd name="T26" fmla="*/ 0 w 255"/>
                <a:gd name="T27" fmla="*/ 161 h 353"/>
                <a:gd name="T28" fmla="*/ 5 w 255"/>
                <a:gd name="T29" fmla="*/ 111 h 353"/>
                <a:gd name="T30" fmla="*/ 16 w 255"/>
                <a:gd name="T31" fmla="*/ 56 h 353"/>
                <a:gd name="T32" fmla="*/ 36 w 255"/>
                <a:gd name="T33" fmla="*/ 0 h 353"/>
                <a:gd name="T34" fmla="*/ 36 w 255"/>
                <a:gd name="T35" fmla="*/ 45 h 353"/>
                <a:gd name="T36" fmla="*/ 50 w 255"/>
                <a:gd name="T37" fmla="*/ 83 h 353"/>
                <a:gd name="T38" fmla="*/ 71 w 255"/>
                <a:gd name="T39" fmla="*/ 112 h 353"/>
                <a:gd name="T40" fmla="*/ 103 w 255"/>
                <a:gd name="T41" fmla="*/ 135 h 353"/>
                <a:gd name="T42" fmla="*/ 136 w 255"/>
                <a:gd name="T43" fmla="*/ 152 h 353"/>
                <a:gd name="T44" fmla="*/ 176 w 255"/>
                <a:gd name="T45" fmla="*/ 165 h 353"/>
                <a:gd name="T46" fmla="*/ 215 w 255"/>
                <a:gd name="T47" fmla="*/ 173 h 353"/>
                <a:gd name="T48" fmla="*/ 255 w 255"/>
                <a:gd name="T49" fmla="*/ 182 h 35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55"/>
                <a:gd name="T76" fmla="*/ 0 h 353"/>
                <a:gd name="T77" fmla="*/ 255 w 255"/>
                <a:gd name="T78" fmla="*/ 353 h 35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55" h="353">
                  <a:moveTo>
                    <a:pt x="255" y="182"/>
                  </a:moveTo>
                  <a:lnTo>
                    <a:pt x="225" y="199"/>
                  </a:lnTo>
                  <a:lnTo>
                    <a:pt x="200" y="218"/>
                  </a:lnTo>
                  <a:lnTo>
                    <a:pt x="175" y="236"/>
                  </a:lnTo>
                  <a:lnTo>
                    <a:pt x="152" y="255"/>
                  </a:lnTo>
                  <a:lnTo>
                    <a:pt x="129" y="275"/>
                  </a:lnTo>
                  <a:lnTo>
                    <a:pt x="110" y="299"/>
                  </a:lnTo>
                  <a:lnTo>
                    <a:pt x="91" y="323"/>
                  </a:lnTo>
                  <a:lnTo>
                    <a:pt x="77" y="353"/>
                  </a:lnTo>
                  <a:lnTo>
                    <a:pt x="46" y="323"/>
                  </a:lnTo>
                  <a:lnTo>
                    <a:pt x="24" y="291"/>
                  </a:lnTo>
                  <a:lnTo>
                    <a:pt x="8" y="252"/>
                  </a:lnTo>
                  <a:lnTo>
                    <a:pt x="1" y="210"/>
                  </a:lnTo>
                  <a:lnTo>
                    <a:pt x="0" y="161"/>
                  </a:lnTo>
                  <a:lnTo>
                    <a:pt x="5" y="111"/>
                  </a:lnTo>
                  <a:lnTo>
                    <a:pt x="16" y="56"/>
                  </a:lnTo>
                  <a:lnTo>
                    <a:pt x="36" y="0"/>
                  </a:lnTo>
                  <a:lnTo>
                    <a:pt x="36" y="45"/>
                  </a:lnTo>
                  <a:lnTo>
                    <a:pt x="50" y="83"/>
                  </a:lnTo>
                  <a:lnTo>
                    <a:pt x="71" y="112"/>
                  </a:lnTo>
                  <a:lnTo>
                    <a:pt x="103" y="135"/>
                  </a:lnTo>
                  <a:lnTo>
                    <a:pt x="136" y="152"/>
                  </a:lnTo>
                  <a:lnTo>
                    <a:pt x="176" y="165"/>
                  </a:lnTo>
                  <a:lnTo>
                    <a:pt x="215" y="173"/>
                  </a:lnTo>
                  <a:lnTo>
                    <a:pt x="255" y="182"/>
                  </a:lnTo>
                  <a:close/>
                </a:path>
              </a:pathLst>
            </a:custGeom>
            <a:solidFill>
              <a:srgbClr val="400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32" name="Freeform 44"/>
            <p:cNvSpPr>
              <a:spLocks/>
            </p:cNvSpPr>
            <p:nvPr/>
          </p:nvSpPr>
          <p:spPr bwMode="auto">
            <a:xfrm>
              <a:off x="4738" y="1716"/>
              <a:ext cx="69" cy="143"/>
            </a:xfrm>
            <a:custGeom>
              <a:avLst/>
              <a:gdLst>
                <a:gd name="T0" fmla="*/ 208 w 208"/>
                <a:gd name="T1" fmla="*/ 149 h 286"/>
                <a:gd name="T2" fmla="*/ 184 w 208"/>
                <a:gd name="T3" fmla="*/ 162 h 286"/>
                <a:gd name="T4" fmla="*/ 162 w 208"/>
                <a:gd name="T5" fmla="*/ 177 h 286"/>
                <a:gd name="T6" fmla="*/ 141 w 208"/>
                <a:gd name="T7" fmla="*/ 191 h 286"/>
                <a:gd name="T8" fmla="*/ 124 w 208"/>
                <a:gd name="T9" fmla="*/ 208 h 286"/>
                <a:gd name="T10" fmla="*/ 106 w 208"/>
                <a:gd name="T11" fmla="*/ 224 h 286"/>
                <a:gd name="T12" fmla="*/ 90 w 208"/>
                <a:gd name="T13" fmla="*/ 242 h 286"/>
                <a:gd name="T14" fmla="*/ 75 w 208"/>
                <a:gd name="T15" fmla="*/ 261 h 286"/>
                <a:gd name="T16" fmla="*/ 64 w 208"/>
                <a:gd name="T17" fmla="*/ 286 h 286"/>
                <a:gd name="T18" fmla="*/ 38 w 208"/>
                <a:gd name="T19" fmla="*/ 263 h 286"/>
                <a:gd name="T20" fmla="*/ 20 w 208"/>
                <a:gd name="T21" fmla="*/ 235 h 286"/>
                <a:gd name="T22" fmla="*/ 7 w 208"/>
                <a:gd name="T23" fmla="*/ 204 h 286"/>
                <a:gd name="T24" fmla="*/ 3 w 208"/>
                <a:gd name="T25" fmla="*/ 170 h 286"/>
                <a:gd name="T26" fmla="*/ 0 w 208"/>
                <a:gd name="T27" fmla="*/ 131 h 286"/>
                <a:gd name="T28" fmla="*/ 6 w 208"/>
                <a:gd name="T29" fmla="*/ 90 h 286"/>
                <a:gd name="T30" fmla="*/ 14 w 208"/>
                <a:gd name="T31" fmla="*/ 46 h 286"/>
                <a:gd name="T32" fmla="*/ 30 w 208"/>
                <a:gd name="T33" fmla="*/ 0 h 286"/>
                <a:gd name="T34" fmla="*/ 31 w 208"/>
                <a:gd name="T35" fmla="*/ 37 h 286"/>
                <a:gd name="T36" fmla="*/ 42 w 208"/>
                <a:gd name="T37" fmla="*/ 67 h 286"/>
                <a:gd name="T38" fmla="*/ 59 w 208"/>
                <a:gd name="T39" fmla="*/ 90 h 286"/>
                <a:gd name="T40" fmla="*/ 85 w 208"/>
                <a:gd name="T41" fmla="*/ 110 h 286"/>
                <a:gd name="T42" fmla="*/ 112 w 208"/>
                <a:gd name="T43" fmla="*/ 123 h 286"/>
                <a:gd name="T44" fmla="*/ 144 w 208"/>
                <a:gd name="T45" fmla="*/ 135 h 286"/>
                <a:gd name="T46" fmla="*/ 175 w 208"/>
                <a:gd name="T47" fmla="*/ 141 h 286"/>
                <a:gd name="T48" fmla="*/ 208 w 208"/>
                <a:gd name="T49" fmla="*/ 149 h 28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8"/>
                <a:gd name="T76" fmla="*/ 0 h 286"/>
                <a:gd name="T77" fmla="*/ 208 w 208"/>
                <a:gd name="T78" fmla="*/ 286 h 28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8" h="286">
                  <a:moveTo>
                    <a:pt x="208" y="149"/>
                  </a:moveTo>
                  <a:lnTo>
                    <a:pt x="184" y="162"/>
                  </a:lnTo>
                  <a:lnTo>
                    <a:pt x="162" y="177"/>
                  </a:lnTo>
                  <a:lnTo>
                    <a:pt x="141" y="191"/>
                  </a:lnTo>
                  <a:lnTo>
                    <a:pt x="124" y="208"/>
                  </a:lnTo>
                  <a:lnTo>
                    <a:pt x="106" y="224"/>
                  </a:lnTo>
                  <a:lnTo>
                    <a:pt x="90" y="242"/>
                  </a:lnTo>
                  <a:lnTo>
                    <a:pt x="75" y="261"/>
                  </a:lnTo>
                  <a:lnTo>
                    <a:pt x="64" y="286"/>
                  </a:lnTo>
                  <a:lnTo>
                    <a:pt x="38" y="263"/>
                  </a:lnTo>
                  <a:lnTo>
                    <a:pt x="20" y="235"/>
                  </a:lnTo>
                  <a:lnTo>
                    <a:pt x="7" y="204"/>
                  </a:lnTo>
                  <a:lnTo>
                    <a:pt x="3" y="170"/>
                  </a:lnTo>
                  <a:lnTo>
                    <a:pt x="0" y="131"/>
                  </a:lnTo>
                  <a:lnTo>
                    <a:pt x="6" y="90"/>
                  </a:lnTo>
                  <a:lnTo>
                    <a:pt x="14" y="46"/>
                  </a:lnTo>
                  <a:lnTo>
                    <a:pt x="30" y="0"/>
                  </a:lnTo>
                  <a:lnTo>
                    <a:pt x="31" y="37"/>
                  </a:lnTo>
                  <a:lnTo>
                    <a:pt x="42" y="67"/>
                  </a:lnTo>
                  <a:lnTo>
                    <a:pt x="59" y="90"/>
                  </a:lnTo>
                  <a:lnTo>
                    <a:pt x="85" y="110"/>
                  </a:lnTo>
                  <a:lnTo>
                    <a:pt x="112" y="123"/>
                  </a:lnTo>
                  <a:lnTo>
                    <a:pt x="144" y="135"/>
                  </a:lnTo>
                  <a:lnTo>
                    <a:pt x="175" y="141"/>
                  </a:lnTo>
                  <a:lnTo>
                    <a:pt x="208" y="149"/>
                  </a:lnTo>
                  <a:close/>
                </a:path>
              </a:pathLst>
            </a:custGeom>
            <a:solidFill>
              <a:srgbClr val="3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33" name="Freeform 45"/>
            <p:cNvSpPr>
              <a:spLocks/>
            </p:cNvSpPr>
            <p:nvPr/>
          </p:nvSpPr>
          <p:spPr bwMode="auto">
            <a:xfrm>
              <a:off x="4748" y="1736"/>
              <a:ext cx="53" cy="110"/>
            </a:xfrm>
            <a:custGeom>
              <a:avLst/>
              <a:gdLst>
                <a:gd name="T0" fmla="*/ 158 w 158"/>
                <a:gd name="T1" fmla="*/ 115 h 220"/>
                <a:gd name="T2" fmla="*/ 141 w 158"/>
                <a:gd name="T3" fmla="*/ 125 h 220"/>
                <a:gd name="T4" fmla="*/ 124 w 158"/>
                <a:gd name="T5" fmla="*/ 136 h 220"/>
                <a:gd name="T6" fmla="*/ 109 w 158"/>
                <a:gd name="T7" fmla="*/ 147 h 220"/>
                <a:gd name="T8" fmla="*/ 95 w 158"/>
                <a:gd name="T9" fmla="*/ 159 h 220"/>
                <a:gd name="T10" fmla="*/ 81 w 158"/>
                <a:gd name="T11" fmla="*/ 171 h 220"/>
                <a:gd name="T12" fmla="*/ 69 w 158"/>
                <a:gd name="T13" fmla="*/ 187 h 220"/>
                <a:gd name="T14" fmla="*/ 57 w 158"/>
                <a:gd name="T15" fmla="*/ 202 h 220"/>
                <a:gd name="T16" fmla="*/ 48 w 158"/>
                <a:gd name="T17" fmla="*/ 220 h 220"/>
                <a:gd name="T18" fmla="*/ 28 w 158"/>
                <a:gd name="T19" fmla="*/ 201 h 220"/>
                <a:gd name="T20" fmla="*/ 14 w 158"/>
                <a:gd name="T21" fmla="*/ 181 h 220"/>
                <a:gd name="T22" fmla="*/ 6 w 158"/>
                <a:gd name="T23" fmla="*/ 157 h 220"/>
                <a:gd name="T24" fmla="*/ 2 w 158"/>
                <a:gd name="T25" fmla="*/ 130 h 220"/>
                <a:gd name="T26" fmla="*/ 0 w 158"/>
                <a:gd name="T27" fmla="*/ 100 h 220"/>
                <a:gd name="T28" fmla="*/ 4 w 158"/>
                <a:gd name="T29" fmla="*/ 69 h 220"/>
                <a:gd name="T30" fmla="*/ 11 w 158"/>
                <a:gd name="T31" fmla="*/ 35 h 220"/>
                <a:gd name="T32" fmla="*/ 24 w 158"/>
                <a:gd name="T33" fmla="*/ 0 h 220"/>
                <a:gd name="T34" fmla="*/ 24 w 158"/>
                <a:gd name="T35" fmla="*/ 27 h 220"/>
                <a:gd name="T36" fmla="*/ 33 w 158"/>
                <a:gd name="T37" fmla="*/ 52 h 220"/>
                <a:gd name="T38" fmla="*/ 45 w 158"/>
                <a:gd name="T39" fmla="*/ 70 h 220"/>
                <a:gd name="T40" fmla="*/ 65 w 158"/>
                <a:gd name="T41" fmla="*/ 86 h 220"/>
                <a:gd name="T42" fmla="*/ 85 w 158"/>
                <a:gd name="T43" fmla="*/ 95 h 220"/>
                <a:gd name="T44" fmla="*/ 109 w 158"/>
                <a:gd name="T45" fmla="*/ 104 h 220"/>
                <a:gd name="T46" fmla="*/ 133 w 158"/>
                <a:gd name="T47" fmla="*/ 110 h 220"/>
                <a:gd name="T48" fmla="*/ 158 w 158"/>
                <a:gd name="T49" fmla="*/ 115 h 2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8"/>
                <a:gd name="T76" fmla="*/ 0 h 220"/>
                <a:gd name="T77" fmla="*/ 158 w 158"/>
                <a:gd name="T78" fmla="*/ 220 h 2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8" h="220">
                  <a:moveTo>
                    <a:pt x="158" y="115"/>
                  </a:moveTo>
                  <a:lnTo>
                    <a:pt x="141" y="125"/>
                  </a:lnTo>
                  <a:lnTo>
                    <a:pt x="124" y="136"/>
                  </a:lnTo>
                  <a:lnTo>
                    <a:pt x="109" y="147"/>
                  </a:lnTo>
                  <a:lnTo>
                    <a:pt x="95" y="159"/>
                  </a:lnTo>
                  <a:lnTo>
                    <a:pt x="81" y="171"/>
                  </a:lnTo>
                  <a:lnTo>
                    <a:pt x="69" y="187"/>
                  </a:lnTo>
                  <a:lnTo>
                    <a:pt x="57" y="202"/>
                  </a:lnTo>
                  <a:lnTo>
                    <a:pt x="48" y="220"/>
                  </a:lnTo>
                  <a:lnTo>
                    <a:pt x="28" y="201"/>
                  </a:lnTo>
                  <a:lnTo>
                    <a:pt x="14" y="181"/>
                  </a:lnTo>
                  <a:lnTo>
                    <a:pt x="6" y="157"/>
                  </a:lnTo>
                  <a:lnTo>
                    <a:pt x="2" y="130"/>
                  </a:lnTo>
                  <a:lnTo>
                    <a:pt x="0" y="100"/>
                  </a:lnTo>
                  <a:lnTo>
                    <a:pt x="4" y="69"/>
                  </a:lnTo>
                  <a:lnTo>
                    <a:pt x="11" y="35"/>
                  </a:lnTo>
                  <a:lnTo>
                    <a:pt x="24" y="0"/>
                  </a:lnTo>
                  <a:lnTo>
                    <a:pt x="24" y="27"/>
                  </a:lnTo>
                  <a:lnTo>
                    <a:pt x="33" y="52"/>
                  </a:lnTo>
                  <a:lnTo>
                    <a:pt x="45" y="70"/>
                  </a:lnTo>
                  <a:lnTo>
                    <a:pt x="65" y="86"/>
                  </a:lnTo>
                  <a:lnTo>
                    <a:pt x="85" y="95"/>
                  </a:lnTo>
                  <a:lnTo>
                    <a:pt x="109" y="104"/>
                  </a:lnTo>
                  <a:lnTo>
                    <a:pt x="133" y="110"/>
                  </a:lnTo>
                  <a:lnTo>
                    <a:pt x="158" y="115"/>
                  </a:lnTo>
                  <a:close/>
                </a:path>
              </a:pathLst>
            </a:custGeom>
            <a:solidFill>
              <a:srgbClr val="21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34" name="Freeform 46"/>
            <p:cNvSpPr>
              <a:spLocks/>
            </p:cNvSpPr>
            <p:nvPr/>
          </p:nvSpPr>
          <p:spPr bwMode="auto">
            <a:xfrm>
              <a:off x="4726" y="1614"/>
              <a:ext cx="104" cy="181"/>
            </a:xfrm>
            <a:custGeom>
              <a:avLst/>
              <a:gdLst>
                <a:gd name="T0" fmla="*/ 312 w 312"/>
                <a:gd name="T1" fmla="*/ 314 h 361"/>
                <a:gd name="T2" fmla="*/ 244 w 312"/>
                <a:gd name="T3" fmla="*/ 301 h 361"/>
                <a:gd name="T4" fmla="*/ 185 w 312"/>
                <a:gd name="T5" fmla="*/ 282 h 361"/>
                <a:gd name="T6" fmla="*/ 133 w 312"/>
                <a:gd name="T7" fmla="*/ 256 h 361"/>
                <a:gd name="T8" fmla="*/ 90 w 312"/>
                <a:gd name="T9" fmla="*/ 222 h 361"/>
                <a:gd name="T10" fmla="*/ 55 w 312"/>
                <a:gd name="T11" fmla="*/ 179 h 361"/>
                <a:gd name="T12" fmla="*/ 30 w 312"/>
                <a:gd name="T13" fmla="*/ 128 h 361"/>
                <a:gd name="T14" fmla="*/ 13 w 312"/>
                <a:gd name="T15" fmla="*/ 68 h 361"/>
                <a:gd name="T16" fmla="*/ 8 w 312"/>
                <a:gd name="T17" fmla="*/ 0 h 361"/>
                <a:gd name="T18" fmla="*/ 0 w 312"/>
                <a:gd name="T19" fmla="*/ 65 h 361"/>
                <a:gd name="T20" fmla="*/ 1 w 312"/>
                <a:gd name="T21" fmla="*/ 126 h 361"/>
                <a:gd name="T22" fmla="*/ 14 w 312"/>
                <a:gd name="T23" fmla="*/ 181 h 361"/>
                <a:gd name="T24" fmla="*/ 37 w 312"/>
                <a:gd name="T25" fmla="*/ 231 h 361"/>
                <a:gd name="T26" fmla="*/ 69 w 312"/>
                <a:gd name="T27" fmla="*/ 273 h 361"/>
                <a:gd name="T28" fmla="*/ 113 w 312"/>
                <a:gd name="T29" fmla="*/ 308 h 361"/>
                <a:gd name="T30" fmla="*/ 168 w 312"/>
                <a:gd name="T31" fmla="*/ 338 h 361"/>
                <a:gd name="T32" fmla="*/ 236 w 312"/>
                <a:gd name="T33" fmla="*/ 361 h 361"/>
                <a:gd name="T34" fmla="*/ 251 w 312"/>
                <a:gd name="T35" fmla="*/ 359 h 361"/>
                <a:gd name="T36" fmla="*/ 267 w 312"/>
                <a:gd name="T37" fmla="*/ 356 h 361"/>
                <a:gd name="T38" fmla="*/ 279 w 312"/>
                <a:gd name="T39" fmla="*/ 351 h 361"/>
                <a:gd name="T40" fmla="*/ 291 w 312"/>
                <a:gd name="T41" fmla="*/ 347 h 361"/>
                <a:gd name="T42" fmla="*/ 298 w 312"/>
                <a:gd name="T43" fmla="*/ 339 h 361"/>
                <a:gd name="T44" fmla="*/ 305 w 312"/>
                <a:gd name="T45" fmla="*/ 333 h 361"/>
                <a:gd name="T46" fmla="*/ 309 w 312"/>
                <a:gd name="T47" fmla="*/ 323 h 361"/>
                <a:gd name="T48" fmla="*/ 312 w 312"/>
                <a:gd name="T49" fmla="*/ 314 h 3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12"/>
                <a:gd name="T76" fmla="*/ 0 h 361"/>
                <a:gd name="T77" fmla="*/ 312 w 312"/>
                <a:gd name="T78" fmla="*/ 361 h 3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12" h="361">
                  <a:moveTo>
                    <a:pt x="312" y="314"/>
                  </a:moveTo>
                  <a:lnTo>
                    <a:pt x="244" y="301"/>
                  </a:lnTo>
                  <a:lnTo>
                    <a:pt x="185" y="282"/>
                  </a:lnTo>
                  <a:lnTo>
                    <a:pt x="133" y="256"/>
                  </a:lnTo>
                  <a:lnTo>
                    <a:pt x="90" y="222"/>
                  </a:lnTo>
                  <a:lnTo>
                    <a:pt x="55" y="179"/>
                  </a:lnTo>
                  <a:lnTo>
                    <a:pt x="30" y="128"/>
                  </a:lnTo>
                  <a:lnTo>
                    <a:pt x="13" y="68"/>
                  </a:lnTo>
                  <a:lnTo>
                    <a:pt x="8" y="0"/>
                  </a:lnTo>
                  <a:lnTo>
                    <a:pt x="0" y="65"/>
                  </a:lnTo>
                  <a:lnTo>
                    <a:pt x="1" y="126"/>
                  </a:lnTo>
                  <a:lnTo>
                    <a:pt x="14" y="181"/>
                  </a:lnTo>
                  <a:lnTo>
                    <a:pt x="37" y="231"/>
                  </a:lnTo>
                  <a:lnTo>
                    <a:pt x="69" y="273"/>
                  </a:lnTo>
                  <a:lnTo>
                    <a:pt x="113" y="308"/>
                  </a:lnTo>
                  <a:lnTo>
                    <a:pt x="168" y="338"/>
                  </a:lnTo>
                  <a:lnTo>
                    <a:pt x="236" y="361"/>
                  </a:lnTo>
                  <a:lnTo>
                    <a:pt x="251" y="359"/>
                  </a:lnTo>
                  <a:lnTo>
                    <a:pt x="267" y="356"/>
                  </a:lnTo>
                  <a:lnTo>
                    <a:pt x="279" y="351"/>
                  </a:lnTo>
                  <a:lnTo>
                    <a:pt x="291" y="347"/>
                  </a:lnTo>
                  <a:lnTo>
                    <a:pt x="298" y="339"/>
                  </a:lnTo>
                  <a:lnTo>
                    <a:pt x="305" y="333"/>
                  </a:lnTo>
                  <a:lnTo>
                    <a:pt x="309" y="323"/>
                  </a:lnTo>
                  <a:lnTo>
                    <a:pt x="312" y="314"/>
                  </a:lnTo>
                  <a:close/>
                </a:path>
              </a:pathLst>
            </a:custGeom>
            <a:solidFill>
              <a:srgbClr val="E0B09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5" name="Freeform 47"/>
            <p:cNvSpPr>
              <a:spLocks/>
            </p:cNvSpPr>
            <p:nvPr/>
          </p:nvSpPr>
          <p:spPr bwMode="auto">
            <a:xfrm>
              <a:off x="4783" y="1837"/>
              <a:ext cx="116" cy="265"/>
            </a:xfrm>
            <a:custGeom>
              <a:avLst/>
              <a:gdLst>
                <a:gd name="T0" fmla="*/ 349 w 349"/>
                <a:gd name="T1" fmla="*/ 160 h 529"/>
                <a:gd name="T2" fmla="*/ 332 w 349"/>
                <a:gd name="T3" fmla="*/ 139 h 529"/>
                <a:gd name="T4" fmla="*/ 318 w 349"/>
                <a:gd name="T5" fmla="*/ 119 h 529"/>
                <a:gd name="T6" fmla="*/ 301 w 349"/>
                <a:gd name="T7" fmla="*/ 99 h 529"/>
                <a:gd name="T8" fmla="*/ 287 w 349"/>
                <a:gd name="T9" fmla="*/ 80 h 529"/>
                <a:gd name="T10" fmla="*/ 271 w 349"/>
                <a:gd name="T11" fmla="*/ 59 h 529"/>
                <a:gd name="T12" fmla="*/ 256 w 349"/>
                <a:gd name="T13" fmla="*/ 39 h 529"/>
                <a:gd name="T14" fmla="*/ 240 w 349"/>
                <a:gd name="T15" fmla="*/ 20 h 529"/>
                <a:gd name="T16" fmla="*/ 226 w 349"/>
                <a:gd name="T17" fmla="*/ 0 h 529"/>
                <a:gd name="T18" fmla="*/ 151 w 349"/>
                <a:gd name="T19" fmla="*/ 21 h 529"/>
                <a:gd name="T20" fmla="*/ 88 w 349"/>
                <a:gd name="T21" fmla="*/ 69 h 529"/>
                <a:gd name="T22" fmla="*/ 38 w 349"/>
                <a:gd name="T23" fmla="*/ 136 h 529"/>
                <a:gd name="T24" fmla="*/ 9 w 349"/>
                <a:gd name="T25" fmla="*/ 217 h 529"/>
                <a:gd name="T26" fmla="*/ 0 w 349"/>
                <a:gd name="T27" fmla="*/ 302 h 529"/>
                <a:gd name="T28" fmla="*/ 20 w 349"/>
                <a:gd name="T29" fmla="*/ 388 h 529"/>
                <a:gd name="T30" fmla="*/ 72 w 349"/>
                <a:gd name="T31" fmla="*/ 465 h 529"/>
                <a:gd name="T32" fmla="*/ 161 w 349"/>
                <a:gd name="T33" fmla="*/ 529 h 529"/>
                <a:gd name="T34" fmla="*/ 243 w 349"/>
                <a:gd name="T35" fmla="*/ 529 h 529"/>
                <a:gd name="T36" fmla="*/ 295 w 349"/>
                <a:gd name="T37" fmla="*/ 506 h 529"/>
                <a:gd name="T38" fmla="*/ 322 w 349"/>
                <a:gd name="T39" fmla="*/ 461 h 529"/>
                <a:gd name="T40" fmla="*/ 333 w 349"/>
                <a:gd name="T41" fmla="*/ 405 h 529"/>
                <a:gd name="T42" fmla="*/ 332 w 349"/>
                <a:gd name="T43" fmla="*/ 340 h 529"/>
                <a:gd name="T44" fmla="*/ 331 w 349"/>
                <a:gd name="T45" fmla="*/ 274 h 529"/>
                <a:gd name="T46" fmla="*/ 333 w 349"/>
                <a:gd name="T47" fmla="*/ 210 h 529"/>
                <a:gd name="T48" fmla="*/ 349 w 349"/>
                <a:gd name="T49" fmla="*/ 160 h 5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9"/>
                <a:gd name="T76" fmla="*/ 0 h 529"/>
                <a:gd name="T77" fmla="*/ 349 w 349"/>
                <a:gd name="T78" fmla="*/ 529 h 5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9" h="529">
                  <a:moveTo>
                    <a:pt x="349" y="160"/>
                  </a:moveTo>
                  <a:lnTo>
                    <a:pt x="332" y="139"/>
                  </a:lnTo>
                  <a:lnTo>
                    <a:pt x="318" y="119"/>
                  </a:lnTo>
                  <a:lnTo>
                    <a:pt x="301" y="99"/>
                  </a:lnTo>
                  <a:lnTo>
                    <a:pt x="287" y="80"/>
                  </a:lnTo>
                  <a:lnTo>
                    <a:pt x="271" y="59"/>
                  </a:lnTo>
                  <a:lnTo>
                    <a:pt x="256" y="39"/>
                  </a:lnTo>
                  <a:lnTo>
                    <a:pt x="240" y="20"/>
                  </a:lnTo>
                  <a:lnTo>
                    <a:pt x="226" y="0"/>
                  </a:lnTo>
                  <a:lnTo>
                    <a:pt x="151" y="21"/>
                  </a:lnTo>
                  <a:lnTo>
                    <a:pt x="88" y="69"/>
                  </a:lnTo>
                  <a:lnTo>
                    <a:pt x="38" y="136"/>
                  </a:lnTo>
                  <a:lnTo>
                    <a:pt x="9" y="217"/>
                  </a:lnTo>
                  <a:lnTo>
                    <a:pt x="0" y="302"/>
                  </a:lnTo>
                  <a:lnTo>
                    <a:pt x="20" y="388"/>
                  </a:lnTo>
                  <a:lnTo>
                    <a:pt x="72" y="465"/>
                  </a:lnTo>
                  <a:lnTo>
                    <a:pt x="161" y="529"/>
                  </a:lnTo>
                  <a:lnTo>
                    <a:pt x="243" y="529"/>
                  </a:lnTo>
                  <a:lnTo>
                    <a:pt x="295" y="506"/>
                  </a:lnTo>
                  <a:lnTo>
                    <a:pt x="322" y="461"/>
                  </a:lnTo>
                  <a:lnTo>
                    <a:pt x="333" y="405"/>
                  </a:lnTo>
                  <a:lnTo>
                    <a:pt x="332" y="340"/>
                  </a:lnTo>
                  <a:lnTo>
                    <a:pt x="331" y="274"/>
                  </a:lnTo>
                  <a:lnTo>
                    <a:pt x="333" y="210"/>
                  </a:lnTo>
                  <a:lnTo>
                    <a:pt x="349" y="160"/>
                  </a:lnTo>
                  <a:close/>
                </a:path>
              </a:pathLst>
            </a:custGeom>
            <a:solidFill>
              <a:srgbClr val="8F8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6" name="Freeform 48"/>
            <p:cNvSpPr>
              <a:spLocks/>
            </p:cNvSpPr>
            <p:nvPr/>
          </p:nvSpPr>
          <p:spPr bwMode="auto">
            <a:xfrm>
              <a:off x="4795" y="1844"/>
              <a:ext cx="103" cy="235"/>
            </a:xfrm>
            <a:custGeom>
              <a:avLst/>
              <a:gdLst>
                <a:gd name="T0" fmla="*/ 309 w 309"/>
                <a:gd name="T1" fmla="*/ 144 h 470"/>
                <a:gd name="T2" fmla="*/ 295 w 309"/>
                <a:gd name="T3" fmla="*/ 124 h 470"/>
                <a:gd name="T4" fmla="*/ 280 w 309"/>
                <a:gd name="T5" fmla="*/ 107 h 470"/>
                <a:gd name="T6" fmla="*/ 266 w 309"/>
                <a:gd name="T7" fmla="*/ 89 h 470"/>
                <a:gd name="T8" fmla="*/ 254 w 309"/>
                <a:gd name="T9" fmla="*/ 72 h 470"/>
                <a:gd name="T10" fmla="*/ 239 w 309"/>
                <a:gd name="T11" fmla="*/ 52 h 470"/>
                <a:gd name="T12" fmla="*/ 225 w 309"/>
                <a:gd name="T13" fmla="*/ 36 h 470"/>
                <a:gd name="T14" fmla="*/ 211 w 309"/>
                <a:gd name="T15" fmla="*/ 17 h 470"/>
                <a:gd name="T16" fmla="*/ 199 w 309"/>
                <a:gd name="T17" fmla="*/ 0 h 470"/>
                <a:gd name="T18" fmla="*/ 134 w 309"/>
                <a:gd name="T19" fmla="*/ 19 h 470"/>
                <a:gd name="T20" fmla="*/ 77 w 309"/>
                <a:gd name="T21" fmla="*/ 60 h 470"/>
                <a:gd name="T22" fmla="*/ 33 w 309"/>
                <a:gd name="T23" fmla="*/ 120 h 470"/>
                <a:gd name="T24" fmla="*/ 7 w 309"/>
                <a:gd name="T25" fmla="*/ 192 h 470"/>
                <a:gd name="T26" fmla="*/ 0 w 309"/>
                <a:gd name="T27" fmla="*/ 268 h 470"/>
                <a:gd name="T28" fmla="*/ 18 w 309"/>
                <a:gd name="T29" fmla="*/ 345 h 470"/>
                <a:gd name="T30" fmla="*/ 63 w 309"/>
                <a:gd name="T31" fmla="*/ 413 h 470"/>
                <a:gd name="T32" fmla="*/ 142 w 309"/>
                <a:gd name="T33" fmla="*/ 470 h 470"/>
                <a:gd name="T34" fmla="*/ 214 w 309"/>
                <a:gd name="T35" fmla="*/ 470 h 470"/>
                <a:gd name="T36" fmla="*/ 261 w 309"/>
                <a:gd name="T37" fmla="*/ 449 h 470"/>
                <a:gd name="T38" fmla="*/ 285 w 309"/>
                <a:gd name="T39" fmla="*/ 410 h 470"/>
                <a:gd name="T40" fmla="*/ 295 w 309"/>
                <a:gd name="T41" fmla="*/ 361 h 470"/>
                <a:gd name="T42" fmla="*/ 293 w 309"/>
                <a:gd name="T43" fmla="*/ 303 h 470"/>
                <a:gd name="T44" fmla="*/ 292 w 309"/>
                <a:gd name="T45" fmla="*/ 244 h 470"/>
                <a:gd name="T46" fmla="*/ 295 w 309"/>
                <a:gd name="T47" fmla="*/ 190 h 470"/>
                <a:gd name="T48" fmla="*/ 309 w 309"/>
                <a:gd name="T49" fmla="*/ 144 h 4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9"/>
                <a:gd name="T76" fmla="*/ 0 h 470"/>
                <a:gd name="T77" fmla="*/ 309 w 309"/>
                <a:gd name="T78" fmla="*/ 470 h 4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9" h="470">
                  <a:moveTo>
                    <a:pt x="309" y="144"/>
                  </a:moveTo>
                  <a:lnTo>
                    <a:pt x="295" y="124"/>
                  </a:lnTo>
                  <a:lnTo>
                    <a:pt x="280" y="107"/>
                  </a:lnTo>
                  <a:lnTo>
                    <a:pt x="266" y="89"/>
                  </a:lnTo>
                  <a:lnTo>
                    <a:pt x="254" y="72"/>
                  </a:lnTo>
                  <a:lnTo>
                    <a:pt x="239" y="52"/>
                  </a:lnTo>
                  <a:lnTo>
                    <a:pt x="225" y="36"/>
                  </a:lnTo>
                  <a:lnTo>
                    <a:pt x="211" y="17"/>
                  </a:lnTo>
                  <a:lnTo>
                    <a:pt x="199" y="0"/>
                  </a:lnTo>
                  <a:lnTo>
                    <a:pt x="134" y="19"/>
                  </a:lnTo>
                  <a:lnTo>
                    <a:pt x="77" y="60"/>
                  </a:lnTo>
                  <a:lnTo>
                    <a:pt x="33" y="120"/>
                  </a:lnTo>
                  <a:lnTo>
                    <a:pt x="7" y="192"/>
                  </a:lnTo>
                  <a:lnTo>
                    <a:pt x="0" y="268"/>
                  </a:lnTo>
                  <a:lnTo>
                    <a:pt x="18" y="345"/>
                  </a:lnTo>
                  <a:lnTo>
                    <a:pt x="63" y="413"/>
                  </a:lnTo>
                  <a:lnTo>
                    <a:pt x="142" y="470"/>
                  </a:lnTo>
                  <a:lnTo>
                    <a:pt x="214" y="470"/>
                  </a:lnTo>
                  <a:lnTo>
                    <a:pt x="261" y="449"/>
                  </a:lnTo>
                  <a:lnTo>
                    <a:pt x="285" y="410"/>
                  </a:lnTo>
                  <a:lnTo>
                    <a:pt x="295" y="361"/>
                  </a:lnTo>
                  <a:lnTo>
                    <a:pt x="293" y="303"/>
                  </a:lnTo>
                  <a:lnTo>
                    <a:pt x="292" y="244"/>
                  </a:lnTo>
                  <a:lnTo>
                    <a:pt x="295" y="190"/>
                  </a:lnTo>
                  <a:lnTo>
                    <a:pt x="309" y="144"/>
                  </a:lnTo>
                  <a:close/>
                </a:path>
              </a:pathLst>
            </a:custGeom>
            <a:solidFill>
              <a:srgbClr val="A8A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37" name="Freeform 49"/>
            <p:cNvSpPr>
              <a:spLocks/>
            </p:cNvSpPr>
            <p:nvPr/>
          </p:nvSpPr>
          <p:spPr bwMode="auto">
            <a:xfrm>
              <a:off x="4807" y="1851"/>
              <a:ext cx="90" cy="205"/>
            </a:xfrm>
            <a:custGeom>
              <a:avLst/>
              <a:gdLst>
                <a:gd name="T0" fmla="*/ 270 w 270"/>
                <a:gd name="T1" fmla="*/ 124 h 410"/>
                <a:gd name="T2" fmla="*/ 257 w 270"/>
                <a:gd name="T3" fmla="*/ 108 h 410"/>
                <a:gd name="T4" fmla="*/ 244 w 270"/>
                <a:gd name="T5" fmla="*/ 92 h 410"/>
                <a:gd name="T6" fmla="*/ 233 w 270"/>
                <a:gd name="T7" fmla="*/ 77 h 410"/>
                <a:gd name="T8" fmla="*/ 222 w 270"/>
                <a:gd name="T9" fmla="*/ 61 h 410"/>
                <a:gd name="T10" fmla="*/ 209 w 270"/>
                <a:gd name="T11" fmla="*/ 45 h 410"/>
                <a:gd name="T12" fmla="*/ 196 w 270"/>
                <a:gd name="T13" fmla="*/ 30 h 410"/>
                <a:gd name="T14" fmla="*/ 185 w 270"/>
                <a:gd name="T15" fmla="*/ 14 h 410"/>
                <a:gd name="T16" fmla="*/ 174 w 270"/>
                <a:gd name="T17" fmla="*/ 0 h 410"/>
                <a:gd name="T18" fmla="*/ 116 w 270"/>
                <a:gd name="T19" fmla="*/ 15 h 410"/>
                <a:gd name="T20" fmla="*/ 68 w 270"/>
                <a:gd name="T21" fmla="*/ 52 h 410"/>
                <a:gd name="T22" fmla="*/ 28 w 270"/>
                <a:gd name="T23" fmla="*/ 103 h 410"/>
                <a:gd name="T24" fmla="*/ 6 w 270"/>
                <a:gd name="T25" fmla="*/ 167 h 410"/>
                <a:gd name="T26" fmla="*/ 0 w 270"/>
                <a:gd name="T27" fmla="*/ 233 h 410"/>
                <a:gd name="T28" fmla="*/ 16 w 270"/>
                <a:gd name="T29" fmla="*/ 300 h 410"/>
                <a:gd name="T30" fmla="*/ 55 w 270"/>
                <a:gd name="T31" fmla="*/ 359 h 410"/>
                <a:gd name="T32" fmla="*/ 124 w 270"/>
                <a:gd name="T33" fmla="*/ 410 h 410"/>
                <a:gd name="T34" fmla="*/ 188 w 270"/>
                <a:gd name="T35" fmla="*/ 410 h 410"/>
                <a:gd name="T36" fmla="*/ 227 w 270"/>
                <a:gd name="T37" fmla="*/ 390 h 410"/>
                <a:gd name="T38" fmla="*/ 249 w 270"/>
                <a:gd name="T39" fmla="*/ 356 h 410"/>
                <a:gd name="T40" fmla="*/ 257 w 270"/>
                <a:gd name="T41" fmla="*/ 313 h 410"/>
                <a:gd name="T42" fmla="*/ 256 w 270"/>
                <a:gd name="T43" fmla="*/ 262 h 410"/>
                <a:gd name="T44" fmla="*/ 256 w 270"/>
                <a:gd name="T45" fmla="*/ 212 h 410"/>
                <a:gd name="T46" fmla="*/ 257 w 270"/>
                <a:gd name="T47" fmla="*/ 164 h 410"/>
                <a:gd name="T48" fmla="*/ 270 w 270"/>
                <a:gd name="T49" fmla="*/ 124 h 41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70"/>
                <a:gd name="T76" fmla="*/ 0 h 410"/>
                <a:gd name="T77" fmla="*/ 270 w 270"/>
                <a:gd name="T78" fmla="*/ 410 h 41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70" h="410">
                  <a:moveTo>
                    <a:pt x="270" y="124"/>
                  </a:moveTo>
                  <a:lnTo>
                    <a:pt x="257" y="108"/>
                  </a:lnTo>
                  <a:lnTo>
                    <a:pt x="244" y="92"/>
                  </a:lnTo>
                  <a:lnTo>
                    <a:pt x="233" y="77"/>
                  </a:lnTo>
                  <a:lnTo>
                    <a:pt x="222" y="61"/>
                  </a:lnTo>
                  <a:lnTo>
                    <a:pt x="209" y="45"/>
                  </a:lnTo>
                  <a:lnTo>
                    <a:pt x="196" y="30"/>
                  </a:lnTo>
                  <a:lnTo>
                    <a:pt x="185" y="14"/>
                  </a:lnTo>
                  <a:lnTo>
                    <a:pt x="174" y="0"/>
                  </a:lnTo>
                  <a:lnTo>
                    <a:pt x="116" y="15"/>
                  </a:lnTo>
                  <a:lnTo>
                    <a:pt x="68" y="52"/>
                  </a:lnTo>
                  <a:lnTo>
                    <a:pt x="28" y="103"/>
                  </a:lnTo>
                  <a:lnTo>
                    <a:pt x="6" y="167"/>
                  </a:lnTo>
                  <a:lnTo>
                    <a:pt x="0" y="233"/>
                  </a:lnTo>
                  <a:lnTo>
                    <a:pt x="16" y="300"/>
                  </a:lnTo>
                  <a:lnTo>
                    <a:pt x="55" y="359"/>
                  </a:lnTo>
                  <a:lnTo>
                    <a:pt x="124" y="410"/>
                  </a:lnTo>
                  <a:lnTo>
                    <a:pt x="188" y="410"/>
                  </a:lnTo>
                  <a:lnTo>
                    <a:pt x="227" y="390"/>
                  </a:lnTo>
                  <a:lnTo>
                    <a:pt x="249" y="356"/>
                  </a:lnTo>
                  <a:lnTo>
                    <a:pt x="257" y="313"/>
                  </a:lnTo>
                  <a:lnTo>
                    <a:pt x="256" y="262"/>
                  </a:lnTo>
                  <a:lnTo>
                    <a:pt x="256" y="212"/>
                  </a:lnTo>
                  <a:lnTo>
                    <a:pt x="257" y="164"/>
                  </a:lnTo>
                  <a:lnTo>
                    <a:pt x="270" y="124"/>
                  </a:lnTo>
                  <a:close/>
                </a:path>
              </a:pathLst>
            </a:custGeom>
            <a:solidFill>
              <a:srgbClr val="C2C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38" name="Freeform 50"/>
            <p:cNvSpPr>
              <a:spLocks/>
            </p:cNvSpPr>
            <p:nvPr/>
          </p:nvSpPr>
          <p:spPr bwMode="auto">
            <a:xfrm>
              <a:off x="4818" y="1858"/>
              <a:ext cx="77" cy="174"/>
            </a:xfrm>
            <a:custGeom>
              <a:avLst/>
              <a:gdLst>
                <a:gd name="T0" fmla="*/ 232 w 232"/>
                <a:gd name="T1" fmla="*/ 104 h 347"/>
                <a:gd name="T2" fmla="*/ 220 w 232"/>
                <a:gd name="T3" fmla="*/ 90 h 347"/>
                <a:gd name="T4" fmla="*/ 210 w 232"/>
                <a:gd name="T5" fmla="*/ 77 h 347"/>
                <a:gd name="T6" fmla="*/ 199 w 232"/>
                <a:gd name="T7" fmla="*/ 63 h 347"/>
                <a:gd name="T8" fmla="*/ 189 w 232"/>
                <a:gd name="T9" fmla="*/ 51 h 347"/>
                <a:gd name="T10" fmla="*/ 179 w 232"/>
                <a:gd name="T11" fmla="*/ 38 h 347"/>
                <a:gd name="T12" fmla="*/ 169 w 232"/>
                <a:gd name="T13" fmla="*/ 25 h 347"/>
                <a:gd name="T14" fmla="*/ 160 w 232"/>
                <a:gd name="T15" fmla="*/ 12 h 347"/>
                <a:gd name="T16" fmla="*/ 151 w 232"/>
                <a:gd name="T17" fmla="*/ 0 h 347"/>
                <a:gd name="T18" fmla="*/ 102 w 232"/>
                <a:gd name="T19" fmla="*/ 12 h 347"/>
                <a:gd name="T20" fmla="*/ 59 w 232"/>
                <a:gd name="T21" fmla="*/ 44 h 347"/>
                <a:gd name="T22" fmla="*/ 27 w 232"/>
                <a:gd name="T23" fmla="*/ 87 h 347"/>
                <a:gd name="T24" fmla="*/ 7 w 232"/>
                <a:gd name="T25" fmla="*/ 141 h 347"/>
                <a:gd name="T26" fmla="*/ 0 w 232"/>
                <a:gd name="T27" fmla="*/ 197 h 347"/>
                <a:gd name="T28" fmla="*/ 14 w 232"/>
                <a:gd name="T29" fmla="*/ 253 h 347"/>
                <a:gd name="T30" fmla="*/ 48 w 232"/>
                <a:gd name="T31" fmla="*/ 304 h 347"/>
                <a:gd name="T32" fmla="*/ 107 w 232"/>
                <a:gd name="T33" fmla="*/ 347 h 347"/>
                <a:gd name="T34" fmla="*/ 161 w 232"/>
                <a:gd name="T35" fmla="*/ 347 h 347"/>
                <a:gd name="T36" fmla="*/ 195 w 232"/>
                <a:gd name="T37" fmla="*/ 332 h 347"/>
                <a:gd name="T38" fmla="*/ 213 w 232"/>
                <a:gd name="T39" fmla="*/ 303 h 347"/>
                <a:gd name="T40" fmla="*/ 220 w 232"/>
                <a:gd name="T41" fmla="*/ 266 h 347"/>
                <a:gd name="T42" fmla="*/ 219 w 232"/>
                <a:gd name="T43" fmla="*/ 223 h 347"/>
                <a:gd name="T44" fmla="*/ 219 w 232"/>
                <a:gd name="T45" fmla="*/ 180 h 347"/>
                <a:gd name="T46" fmla="*/ 220 w 232"/>
                <a:gd name="T47" fmla="*/ 138 h 347"/>
                <a:gd name="T48" fmla="*/ 232 w 232"/>
                <a:gd name="T49" fmla="*/ 104 h 3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32"/>
                <a:gd name="T76" fmla="*/ 0 h 347"/>
                <a:gd name="T77" fmla="*/ 232 w 232"/>
                <a:gd name="T78" fmla="*/ 347 h 3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32" h="347">
                  <a:moveTo>
                    <a:pt x="232" y="104"/>
                  </a:moveTo>
                  <a:lnTo>
                    <a:pt x="220" y="90"/>
                  </a:lnTo>
                  <a:lnTo>
                    <a:pt x="210" y="77"/>
                  </a:lnTo>
                  <a:lnTo>
                    <a:pt x="199" y="63"/>
                  </a:lnTo>
                  <a:lnTo>
                    <a:pt x="189" y="51"/>
                  </a:lnTo>
                  <a:lnTo>
                    <a:pt x="179" y="38"/>
                  </a:lnTo>
                  <a:lnTo>
                    <a:pt x="169" y="25"/>
                  </a:lnTo>
                  <a:lnTo>
                    <a:pt x="160" y="12"/>
                  </a:lnTo>
                  <a:lnTo>
                    <a:pt x="151" y="0"/>
                  </a:lnTo>
                  <a:lnTo>
                    <a:pt x="102" y="12"/>
                  </a:lnTo>
                  <a:lnTo>
                    <a:pt x="59" y="44"/>
                  </a:lnTo>
                  <a:lnTo>
                    <a:pt x="27" y="87"/>
                  </a:lnTo>
                  <a:lnTo>
                    <a:pt x="7" y="141"/>
                  </a:lnTo>
                  <a:lnTo>
                    <a:pt x="0" y="197"/>
                  </a:lnTo>
                  <a:lnTo>
                    <a:pt x="14" y="253"/>
                  </a:lnTo>
                  <a:lnTo>
                    <a:pt x="48" y="304"/>
                  </a:lnTo>
                  <a:lnTo>
                    <a:pt x="107" y="347"/>
                  </a:lnTo>
                  <a:lnTo>
                    <a:pt x="161" y="347"/>
                  </a:lnTo>
                  <a:lnTo>
                    <a:pt x="195" y="332"/>
                  </a:lnTo>
                  <a:lnTo>
                    <a:pt x="213" y="303"/>
                  </a:lnTo>
                  <a:lnTo>
                    <a:pt x="220" y="266"/>
                  </a:lnTo>
                  <a:lnTo>
                    <a:pt x="219" y="223"/>
                  </a:lnTo>
                  <a:lnTo>
                    <a:pt x="219" y="180"/>
                  </a:lnTo>
                  <a:lnTo>
                    <a:pt x="220" y="138"/>
                  </a:lnTo>
                  <a:lnTo>
                    <a:pt x="232" y="104"/>
                  </a:lnTo>
                  <a:close/>
                </a:path>
              </a:pathLst>
            </a:custGeom>
            <a:solidFill>
              <a:srgbClr val="DE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39" name="Freeform 51"/>
            <p:cNvSpPr>
              <a:spLocks/>
            </p:cNvSpPr>
            <p:nvPr/>
          </p:nvSpPr>
          <p:spPr bwMode="auto">
            <a:xfrm>
              <a:off x="4858" y="1887"/>
              <a:ext cx="41" cy="90"/>
            </a:xfrm>
            <a:custGeom>
              <a:avLst/>
              <a:gdLst>
                <a:gd name="T0" fmla="*/ 123 w 123"/>
                <a:gd name="T1" fmla="*/ 64 h 179"/>
                <a:gd name="T2" fmla="*/ 114 w 123"/>
                <a:gd name="T3" fmla="*/ 55 h 179"/>
                <a:gd name="T4" fmla="*/ 107 w 123"/>
                <a:gd name="T5" fmla="*/ 47 h 179"/>
                <a:gd name="T6" fmla="*/ 99 w 123"/>
                <a:gd name="T7" fmla="*/ 39 h 179"/>
                <a:gd name="T8" fmla="*/ 92 w 123"/>
                <a:gd name="T9" fmla="*/ 31 h 179"/>
                <a:gd name="T10" fmla="*/ 83 w 123"/>
                <a:gd name="T11" fmla="*/ 23 h 179"/>
                <a:gd name="T12" fmla="*/ 76 w 123"/>
                <a:gd name="T13" fmla="*/ 15 h 179"/>
                <a:gd name="T14" fmla="*/ 68 w 123"/>
                <a:gd name="T15" fmla="*/ 8 h 179"/>
                <a:gd name="T16" fmla="*/ 61 w 123"/>
                <a:gd name="T17" fmla="*/ 0 h 179"/>
                <a:gd name="T18" fmla="*/ 40 w 123"/>
                <a:gd name="T19" fmla="*/ 9 h 179"/>
                <a:gd name="T20" fmla="*/ 24 w 123"/>
                <a:gd name="T21" fmla="*/ 22 h 179"/>
                <a:gd name="T22" fmla="*/ 11 w 123"/>
                <a:gd name="T23" fmla="*/ 39 h 179"/>
                <a:gd name="T24" fmla="*/ 4 w 123"/>
                <a:gd name="T25" fmla="*/ 60 h 179"/>
                <a:gd name="T26" fmla="*/ 0 w 123"/>
                <a:gd name="T27" fmla="*/ 83 h 179"/>
                <a:gd name="T28" fmla="*/ 0 w 123"/>
                <a:gd name="T29" fmla="*/ 111 h 179"/>
                <a:gd name="T30" fmla="*/ 4 w 123"/>
                <a:gd name="T31" fmla="*/ 142 h 179"/>
                <a:gd name="T32" fmla="*/ 14 w 123"/>
                <a:gd name="T33" fmla="*/ 179 h 179"/>
                <a:gd name="T34" fmla="*/ 37 w 123"/>
                <a:gd name="T35" fmla="*/ 175 h 179"/>
                <a:gd name="T36" fmla="*/ 57 w 123"/>
                <a:gd name="T37" fmla="*/ 166 h 179"/>
                <a:gd name="T38" fmla="*/ 71 w 123"/>
                <a:gd name="T39" fmla="*/ 151 h 179"/>
                <a:gd name="T40" fmla="*/ 83 w 123"/>
                <a:gd name="T41" fmla="*/ 136 h 179"/>
                <a:gd name="T42" fmla="*/ 92 w 123"/>
                <a:gd name="T43" fmla="*/ 116 h 179"/>
                <a:gd name="T44" fmla="*/ 100 w 123"/>
                <a:gd name="T45" fmla="*/ 96 h 179"/>
                <a:gd name="T46" fmla="*/ 109 w 123"/>
                <a:gd name="T47" fmla="*/ 78 h 179"/>
                <a:gd name="T48" fmla="*/ 123 w 123"/>
                <a:gd name="T49" fmla="*/ 64 h 17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3"/>
                <a:gd name="T76" fmla="*/ 0 h 179"/>
                <a:gd name="T77" fmla="*/ 123 w 123"/>
                <a:gd name="T78" fmla="*/ 179 h 17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3" h="179">
                  <a:moveTo>
                    <a:pt x="123" y="64"/>
                  </a:moveTo>
                  <a:lnTo>
                    <a:pt x="114" y="55"/>
                  </a:lnTo>
                  <a:lnTo>
                    <a:pt x="107" y="47"/>
                  </a:lnTo>
                  <a:lnTo>
                    <a:pt x="99" y="39"/>
                  </a:lnTo>
                  <a:lnTo>
                    <a:pt x="92" y="31"/>
                  </a:lnTo>
                  <a:lnTo>
                    <a:pt x="83" y="23"/>
                  </a:lnTo>
                  <a:lnTo>
                    <a:pt x="76" y="15"/>
                  </a:lnTo>
                  <a:lnTo>
                    <a:pt x="68" y="8"/>
                  </a:lnTo>
                  <a:lnTo>
                    <a:pt x="61" y="0"/>
                  </a:lnTo>
                  <a:lnTo>
                    <a:pt x="40" y="9"/>
                  </a:lnTo>
                  <a:lnTo>
                    <a:pt x="24" y="22"/>
                  </a:lnTo>
                  <a:lnTo>
                    <a:pt x="11" y="39"/>
                  </a:lnTo>
                  <a:lnTo>
                    <a:pt x="4" y="60"/>
                  </a:lnTo>
                  <a:lnTo>
                    <a:pt x="0" y="83"/>
                  </a:lnTo>
                  <a:lnTo>
                    <a:pt x="0" y="111"/>
                  </a:lnTo>
                  <a:lnTo>
                    <a:pt x="4" y="142"/>
                  </a:lnTo>
                  <a:lnTo>
                    <a:pt x="14" y="179"/>
                  </a:lnTo>
                  <a:lnTo>
                    <a:pt x="37" y="175"/>
                  </a:lnTo>
                  <a:lnTo>
                    <a:pt x="57" y="166"/>
                  </a:lnTo>
                  <a:lnTo>
                    <a:pt x="71" y="151"/>
                  </a:lnTo>
                  <a:lnTo>
                    <a:pt x="83" y="136"/>
                  </a:lnTo>
                  <a:lnTo>
                    <a:pt x="92" y="116"/>
                  </a:lnTo>
                  <a:lnTo>
                    <a:pt x="100" y="96"/>
                  </a:lnTo>
                  <a:lnTo>
                    <a:pt x="109" y="78"/>
                  </a:lnTo>
                  <a:lnTo>
                    <a:pt x="123" y="64"/>
                  </a:lnTo>
                  <a:close/>
                </a:path>
              </a:pathLst>
            </a:custGeom>
            <a:solidFill>
              <a:srgbClr val="0000B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0" name="Freeform 52"/>
            <p:cNvSpPr>
              <a:spLocks/>
            </p:cNvSpPr>
            <p:nvPr/>
          </p:nvSpPr>
          <p:spPr bwMode="auto">
            <a:xfrm>
              <a:off x="4852" y="1796"/>
              <a:ext cx="108" cy="142"/>
            </a:xfrm>
            <a:custGeom>
              <a:avLst/>
              <a:gdLst>
                <a:gd name="T0" fmla="*/ 322 w 322"/>
                <a:gd name="T1" fmla="*/ 283 h 283"/>
                <a:gd name="T2" fmla="*/ 230 w 322"/>
                <a:gd name="T3" fmla="*/ 272 h 283"/>
                <a:gd name="T4" fmla="*/ 161 w 322"/>
                <a:gd name="T5" fmla="*/ 251 h 283"/>
                <a:gd name="T6" fmla="*/ 109 w 322"/>
                <a:gd name="T7" fmla="*/ 221 h 283"/>
                <a:gd name="T8" fmla="*/ 74 w 322"/>
                <a:gd name="T9" fmla="*/ 183 h 283"/>
                <a:gd name="T10" fmla="*/ 48 w 322"/>
                <a:gd name="T11" fmla="*/ 140 h 283"/>
                <a:gd name="T12" fmla="*/ 30 w 322"/>
                <a:gd name="T13" fmla="*/ 94 h 283"/>
                <a:gd name="T14" fmla="*/ 14 w 322"/>
                <a:gd name="T15" fmla="*/ 46 h 283"/>
                <a:gd name="T16" fmla="*/ 0 w 322"/>
                <a:gd name="T17" fmla="*/ 0 h 283"/>
                <a:gd name="T18" fmla="*/ 7 w 322"/>
                <a:gd name="T19" fmla="*/ 5 h 283"/>
                <a:gd name="T20" fmla="*/ 16 w 322"/>
                <a:gd name="T21" fmla="*/ 12 h 283"/>
                <a:gd name="T22" fmla="*/ 24 w 322"/>
                <a:gd name="T23" fmla="*/ 18 h 283"/>
                <a:gd name="T24" fmla="*/ 34 w 322"/>
                <a:gd name="T25" fmla="*/ 25 h 283"/>
                <a:gd name="T26" fmla="*/ 43 w 322"/>
                <a:gd name="T27" fmla="*/ 30 h 283"/>
                <a:gd name="T28" fmla="*/ 54 w 322"/>
                <a:gd name="T29" fmla="*/ 35 h 283"/>
                <a:gd name="T30" fmla="*/ 66 w 322"/>
                <a:gd name="T31" fmla="*/ 39 h 283"/>
                <a:gd name="T32" fmla="*/ 81 w 322"/>
                <a:gd name="T33" fmla="*/ 43 h 283"/>
                <a:gd name="T34" fmla="*/ 89 w 322"/>
                <a:gd name="T35" fmla="*/ 81 h 283"/>
                <a:gd name="T36" fmla="*/ 103 w 322"/>
                <a:gd name="T37" fmla="*/ 119 h 283"/>
                <a:gd name="T38" fmla="*/ 122 w 322"/>
                <a:gd name="T39" fmla="*/ 154 h 283"/>
                <a:gd name="T40" fmla="*/ 147 w 322"/>
                <a:gd name="T41" fmla="*/ 188 h 283"/>
                <a:gd name="T42" fmla="*/ 177 w 322"/>
                <a:gd name="T43" fmla="*/ 217 h 283"/>
                <a:gd name="T44" fmla="*/ 216 w 322"/>
                <a:gd name="T45" fmla="*/ 243 h 283"/>
                <a:gd name="T46" fmla="*/ 264 w 322"/>
                <a:gd name="T47" fmla="*/ 265 h 283"/>
                <a:gd name="T48" fmla="*/ 322 w 322"/>
                <a:gd name="T49" fmla="*/ 283 h 2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22"/>
                <a:gd name="T76" fmla="*/ 0 h 283"/>
                <a:gd name="T77" fmla="*/ 322 w 322"/>
                <a:gd name="T78" fmla="*/ 283 h 2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22" h="283">
                  <a:moveTo>
                    <a:pt x="322" y="283"/>
                  </a:moveTo>
                  <a:lnTo>
                    <a:pt x="230" y="272"/>
                  </a:lnTo>
                  <a:lnTo>
                    <a:pt x="161" y="251"/>
                  </a:lnTo>
                  <a:lnTo>
                    <a:pt x="109" y="221"/>
                  </a:lnTo>
                  <a:lnTo>
                    <a:pt x="74" y="183"/>
                  </a:lnTo>
                  <a:lnTo>
                    <a:pt x="48" y="140"/>
                  </a:lnTo>
                  <a:lnTo>
                    <a:pt x="30" y="94"/>
                  </a:lnTo>
                  <a:lnTo>
                    <a:pt x="14" y="46"/>
                  </a:lnTo>
                  <a:lnTo>
                    <a:pt x="0" y="0"/>
                  </a:lnTo>
                  <a:lnTo>
                    <a:pt x="7" y="5"/>
                  </a:lnTo>
                  <a:lnTo>
                    <a:pt x="16" y="12"/>
                  </a:lnTo>
                  <a:lnTo>
                    <a:pt x="24" y="18"/>
                  </a:lnTo>
                  <a:lnTo>
                    <a:pt x="34" y="25"/>
                  </a:lnTo>
                  <a:lnTo>
                    <a:pt x="43" y="30"/>
                  </a:lnTo>
                  <a:lnTo>
                    <a:pt x="54" y="35"/>
                  </a:lnTo>
                  <a:lnTo>
                    <a:pt x="66" y="39"/>
                  </a:lnTo>
                  <a:lnTo>
                    <a:pt x="81" y="43"/>
                  </a:lnTo>
                  <a:lnTo>
                    <a:pt x="89" y="81"/>
                  </a:lnTo>
                  <a:lnTo>
                    <a:pt x="103" y="119"/>
                  </a:lnTo>
                  <a:lnTo>
                    <a:pt x="122" y="154"/>
                  </a:lnTo>
                  <a:lnTo>
                    <a:pt x="147" y="188"/>
                  </a:lnTo>
                  <a:lnTo>
                    <a:pt x="177" y="217"/>
                  </a:lnTo>
                  <a:lnTo>
                    <a:pt x="216" y="243"/>
                  </a:lnTo>
                  <a:lnTo>
                    <a:pt x="264" y="265"/>
                  </a:lnTo>
                  <a:lnTo>
                    <a:pt x="322" y="28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1" name="Freeform 53"/>
            <p:cNvSpPr>
              <a:spLocks/>
            </p:cNvSpPr>
            <p:nvPr/>
          </p:nvSpPr>
          <p:spPr bwMode="auto">
            <a:xfrm>
              <a:off x="4987" y="1877"/>
              <a:ext cx="140" cy="238"/>
            </a:xfrm>
            <a:custGeom>
              <a:avLst/>
              <a:gdLst>
                <a:gd name="T0" fmla="*/ 293 w 419"/>
                <a:gd name="T1" fmla="*/ 4 h 476"/>
                <a:gd name="T2" fmla="*/ 261 w 419"/>
                <a:gd name="T3" fmla="*/ 30 h 476"/>
                <a:gd name="T4" fmla="*/ 229 w 419"/>
                <a:gd name="T5" fmla="*/ 53 h 476"/>
                <a:gd name="T6" fmla="*/ 193 w 419"/>
                <a:gd name="T7" fmla="*/ 74 h 476"/>
                <a:gd name="T8" fmla="*/ 159 w 419"/>
                <a:gd name="T9" fmla="*/ 93 h 476"/>
                <a:gd name="T10" fmla="*/ 121 w 419"/>
                <a:gd name="T11" fmla="*/ 107 h 476"/>
                <a:gd name="T12" fmla="*/ 85 w 419"/>
                <a:gd name="T13" fmla="*/ 119 h 476"/>
                <a:gd name="T14" fmla="*/ 45 w 419"/>
                <a:gd name="T15" fmla="*/ 127 h 476"/>
                <a:gd name="T16" fmla="*/ 7 w 419"/>
                <a:gd name="T17" fmla="*/ 132 h 476"/>
                <a:gd name="T18" fmla="*/ 4 w 419"/>
                <a:gd name="T19" fmla="*/ 146 h 476"/>
                <a:gd name="T20" fmla="*/ 4 w 419"/>
                <a:gd name="T21" fmla="*/ 160 h 476"/>
                <a:gd name="T22" fmla="*/ 1 w 419"/>
                <a:gd name="T23" fmla="*/ 175 h 476"/>
                <a:gd name="T24" fmla="*/ 1 w 419"/>
                <a:gd name="T25" fmla="*/ 190 h 476"/>
                <a:gd name="T26" fmla="*/ 0 w 419"/>
                <a:gd name="T27" fmla="*/ 204 h 476"/>
                <a:gd name="T28" fmla="*/ 1 w 419"/>
                <a:gd name="T29" fmla="*/ 218 h 476"/>
                <a:gd name="T30" fmla="*/ 3 w 419"/>
                <a:gd name="T31" fmla="*/ 234 h 476"/>
                <a:gd name="T32" fmla="*/ 7 w 419"/>
                <a:gd name="T33" fmla="*/ 249 h 476"/>
                <a:gd name="T34" fmla="*/ 25 w 419"/>
                <a:gd name="T35" fmla="*/ 279 h 476"/>
                <a:gd name="T36" fmla="*/ 39 w 419"/>
                <a:gd name="T37" fmla="*/ 315 h 476"/>
                <a:gd name="T38" fmla="*/ 51 w 419"/>
                <a:gd name="T39" fmla="*/ 351 h 476"/>
                <a:gd name="T40" fmla="*/ 63 w 419"/>
                <a:gd name="T41" fmla="*/ 389 h 476"/>
                <a:gd name="T42" fmla="*/ 80 w 419"/>
                <a:gd name="T43" fmla="*/ 422 h 476"/>
                <a:gd name="T44" fmla="*/ 106 w 419"/>
                <a:gd name="T45" fmla="*/ 449 h 476"/>
                <a:gd name="T46" fmla="*/ 142 w 419"/>
                <a:gd name="T47" fmla="*/ 467 h 476"/>
                <a:gd name="T48" fmla="*/ 197 w 419"/>
                <a:gd name="T49" fmla="*/ 476 h 476"/>
                <a:gd name="T50" fmla="*/ 245 w 419"/>
                <a:gd name="T51" fmla="*/ 461 h 476"/>
                <a:gd name="T52" fmla="*/ 288 w 419"/>
                <a:gd name="T53" fmla="*/ 435 h 476"/>
                <a:gd name="T54" fmla="*/ 322 w 419"/>
                <a:gd name="T55" fmla="*/ 397 h 476"/>
                <a:gd name="T56" fmla="*/ 353 w 419"/>
                <a:gd name="T57" fmla="*/ 352 h 476"/>
                <a:gd name="T58" fmla="*/ 375 w 419"/>
                <a:gd name="T59" fmla="*/ 298 h 476"/>
                <a:gd name="T60" fmla="*/ 394 w 419"/>
                <a:gd name="T61" fmla="*/ 236 h 476"/>
                <a:gd name="T62" fmla="*/ 406 w 419"/>
                <a:gd name="T63" fmla="*/ 170 h 476"/>
                <a:gd name="T64" fmla="*/ 419 w 419"/>
                <a:gd name="T65" fmla="*/ 98 h 476"/>
                <a:gd name="T66" fmla="*/ 411 w 419"/>
                <a:gd name="T67" fmla="*/ 74 h 476"/>
                <a:gd name="T68" fmla="*/ 404 w 419"/>
                <a:gd name="T69" fmla="*/ 53 h 476"/>
                <a:gd name="T70" fmla="*/ 392 w 419"/>
                <a:gd name="T71" fmla="*/ 35 h 476"/>
                <a:gd name="T72" fmla="*/ 381 w 419"/>
                <a:gd name="T73" fmla="*/ 21 h 476"/>
                <a:gd name="T74" fmla="*/ 364 w 419"/>
                <a:gd name="T75" fmla="*/ 9 h 476"/>
                <a:gd name="T76" fmla="*/ 344 w 419"/>
                <a:gd name="T77" fmla="*/ 2 h 476"/>
                <a:gd name="T78" fmla="*/ 320 w 419"/>
                <a:gd name="T79" fmla="*/ 0 h 476"/>
                <a:gd name="T80" fmla="*/ 293 w 419"/>
                <a:gd name="T81" fmla="*/ 4 h 47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19"/>
                <a:gd name="T124" fmla="*/ 0 h 476"/>
                <a:gd name="T125" fmla="*/ 419 w 419"/>
                <a:gd name="T126" fmla="*/ 476 h 47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19" h="476">
                  <a:moveTo>
                    <a:pt x="293" y="4"/>
                  </a:moveTo>
                  <a:lnTo>
                    <a:pt x="261" y="30"/>
                  </a:lnTo>
                  <a:lnTo>
                    <a:pt x="229" y="53"/>
                  </a:lnTo>
                  <a:lnTo>
                    <a:pt x="193" y="74"/>
                  </a:lnTo>
                  <a:lnTo>
                    <a:pt x="159" y="93"/>
                  </a:lnTo>
                  <a:lnTo>
                    <a:pt x="121" y="107"/>
                  </a:lnTo>
                  <a:lnTo>
                    <a:pt x="85" y="119"/>
                  </a:lnTo>
                  <a:lnTo>
                    <a:pt x="45" y="127"/>
                  </a:lnTo>
                  <a:lnTo>
                    <a:pt x="7" y="132"/>
                  </a:lnTo>
                  <a:lnTo>
                    <a:pt x="4" y="146"/>
                  </a:lnTo>
                  <a:lnTo>
                    <a:pt x="4" y="160"/>
                  </a:lnTo>
                  <a:lnTo>
                    <a:pt x="1" y="175"/>
                  </a:lnTo>
                  <a:lnTo>
                    <a:pt x="1" y="190"/>
                  </a:lnTo>
                  <a:lnTo>
                    <a:pt x="0" y="204"/>
                  </a:lnTo>
                  <a:lnTo>
                    <a:pt x="1" y="218"/>
                  </a:lnTo>
                  <a:lnTo>
                    <a:pt x="3" y="234"/>
                  </a:lnTo>
                  <a:lnTo>
                    <a:pt x="7" y="249"/>
                  </a:lnTo>
                  <a:lnTo>
                    <a:pt x="25" y="279"/>
                  </a:lnTo>
                  <a:lnTo>
                    <a:pt x="39" y="315"/>
                  </a:lnTo>
                  <a:lnTo>
                    <a:pt x="51" y="351"/>
                  </a:lnTo>
                  <a:lnTo>
                    <a:pt x="63" y="389"/>
                  </a:lnTo>
                  <a:lnTo>
                    <a:pt x="80" y="422"/>
                  </a:lnTo>
                  <a:lnTo>
                    <a:pt x="106" y="449"/>
                  </a:lnTo>
                  <a:lnTo>
                    <a:pt x="142" y="467"/>
                  </a:lnTo>
                  <a:lnTo>
                    <a:pt x="197" y="476"/>
                  </a:lnTo>
                  <a:lnTo>
                    <a:pt x="245" y="461"/>
                  </a:lnTo>
                  <a:lnTo>
                    <a:pt x="288" y="435"/>
                  </a:lnTo>
                  <a:lnTo>
                    <a:pt x="322" y="397"/>
                  </a:lnTo>
                  <a:lnTo>
                    <a:pt x="353" y="352"/>
                  </a:lnTo>
                  <a:lnTo>
                    <a:pt x="375" y="298"/>
                  </a:lnTo>
                  <a:lnTo>
                    <a:pt x="394" y="236"/>
                  </a:lnTo>
                  <a:lnTo>
                    <a:pt x="406" y="170"/>
                  </a:lnTo>
                  <a:lnTo>
                    <a:pt x="419" y="98"/>
                  </a:lnTo>
                  <a:lnTo>
                    <a:pt x="411" y="74"/>
                  </a:lnTo>
                  <a:lnTo>
                    <a:pt x="404" y="53"/>
                  </a:lnTo>
                  <a:lnTo>
                    <a:pt x="392" y="35"/>
                  </a:lnTo>
                  <a:lnTo>
                    <a:pt x="381" y="21"/>
                  </a:lnTo>
                  <a:lnTo>
                    <a:pt x="364" y="9"/>
                  </a:lnTo>
                  <a:lnTo>
                    <a:pt x="344" y="2"/>
                  </a:lnTo>
                  <a:lnTo>
                    <a:pt x="320" y="0"/>
                  </a:lnTo>
                  <a:lnTo>
                    <a:pt x="293" y="4"/>
                  </a:lnTo>
                  <a:close/>
                </a:path>
              </a:pathLst>
            </a:custGeom>
            <a:solidFill>
              <a:srgbClr val="8F8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2" name="Freeform 54"/>
            <p:cNvSpPr>
              <a:spLocks/>
            </p:cNvSpPr>
            <p:nvPr/>
          </p:nvSpPr>
          <p:spPr bwMode="auto">
            <a:xfrm>
              <a:off x="4989" y="1880"/>
              <a:ext cx="126" cy="217"/>
            </a:xfrm>
            <a:custGeom>
              <a:avLst/>
              <a:gdLst>
                <a:gd name="T0" fmla="*/ 265 w 378"/>
                <a:gd name="T1" fmla="*/ 4 h 434"/>
                <a:gd name="T2" fmla="*/ 236 w 378"/>
                <a:gd name="T3" fmla="*/ 28 h 434"/>
                <a:gd name="T4" fmla="*/ 206 w 378"/>
                <a:gd name="T5" fmla="*/ 50 h 434"/>
                <a:gd name="T6" fmla="*/ 175 w 378"/>
                <a:gd name="T7" fmla="*/ 68 h 434"/>
                <a:gd name="T8" fmla="*/ 144 w 378"/>
                <a:gd name="T9" fmla="*/ 85 h 434"/>
                <a:gd name="T10" fmla="*/ 110 w 378"/>
                <a:gd name="T11" fmla="*/ 97 h 434"/>
                <a:gd name="T12" fmla="*/ 76 w 378"/>
                <a:gd name="T13" fmla="*/ 109 h 434"/>
                <a:gd name="T14" fmla="*/ 41 w 378"/>
                <a:gd name="T15" fmla="*/ 115 h 434"/>
                <a:gd name="T16" fmla="*/ 6 w 378"/>
                <a:gd name="T17" fmla="*/ 122 h 434"/>
                <a:gd name="T18" fmla="*/ 3 w 378"/>
                <a:gd name="T19" fmla="*/ 134 h 434"/>
                <a:gd name="T20" fmla="*/ 3 w 378"/>
                <a:gd name="T21" fmla="*/ 147 h 434"/>
                <a:gd name="T22" fmla="*/ 1 w 378"/>
                <a:gd name="T23" fmla="*/ 160 h 434"/>
                <a:gd name="T24" fmla="*/ 1 w 378"/>
                <a:gd name="T25" fmla="*/ 174 h 434"/>
                <a:gd name="T26" fmla="*/ 0 w 378"/>
                <a:gd name="T27" fmla="*/ 186 h 434"/>
                <a:gd name="T28" fmla="*/ 0 w 378"/>
                <a:gd name="T29" fmla="*/ 200 h 434"/>
                <a:gd name="T30" fmla="*/ 1 w 378"/>
                <a:gd name="T31" fmla="*/ 212 h 434"/>
                <a:gd name="T32" fmla="*/ 6 w 378"/>
                <a:gd name="T33" fmla="*/ 226 h 434"/>
                <a:gd name="T34" fmla="*/ 22 w 378"/>
                <a:gd name="T35" fmla="*/ 254 h 434"/>
                <a:gd name="T36" fmla="*/ 35 w 378"/>
                <a:gd name="T37" fmla="*/ 286 h 434"/>
                <a:gd name="T38" fmla="*/ 46 w 378"/>
                <a:gd name="T39" fmla="*/ 320 h 434"/>
                <a:gd name="T40" fmla="*/ 58 w 378"/>
                <a:gd name="T41" fmla="*/ 354 h 434"/>
                <a:gd name="T42" fmla="*/ 72 w 378"/>
                <a:gd name="T43" fmla="*/ 383 h 434"/>
                <a:gd name="T44" fmla="*/ 96 w 378"/>
                <a:gd name="T45" fmla="*/ 409 h 434"/>
                <a:gd name="T46" fmla="*/ 128 w 378"/>
                <a:gd name="T47" fmla="*/ 426 h 434"/>
                <a:gd name="T48" fmla="*/ 178 w 378"/>
                <a:gd name="T49" fmla="*/ 434 h 434"/>
                <a:gd name="T50" fmla="*/ 220 w 378"/>
                <a:gd name="T51" fmla="*/ 418 h 434"/>
                <a:gd name="T52" fmla="*/ 260 w 378"/>
                <a:gd name="T53" fmla="*/ 395 h 434"/>
                <a:gd name="T54" fmla="*/ 291 w 378"/>
                <a:gd name="T55" fmla="*/ 361 h 434"/>
                <a:gd name="T56" fmla="*/ 318 w 378"/>
                <a:gd name="T57" fmla="*/ 320 h 434"/>
                <a:gd name="T58" fmla="*/ 337 w 378"/>
                <a:gd name="T59" fmla="*/ 271 h 434"/>
                <a:gd name="T60" fmla="*/ 354 w 378"/>
                <a:gd name="T61" fmla="*/ 216 h 434"/>
                <a:gd name="T62" fmla="*/ 367 w 378"/>
                <a:gd name="T63" fmla="*/ 153 h 434"/>
                <a:gd name="T64" fmla="*/ 378 w 378"/>
                <a:gd name="T65" fmla="*/ 88 h 434"/>
                <a:gd name="T66" fmla="*/ 371 w 378"/>
                <a:gd name="T67" fmla="*/ 67 h 434"/>
                <a:gd name="T68" fmla="*/ 364 w 378"/>
                <a:gd name="T69" fmla="*/ 49 h 434"/>
                <a:gd name="T70" fmla="*/ 354 w 378"/>
                <a:gd name="T71" fmla="*/ 32 h 434"/>
                <a:gd name="T72" fmla="*/ 344 w 378"/>
                <a:gd name="T73" fmla="*/ 20 h 434"/>
                <a:gd name="T74" fmla="*/ 329 w 378"/>
                <a:gd name="T75" fmla="*/ 10 h 434"/>
                <a:gd name="T76" fmla="*/ 312 w 378"/>
                <a:gd name="T77" fmla="*/ 3 h 434"/>
                <a:gd name="T78" fmla="*/ 291 w 378"/>
                <a:gd name="T79" fmla="*/ 0 h 434"/>
                <a:gd name="T80" fmla="*/ 265 w 378"/>
                <a:gd name="T81" fmla="*/ 4 h 43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78"/>
                <a:gd name="T124" fmla="*/ 0 h 434"/>
                <a:gd name="T125" fmla="*/ 378 w 378"/>
                <a:gd name="T126" fmla="*/ 434 h 43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78" h="434">
                  <a:moveTo>
                    <a:pt x="265" y="4"/>
                  </a:moveTo>
                  <a:lnTo>
                    <a:pt x="236" y="28"/>
                  </a:lnTo>
                  <a:lnTo>
                    <a:pt x="206" y="50"/>
                  </a:lnTo>
                  <a:lnTo>
                    <a:pt x="175" y="68"/>
                  </a:lnTo>
                  <a:lnTo>
                    <a:pt x="144" y="85"/>
                  </a:lnTo>
                  <a:lnTo>
                    <a:pt x="110" y="97"/>
                  </a:lnTo>
                  <a:lnTo>
                    <a:pt x="76" y="109"/>
                  </a:lnTo>
                  <a:lnTo>
                    <a:pt x="41" y="115"/>
                  </a:lnTo>
                  <a:lnTo>
                    <a:pt x="6" y="122"/>
                  </a:lnTo>
                  <a:lnTo>
                    <a:pt x="3" y="134"/>
                  </a:lnTo>
                  <a:lnTo>
                    <a:pt x="3" y="147"/>
                  </a:lnTo>
                  <a:lnTo>
                    <a:pt x="1" y="160"/>
                  </a:lnTo>
                  <a:lnTo>
                    <a:pt x="1" y="174"/>
                  </a:lnTo>
                  <a:lnTo>
                    <a:pt x="0" y="186"/>
                  </a:lnTo>
                  <a:lnTo>
                    <a:pt x="0" y="200"/>
                  </a:lnTo>
                  <a:lnTo>
                    <a:pt x="1" y="212"/>
                  </a:lnTo>
                  <a:lnTo>
                    <a:pt x="6" y="226"/>
                  </a:lnTo>
                  <a:lnTo>
                    <a:pt x="22" y="254"/>
                  </a:lnTo>
                  <a:lnTo>
                    <a:pt x="35" y="286"/>
                  </a:lnTo>
                  <a:lnTo>
                    <a:pt x="46" y="320"/>
                  </a:lnTo>
                  <a:lnTo>
                    <a:pt x="58" y="354"/>
                  </a:lnTo>
                  <a:lnTo>
                    <a:pt x="72" y="383"/>
                  </a:lnTo>
                  <a:lnTo>
                    <a:pt x="96" y="409"/>
                  </a:lnTo>
                  <a:lnTo>
                    <a:pt x="128" y="426"/>
                  </a:lnTo>
                  <a:lnTo>
                    <a:pt x="178" y="434"/>
                  </a:lnTo>
                  <a:lnTo>
                    <a:pt x="220" y="418"/>
                  </a:lnTo>
                  <a:lnTo>
                    <a:pt x="260" y="395"/>
                  </a:lnTo>
                  <a:lnTo>
                    <a:pt x="291" y="361"/>
                  </a:lnTo>
                  <a:lnTo>
                    <a:pt x="318" y="320"/>
                  </a:lnTo>
                  <a:lnTo>
                    <a:pt x="337" y="271"/>
                  </a:lnTo>
                  <a:lnTo>
                    <a:pt x="354" y="216"/>
                  </a:lnTo>
                  <a:lnTo>
                    <a:pt x="367" y="153"/>
                  </a:lnTo>
                  <a:lnTo>
                    <a:pt x="378" y="88"/>
                  </a:lnTo>
                  <a:lnTo>
                    <a:pt x="371" y="67"/>
                  </a:lnTo>
                  <a:lnTo>
                    <a:pt x="364" y="49"/>
                  </a:lnTo>
                  <a:lnTo>
                    <a:pt x="354" y="32"/>
                  </a:lnTo>
                  <a:lnTo>
                    <a:pt x="344" y="20"/>
                  </a:lnTo>
                  <a:lnTo>
                    <a:pt x="329" y="10"/>
                  </a:lnTo>
                  <a:lnTo>
                    <a:pt x="312" y="3"/>
                  </a:lnTo>
                  <a:lnTo>
                    <a:pt x="291" y="0"/>
                  </a:lnTo>
                  <a:lnTo>
                    <a:pt x="265" y="4"/>
                  </a:lnTo>
                  <a:close/>
                </a:path>
              </a:pathLst>
            </a:custGeom>
            <a:solidFill>
              <a:srgbClr val="A8A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43" name="Freeform 55"/>
            <p:cNvSpPr>
              <a:spLocks/>
            </p:cNvSpPr>
            <p:nvPr/>
          </p:nvSpPr>
          <p:spPr bwMode="auto">
            <a:xfrm>
              <a:off x="4992" y="1883"/>
              <a:ext cx="112" cy="194"/>
            </a:xfrm>
            <a:custGeom>
              <a:avLst/>
              <a:gdLst>
                <a:gd name="T0" fmla="*/ 237 w 337"/>
                <a:gd name="T1" fmla="*/ 4 h 386"/>
                <a:gd name="T2" fmla="*/ 210 w 337"/>
                <a:gd name="T3" fmla="*/ 25 h 386"/>
                <a:gd name="T4" fmla="*/ 183 w 337"/>
                <a:gd name="T5" fmla="*/ 44 h 386"/>
                <a:gd name="T6" fmla="*/ 155 w 337"/>
                <a:gd name="T7" fmla="*/ 60 h 386"/>
                <a:gd name="T8" fmla="*/ 128 w 337"/>
                <a:gd name="T9" fmla="*/ 76 h 386"/>
                <a:gd name="T10" fmla="*/ 99 w 337"/>
                <a:gd name="T11" fmla="*/ 87 h 386"/>
                <a:gd name="T12" fmla="*/ 69 w 337"/>
                <a:gd name="T13" fmla="*/ 97 h 386"/>
                <a:gd name="T14" fmla="*/ 37 w 337"/>
                <a:gd name="T15" fmla="*/ 103 h 386"/>
                <a:gd name="T16" fmla="*/ 6 w 337"/>
                <a:gd name="T17" fmla="*/ 108 h 386"/>
                <a:gd name="T18" fmla="*/ 3 w 337"/>
                <a:gd name="T19" fmla="*/ 120 h 386"/>
                <a:gd name="T20" fmla="*/ 3 w 337"/>
                <a:gd name="T21" fmla="*/ 132 h 386"/>
                <a:gd name="T22" fmla="*/ 0 w 337"/>
                <a:gd name="T23" fmla="*/ 144 h 386"/>
                <a:gd name="T24" fmla="*/ 0 w 337"/>
                <a:gd name="T25" fmla="*/ 155 h 386"/>
                <a:gd name="T26" fmla="*/ 0 w 337"/>
                <a:gd name="T27" fmla="*/ 167 h 386"/>
                <a:gd name="T28" fmla="*/ 0 w 337"/>
                <a:gd name="T29" fmla="*/ 179 h 386"/>
                <a:gd name="T30" fmla="*/ 1 w 337"/>
                <a:gd name="T31" fmla="*/ 191 h 386"/>
                <a:gd name="T32" fmla="*/ 6 w 337"/>
                <a:gd name="T33" fmla="*/ 202 h 386"/>
                <a:gd name="T34" fmla="*/ 21 w 337"/>
                <a:gd name="T35" fmla="*/ 227 h 386"/>
                <a:gd name="T36" fmla="*/ 32 w 337"/>
                <a:gd name="T37" fmla="*/ 256 h 386"/>
                <a:gd name="T38" fmla="*/ 41 w 337"/>
                <a:gd name="T39" fmla="*/ 286 h 386"/>
                <a:gd name="T40" fmla="*/ 51 w 337"/>
                <a:gd name="T41" fmla="*/ 316 h 386"/>
                <a:gd name="T42" fmla="*/ 63 w 337"/>
                <a:gd name="T43" fmla="*/ 342 h 386"/>
                <a:gd name="T44" fmla="*/ 85 w 337"/>
                <a:gd name="T45" fmla="*/ 364 h 386"/>
                <a:gd name="T46" fmla="*/ 114 w 337"/>
                <a:gd name="T47" fmla="*/ 379 h 386"/>
                <a:gd name="T48" fmla="*/ 158 w 337"/>
                <a:gd name="T49" fmla="*/ 386 h 386"/>
                <a:gd name="T50" fmla="*/ 196 w 337"/>
                <a:gd name="T51" fmla="*/ 373 h 386"/>
                <a:gd name="T52" fmla="*/ 231 w 337"/>
                <a:gd name="T53" fmla="*/ 354 h 386"/>
                <a:gd name="T54" fmla="*/ 260 w 337"/>
                <a:gd name="T55" fmla="*/ 324 h 386"/>
                <a:gd name="T56" fmla="*/ 284 w 337"/>
                <a:gd name="T57" fmla="*/ 287 h 386"/>
                <a:gd name="T58" fmla="*/ 302 w 337"/>
                <a:gd name="T59" fmla="*/ 243 h 386"/>
                <a:gd name="T60" fmla="*/ 316 w 337"/>
                <a:gd name="T61" fmla="*/ 193 h 386"/>
                <a:gd name="T62" fmla="*/ 327 w 337"/>
                <a:gd name="T63" fmla="*/ 138 h 386"/>
                <a:gd name="T64" fmla="*/ 337 w 337"/>
                <a:gd name="T65" fmla="*/ 80 h 386"/>
                <a:gd name="T66" fmla="*/ 332 w 337"/>
                <a:gd name="T67" fmla="*/ 60 h 386"/>
                <a:gd name="T68" fmla="*/ 326 w 337"/>
                <a:gd name="T69" fmla="*/ 43 h 386"/>
                <a:gd name="T70" fmla="*/ 316 w 337"/>
                <a:gd name="T71" fmla="*/ 29 h 386"/>
                <a:gd name="T72" fmla="*/ 308 w 337"/>
                <a:gd name="T73" fmla="*/ 18 h 386"/>
                <a:gd name="T74" fmla="*/ 294 w 337"/>
                <a:gd name="T75" fmla="*/ 8 h 386"/>
                <a:gd name="T76" fmla="*/ 278 w 337"/>
                <a:gd name="T77" fmla="*/ 3 h 386"/>
                <a:gd name="T78" fmla="*/ 258 w 337"/>
                <a:gd name="T79" fmla="*/ 0 h 386"/>
                <a:gd name="T80" fmla="*/ 237 w 337"/>
                <a:gd name="T81" fmla="*/ 4 h 38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37"/>
                <a:gd name="T124" fmla="*/ 0 h 386"/>
                <a:gd name="T125" fmla="*/ 337 w 337"/>
                <a:gd name="T126" fmla="*/ 386 h 38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37" h="386">
                  <a:moveTo>
                    <a:pt x="237" y="4"/>
                  </a:moveTo>
                  <a:lnTo>
                    <a:pt x="210" y="25"/>
                  </a:lnTo>
                  <a:lnTo>
                    <a:pt x="183" y="44"/>
                  </a:lnTo>
                  <a:lnTo>
                    <a:pt x="155" y="60"/>
                  </a:lnTo>
                  <a:lnTo>
                    <a:pt x="128" y="76"/>
                  </a:lnTo>
                  <a:lnTo>
                    <a:pt x="99" y="87"/>
                  </a:lnTo>
                  <a:lnTo>
                    <a:pt x="69" y="97"/>
                  </a:lnTo>
                  <a:lnTo>
                    <a:pt x="37" y="103"/>
                  </a:lnTo>
                  <a:lnTo>
                    <a:pt x="6" y="108"/>
                  </a:lnTo>
                  <a:lnTo>
                    <a:pt x="3" y="120"/>
                  </a:lnTo>
                  <a:lnTo>
                    <a:pt x="3" y="132"/>
                  </a:lnTo>
                  <a:lnTo>
                    <a:pt x="0" y="144"/>
                  </a:lnTo>
                  <a:lnTo>
                    <a:pt x="0" y="155"/>
                  </a:lnTo>
                  <a:lnTo>
                    <a:pt x="0" y="167"/>
                  </a:lnTo>
                  <a:lnTo>
                    <a:pt x="0" y="179"/>
                  </a:lnTo>
                  <a:lnTo>
                    <a:pt x="1" y="191"/>
                  </a:lnTo>
                  <a:lnTo>
                    <a:pt x="6" y="202"/>
                  </a:lnTo>
                  <a:lnTo>
                    <a:pt x="21" y="227"/>
                  </a:lnTo>
                  <a:lnTo>
                    <a:pt x="32" y="256"/>
                  </a:lnTo>
                  <a:lnTo>
                    <a:pt x="41" y="286"/>
                  </a:lnTo>
                  <a:lnTo>
                    <a:pt x="51" y="316"/>
                  </a:lnTo>
                  <a:lnTo>
                    <a:pt x="63" y="342"/>
                  </a:lnTo>
                  <a:lnTo>
                    <a:pt x="85" y="364"/>
                  </a:lnTo>
                  <a:lnTo>
                    <a:pt x="114" y="379"/>
                  </a:lnTo>
                  <a:lnTo>
                    <a:pt x="158" y="386"/>
                  </a:lnTo>
                  <a:lnTo>
                    <a:pt x="196" y="373"/>
                  </a:lnTo>
                  <a:lnTo>
                    <a:pt x="231" y="354"/>
                  </a:lnTo>
                  <a:lnTo>
                    <a:pt x="260" y="324"/>
                  </a:lnTo>
                  <a:lnTo>
                    <a:pt x="284" y="287"/>
                  </a:lnTo>
                  <a:lnTo>
                    <a:pt x="302" y="243"/>
                  </a:lnTo>
                  <a:lnTo>
                    <a:pt x="316" y="193"/>
                  </a:lnTo>
                  <a:lnTo>
                    <a:pt x="327" y="138"/>
                  </a:lnTo>
                  <a:lnTo>
                    <a:pt x="337" y="80"/>
                  </a:lnTo>
                  <a:lnTo>
                    <a:pt x="332" y="60"/>
                  </a:lnTo>
                  <a:lnTo>
                    <a:pt x="326" y="43"/>
                  </a:lnTo>
                  <a:lnTo>
                    <a:pt x="316" y="29"/>
                  </a:lnTo>
                  <a:lnTo>
                    <a:pt x="308" y="18"/>
                  </a:lnTo>
                  <a:lnTo>
                    <a:pt x="294" y="8"/>
                  </a:lnTo>
                  <a:lnTo>
                    <a:pt x="278" y="3"/>
                  </a:lnTo>
                  <a:lnTo>
                    <a:pt x="258" y="0"/>
                  </a:lnTo>
                  <a:lnTo>
                    <a:pt x="237" y="4"/>
                  </a:lnTo>
                  <a:close/>
                </a:path>
              </a:pathLst>
            </a:custGeom>
            <a:solidFill>
              <a:srgbClr val="C2C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44" name="Freeform 56"/>
            <p:cNvSpPr>
              <a:spLocks/>
            </p:cNvSpPr>
            <p:nvPr/>
          </p:nvSpPr>
          <p:spPr bwMode="auto">
            <a:xfrm>
              <a:off x="4993" y="1887"/>
              <a:ext cx="101" cy="171"/>
            </a:xfrm>
            <a:custGeom>
              <a:avLst/>
              <a:gdLst>
                <a:gd name="T0" fmla="*/ 212 w 302"/>
                <a:gd name="T1" fmla="*/ 2 h 341"/>
                <a:gd name="T2" fmla="*/ 188 w 302"/>
                <a:gd name="T3" fmla="*/ 21 h 341"/>
                <a:gd name="T4" fmla="*/ 165 w 302"/>
                <a:gd name="T5" fmla="*/ 39 h 341"/>
                <a:gd name="T6" fmla="*/ 140 w 302"/>
                <a:gd name="T7" fmla="*/ 53 h 341"/>
                <a:gd name="T8" fmla="*/ 116 w 302"/>
                <a:gd name="T9" fmla="*/ 66 h 341"/>
                <a:gd name="T10" fmla="*/ 89 w 302"/>
                <a:gd name="T11" fmla="*/ 75 h 341"/>
                <a:gd name="T12" fmla="*/ 62 w 302"/>
                <a:gd name="T13" fmla="*/ 85 h 341"/>
                <a:gd name="T14" fmla="*/ 34 w 302"/>
                <a:gd name="T15" fmla="*/ 90 h 341"/>
                <a:gd name="T16" fmla="*/ 7 w 302"/>
                <a:gd name="T17" fmla="*/ 95 h 341"/>
                <a:gd name="T18" fmla="*/ 4 w 302"/>
                <a:gd name="T19" fmla="*/ 104 h 341"/>
                <a:gd name="T20" fmla="*/ 4 w 302"/>
                <a:gd name="T21" fmla="*/ 115 h 341"/>
                <a:gd name="T22" fmla="*/ 2 w 302"/>
                <a:gd name="T23" fmla="*/ 125 h 341"/>
                <a:gd name="T24" fmla="*/ 2 w 302"/>
                <a:gd name="T25" fmla="*/ 137 h 341"/>
                <a:gd name="T26" fmla="*/ 0 w 302"/>
                <a:gd name="T27" fmla="*/ 146 h 341"/>
                <a:gd name="T28" fmla="*/ 2 w 302"/>
                <a:gd name="T29" fmla="*/ 156 h 341"/>
                <a:gd name="T30" fmla="*/ 3 w 302"/>
                <a:gd name="T31" fmla="*/ 167 h 341"/>
                <a:gd name="T32" fmla="*/ 7 w 302"/>
                <a:gd name="T33" fmla="*/ 179 h 341"/>
                <a:gd name="T34" fmla="*/ 20 w 302"/>
                <a:gd name="T35" fmla="*/ 200 h 341"/>
                <a:gd name="T36" fmla="*/ 28 w 302"/>
                <a:gd name="T37" fmla="*/ 226 h 341"/>
                <a:gd name="T38" fmla="*/ 35 w 302"/>
                <a:gd name="T39" fmla="*/ 252 h 341"/>
                <a:gd name="T40" fmla="*/ 45 w 302"/>
                <a:gd name="T41" fmla="*/ 279 h 341"/>
                <a:gd name="T42" fmla="*/ 57 w 302"/>
                <a:gd name="T43" fmla="*/ 301 h 341"/>
                <a:gd name="T44" fmla="*/ 76 w 302"/>
                <a:gd name="T45" fmla="*/ 321 h 341"/>
                <a:gd name="T46" fmla="*/ 103 w 302"/>
                <a:gd name="T47" fmla="*/ 334 h 341"/>
                <a:gd name="T48" fmla="*/ 143 w 302"/>
                <a:gd name="T49" fmla="*/ 341 h 341"/>
                <a:gd name="T50" fmla="*/ 177 w 302"/>
                <a:gd name="T51" fmla="*/ 329 h 341"/>
                <a:gd name="T52" fmla="*/ 206 w 302"/>
                <a:gd name="T53" fmla="*/ 311 h 341"/>
                <a:gd name="T54" fmla="*/ 232 w 302"/>
                <a:gd name="T55" fmla="*/ 284 h 341"/>
                <a:gd name="T56" fmla="*/ 253 w 302"/>
                <a:gd name="T57" fmla="*/ 252 h 341"/>
                <a:gd name="T58" fmla="*/ 270 w 302"/>
                <a:gd name="T59" fmla="*/ 213 h 341"/>
                <a:gd name="T60" fmla="*/ 283 w 302"/>
                <a:gd name="T61" fmla="*/ 169 h 341"/>
                <a:gd name="T62" fmla="*/ 292 w 302"/>
                <a:gd name="T63" fmla="*/ 120 h 341"/>
                <a:gd name="T64" fmla="*/ 302 w 302"/>
                <a:gd name="T65" fmla="*/ 69 h 341"/>
                <a:gd name="T66" fmla="*/ 297 w 302"/>
                <a:gd name="T67" fmla="*/ 52 h 341"/>
                <a:gd name="T68" fmla="*/ 291 w 302"/>
                <a:gd name="T69" fmla="*/ 38 h 341"/>
                <a:gd name="T70" fmla="*/ 283 w 302"/>
                <a:gd name="T71" fmla="*/ 25 h 341"/>
                <a:gd name="T72" fmla="*/ 274 w 302"/>
                <a:gd name="T73" fmla="*/ 15 h 341"/>
                <a:gd name="T74" fmla="*/ 261 w 302"/>
                <a:gd name="T75" fmla="*/ 6 h 341"/>
                <a:gd name="T76" fmla="*/ 247 w 302"/>
                <a:gd name="T77" fmla="*/ 1 h 341"/>
                <a:gd name="T78" fmla="*/ 230 w 302"/>
                <a:gd name="T79" fmla="*/ 0 h 341"/>
                <a:gd name="T80" fmla="*/ 212 w 302"/>
                <a:gd name="T81" fmla="*/ 2 h 34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2"/>
                <a:gd name="T124" fmla="*/ 0 h 341"/>
                <a:gd name="T125" fmla="*/ 302 w 302"/>
                <a:gd name="T126" fmla="*/ 341 h 34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2" h="341">
                  <a:moveTo>
                    <a:pt x="212" y="2"/>
                  </a:moveTo>
                  <a:lnTo>
                    <a:pt x="188" y="21"/>
                  </a:lnTo>
                  <a:lnTo>
                    <a:pt x="165" y="39"/>
                  </a:lnTo>
                  <a:lnTo>
                    <a:pt x="140" y="53"/>
                  </a:lnTo>
                  <a:lnTo>
                    <a:pt x="116" y="66"/>
                  </a:lnTo>
                  <a:lnTo>
                    <a:pt x="89" y="75"/>
                  </a:lnTo>
                  <a:lnTo>
                    <a:pt x="62" y="85"/>
                  </a:lnTo>
                  <a:lnTo>
                    <a:pt x="34" y="90"/>
                  </a:lnTo>
                  <a:lnTo>
                    <a:pt x="7" y="95"/>
                  </a:lnTo>
                  <a:lnTo>
                    <a:pt x="4" y="104"/>
                  </a:lnTo>
                  <a:lnTo>
                    <a:pt x="4" y="115"/>
                  </a:lnTo>
                  <a:lnTo>
                    <a:pt x="2" y="125"/>
                  </a:lnTo>
                  <a:lnTo>
                    <a:pt x="2" y="137"/>
                  </a:lnTo>
                  <a:lnTo>
                    <a:pt x="0" y="146"/>
                  </a:lnTo>
                  <a:lnTo>
                    <a:pt x="2" y="156"/>
                  </a:lnTo>
                  <a:lnTo>
                    <a:pt x="3" y="167"/>
                  </a:lnTo>
                  <a:lnTo>
                    <a:pt x="7" y="179"/>
                  </a:lnTo>
                  <a:lnTo>
                    <a:pt x="20" y="200"/>
                  </a:lnTo>
                  <a:lnTo>
                    <a:pt x="28" y="226"/>
                  </a:lnTo>
                  <a:lnTo>
                    <a:pt x="35" y="252"/>
                  </a:lnTo>
                  <a:lnTo>
                    <a:pt x="45" y="279"/>
                  </a:lnTo>
                  <a:lnTo>
                    <a:pt x="57" y="301"/>
                  </a:lnTo>
                  <a:lnTo>
                    <a:pt x="76" y="321"/>
                  </a:lnTo>
                  <a:lnTo>
                    <a:pt x="103" y="334"/>
                  </a:lnTo>
                  <a:lnTo>
                    <a:pt x="143" y="341"/>
                  </a:lnTo>
                  <a:lnTo>
                    <a:pt x="177" y="329"/>
                  </a:lnTo>
                  <a:lnTo>
                    <a:pt x="206" y="311"/>
                  </a:lnTo>
                  <a:lnTo>
                    <a:pt x="232" y="284"/>
                  </a:lnTo>
                  <a:lnTo>
                    <a:pt x="253" y="252"/>
                  </a:lnTo>
                  <a:lnTo>
                    <a:pt x="270" y="213"/>
                  </a:lnTo>
                  <a:lnTo>
                    <a:pt x="283" y="169"/>
                  </a:lnTo>
                  <a:lnTo>
                    <a:pt x="292" y="120"/>
                  </a:lnTo>
                  <a:lnTo>
                    <a:pt x="302" y="69"/>
                  </a:lnTo>
                  <a:lnTo>
                    <a:pt x="297" y="52"/>
                  </a:lnTo>
                  <a:lnTo>
                    <a:pt x="291" y="38"/>
                  </a:lnTo>
                  <a:lnTo>
                    <a:pt x="283" y="25"/>
                  </a:lnTo>
                  <a:lnTo>
                    <a:pt x="274" y="15"/>
                  </a:lnTo>
                  <a:lnTo>
                    <a:pt x="261" y="6"/>
                  </a:lnTo>
                  <a:lnTo>
                    <a:pt x="247" y="1"/>
                  </a:lnTo>
                  <a:lnTo>
                    <a:pt x="230" y="0"/>
                  </a:lnTo>
                  <a:lnTo>
                    <a:pt x="212" y="2"/>
                  </a:lnTo>
                  <a:close/>
                </a:path>
              </a:pathLst>
            </a:custGeom>
            <a:solidFill>
              <a:srgbClr val="DE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45" name="Freeform 57"/>
            <p:cNvSpPr>
              <a:spLocks/>
            </p:cNvSpPr>
            <p:nvPr/>
          </p:nvSpPr>
          <p:spPr bwMode="auto">
            <a:xfrm>
              <a:off x="4984" y="1863"/>
              <a:ext cx="108" cy="82"/>
            </a:xfrm>
            <a:custGeom>
              <a:avLst/>
              <a:gdLst>
                <a:gd name="T0" fmla="*/ 292 w 326"/>
                <a:gd name="T1" fmla="*/ 0 h 165"/>
                <a:gd name="T2" fmla="*/ 260 w 326"/>
                <a:gd name="T3" fmla="*/ 29 h 165"/>
                <a:gd name="T4" fmla="*/ 229 w 326"/>
                <a:gd name="T5" fmla="*/ 57 h 165"/>
                <a:gd name="T6" fmla="*/ 195 w 326"/>
                <a:gd name="T7" fmla="*/ 81 h 165"/>
                <a:gd name="T8" fmla="*/ 161 w 326"/>
                <a:gd name="T9" fmla="*/ 105 h 165"/>
                <a:gd name="T10" fmla="*/ 123 w 326"/>
                <a:gd name="T11" fmla="*/ 123 h 165"/>
                <a:gd name="T12" fmla="*/ 85 w 326"/>
                <a:gd name="T13" fmla="*/ 139 h 165"/>
                <a:gd name="T14" fmla="*/ 42 w 326"/>
                <a:gd name="T15" fmla="*/ 151 h 165"/>
                <a:gd name="T16" fmla="*/ 0 w 326"/>
                <a:gd name="T17" fmla="*/ 158 h 165"/>
                <a:gd name="T18" fmla="*/ 51 w 326"/>
                <a:gd name="T19" fmla="*/ 165 h 165"/>
                <a:gd name="T20" fmla="*/ 99 w 326"/>
                <a:gd name="T21" fmla="*/ 164 h 165"/>
                <a:gd name="T22" fmla="*/ 141 w 326"/>
                <a:gd name="T23" fmla="*/ 153 h 165"/>
                <a:gd name="T24" fmla="*/ 183 w 326"/>
                <a:gd name="T25" fmla="*/ 138 h 165"/>
                <a:gd name="T26" fmla="*/ 220 w 326"/>
                <a:gd name="T27" fmla="*/ 114 h 165"/>
                <a:gd name="T28" fmla="*/ 257 w 326"/>
                <a:gd name="T29" fmla="*/ 87 h 165"/>
                <a:gd name="T30" fmla="*/ 291 w 326"/>
                <a:gd name="T31" fmla="*/ 55 h 165"/>
                <a:gd name="T32" fmla="*/ 326 w 326"/>
                <a:gd name="T33" fmla="*/ 23 h 165"/>
                <a:gd name="T34" fmla="*/ 316 w 326"/>
                <a:gd name="T35" fmla="*/ 17 h 165"/>
                <a:gd name="T36" fmla="*/ 308 w 326"/>
                <a:gd name="T37" fmla="*/ 12 h 165"/>
                <a:gd name="T38" fmla="*/ 299 w 326"/>
                <a:gd name="T39" fmla="*/ 6 h 165"/>
                <a:gd name="T40" fmla="*/ 292 w 326"/>
                <a:gd name="T41" fmla="*/ 0 h 16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26"/>
                <a:gd name="T64" fmla="*/ 0 h 165"/>
                <a:gd name="T65" fmla="*/ 326 w 326"/>
                <a:gd name="T66" fmla="*/ 165 h 16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26" h="165">
                  <a:moveTo>
                    <a:pt x="292" y="0"/>
                  </a:moveTo>
                  <a:lnTo>
                    <a:pt x="260" y="29"/>
                  </a:lnTo>
                  <a:lnTo>
                    <a:pt x="229" y="57"/>
                  </a:lnTo>
                  <a:lnTo>
                    <a:pt x="195" y="81"/>
                  </a:lnTo>
                  <a:lnTo>
                    <a:pt x="161" y="105"/>
                  </a:lnTo>
                  <a:lnTo>
                    <a:pt x="123" y="123"/>
                  </a:lnTo>
                  <a:lnTo>
                    <a:pt x="85" y="139"/>
                  </a:lnTo>
                  <a:lnTo>
                    <a:pt x="42" y="151"/>
                  </a:lnTo>
                  <a:lnTo>
                    <a:pt x="0" y="158"/>
                  </a:lnTo>
                  <a:lnTo>
                    <a:pt x="51" y="165"/>
                  </a:lnTo>
                  <a:lnTo>
                    <a:pt x="99" y="164"/>
                  </a:lnTo>
                  <a:lnTo>
                    <a:pt x="141" y="153"/>
                  </a:lnTo>
                  <a:lnTo>
                    <a:pt x="183" y="138"/>
                  </a:lnTo>
                  <a:lnTo>
                    <a:pt x="220" y="114"/>
                  </a:lnTo>
                  <a:lnTo>
                    <a:pt x="257" y="87"/>
                  </a:lnTo>
                  <a:lnTo>
                    <a:pt x="291" y="55"/>
                  </a:lnTo>
                  <a:lnTo>
                    <a:pt x="326" y="23"/>
                  </a:lnTo>
                  <a:lnTo>
                    <a:pt x="316" y="17"/>
                  </a:lnTo>
                  <a:lnTo>
                    <a:pt x="308" y="12"/>
                  </a:lnTo>
                  <a:lnTo>
                    <a:pt x="299" y="6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6" name="Freeform 58"/>
            <p:cNvSpPr>
              <a:spLocks/>
            </p:cNvSpPr>
            <p:nvPr/>
          </p:nvSpPr>
          <p:spPr bwMode="auto">
            <a:xfrm>
              <a:off x="5046" y="1900"/>
              <a:ext cx="28" cy="100"/>
            </a:xfrm>
            <a:custGeom>
              <a:avLst/>
              <a:gdLst>
                <a:gd name="T0" fmla="*/ 84 w 86"/>
                <a:gd name="T1" fmla="*/ 0 h 201"/>
                <a:gd name="T2" fmla="*/ 74 w 86"/>
                <a:gd name="T3" fmla="*/ 3 h 201"/>
                <a:gd name="T4" fmla="*/ 64 w 86"/>
                <a:gd name="T5" fmla="*/ 9 h 201"/>
                <a:gd name="T6" fmla="*/ 54 w 86"/>
                <a:gd name="T7" fmla="*/ 14 h 201"/>
                <a:gd name="T8" fmla="*/ 45 w 86"/>
                <a:gd name="T9" fmla="*/ 19 h 201"/>
                <a:gd name="T10" fmla="*/ 36 w 86"/>
                <a:gd name="T11" fmla="*/ 24 h 201"/>
                <a:gd name="T12" fmla="*/ 27 w 86"/>
                <a:gd name="T13" fmla="*/ 30 h 201"/>
                <a:gd name="T14" fmla="*/ 17 w 86"/>
                <a:gd name="T15" fmla="*/ 35 h 201"/>
                <a:gd name="T16" fmla="*/ 9 w 86"/>
                <a:gd name="T17" fmla="*/ 41 h 201"/>
                <a:gd name="T18" fmla="*/ 5 w 86"/>
                <a:gd name="T19" fmla="*/ 67 h 201"/>
                <a:gd name="T20" fmla="*/ 3 w 86"/>
                <a:gd name="T21" fmla="*/ 95 h 201"/>
                <a:gd name="T22" fmla="*/ 0 w 86"/>
                <a:gd name="T23" fmla="*/ 120 h 201"/>
                <a:gd name="T24" fmla="*/ 2 w 86"/>
                <a:gd name="T25" fmla="*/ 144 h 201"/>
                <a:gd name="T26" fmla="*/ 3 w 86"/>
                <a:gd name="T27" fmla="*/ 164 h 201"/>
                <a:gd name="T28" fmla="*/ 10 w 86"/>
                <a:gd name="T29" fmla="*/ 181 h 201"/>
                <a:gd name="T30" fmla="*/ 19 w 86"/>
                <a:gd name="T31" fmla="*/ 193 h 201"/>
                <a:gd name="T32" fmla="*/ 33 w 86"/>
                <a:gd name="T33" fmla="*/ 201 h 201"/>
                <a:gd name="T34" fmla="*/ 54 w 86"/>
                <a:gd name="T35" fmla="*/ 190 h 201"/>
                <a:gd name="T36" fmla="*/ 69 w 86"/>
                <a:gd name="T37" fmla="*/ 175 h 201"/>
                <a:gd name="T38" fmla="*/ 79 w 86"/>
                <a:gd name="T39" fmla="*/ 152 h 201"/>
                <a:gd name="T40" fmla="*/ 86 w 86"/>
                <a:gd name="T41" fmla="*/ 128 h 201"/>
                <a:gd name="T42" fmla="*/ 86 w 86"/>
                <a:gd name="T43" fmla="*/ 97 h 201"/>
                <a:gd name="T44" fmla="*/ 86 w 86"/>
                <a:gd name="T45" fmla="*/ 66 h 201"/>
                <a:gd name="T46" fmla="*/ 85 w 86"/>
                <a:gd name="T47" fmla="*/ 32 h 201"/>
                <a:gd name="T48" fmla="*/ 84 w 86"/>
                <a:gd name="T49" fmla="*/ 0 h 20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6"/>
                <a:gd name="T76" fmla="*/ 0 h 201"/>
                <a:gd name="T77" fmla="*/ 86 w 86"/>
                <a:gd name="T78" fmla="*/ 201 h 20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6" h="201">
                  <a:moveTo>
                    <a:pt x="84" y="0"/>
                  </a:moveTo>
                  <a:lnTo>
                    <a:pt x="74" y="3"/>
                  </a:lnTo>
                  <a:lnTo>
                    <a:pt x="64" y="9"/>
                  </a:lnTo>
                  <a:lnTo>
                    <a:pt x="54" y="14"/>
                  </a:lnTo>
                  <a:lnTo>
                    <a:pt x="45" y="19"/>
                  </a:lnTo>
                  <a:lnTo>
                    <a:pt x="36" y="24"/>
                  </a:lnTo>
                  <a:lnTo>
                    <a:pt x="27" y="30"/>
                  </a:lnTo>
                  <a:lnTo>
                    <a:pt x="17" y="35"/>
                  </a:lnTo>
                  <a:lnTo>
                    <a:pt x="9" y="41"/>
                  </a:lnTo>
                  <a:lnTo>
                    <a:pt x="5" y="67"/>
                  </a:lnTo>
                  <a:lnTo>
                    <a:pt x="3" y="95"/>
                  </a:lnTo>
                  <a:lnTo>
                    <a:pt x="0" y="120"/>
                  </a:lnTo>
                  <a:lnTo>
                    <a:pt x="2" y="144"/>
                  </a:lnTo>
                  <a:lnTo>
                    <a:pt x="3" y="164"/>
                  </a:lnTo>
                  <a:lnTo>
                    <a:pt x="10" y="181"/>
                  </a:lnTo>
                  <a:lnTo>
                    <a:pt x="19" y="193"/>
                  </a:lnTo>
                  <a:lnTo>
                    <a:pt x="33" y="201"/>
                  </a:lnTo>
                  <a:lnTo>
                    <a:pt x="54" y="190"/>
                  </a:lnTo>
                  <a:lnTo>
                    <a:pt x="69" y="175"/>
                  </a:lnTo>
                  <a:lnTo>
                    <a:pt x="79" y="152"/>
                  </a:lnTo>
                  <a:lnTo>
                    <a:pt x="86" y="128"/>
                  </a:lnTo>
                  <a:lnTo>
                    <a:pt x="86" y="97"/>
                  </a:lnTo>
                  <a:lnTo>
                    <a:pt x="86" y="66"/>
                  </a:lnTo>
                  <a:lnTo>
                    <a:pt x="85" y="32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B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7" name="Freeform 59"/>
            <p:cNvSpPr>
              <a:spLocks/>
            </p:cNvSpPr>
            <p:nvPr/>
          </p:nvSpPr>
          <p:spPr bwMode="auto">
            <a:xfrm>
              <a:off x="5254" y="2021"/>
              <a:ext cx="368" cy="508"/>
            </a:xfrm>
            <a:custGeom>
              <a:avLst/>
              <a:gdLst>
                <a:gd name="T0" fmla="*/ 1102 w 1102"/>
                <a:gd name="T1" fmla="*/ 118 h 1016"/>
                <a:gd name="T2" fmla="*/ 1057 w 1102"/>
                <a:gd name="T3" fmla="*/ 225 h 1016"/>
                <a:gd name="T4" fmla="*/ 1012 w 1102"/>
                <a:gd name="T5" fmla="*/ 327 h 1016"/>
                <a:gd name="T6" fmla="*/ 957 w 1102"/>
                <a:gd name="T7" fmla="*/ 426 h 1016"/>
                <a:gd name="T8" fmla="*/ 882 w 1102"/>
                <a:gd name="T9" fmla="*/ 529 h 1016"/>
                <a:gd name="T10" fmla="*/ 773 w 1102"/>
                <a:gd name="T11" fmla="*/ 634 h 1016"/>
                <a:gd name="T12" fmla="*/ 625 w 1102"/>
                <a:gd name="T13" fmla="*/ 749 h 1016"/>
                <a:gd name="T14" fmla="*/ 423 w 1102"/>
                <a:gd name="T15" fmla="*/ 874 h 1016"/>
                <a:gd name="T16" fmla="*/ 162 w 1102"/>
                <a:gd name="T17" fmla="*/ 1016 h 1016"/>
                <a:gd name="T18" fmla="*/ 100 w 1102"/>
                <a:gd name="T19" fmla="*/ 909 h 1016"/>
                <a:gd name="T20" fmla="*/ 50 w 1102"/>
                <a:gd name="T21" fmla="*/ 805 h 1016"/>
                <a:gd name="T22" fmla="*/ 15 w 1102"/>
                <a:gd name="T23" fmla="*/ 703 h 1016"/>
                <a:gd name="T24" fmla="*/ 0 w 1102"/>
                <a:gd name="T25" fmla="*/ 604 h 1016"/>
                <a:gd name="T26" fmla="*/ 1 w 1102"/>
                <a:gd name="T27" fmla="*/ 504 h 1016"/>
                <a:gd name="T28" fmla="*/ 28 w 1102"/>
                <a:gd name="T29" fmla="*/ 408 h 1016"/>
                <a:gd name="T30" fmla="*/ 80 w 1102"/>
                <a:gd name="T31" fmla="*/ 311 h 1016"/>
                <a:gd name="T32" fmla="*/ 162 w 1102"/>
                <a:gd name="T33" fmla="*/ 217 h 1016"/>
                <a:gd name="T34" fmla="*/ 180 w 1102"/>
                <a:gd name="T35" fmla="*/ 217 h 1016"/>
                <a:gd name="T36" fmla="*/ 199 w 1102"/>
                <a:gd name="T37" fmla="*/ 218 h 1016"/>
                <a:gd name="T38" fmla="*/ 217 w 1102"/>
                <a:gd name="T39" fmla="*/ 220 h 1016"/>
                <a:gd name="T40" fmla="*/ 235 w 1102"/>
                <a:gd name="T41" fmla="*/ 222 h 1016"/>
                <a:gd name="T42" fmla="*/ 254 w 1102"/>
                <a:gd name="T43" fmla="*/ 222 h 1016"/>
                <a:gd name="T44" fmla="*/ 272 w 1102"/>
                <a:gd name="T45" fmla="*/ 225 h 1016"/>
                <a:gd name="T46" fmla="*/ 290 w 1102"/>
                <a:gd name="T47" fmla="*/ 226 h 1016"/>
                <a:gd name="T48" fmla="*/ 310 w 1102"/>
                <a:gd name="T49" fmla="*/ 229 h 1016"/>
                <a:gd name="T50" fmla="*/ 347 w 1102"/>
                <a:gd name="T51" fmla="*/ 200 h 1016"/>
                <a:gd name="T52" fmla="*/ 385 w 1102"/>
                <a:gd name="T53" fmla="*/ 171 h 1016"/>
                <a:gd name="T54" fmla="*/ 422 w 1102"/>
                <a:gd name="T55" fmla="*/ 143 h 1016"/>
                <a:gd name="T56" fmla="*/ 460 w 1102"/>
                <a:gd name="T57" fmla="*/ 114 h 1016"/>
                <a:gd name="T58" fmla="*/ 498 w 1102"/>
                <a:gd name="T59" fmla="*/ 85 h 1016"/>
                <a:gd name="T60" fmla="*/ 536 w 1102"/>
                <a:gd name="T61" fmla="*/ 57 h 1016"/>
                <a:gd name="T62" fmla="*/ 574 w 1102"/>
                <a:gd name="T63" fmla="*/ 28 h 1016"/>
                <a:gd name="T64" fmla="*/ 612 w 1102"/>
                <a:gd name="T65" fmla="*/ 0 h 1016"/>
                <a:gd name="T66" fmla="*/ 652 w 1102"/>
                <a:gd name="T67" fmla="*/ 27 h 1016"/>
                <a:gd name="T68" fmla="*/ 703 w 1102"/>
                <a:gd name="T69" fmla="*/ 54 h 1016"/>
                <a:gd name="T70" fmla="*/ 760 w 1102"/>
                <a:gd name="T71" fmla="*/ 80 h 1016"/>
                <a:gd name="T72" fmla="*/ 825 w 1102"/>
                <a:gd name="T73" fmla="*/ 102 h 1016"/>
                <a:gd name="T74" fmla="*/ 892 w 1102"/>
                <a:gd name="T75" fmla="*/ 118 h 1016"/>
                <a:gd name="T76" fmla="*/ 964 w 1102"/>
                <a:gd name="T77" fmla="*/ 127 h 1016"/>
                <a:gd name="T78" fmla="*/ 1033 w 1102"/>
                <a:gd name="T79" fmla="*/ 127 h 1016"/>
                <a:gd name="T80" fmla="*/ 1102 w 1102"/>
                <a:gd name="T81" fmla="*/ 118 h 101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02"/>
                <a:gd name="T124" fmla="*/ 0 h 1016"/>
                <a:gd name="T125" fmla="*/ 1102 w 1102"/>
                <a:gd name="T126" fmla="*/ 1016 h 101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02" h="1016">
                  <a:moveTo>
                    <a:pt x="1102" y="118"/>
                  </a:moveTo>
                  <a:lnTo>
                    <a:pt x="1057" y="225"/>
                  </a:lnTo>
                  <a:lnTo>
                    <a:pt x="1012" y="327"/>
                  </a:lnTo>
                  <a:lnTo>
                    <a:pt x="957" y="426"/>
                  </a:lnTo>
                  <a:lnTo>
                    <a:pt x="882" y="529"/>
                  </a:lnTo>
                  <a:lnTo>
                    <a:pt x="773" y="634"/>
                  </a:lnTo>
                  <a:lnTo>
                    <a:pt x="625" y="749"/>
                  </a:lnTo>
                  <a:lnTo>
                    <a:pt x="423" y="874"/>
                  </a:lnTo>
                  <a:lnTo>
                    <a:pt x="162" y="1016"/>
                  </a:lnTo>
                  <a:lnTo>
                    <a:pt x="100" y="909"/>
                  </a:lnTo>
                  <a:lnTo>
                    <a:pt x="50" y="805"/>
                  </a:lnTo>
                  <a:lnTo>
                    <a:pt x="15" y="703"/>
                  </a:lnTo>
                  <a:lnTo>
                    <a:pt x="0" y="604"/>
                  </a:lnTo>
                  <a:lnTo>
                    <a:pt x="1" y="504"/>
                  </a:lnTo>
                  <a:lnTo>
                    <a:pt x="28" y="408"/>
                  </a:lnTo>
                  <a:lnTo>
                    <a:pt x="80" y="311"/>
                  </a:lnTo>
                  <a:lnTo>
                    <a:pt x="162" y="217"/>
                  </a:lnTo>
                  <a:lnTo>
                    <a:pt x="180" y="217"/>
                  </a:lnTo>
                  <a:lnTo>
                    <a:pt x="199" y="218"/>
                  </a:lnTo>
                  <a:lnTo>
                    <a:pt x="217" y="220"/>
                  </a:lnTo>
                  <a:lnTo>
                    <a:pt x="235" y="222"/>
                  </a:lnTo>
                  <a:lnTo>
                    <a:pt x="254" y="222"/>
                  </a:lnTo>
                  <a:lnTo>
                    <a:pt x="272" y="225"/>
                  </a:lnTo>
                  <a:lnTo>
                    <a:pt x="290" y="226"/>
                  </a:lnTo>
                  <a:lnTo>
                    <a:pt x="310" y="229"/>
                  </a:lnTo>
                  <a:lnTo>
                    <a:pt x="347" y="200"/>
                  </a:lnTo>
                  <a:lnTo>
                    <a:pt x="385" y="171"/>
                  </a:lnTo>
                  <a:lnTo>
                    <a:pt x="422" y="143"/>
                  </a:lnTo>
                  <a:lnTo>
                    <a:pt x="460" y="114"/>
                  </a:lnTo>
                  <a:lnTo>
                    <a:pt x="498" y="85"/>
                  </a:lnTo>
                  <a:lnTo>
                    <a:pt x="536" y="57"/>
                  </a:lnTo>
                  <a:lnTo>
                    <a:pt x="574" y="28"/>
                  </a:lnTo>
                  <a:lnTo>
                    <a:pt x="612" y="0"/>
                  </a:lnTo>
                  <a:lnTo>
                    <a:pt x="652" y="27"/>
                  </a:lnTo>
                  <a:lnTo>
                    <a:pt x="703" y="54"/>
                  </a:lnTo>
                  <a:lnTo>
                    <a:pt x="760" y="80"/>
                  </a:lnTo>
                  <a:lnTo>
                    <a:pt x="825" y="102"/>
                  </a:lnTo>
                  <a:lnTo>
                    <a:pt x="892" y="118"/>
                  </a:lnTo>
                  <a:lnTo>
                    <a:pt x="964" y="127"/>
                  </a:lnTo>
                  <a:lnTo>
                    <a:pt x="1033" y="127"/>
                  </a:lnTo>
                  <a:lnTo>
                    <a:pt x="1102" y="118"/>
                  </a:lnTo>
                  <a:close/>
                </a:path>
              </a:pathLst>
            </a:custGeom>
            <a:solidFill>
              <a:srgbClr val="B86B0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8" name="Freeform 60"/>
            <p:cNvSpPr>
              <a:spLocks/>
            </p:cNvSpPr>
            <p:nvPr/>
          </p:nvSpPr>
          <p:spPr bwMode="auto">
            <a:xfrm>
              <a:off x="5269" y="2038"/>
              <a:ext cx="331" cy="458"/>
            </a:xfrm>
            <a:custGeom>
              <a:avLst/>
              <a:gdLst>
                <a:gd name="T0" fmla="*/ 994 w 994"/>
                <a:gd name="T1" fmla="*/ 107 h 916"/>
                <a:gd name="T2" fmla="*/ 953 w 994"/>
                <a:gd name="T3" fmla="*/ 203 h 916"/>
                <a:gd name="T4" fmla="*/ 914 w 994"/>
                <a:gd name="T5" fmla="*/ 295 h 916"/>
                <a:gd name="T6" fmla="*/ 864 w 994"/>
                <a:gd name="T7" fmla="*/ 384 h 916"/>
                <a:gd name="T8" fmla="*/ 796 w 994"/>
                <a:gd name="T9" fmla="*/ 476 h 916"/>
                <a:gd name="T10" fmla="*/ 699 w 994"/>
                <a:gd name="T11" fmla="*/ 571 h 916"/>
                <a:gd name="T12" fmla="*/ 565 w 994"/>
                <a:gd name="T13" fmla="*/ 674 h 916"/>
                <a:gd name="T14" fmla="*/ 384 w 994"/>
                <a:gd name="T15" fmla="*/ 788 h 916"/>
                <a:gd name="T16" fmla="*/ 147 w 994"/>
                <a:gd name="T17" fmla="*/ 916 h 916"/>
                <a:gd name="T18" fmla="*/ 91 w 994"/>
                <a:gd name="T19" fmla="*/ 819 h 916"/>
                <a:gd name="T20" fmla="*/ 47 w 994"/>
                <a:gd name="T21" fmla="*/ 725 h 916"/>
                <a:gd name="T22" fmla="*/ 14 w 994"/>
                <a:gd name="T23" fmla="*/ 632 h 916"/>
                <a:gd name="T24" fmla="*/ 0 w 994"/>
                <a:gd name="T25" fmla="*/ 544 h 916"/>
                <a:gd name="T26" fmla="*/ 3 w 994"/>
                <a:gd name="T27" fmla="*/ 453 h 916"/>
                <a:gd name="T28" fmla="*/ 27 w 994"/>
                <a:gd name="T29" fmla="*/ 366 h 916"/>
                <a:gd name="T30" fmla="*/ 74 w 994"/>
                <a:gd name="T31" fmla="*/ 280 h 916"/>
                <a:gd name="T32" fmla="*/ 147 w 994"/>
                <a:gd name="T33" fmla="*/ 196 h 916"/>
                <a:gd name="T34" fmla="*/ 163 w 994"/>
                <a:gd name="T35" fmla="*/ 196 h 916"/>
                <a:gd name="T36" fmla="*/ 180 w 994"/>
                <a:gd name="T37" fmla="*/ 198 h 916"/>
                <a:gd name="T38" fmla="*/ 197 w 994"/>
                <a:gd name="T39" fmla="*/ 199 h 916"/>
                <a:gd name="T40" fmla="*/ 214 w 994"/>
                <a:gd name="T41" fmla="*/ 200 h 916"/>
                <a:gd name="T42" fmla="*/ 230 w 994"/>
                <a:gd name="T43" fmla="*/ 200 h 916"/>
                <a:gd name="T44" fmla="*/ 247 w 994"/>
                <a:gd name="T45" fmla="*/ 203 h 916"/>
                <a:gd name="T46" fmla="*/ 264 w 994"/>
                <a:gd name="T47" fmla="*/ 203 h 916"/>
                <a:gd name="T48" fmla="*/ 281 w 994"/>
                <a:gd name="T49" fmla="*/ 205 h 916"/>
                <a:gd name="T50" fmla="*/ 315 w 994"/>
                <a:gd name="T51" fmla="*/ 179 h 916"/>
                <a:gd name="T52" fmla="*/ 349 w 994"/>
                <a:gd name="T53" fmla="*/ 153 h 916"/>
                <a:gd name="T54" fmla="*/ 383 w 994"/>
                <a:gd name="T55" fmla="*/ 127 h 916"/>
                <a:gd name="T56" fmla="*/ 417 w 994"/>
                <a:gd name="T57" fmla="*/ 102 h 916"/>
                <a:gd name="T58" fmla="*/ 451 w 994"/>
                <a:gd name="T59" fmla="*/ 76 h 916"/>
                <a:gd name="T60" fmla="*/ 485 w 994"/>
                <a:gd name="T61" fmla="*/ 51 h 916"/>
                <a:gd name="T62" fmla="*/ 518 w 994"/>
                <a:gd name="T63" fmla="*/ 25 h 916"/>
                <a:gd name="T64" fmla="*/ 552 w 994"/>
                <a:gd name="T65" fmla="*/ 0 h 916"/>
                <a:gd name="T66" fmla="*/ 592 w 994"/>
                <a:gd name="T67" fmla="*/ 13 h 916"/>
                <a:gd name="T68" fmla="*/ 641 w 994"/>
                <a:gd name="T69" fmla="*/ 32 h 916"/>
                <a:gd name="T70" fmla="*/ 695 w 994"/>
                <a:gd name="T71" fmla="*/ 50 h 916"/>
                <a:gd name="T72" fmla="*/ 754 w 994"/>
                <a:gd name="T73" fmla="*/ 70 h 916"/>
                <a:gd name="T74" fmla="*/ 815 w 994"/>
                <a:gd name="T75" fmla="*/ 85 h 916"/>
                <a:gd name="T76" fmla="*/ 876 w 994"/>
                <a:gd name="T77" fmla="*/ 98 h 916"/>
                <a:gd name="T78" fmla="*/ 936 w 994"/>
                <a:gd name="T79" fmla="*/ 105 h 916"/>
                <a:gd name="T80" fmla="*/ 994 w 994"/>
                <a:gd name="T81" fmla="*/ 107 h 91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94"/>
                <a:gd name="T124" fmla="*/ 0 h 916"/>
                <a:gd name="T125" fmla="*/ 994 w 994"/>
                <a:gd name="T126" fmla="*/ 916 h 91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94" h="916">
                  <a:moveTo>
                    <a:pt x="994" y="107"/>
                  </a:moveTo>
                  <a:lnTo>
                    <a:pt x="953" y="203"/>
                  </a:lnTo>
                  <a:lnTo>
                    <a:pt x="914" y="295"/>
                  </a:lnTo>
                  <a:lnTo>
                    <a:pt x="864" y="384"/>
                  </a:lnTo>
                  <a:lnTo>
                    <a:pt x="796" y="476"/>
                  </a:lnTo>
                  <a:lnTo>
                    <a:pt x="699" y="571"/>
                  </a:lnTo>
                  <a:lnTo>
                    <a:pt x="565" y="674"/>
                  </a:lnTo>
                  <a:lnTo>
                    <a:pt x="384" y="788"/>
                  </a:lnTo>
                  <a:lnTo>
                    <a:pt x="147" y="916"/>
                  </a:lnTo>
                  <a:lnTo>
                    <a:pt x="91" y="819"/>
                  </a:lnTo>
                  <a:lnTo>
                    <a:pt x="47" y="725"/>
                  </a:lnTo>
                  <a:lnTo>
                    <a:pt x="14" y="632"/>
                  </a:lnTo>
                  <a:lnTo>
                    <a:pt x="0" y="544"/>
                  </a:lnTo>
                  <a:lnTo>
                    <a:pt x="3" y="453"/>
                  </a:lnTo>
                  <a:lnTo>
                    <a:pt x="27" y="366"/>
                  </a:lnTo>
                  <a:lnTo>
                    <a:pt x="74" y="280"/>
                  </a:lnTo>
                  <a:lnTo>
                    <a:pt x="147" y="196"/>
                  </a:lnTo>
                  <a:lnTo>
                    <a:pt x="163" y="196"/>
                  </a:lnTo>
                  <a:lnTo>
                    <a:pt x="180" y="198"/>
                  </a:lnTo>
                  <a:lnTo>
                    <a:pt x="197" y="199"/>
                  </a:lnTo>
                  <a:lnTo>
                    <a:pt x="214" y="200"/>
                  </a:lnTo>
                  <a:lnTo>
                    <a:pt x="230" y="200"/>
                  </a:lnTo>
                  <a:lnTo>
                    <a:pt x="247" y="203"/>
                  </a:lnTo>
                  <a:lnTo>
                    <a:pt x="264" y="203"/>
                  </a:lnTo>
                  <a:lnTo>
                    <a:pt x="281" y="205"/>
                  </a:lnTo>
                  <a:lnTo>
                    <a:pt x="315" y="179"/>
                  </a:lnTo>
                  <a:lnTo>
                    <a:pt x="349" y="153"/>
                  </a:lnTo>
                  <a:lnTo>
                    <a:pt x="383" y="127"/>
                  </a:lnTo>
                  <a:lnTo>
                    <a:pt x="417" y="102"/>
                  </a:lnTo>
                  <a:lnTo>
                    <a:pt x="451" y="76"/>
                  </a:lnTo>
                  <a:lnTo>
                    <a:pt x="485" y="51"/>
                  </a:lnTo>
                  <a:lnTo>
                    <a:pt x="518" y="25"/>
                  </a:lnTo>
                  <a:lnTo>
                    <a:pt x="552" y="0"/>
                  </a:lnTo>
                  <a:lnTo>
                    <a:pt x="592" y="13"/>
                  </a:lnTo>
                  <a:lnTo>
                    <a:pt x="641" y="32"/>
                  </a:lnTo>
                  <a:lnTo>
                    <a:pt x="695" y="50"/>
                  </a:lnTo>
                  <a:lnTo>
                    <a:pt x="754" y="70"/>
                  </a:lnTo>
                  <a:lnTo>
                    <a:pt x="815" y="85"/>
                  </a:lnTo>
                  <a:lnTo>
                    <a:pt x="876" y="98"/>
                  </a:lnTo>
                  <a:lnTo>
                    <a:pt x="936" y="105"/>
                  </a:lnTo>
                  <a:lnTo>
                    <a:pt x="994" y="107"/>
                  </a:lnTo>
                  <a:close/>
                </a:path>
              </a:pathLst>
            </a:custGeom>
            <a:solidFill>
              <a:srgbClr val="C478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49" name="Freeform 61"/>
            <p:cNvSpPr>
              <a:spLocks/>
            </p:cNvSpPr>
            <p:nvPr/>
          </p:nvSpPr>
          <p:spPr bwMode="auto">
            <a:xfrm>
              <a:off x="5284" y="2055"/>
              <a:ext cx="295" cy="408"/>
            </a:xfrm>
            <a:custGeom>
              <a:avLst/>
              <a:gdLst>
                <a:gd name="T0" fmla="*/ 885 w 885"/>
                <a:gd name="T1" fmla="*/ 95 h 817"/>
                <a:gd name="T2" fmla="*/ 848 w 885"/>
                <a:gd name="T3" fmla="*/ 180 h 817"/>
                <a:gd name="T4" fmla="*/ 812 w 885"/>
                <a:gd name="T5" fmla="*/ 262 h 817"/>
                <a:gd name="T6" fmla="*/ 768 w 885"/>
                <a:gd name="T7" fmla="*/ 342 h 817"/>
                <a:gd name="T8" fmla="*/ 707 w 885"/>
                <a:gd name="T9" fmla="*/ 424 h 817"/>
                <a:gd name="T10" fmla="*/ 621 w 885"/>
                <a:gd name="T11" fmla="*/ 509 h 817"/>
                <a:gd name="T12" fmla="*/ 501 w 885"/>
                <a:gd name="T13" fmla="*/ 602 h 817"/>
                <a:gd name="T14" fmla="*/ 340 w 885"/>
                <a:gd name="T15" fmla="*/ 702 h 817"/>
                <a:gd name="T16" fmla="*/ 131 w 885"/>
                <a:gd name="T17" fmla="*/ 817 h 817"/>
                <a:gd name="T18" fmla="*/ 80 w 885"/>
                <a:gd name="T19" fmla="*/ 730 h 817"/>
                <a:gd name="T20" fmla="*/ 41 w 885"/>
                <a:gd name="T21" fmla="*/ 648 h 817"/>
                <a:gd name="T22" fmla="*/ 13 w 885"/>
                <a:gd name="T23" fmla="*/ 564 h 817"/>
                <a:gd name="T24" fmla="*/ 0 w 885"/>
                <a:gd name="T25" fmla="*/ 486 h 817"/>
                <a:gd name="T26" fmla="*/ 1 w 885"/>
                <a:gd name="T27" fmla="*/ 406 h 817"/>
                <a:gd name="T28" fmla="*/ 23 w 885"/>
                <a:gd name="T29" fmla="*/ 328 h 817"/>
                <a:gd name="T30" fmla="*/ 65 w 885"/>
                <a:gd name="T31" fmla="*/ 251 h 817"/>
                <a:gd name="T32" fmla="*/ 131 w 885"/>
                <a:gd name="T33" fmla="*/ 175 h 817"/>
                <a:gd name="T34" fmla="*/ 145 w 885"/>
                <a:gd name="T35" fmla="*/ 175 h 817"/>
                <a:gd name="T36" fmla="*/ 159 w 885"/>
                <a:gd name="T37" fmla="*/ 176 h 817"/>
                <a:gd name="T38" fmla="*/ 174 w 885"/>
                <a:gd name="T39" fmla="*/ 178 h 817"/>
                <a:gd name="T40" fmla="*/ 189 w 885"/>
                <a:gd name="T41" fmla="*/ 179 h 817"/>
                <a:gd name="T42" fmla="*/ 203 w 885"/>
                <a:gd name="T43" fmla="*/ 179 h 817"/>
                <a:gd name="T44" fmla="*/ 219 w 885"/>
                <a:gd name="T45" fmla="*/ 181 h 817"/>
                <a:gd name="T46" fmla="*/ 233 w 885"/>
                <a:gd name="T47" fmla="*/ 181 h 817"/>
                <a:gd name="T48" fmla="*/ 248 w 885"/>
                <a:gd name="T49" fmla="*/ 184 h 817"/>
                <a:gd name="T50" fmla="*/ 278 w 885"/>
                <a:gd name="T51" fmla="*/ 161 h 817"/>
                <a:gd name="T52" fmla="*/ 309 w 885"/>
                <a:gd name="T53" fmla="*/ 138 h 817"/>
                <a:gd name="T54" fmla="*/ 339 w 885"/>
                <a:gd name="T55" fmla="*/ 115 h 817"/>
                <a:gd name="T56" fmla="*/ 370 w 885"/>
                <a:gd name="T57" fmla="*/ 93 h 817"/>
                <a:gd name="T58" fmla="*/ 399 w 885"/>
                <a:gd name="T59" fmla="*/ 69 h 817"/>
                <a:gd name="T60" fmla="*/ 429 w 885"/>
                <a:gd name="T61" fmla="*/ 46 h 817"/>
                <a:gd name="T62" fmla="*/ 460 w 885"/>
                <a:gd name="T63" fmla="*/ 22 h 817"/>
                <a:gd name="T64" fmla="*/ 491 w 885"/>
                <a:gd name="T65" fmla="*/ 0 h 817"/>
                <a:gd name="T66" fmla="*/ 531 w 885"/>
                <a:gd name="T67" fmla="*/ 1 h 817"/>
                <a:gd name="T68" fmla="*/ 577 w 885"/>
                <a:gd name="T69" fmla="*/ 10 h 817"/>
                <a:gd name="T70" fmla="*/ 627 w 885"/>
                <a:gd name="T71" fmla="*/ 22 h 817"/>
                <a:gd name="T72" fmla="*/ 680 w 885"/>
                <a:gd name="T73" fmla="*/ 38 h 817"/>
                <a:gd name="T74" fmla="*/ 733 w 885"/>
                <a:gd name="T75" fmla="*/ 54 h 817"/>
                <a:gd name="T76" fmla="*/ 786 w 885"/>
                <a:gd name="T77" fmla="*/ 69 h 817"/>
                <a:gd name="T78" fmla="*/ 837 w 885"/>
                <a:gd name="T79" fmla="*/ 84 h 817"/>
                <a:gd name="T80" fmla="*/ 885 w 885"/>
                <a:gd name="T81" fmla="*/ 95 h 81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85"/>
                <a:gd name="T124" fmla="*/ 0 h 817"/>
                <a:gd name="T125" fmla="*/ 885 w 885"/>
                <a:gd name="T126" fmla="*/ 817 h 81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85" h="817">
                  <a:moveTo>
                    <a:pt x="885" y="95"/>
                  </a:moveTo>
                  <a:lnTo>
                    <a:pt x="848" y="180"/>
                  </a:lnTo>
                  <a:lnTo>
                    <a:pt x="812" y="262"/>
                  </a:lnTo>
                  <a:lnTo>
                    <a:pt x="768" y="342"/>
                  </a:lnTo>
                  <a:lnTo>
                    <a:pt x="707" y="424"/>
                  </a:lnTo>
                  <a:lnTo>
                    <a:pt x="621" y="509"/>
                  </a:lnTo>
                  <a:lnTo>
                    <a:pt x="501" y="602"/>
                  </a:lnTo>
                  <a:lnTo>
                    <a:pt x="340" y="702"/>
                  </a:lnTo>
                  <a:lnTo>
                    <a:pt x="131" y="817"/>
                  </a:lnTo>
                  <a:lnTo>
                    <a:pt x="80" y="730"/>
                  </a:lnTo>
                  <a:lnTo>
                    <a:pt x="41" y="648"/>
                  </a:lnTo>
                  <a:lnTo>
                    <a:pt x="13" y="564"/>
                  </a:lnTo>
                  <a:lnTo>
                    <a:pt x="0" y="486"/>
                  </a:lnTo>
                  <a:lnTo>
                    <a:pt x="1" y="406"/>
                  </a:lnTo>
                  <a:lnTo>
                    <a:pt x="23" y="328"/>
                  </a:lnTo>
                  <a:lnTo>
                    <a:pt x="65" y="251"/>
                  </a:lnTo>
                  <a:lnTo>
                    <a:pt x="131" y="175"/>
                  </a:lnTo>
                  <a:lnTo>
                    <a:pt x="145" y="175"/>
                  </a:lnTo>
                  <a:lnTo>
                    <a:pt x="159" y="176"/>
                  </a:lnTo>
                  <a:lnTo>
                    <a:pt x="174" y="178"/>
                  </a:lnTo>
                  <a:lnTo>
                    <a:pt x="189" y="179"/>
                  </a:lnTo>
                  <a:lnTo>
                    <a:pt x="203" y="179"/>
                  </a:lnTo>
                  <a:lnTo>
                    <a:pt x="219" y="181"/>
                  </a:lnTo>
                  <a:lnTo>
                    <a:pt x="233" y="181"/>
                  </a:lnTo>
                  <a:lnTo>
                    <a:pt x="248" y="184"/>
                  </a:lnTo>
                  <a:lnTo>
                    <a:pt x="278" y="161"/>
                  </a:lnTo>
                  <a:lnTo>
                    <a:pt x="309" y="138"/>
                  </a:lnTo>
                  <a:lnTo>
                    <a:pt x="339" y="115"/>
                  </a:lnTo>
                  <a:lnTo>
                    <a:pt x="370" y="93"/>
                  </a:lnTo>
                  <a:lnTo>
                    <a:pt x="399" y="69"/>
                  </a:lnTo>
                  <a:lnTo>
                    <a:pt x="429" y="46"/>
                  </a:lnTo>
                  <a:lnTo>
                    <a:pt x="460" y="22"/>
                  </a:lnTo>
                  <a:lnTo>
                    <a:pt x="491" y="0"/>
                  </a:lnTo>
                  <a:lnTo>
                    <a:pt x="531" y="1"/>
                  </a:lnTo>
                  <a:lnTo>
                    <a:pt x="577" y="10"/>
                  </a:lnTo>
                  <a:lnTo>
                    <a:pt x="627" y="22"/>
                  </a:lnTo>
                  <a:lnTo>
                    <a:pt x="680" y="38"/>
                  </a:lnTo>
                  <a:lnTo>
                    <a:pt x="733" y="54"/>
                  </a:lnTo>
                  <a:lnTo>
                    <a:pt x="786" y="69"/>
                  </a:lnTo>
                  <a:lnTo>
                    <a:pt x="837" y="84"/>
                  </a:lnTo>
                  <a:lnTo>
                    <a:pt x="885" y="95"/>
                  </a:lnTo>
                  <a:close/>
                </a:path>
              </a:pathLst>
            </a:custGeom>
            <a:solidFill>
              <a:srgbClr val="D18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50" name="Freeform 62"/>
            <p:cNvSpPr>
              <a:spLocks/>
            </p:cNvSpPr>
            <p:nvPr/>
          </p:nvSpPr>
          <p:spPr bwMode="auto">
            <a:xfrm>
              <a:off x="5299" y="2066"/>
              <a:ext cx="260" cy="364"/>
            </a:xfrm>
            <a:custGeom>
              <a:avLst/>
              <a:gdLst>
                <a:gd name="T0" fmla="*/ 778 w 778"/>
                <a:gd name="T1" fmla="*/ 96 h 729"/>
                <a:gd name="T2" fmla="*/ 745 w 778"/>
                <a:gd name="T3" fmla="*/ 170 h 729"/>
                <a:gd name="T4" fmla="*/ 714 w 778"/>
                <a:gd name="T5" fmla="*/ 242 h 729"/>
                <a:gd name="T6" fmla="*/ 673 w 778"/>
                <a:gd name="T7" fmla="*/ 312 h 729"/>
                <a:gd name="T8" fmla="*/ 621 w 778"/>
                <a:gd name="T9" fmla="*/ 384 h 729"/>
                <a:gd name="T10" fmla="*/ 545 w 778"/>
                <a:gd name="T11" fmla="*/ 458 h 729"/>
                <a:gd name="T12" fmla="*/ 441 w 778"/>
                <a:gd name="T13" fmla="*/ 539 h 729"/>
                <a:gd name="T14" fmla="*/ 299 w 778"/>
                <a:gd name="T15" fmla="*/ 628 h 729"/>
                <a:gd name="T16" fmla="*/ 114 w 778"/>
                <a:gd name="T17" fmla="*/ 729 h 729"/>
                <a:gd name="T18" fmla="*/ 71 w 778"/>
                <a:gd name="T19" fmla="*/ 653 h 729"/>
                <a:gd name="T20" fmla="*/ 35 w 778"/>
                <a:gd name="T21" fmla="*/ 579 h 729"/>
                <a:gd name="T22" fmla="*/ 11 w 778"/>
                <a:gd name="T23" fmla="*/ 507 h 729"/>
                <a:gd name="T24" fmla="*/ 0 w 778"/>
                <a:gd name="T25" fmla="*/ 438 h 729"/>
                <a:gd name="T26" fmla="*/ 2 w 778"/>
                <a:gd name="T27" fmla="*/ 367 h 729"/>
                <a:gd name="T28" fmla="*/ 20 w 778"/>
                <a:gd name="T29" fmla="*/ 299 h 729"/>
                <a:gd name="T30" fmla="*/ 57 w 778"/>
                <a:gd name="T31" fmla="*/ 233 h 729"/>
                <a:gd name="T32" fmla="*/ 114 w 778"/>
                <a:gd name="T33" fmla="*/ 166 h 729"/>
                <a:gd name="T34" fmla="*/ 127 w 778"/>
                <a:gd name="T35" fmla="*/ 166 h 729"/>
                <a:gd name="T36" fmla="*/ 140 w 778"/>
                <a:gd name="T37" fmla="*/ 166 h 729"/>
                <a:gd name="T38" fmla="*/ 153 w 778"/>
                <a:gd name="T39" fmla="*/ 167 h 729"/>
                <a:gd name="T40" fmla="*/ 167 w 778"/>
                <a:gd name="T41" fmla="*/ 169 h 729"/>
                <a:gd name="T42" fmla="*/ 179 w 778"/>
                <a:gd name="T43" fmla="*/ 169 h 729"/>
                <a:gd name="T44" fmla="*/ 192 w 778"/>
                <a:gd name="T45" fmla="*/ 171 h 729"/>
                <a:gd name="T46" fmla="*/ 205 w 778"/>
                <a:gd name="T47" fmla="*/ 171 h 729"/>
                <a:gd name="T48" fmla="*/ 219 w 778"/>
                <a:gd name="T49" fmla="*/ 174 h 729"/>
                <a:gd name="T50" fmla="*/ 244 w 778"/>
                <a:gd name="T51" fmla="*/ 153 h 729"/>
                <a:gd name="T52" fmla="*/ 271 w 778"/>
                <a:gd name="T53" fmla="*/ 132 h 729"/>
                <a:gd name="T54" fmla="*/ 298 w 778"/>
                <a:gd name="T55" fmla="*/ 112 h 729"/>
                <a:gd name="T56" fmla="*/ 325 w 778"/>
                <a:gd name="T57" fmla="*/ 93 h 729"/>
                <a:gd name="T58" fmla="*/ 350 w 778"/>
                <a:gd name="T59" fmla="*/ 72 h 729"/>
                <a:gd name="T60" fmla="*/ 378 w 778"/>
                <a:gd name="T61" fmla="*/ 52 h 729"/>
                <a:gd name="T62" fmla="*/ 404 w 778"/>
                <a:gd name="T63" fmla="*/ 33 h 729"/>
                <a:gd name="T64" fmla="*/ 432 w 778"/>
                <a:gd name="T65" fmla="*/ 13 h 729"/>
                <a:gd name="T66" fmla="*/ 472 w 778"/>
                <a:gd name="T67" fmla="*/ 2 h 729"/>
                <a:gd name="T68" fmla="*/ 515 w 778"/>
                <a:gd name="T69" fmla="*/ 0 h 729"/>
                <a:gd name="T70" fmla="*/ 560 w 778"/>
                <a:gd name="T71" fmla="*/ 5 h 729"/>
                <a:gd name="T72" fmla="*/ 608 w 778"/>
                <a:gd name="T73" fmla="*/ 17 h 729"/>
                <a:gd name="T74" fmla="*/ 654 w 778"/>
                <a:gd name="T75" fmla="*/ 33 h 729"/>
                <a:gd name="T76" fmla="*/ 699 w 778"/>
                <a:gd name="T77" fmla="*/ 52 h 729"/>
                <a:gd name="T78" fmla="*/ 740 w 778"/>
                <a:gd name="T79" fmla="*/ 73 h 729"/>
                <a:gd name="T80" fmla="*/ 778 w 778"/>
                <a:gd name="T81" fmla="*/ 96 h 72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78"/>
                <a:gd name="T124" fmla="*/ 0 h 729"/>
                <a:gd name="T125" fmla="*/ 778 w 778"/>
                <a:gd name="T126" fmla="*/ 729 h 72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78" h="729">
                  <a:moveTo>
                    <a:pt x="778" y="96"/>
                  </a:moveTo>
                  <a:lnTo>
                    <a:pt x="745" y="170"/>
                  </a:lnTo>
                  <a:lnTo>
                    <a:pt x="714" y="242"/>
                  </a:lnTo>
                  <a:lnTo>
                    <a:pt x="673" y="312"/>
                  </a:lnTo>
                  <a:lnTo>
                    <a:pt x="621" y="384"/>
                  </a:lnTo>
                  <a:lnTo>
                    <a:pt x="545" y="458"/>
                  </a:lnTo>
                  <a:lnTo>
                    <a:pt x="441" y="539"/>
                  </a:lnTo>
                  <a:lnTo>
                    <a:pt x="299" y="628"/>
                  </a:lnTo>
                  <a:lnTo>
                    <a:pt x="114" y="729"/>
                  </a:lnTo>
                  <a:lnTo>
                    <a:pt x="71" y="653"/>
                  </a:lnTo>
                  <a:lnTo>
                    <a:pt x="35" y="579"/>
                  </a:lnTo>
                  <a:lnTo>
                    <a:pt x="11" y="507"/>
                  </a:lnTo>
                  <a:lnTo>
                    <a:pt x="0" y="438"/>
                  </a:lnTo>
                  <a:lnTo>
                    <a:pt x="2" y="367"/>
                  </a:lnTo>
                  <a:lnTo>
                    <a:pt x="20" y="299"/>
                  </a:lnTo>
                  <a:lnTo>
                    <a:pt x="57" y="233"/>
                  </a:lnTo>
                  <a:lnTo>
                    <a:pt x="114" y="166"/>
                  </a:lnTo>
                  <a:lnTo>
                    <a:pt x="127" y="166"/>
                  </a:lnTo>
                  <a:lnTo>
                    <a:pt x="140" y="166"/>
                  </a:lnTo>
                  <a:lnTo>
                    <a:pt x="153" y="167"/>
                  </a:lnTo>
                  <a:lnTo>
                    <a:pt x="167" y="169"/>
                  </a:lnTo>
                  <a:lnTo>
                    <a:pt x="179" y="169"/>
                  </a:lnTo>
                  <a:lnTo>
                    <a:pt x="192" y="171"/>
                  </a:lnTo>
                  <a:lnTo>
                    <a:pt x="205" y="171"/>
                  </a:lnTo>
                  <a:lnTo>
                    <a:pt x="219" y="174"/>
                  </a:lnTo>
                  <a:lnTo>
                    <a:pt x="244" y="153"/>
                  </a:lnTo>
                  <a:lnTo>
                    <a:pt x="271" y="132"/>
                  </a:lnTo>
                  <a:lnTo>
                    <a:pt x="298" y="112"/>
                  </a:lnTo>
                  <a:lnTo>
                    <a:pt x="325" y="93"/>
                  </a:lnTo>
                  <a:lnTo>
                    <a:pt x="350" y="72"/>
                  </a:lnTo>
                  <a:lnTo>
                    <a:pt x="378" y="52"/>
                  </a:lnTo>
                  <a:lnTo>
                    <a:pt x="404" y="33"/>
                  </a:lnTo>
                  <a:lnTo>
                    <a:pt x="432" y="13"/>
                  </a:lnTo>
                  <a:lnTo>
                    <a:pt x="472" y="2"/>
                  </a:lnTo>
                  <a:lnTo>
                    <a:pt x="515" y="0"/>
                  </a:lnTo>
                  <a:lnTo>
                    <a:pt x="560" y="5"/>
                  </a:lnTo>
                  <a:lnTo>
                    <a:pt x="608" y="17"/>
                  </a:lnTo>
                  <a:lnTo>
                    <a:pt x="654" y="33"/>
                  </a:lnTo>
                  <a:lnTo>
                    <a:pt x="699" y="52"/>
                  </a:lnTo>
                  <a:lnTo>
                    <a:pt x="740" y="73"/>
                  </a:lnTo>
                  <a:lnTo>
                    <a:pt x="778" y="96"/>
                  </a:lnTo>
                  <a:close/>
                </a:path>
              </a:pathLst>
            </a:custGeom>
            <a:solidFill>
              <a:srgbClr val="E09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51" name="Freeform 63"/>
            <p:cNvSpPr>
              <a:spLocks/>
            </p:cNvSpPr>
            <p:nvPr/>
          </p:nvSpPr>
          <p:spPr bwMode="auto">
            <a:xfrm>
              <a:off x="4951" y="1616"/>
              <a:ext cx="694" cy="469"/>
            </a:xfrm>
            <a:custGeom>
              <a:avLst/>
              <a:gdLst>
                <a:gd name="T0" fmla="*/ 568 w 2080"/>
                <a:gd name="T1" fmla="*/ 371 h 936"/>
                <a:gd name="T2" fmla="*/ 427 w 2080"/>
                <a:gd name="T3" fmla="*/ 439 h 936"/>
                <a:gd name="T4" fmla="*/ 271 w 2080"/>
                <a:gd name="T5" fmla="*/ 473 h 936"/>
                <a:gd name="T6" fmla="*/ 96 w 2080"/>
                <a:gd name="T7" fmla="*/ 466 h 936"/>
                <a:gd name="T8" fmla="*/ 110 w 2080"/>
                <a:gd name="T9" fmla="*/ 431 h 936"/>
                <a:gd name="T10" fmla="*/ 288 w 2080"/>
                <a:gd name="T11" fmla="*/ 375 h 936"/>
                <a:gd name="T12" fmla="*/ 422 w 2080"/>
                <a:gd name="T13" fmla="*/ 288 h 936"/>
                <a:gd name="T14" fmla="*/ 518 w 2080"/>
                <a:gd name="T15" fmla="*/ 180 h 936"/>
                <a:gd name="T16" fmla="*/ 698 w 2080"/>
                <a:gd name="T17" fmla="*/ 33 h 936"/>
                <a:gd name="T18" fmla="*/ 917 w 2080"/>
                <a:gd name="T19" fmla="*/ 10 h 936"/>
                <a:gd name="T20" fmla="*/ 1084 w 2080"/>
                <a:gd name="T21" fmla="*/ 110 h 936"/>
                <a:gd name="T22" fmla="*/ 1246 w 2080"/>
                <a:gd name="T23" fmla="*/ 224 h 936"/>
                <a:gd name="T24" fmla="*/ 1438 w 2080"/>
                <a:gd name="T25" fmla="*/ 296 h 936"/>
                <a:gd name="T26" fmla="*/ 1699 w 2080"/>
                <a:gd name="T27" fmla="*/ 405 h 936"/>
                <a:gd name="T28" fmla="*/ 1949 w 2080"/>
                <a:gd name="T29" fmla="*/ 544 h 936"/>
                <a:gd name="T30" fmla="*/ 2080 w 2080"/>
                <a:gd name="T31" fmla="*/ 710 h 936"/>
                <a:gd name="T32" fmla="*/ 2062 w 2080"/>
                <a:gd name="T33" fmla="*/ 817 h 936"/>
                <a:gd name="T34" fmla="*/ 2045 w 2080"/>
                <a:gd name="T35" fmla="*/ 849 h 936"/>
                <a:gd name="T36" fmla="*/ 2029 w 2080"/>
                <a:gd name="T37" fmla="*/ 880 h 936"/>
                <a:gd name="T38" fmla="*/ 2017 w 2080"/>
                <a:gd name="T39" fmla="*/ 911 h 936"/>
                <a:gd name="T40" fmla="*/ 1942 w 2080"/>
                <a:gd name="T41" fmla="*/ 936 h 936"/>
                <a:gd name="T42" fmla="*/ 1801 w 2080"/>
                <a:gd name="T43" fmla="*/ 927 h 936"/>
                <a:gd name="T44" fmla="*/ 1669 w 2080"/>
                <a:gd name="T45" fmla="*/ 889 h 936"/>
                <a:gd name="T46" fmla="*/ 1561 w 2080"/>
                <a:gd name="T47" fmla="*/ 836 h 936"/>
                <a:gd name="T48" fmla="*/ 1527 w 2080"/>
                <a:gd name="T49" fmla="*/ 805 h 936"/>
                <a:gd name="T50" fmla="*/ 1490 w 2080"/>
                <a:gd name="T51" fmla="*/ 762 h 936"/>
                <a:gd name="T52" fmla="*/ 1427 w 2080"/>
                <a:gd name="T53" fmla="*/ 681 h 936"/>
                <a:gd name="T54" fmla="*/ 1370 w 2080"/>
                <a:gd name="T55" fmla="*/ 597 h 936"/>
                <a:gd name="T56" fmla="*/ 1302 w 2080"/>
                <a:gd name="T57" fmla="*/ 512 h 936"/>
                <a:gd name="T58" fmla="*/ 1211 w 2080"/>
                <a:gd name="T59" fmla="*/ 473 h 936"/>
                <a:gd name="T60" fmla="*/ 1130 w 2080"/>
                <a:gd name="T61" fmla="*/ 448 h 936"/>
                <a:gd name="T62" fmla="*/ 1054 w 2080"/>
                <a:gd name="T63" fmla="*/ 423 h 936"/>
                <a:gd name="T64" fmla="*/ 978 w 2080"/>
                <a:gd name="T65" fmla="*/ 432 h 936"/>
                <a:gd name="T66" fmla="*/ 916 w 2080"/>
                <a:gd name="T67" fmla="*/ 531 h 936"/>
                <a:gd name="T68" fmla="*/ 944 w 2080"/>
                <a:gd name="T69" fmla="*/ 637 h 936"/>
                <a:gd name="T70" fmla="*/ 1041 w 2080"/>
                <a:gd name="T71" fmla="*/ 678 h 936"/>
                <a:gd name="T72" fmla="*/ 1182 w 2080"/>
                <a:gd name="T73" fmla="*/ 634 h 936"/>
                <a:gd name="T74" fmla="*/ 1223 w 2080"/>
                <a:gd name="T75" fmla="*/ 624 h 936"/>
                <a:gd name="T76" fmla="*/ 1133 w 2080"/>
                <a:gd name="T77" fmla="*/ 689 h 936"/>
                <a:gd name="T78" fmla="*/ 1024 w 2080"/>
                <a:gd name="T79" fmla="*/ 702 h 936"/>
                <a:gd name="T80" fmla="*/ 894 w 2080"/>
                <a:gd name="T81" fmla="*/ 661 h 936"/>
                <a:gd name="T82" fmla="*/ 756 w 2080"/>
                <a:gd name="T83" fmla="*/ 610 h 936"/>
                <a:gd name="T84" fmla="*/ 676 w 2080"/>
                <a:gd name="T85" fmla="*/ 561 h 936"/>
                <a:gd name="T86" fmla="*/ 642 w 2080"/>
                <a:gd name="T87" fmla="*/ 479 h 936"/>
                <a:gd name="T88" fmla="*/ 633 w 2080"/>
                <a:gd name="T89" fmla="*/ 379 h 9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080"/>
                <a:gd name="T136" fmla="*/ 0 h 936"/>
                <a:gd name="T137" fmla="*/ 2080 w 2080"/>
                <a:gd name="T138" fmla="*/ 936 h 9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080" h="936">
                  <a:moveTo>
                    <a:pt x="635" y="326"/>
                  </a:moveTo>
                  <a:lnTo>
                    <a:pt x="568" y="371"/>
                  </a:lnTo>
                  <a:lnTo>
                    <a:pt x="499" y="409"/>
                  </a:lnTo>
                  <a:lnTo>
                    <a:pt x="427" y="439"/>
                  </a:lnTo>
                  <a:lnTo>
                    <a:pt x="352" y="461"/>
                  </a:lnTo>
                  <a:lnTo>
                    <a:pt x="271" y="473"/>
                  </a:lnTo>
                  <a:lnTo>
                    <a:pt x="186" y="475"/>
                  </a:lnTo>
                  <a:lnTo>
                    <a:pt x="96" y="466"/>
                  </a:lnTo>
                  <a:lnTo>
                    <a:pt x="0" y="446"/>
                  </a:lnTo>
                  <a:lnTo>
                    <a:pt x="110" y="431"/>
                  </a:lnTo>
                  <a:lnTo>
                    <a:pt x="206" y="407"/>
                  </a:lnTo>
                  <a:lnTo>
                    <a:pt x="288" y="375"/>
                  </a:lnTo>
                  <a:lnTo>
                    <a:pt x="361" y="335"/>
                  </a:lnTo>
                  <a:lnTo>
                    <a:pt x="422" y="288"/>
                  </a:lnTo>
                  <a:lnTo>
                    <a:pt x="474" y="238"/>
                  </a:lnTo>
                  <a:lnTo>
                    <a:pt x="518" y="180"/>
                  </a:lnTo>
                  <a:lnTo>
                    <a:pt x="559" y="121"/>
                  </a:lnTo>
                  <a:lnTo>
                    <a:pt x="698" y="33"/>
                  </a:lnTo>
                  <a:lnTo>
                    <a:pt x="817" y="0"/>
                  </a:lnTo>
                  <a:lnTo>
                    <a:pt x="917" y="10"/>
                  </a:lnTo>
                  <a:lnTo>
                    <a:pt x="1005" y="52"/>
                  </a:lnTo>
                  <a:lnTo>
                    <a:pt x="1084" y="110"/>
                  </a:lnTo>
                  <a:lnTo>
                    <a:pt x="1164" y="172"/>
                  </a:lnTo>
                  <a:lnTo>
                    <a:pt x="1246" y="224"/>
                  </a:lnTo>
                  <a:lnTo>
                    <a:pt x="1338" y="258"/>
                  </a:lnTo>
                  <a:lnTo>
                    <a:pt x="1438" y="296"/>
                  </a:lnTo>
                  <a:lnTo>
                    <a:pt x="1564" y="346"/>
                  </a:lnTo>
                  <a:lnTo>
                    <a:pt x="1699" y="405"/>
                  </a:lnTo>
                  <a:lnTo>
                    <a:pt x="1833" y="471"/>
                  </a:lnTo>
                  <a:lnTo>
                    <a:pt x="1949" y="544"/>
                  </a:lnTo>
                  <a:lnTo>
                    <a:pt x="2036" y="624"/>
                  </a:lnTo>
                  <a:lnTo>
                    <a:pt x="2080" y="710"/>
                  </a:lnTo>
                  <a:lnTo>
                    <a:pt x="2070" y="802"/>
                  </a:lnTo>
                  <a:lnTo>
                    <a:pt x="2062" y="817"/>
                  </a:lnTo>
                  <a:lnTo>
                    <a:pt x="2053" y="833"/>
                  </a:lnTo>
                  <a:lnTo>
                    <a:pt x="2045" y="849"/>
                  </a:lnTo>
                  <a:lnTo>
                    <a:pt x="2038" y="866"/>
                  </a:lnTo>
                  <a:lnTo>
                    <a:pt x="2029" y="880"/>
                  </a:lnTo>
                  <a:lnTo>
                    <a:pt x="2024" y="896"/>
                  </a:lnTo>
                  <a:lnTo>
                    <a:pt x="2017" y="911"/>
                  </a:lnTo>
                  <a:lnTo>
                    <a:pt x="2011" y="927"/>
                  </a:lnTo>
                  <a:lnTo>
                    <a:pt x="1942" y="936"/>
                  </a:lnTo>
                  <a:lnTo>
                    <a:pt x="1873" y="936"/>
                  </a:lnTo>
                  <a:lnTo>
                    <a:pt x="1801" y="927"/>
                  </a:lnTo>
                  <a:lnTo>
                    <a:pt x="1734" y="911"/>
                  </a:lnTo>
                  <a:lnTo>
                    <a:pt x="1669" y="889"/>
                  </a:lnTo>
                  <a:lnTo>
                    <a:pt x="1612" y="863"/>
                  </a:lnTo>
                  <a:lnTo>
                    <a:pt x="1561" y="836"/>
                  </a:lnTo>
                  <a:lnTo>
                    <a:pt x="1521" y="809"/>
                  </a:lnTo>
                  <a:lnTo>
                    <a:pt x="1527" y="805"/>
                  </a:lnTo>
                  <a:lnTo>
                    <a:pt x="1533" y="802"/>
                  </a:lnTo>
                  <a:lnTo>
                    <a:pt x="1490" y="762"/>
                  </a:lnTo>
                  <a:lnTo>
                    <a:pt x="1456" y="723"/>
                  </a:lnTo>
                  <a:lnTo>
                    <a:pt x="1427" y="681"/>
                  </a:lnTo>
                  <a:lnTo>
                    <a:pt x="1400" y="640"/>
                  </a:lnTo>
                  <a:lnTo>
                    <a:pt x="1370" y="597"/>
                  </a:lnTo>
                  <a:lnTo>
                    <a:pt x="1339" y="555"/>
                  </a:lnTo>
                  <a:lnTo>
                    <a:pt x="1302" y="512"/>
                  </a:lnTo>
                  <a:lnTo>
                    <a:pt x="1257" y="474"/>
                  </a:lnTo>
                  <a:lnTo>
                    <a:pt x="1211" y="473"/>
                  </a:lnTo>
                  <a:lnTo>
                    <a:pt x="1170" y="463"/>
                  </a:lnTo>
                  <a:lnTo>
                    <a:pt x="1130" y="448"/>
                  </a:lnTo>
                  <a:lnTo>
                    <a:pt x="1092" y="435"/>
                  </a:lnTo>
                  <a:lnTo>
                    <a:pt x="1054" y="423"/>
                  </a:lnTo>
                  <a:lnTo>
                    <a:pt x="1017" y="422"/>
                  </a:lnTo>
                  <a:lnTo>
                    <a:pt x="978" y="432"/>
                  </a:lnTo>
                  <a:lnTo>
                    <a:pt x="937" y="462"/>
                  </a:lnTo>
                  <a:lnTo>
                    <a:pt x="916" y="531"/>
                  </a:lnTo>
                  <a:lnTo>
                    <a:pt x="920" y="591"/>
                  </a:lnTo>
                  <a:lnTo>
                    <a:pt x="944" y="637"/>
                  </a:lnTo>
                  <a:lnTo>
                    <a:pt x="986" y="667"/>
                  </a:lnTo>
                  <a:lnTo>
                    <a:pt x="1041" y="678"/>
                  </a:lnTo>
                  <a:lnTo>
                    <a:pt x="1109" y="668"/>
                  </a:lnTo>
                  <a:lnTo>
                    <a:pt x="1182" y="634"/>
                  </a:lnTo>
                  <a:lnTo>
                    <a:pt x="1263" y="576"/>
                  </a:lnTo>
                  <a:lnTo>
                    <a:pt x="1223" y="624"/>
                  </a:lnTo>
                  <a:lnTo>
                    <a:pt x="1181" y="663"/>
                  </a:lnTo>
                  <a:lnTo>
                    <a:pt x="1133" y="689"/>
                  </a:lnTo>
                  <a:lnTo>
                    <a:pt x="1082" y="704"/>
                  </a:lnTo>
                  <a:lnTo>
                    <a:pt x="1024" y="702"/>
                  </a:lnTo>
                  <a:lnTo>
                    <a:pt x="962" y="689"/>
                  </a:lnTo>
                  <a:lnTo>
                    <a:pt x="894" y="661"/>
                  </a:lnTo>
                  <a:lnTo>
                    <a:pt x="821" y="617"/>
                  </a:lnTo>
                  <a:lnTo>
                    <a:pt x="756" y="610"/>
                  </a:lnTo>
                  <a:lnTo>
                    <a:pt x="710" y="591"/>
                  </a:lnTo>
                  <a:lnTo>
                    <a:pt x="676" y="561"/>
                  </a:lnTo>
                  <a:lnTo>
                    <a:pt x="655" y="525"/>
                  </a:lnTo>
                  <a:lnTo>
                    <a:pt x="642" y="479"/>
                  </a:lnTo>
                  <a:lnTo>
                    <a:pt x="636" y="431"/>
                  </a:lnTo>
                  <a:lnTo>
                    <a:pt x="633" y="379"/>
                  </a:lnTo>
                  <a:lnTo>
                    <a:pt x="635" y="326"/>
                  </a:lnTo>
                  <a:close/>
                </a:path>
              </a:pathLst>
            </a:custGeom>
            <a:solidFill>
              <a:srgbClr val="B86B0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52" name="Freeform 64"/>
            <p:cNvSpPr>
              <a:spLocks/>
            </p:cNvSpPr>
            <p:nvPr/>
          </p:nvSpPr>
          <p:spPr bwMode="auto">
            <a:xfrm>
              <a:off x="4990" y="1648"/>
              <a:ext cx="645" cy="382"/>
            </a:xfrm>
            <a:custGeom>
              <a:avLst/>
              <a:gdLst>
                <a:gd name="T0" fmla="*/ 516 w 1935"/>
                <a:gd name="T1" fmla="*/ 221 h 764"/>
                <a:gd name="T2" fmla="*/ 386 w 1935"/>
                <a:gd name="T3" fmla="*/ 305 h 764"/>
                <a:gd name="T4" fmla="*/ 240 w 1935"/>
                <a:gd name="T5" fmla="*/ 371 h 764"/>
                <a:gd name="T6" fmla="*/ 82 w 1935"/>
                <a:gd name="T7" fmla="*/ 392 h 764"/>
                <a:gd name="T8" fmla="*/ 91 w 1935"/>
                <a:gd name="T9" fmla="*/ 365 h 764"/>
                <a:gd name="T10" fmla="*/ 241 w 1935"/>
                <a:gd name="T11" fmla="*/ 318 h 764"/>
                <a:gd name="T12" fmla="*/ 354 w 1935"/>
                <a:gd name="T13" fmla="*/ 245 h 764"/>
                <a:gd name="T14" fmla="*/ 437 w 1935"/>
                <a:gd name="T15" fmla="*/ 154 h 764"/>
                <a:gd name="T16" fmla="*/ 591 w 1935"/>
                <a:gd name="T17" fmla="*/ 27 h 764"/>
                <a:gd name="T18" fmla="*/ 790 w 1935"/>
                <a:gd name="T19" fmla="*/ 8 h 764"/>
                <a:gd name="T20" fmla="*/ 953 w 1935"/>
                <a:gd name="T21" fmla="*/ 90 h 764"/>
                <a:gd name="T22" fmla="*/ 1104 w 1935"/>
                <a:gd name="T23" fmla="*/ 187 h 764"/>
                <a:gd name="T24" fmla="*/ 1274 w 1935"/>
                <a:gd name="T25" fmla="*/ 245 h 764"/>
                <a:gd name="T26" fmla="*/ 1527 w 1935"/>
                <a:gd name="T27" fmla="*/ 330 h 764"/>
                <a:gd name="T28" fmla="*/ 1781 w 1935"/>
                <a:gd name="T29" fmla="*/ 439 h 764"/>
                <a:gd name="T30" fmla="*/ 1925 w 1935"/>
                <a:gd name="T31" fmla="*/ 572 h 764"/>
                <a:gd name="T32" fmla="*/ 1931 w 1935"/>
                <a:gd name="T33" fmla="*/ 672 h 764"/>
                <a:gd name="T34" fmla="*/ 1935 w 1935"/>
                <a:gd name="T35" fmla="*/ 711 h 764"/>
                <a:gd name="T36" fmla="*/ 1922 w 1935"/>
                <a:gd name="T37" fmla="*/ 739 h 764"/>
                <a:gd name="T38" fmla="*/ 1891 w 1935"/>
                <a:gd name="T39" fmla="*/ 753 h 764"/>
                <a:gd name="T40" fmla="*/ 1811 w 1935"/>
                <a:gd name="T41" fmla="*/ 764 h 764"/>
                <a:gd name="T42" fmla="*/ 1694 w 1935"/>
                <a:gd name="T43" fmla="*/ 755 h 764"/>
                <a:gd name="T44" fmla="*/ 1582 w 1935"/>
                <a:gd name="T45" fmla="*/ 722 h 764"/>
                <a:gd name="T46" fmla="*/ 1489 w 1935"/>
                <a:gd name="T47" fmla="*/ 679 h 764"/>
                <a:gd name="T48" fmla="*/ 1447 w 1935"/>
                <a:gd name="T49" fmla="*/ 640 h 764"/>
                <a:gd name="T50" fmla="*/ 1372 w 1935"/>
                <a:gd name="T51" fmla="*/ 553 h 764"/>
                <a:gd name="T52" fmla="*/ 1260 w 1935"/>
                <a:gd name="T53" fmla="*/ 441 h 764"/>
                <a:gd name="T54" fmla="*/ 1166 w 1935"/>
                <a:gd name="T55" fmla="*/ 351 h 764"/>
                <a:gd name="T56" fmla="*/ 1098 w 1935"/>
                <a:gd name="T57" fmla="*/ 332 h 764"/>
                <a:gd name="T58" fmla="*/ 1008 w 1935"/>
                <a:gd name="T59" fmla="*/ 332 h 764"/>
                <a:gd name="T60" fmla="*/ 916 w 1935"/>
                <a:gd name="T61" fmla="*/ 337 h 764"/>
                <a:gd name="T62" fmla="*/ 830 w 1935"/>
                <a:gd name="T63" fmla="*/ 363 h 764"/>
                <a:gd name="T64" fmla="*/ 773 w 1935"/>
                <a:gd name="T65" fmla="*/ 454 h 764"/>
                <a:gd name="T66" fmla="*/ 797 w 1935"/>
                <a:gd name="T67" fmla="*/ 567 h 764"/>
                <a:gd name="T68" fmla="*/ 881 w 1935"/>
                <a:gd name="T69" fmla="*/ 632 h 764"/>
                <a:gd name="T70" fmla="*/ 1001 w 1935"/>
                <a:gd name="T71" fmla="*/ 619 h 764"/>
                <a:gd name="T72" fmla="*/ 1034 w 1935"/>
                <a:gd name="T73" fmla="*/ 611 h 764"/>
                <a:gd name="T74" fmla="*/ 958 w 1935"/>
                <a:gd name="T75" fmla="*/ 642 h 764"/>
                <a:gd name="T76" fmla="*/ 865 w 1935"/>
                <a:gd name="T77" fmla="*/ 624 h 764"/>
                <a:gd name="T78" fmla="*/ 755 w 1935"/>
                <a:gd name="T79" fmla="*/ 564 h 764"/>
                <a:gd name="T80" fmla="*/ 639 w 1935"/>
                <a:gd name="T81" fmla="*/ 513 h 764"/>
                <a:gd name="T82" fmla="*/ 583 w 1935"/>
                <a:gd name="T83" fmla="*/ 445 h 764"/>
                <a:gd name="T84" fmla="*/ 569 w 1935"/>
                <a:gd name="T85" fmla="*/ 339 h 764"/>
                <a:gd name="T86" fmla="*/ 573 w 1935"/>
                <a:gd name="T87" fmla="*/ 227 h 76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935"/>
                <a:gd name="T133" fmla="*/ 0 h 764"/>
                <a:gd name="T134" fmla="*/ 1935 w 1935"/>
                <a:gd name="T135" fmla="*/ 764 h 76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935" h="764">
                  <a:moveTo>
                    <a:pt x="576" y="180"/>
                  </a:moveTo>
                  <a:lnTo>
                    <a:pt x="516" y="221"/>
                  </a:lnTo>
                  <a:lnTo>
                    <a:pt x="454" y="265"/>
                  </a:lnTo>
                  <a:lnTo>
                    <a:pt x="386" y="305"/>
                  </a:lnTo>
                  <a:lnTo>
                    <a:pt x="316" y="342"/>
                  </a:lnTo>
                  <a:lnTo>
                    <a:pt x="240" y="371"/>
                  </a:lnTo>
                  <a:lnTo>
                    <a:pt x="162" y="388"/>
                  </a:lnTo>
                  <a:lnTo>
                    <a:pt x="82" y="392"/>
                  </a:lnTo>
                  <a:lnTo>
                    <a:pt x="0" y="379"/>
                  </a:lnTo>
                  <a:lnTo>
                    <a:pt x="91" y="365"/>
                  </a:lnTo>
                  <a:lnTo>
                    <a:pt x="172" y="346"/>
                  </a:lnTo>
                  <a:lnTo>
                    <a:pt x="241" y="318"/>
                  </a:lnTo>
                  <a:lnTo>
                    <a:pt x="303" y="286"/>
                  </a:lnTo>
                  <a:lnTo>
                    <a:pt x="354" y="245"/>
                  </a:lnTo>
                  <a:lnTo>
                    <a:pt x="399" y="202"/>
                  </a:lnTo>
                  <a:lnTo>
                    <a:pt x="437" y="154"/>
                  </a:lnTo>
                  <a:lnTo>
                    <a:pt x="471" y="104"/>
                  </a:lnTo>
                  <a:lnTo>
                    <a:pt x="591" y="27"/>
                  </a:lnTo>
                  <a:lnTo>
                    <a:pt x="697" y="0"/>
                  </a:lnTo>
                  <a:lnTo>
                    <a:pt x="790" y="8"/>
                  </a:lnTo>
                  <a:lnTo>
                    <a:pt x="875" y="42"/>
                  </a:lnTo>
                  <a:lnTo>
                    <a:pt x="953" y="90"/>
                  </a:lnTo>
                  <a:lnTo>
                    <a:pt x="1027" y="142"/>
                  </a:lnTo>
                  <a:lnTo>
                    <a:pt x="1104" y="187"/>
                  </a:lnTo>
                  <a:lnTo>
                    <a:pt x="1184" y="215"/>
                  </a:lnTo>
                  <a:lnTo>
                    <a:pt x="1274" y="245"/>
                  </a:lnTo>
                  <a:lnTo>
                    <a:pt x="1393" y="285"/>
                  </a:lnTo>
                  <a:lnTo>
                    <a:pt x="1527" y="330"/>
                  </a:lnTo>
                  <a:lnTo>
                    <a:pt x="1663" y="382"/>
                  </a:lnTo>
                  <a:lnTo>
                    <a:pt x="1781" y="439"/>
                  </a:lnTo>
                  <a:lnTo>
                    <a:pt x="1874" y="503"/>
                  </a:lnTo>
                  <a:lnTo>
                    <a:pt x="1925" y="572"/>
                  </a:lnTo>
                  <a:lnTo>
                    <a:pt x="1922" y="649"/>
                  </a:lnTo>
                  <a:lnTo>
                    <a:pt x="1931" y="672"/>
                  </a:lnTo>
                  <a:lnTo>
                    <a:pt x="1935" y="694"/>
                  </a:lnTo>
                  <a:lnTo>
                    <a:pt x="1935" y="711"/>
                  </a:lnTo>
                  <a:lnTo>
                    <a:pt x="1932" y="727"/>
                  </a:lnTo>
                  <a:lnTo>
                    <a:pt x="1922" y="739"/>
                  </a:lnTo>
                  <a:lnTo>
                    <a:pt x="1910" y="748"/>
                  </a:lnTo>
                  <a:lnTo>
                    <a:pt x="1891" y="753"/>
                  </a:lnTo>
                  <a:lnTo>
                    <a:pt x="1870" y="757"/>
                  </a:lnTo>
                  <a:lnTo>
                    <a:pt x="1811" y="764"/>
                  </a:lnTo>
                  <a:lnTo>
                    <a:pt x="1753" y="764"/>
                  </a:lnTo>
                  <a:lnTo>
                    <a:pt x="1694" y="755"/>
                  </a:lnTo>
                  <a:lnTo>
                    <a:pt x="1637" y="741"/>
                  </a:lnTo>
                  <a:lnTo>
                    <a:pt x="1582" y="722"/>
                  </a:lnTo>
                  <a:lnTo>
                    <a:pt x="1533" y="701"/>
                  </a:lnTo>
                  <a:lnTo>
                    <a:pt x="1489" y="679"/>
                  </a:lnTo>
                  <a:lnTo>
                    <a:pt x="1455" y="657"/>
                  </a:lnTo>
                  <a:lnTo>
                    <a:pt x="1447" y="640"/>
                  </a:lnTo>
                  <a:lnTo>
                    <a:pt x="1417" y="603"/>
                  </a:lnTo>
                  <a:lnTo>
                    <a:pt x="1372" y="553"/>
                  </a:lnTo>
                  <a:lnTo>
                    <a:pt x="1318" y="499"/>
                  </a:lnTo>
                  <a:lnTo>
                    <a:pt x="1260" y="441"/>
                  </a:lnTo>
                  <a:lnTo>
                    <a:pt x="1208" y="390"/>
                  </a:lnTo>
                  <a:lnTo>
                    <a:pt x="1166" y="351"/>
                  </a:lnTo>
                  <a:lnTo>
                    <a:pt x="1140" y="330"/>
                  </a:lnTo>
                  <a:lnTo>
                    <a:pt x="1098" y="332"/>
                  </a:lnTo>
                  <a:lnTo>
                    <a:pt x="1054" y="333"/>
                  </a:lnTo>
                  <a:lnTo>
                    <a:pt x="1008" y="332"/>
                  </a:lnTo>
                  <a:lnTo>
                    <a:pt x="962" y="333"/>
                  </a:lnTo>
                  <a:lnTo>
                    <a:pt x="916" y="337"/>
                  </a:lnTo>
                  <a:lnTo>
                    <a:pt x="872" y="346"/>
                  </a:lnTo>
                  <a:lnTo>
                    <a:pt x="830" y="363"/>
                  </a:lnTo>
                  <a:lnTo>
                    <a:pt x="792" y="392"/>
                  </a:lnTo>
                  <a:lnTo>
                    <a:pt x="773" y="454"/>
                  </a:lnTo>
                  <a:lnTo>
                    <a:pt x="776" y="514"/>
                  </a:lnTo>
                  <a:lnTo>
                    <a:pt x="797" y="567"/>
                  </a:lnTo>
                  <a:lnTo>
                    <a:pt x="834" y="608"/>
                  </a:lnTo>
                  <a:lnTo>
                    <a:pt x="881" y="632"/>
                  </a:lnTo>
                  <a:lnTo>
                    <a:pt x="937" y="637"/>
                  </a:lnTo>
                  <a:lnTo>
                    <a:pt x="1001" y="619"/>
                  </a:lnTo>
                  <a:lnTo>
                    <a:pt x="1068" y="573"/>
                  </a:lnTo>
                  <a:lnTo>
                    <a:pt x="1034" y="611"/>
                  </a:lnTo>
                  <a:lnTo>
                    <a:pt x="999" y="634"/>
                  </a:lnTo>
                  <a:lnTo>
                    <a:pt x="958" y="642"/>
                  </a:lnTo>
                  <a:lnTo>
                    <a:pt x="914" y="640"/>
                  </a:lnTo>
                  <a:lnTo>
                    <a:pt x="865" y="624"/>
                  </a:lnTo>
                  <a:lnTo>
                    <a:pt x="813" y="598"/>
                  </a:lnTo>
                  <a:lnTo>
                    <a:pt x="755" y="564"/>
                  </a:lnTo>
                  <a:lnTo>
                    <a:pt x="693" y="523"/>
                  </a:lnTo>
                  <a:lnTo>
                    <a:pt x="639" y="513"/>
                  </a:lnTo>
                  <a:lnTo>
                    <a:pt x="604" y="486"/>
                  </a:lnTo>
                  <a:lnTo>
                    <a:pt x="583" y="445"/>
                  </a:lnTo>
                  <a:lnTo>
                    <a:pt x="573" y="395"/>
                  </a:lnTo>
                  <a:lnTo>
                    <a:pt x="569" y="339"/>
                  </a:lnTo>
                  <a:lnTo>
                    <a:pt x="571" y="283"/>
                  </a:lnTo>
                  <a:lnTo>
                    <a:pt x="573" y="227"/>
                  </a:lnTo>
                  <a:lnTo>
                    <a:pt x="576" y="180"/>
                  </a:lnTo>
                  <a:close/>
                </a:path>
              </a:pathLst>
            </a:custGeom>
            <a:solidFill>
              <a:srgbClr val="E09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53" name="Freeform 65"/>
            <p:cNvSpPr>
              <a:spLocks/>
            </p:cNvSpPr>
            <p:nvPr/>
          </p:nvSpPr>
          <p:spPr bwMode="auto">
            <a:xfrm>
              <a:off x="5162" y="1697"/>
              <a:ext cx="43" cy="92"/>
            </a:xfrm>
            <a:custGeom>
              <a:avLst/>
              <a:gdLst>
                <a:gd name="T0" fmla="*/ 0 w 127"/>
                <a:gd name="T1" fmla="*/ 166 h 183"/>
                <a:gd name="T2" fmla="*/ 2 w 127"/>
                <a:gd name="T3" fmla="*/ 173 h 183"/>
                <a:gd name="T4" fmla="*/ 5 w 127"/>
                <a:gd name="T5" fmla="*/ 183 h 183"/>
                <a:gd name="T6" fmla="*/ 17 w 127"/>
                <a:gd name="T7" fmla="*/ 156 h 183"/>
                <a:gd name="T8" fmla="*/ 31 w 127"/>
                <a:gd name="T9" fmla="*/ 129 h 183"/>
                <a:gd name="T10" fmla="*/ 44 w 127"/>
                <a:gd name="T11" fmla="*/ 100 h 183"/>
                <a:gd name="T12" fmla="*/ 57 w 127"/>
                <a:gd name="T13" fmla="*/ 73 h 183"/>
                <a:gd name="T14" fmla="*/ 70 w 127"/>
                <a:gd name="T15" fmla="*/ 47 h 183"/>
                <a:gd name="T16" fmla="*/ 86 w 127"/>
                <a:gd name="T17" fmla="*/ 25 h 183"/>
                <a:gd name="T18" fmla="*/ 105 w 127"/>
                <a:gd name="T19" fmla="*/ 9 h 183"/>
                <a:gd name="T20" fmla="*/ 127 w 127"/>
                <a:gd name="T21" fmla="*/ 1 h 183"/>
                <a:gd name="T22" fmla="*/ 103 w 127"/>
                <a:gd name="T23" fmla="*/ 0 h 183"/>
                <a:gd name="T24" fmla="*/ 85 w 127"/>
                <a:gd name="T25" fmla="*/ 10 h 183"/>
                <a:gd name="T26" fmla="*/ 68 w 127"/>
                <a:gd name="T27" fmla="*/ 30 h 183"/>
                <a:gd name="T28" fmla="*/ 55 w 127"/>
                <a:gd name="T29" fmla="*/ 56 h 183"/>
                <a:gd name="T30" fmla="*/ 41 w 127"/>
                <a:gd name="T31" fmla="*/ 83 h 183"/>
                <a:gd name="T32" fmla="*/ 29 w 127"/>
                <a:gd name="T33" fmla="*/ 113 h 183"/>
                <a:gd name="T34" fmla="*/ 14 w 127"/>
                <a:gd name="T35" fmla="*/ 141 h 183"/>
                <a:gd name="T36" fmla="*/ 0 w 127"/>
                <a:gd name="T37" fmla="*/ 166 h 18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7"/>
                <a:gd name="T58" fmla="*/ 0 h 183"/>
                <a:gd name="T59" fmla="*/ 127 w 127"/>
                <a:gd name="T60" fmla="*/ 183 h 18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7" h="183">
                  <a:moveTo>
                    <a:pt x="0" y="166"/>
                  </a:moveTo>
                  <a:lnTo>
                    <a:pt x="2" y="173"/>
                  </a:lnTo>
                  <a:lnTo>
                    <a:pt x="5" y="183"/>
                  </a:lnTo>
                  <a:lnTo>
                    <a:pt x="17" y="156"/>
                  </a:lnTo>
                  <a:lnTo>
                    <a:pt x="31" y="129"/>
                  </a:lnTo>
                  <a:lnTo>
                    <a:pt x="44" y="100"/>
                  </a:lnTo>
                  <a:lnTo>
                    <a:pt x="57" y="73"/>
                  </a:lnTo>
                  <a:lnTo>
                    <a:pt x="70" y="47"/>
                  </a:lnTo>
                  <a:lnTo>
                    <a:pt x="86" y="25"/>
                  </a:lnTo>
                  <a:lnTo>
                    <a:pt x="105" y="9"/>
                  </a:lnTo>
                  <a:lnTo>
                    <a:pt x="127" y="1"/>
                  </a:lnTo>
                  <a:lnTo>
                    <a:pt x="103" y="0"/>
                  </a:lnTo>
                  <a:lnTo>
                    <a:pt x="85" y="10"/>
                  </a:lnTo>
                  <a:lnTo>
                    <a:pt x="68" y="30"/>
                  </a:lnTo>
                  <a:lnTo>
                    <a:pt x="55" y="56"/>
                  </a:lnTo>
                  <a:lnTo>
                    <a:pt x="41" y="83"/>
                  </a:lnTo>
                  <a:lnTo>
                    <a:pt x="29" y="113"/>
                  </a:lnTo>
                  <a:lnTo>
                    <a:pt x="14" y="141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6E2100"/>
            </a:solidFill>
            <a:ln w="0">
              <a:solidFill>
                <a:srgbClr val="6E21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54" name="Freeform 66"/>
            <p:cNvSpPr>
              <a:spLocks/>
            </p:cNvSpPr>
            <p:nvPr/>
          </p:nvSpPr>
          <p:spPr bwMode="auto">
            <a:xfrm>
              <a:off x="5200" y="1751"/>
              <a:ext cx="25" cy="173"/>
            </a:xfrm>
            <a:custGeom>
              <a:avLst/>
              <a:gdLst>
                <a:gd name="T0" fmla="*/ 60 w 74"/>
                <a:gd name="T1" fmla="*/ 346 h 346"/>
                <a:gd name="T2" fmla="*/ 26 w 74"/>
                <a:gd name="T3" fmla="*/ 294 h 346"/>
                <a:gd name="T4" fmla="*/ 7 w 74"/>
                <a:gd name="T5" fmla="*/ 247 h 346"/>
                <a:gd name="T6" fmla="*/ 0 w 74"/>
                <a:gd name="T7" fmla="*/ 201 h 346"/>
                <a:gd name="T8" fmla="*/ 5 w 74"/>
                <a:gd name="T9" fmla="*/ 159 h 346"/>
                <a:gd name="T10" fmla="*/ 14 w 74"/>
                <a:gd name="T11" fmla="*/ 117 h 346"/>
                <a:gd name="T12" fmla="*/ 30 w 74"/>
                <a:gd name="T13" fmla="*/ 77 h 346"/>
                <a:gd name="T14" fmla="*/ 48 w 74"/>
                <a:gd name="T15" fmla="*/ 38 h 346"/>
                <a:gd name="T16" fmla="*/ 68 w 74"/>
                <a:gd name="T17" fmla="*/ 0 h 346"/>
                <a:gd name="T18" fmla="*/ 50 w 74"/>
                <a:gd name="T19" fmla="*/ 43 h 346"/>
                <a:gd name="T20" fmla="*/ 34 w 74"/>
                <a:gd name="T21" fmla="*/ 86 h 346"/>
                <a:gd name="T22" fmla="*/ 23 w 74"/>
                <a:gd name="T23" fmla="*/ 129 h 346"/>
                <a:gd name="T24" fmla="*/ 16 w 74"/>
                <a:gd name="T25" fmla="*/ 172 h 346"/>
                <a:gd name="T26" fmla="*/ 16 w 74"/>
                <a:gd name="T27" fmla="*/ 215 h 346"/>
                <a:gd name="T28" fmla="*/ 24 w 74"/>
                <a:gd name="T29" fmla="*/ 258 h 346"/>
                <a:gd name="T30" fmla="*/ 43 w 74"/>
                <a:gd name="T31" fmla="*/ 301 h 346"/>
                <a:gd name="T32" fmla="*/ 74 w 74"/>
                <a:gd name="T33" fmla="*/ 346 h 346"/>
                <a:gd name="T34" fmla="*/ 65 w 74"/>
                <a:gd name="T35" fmla="*/ 346 h 346"/>
                <a:gd name="T36" fmla="*/ 60 w 74"/>
                <a:gd name="T37" fmla="*/ 346 h 3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4"/>
                <a:gd name="T58" fmla="*/ 0 h 346"/>
                <a:gd name="T59" fmla="*/ 74 w 74"/>
                <a:gd name="T60" fmla="*/ 346 h 3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4" h="346">
                  <a:moveTo>
                    <a:pt x="60" y="346"/>
                  </a:moveTo>
                  <a:lnTo>
                    <a:pt x="26" y="294"/>
                  </a:lnTo>
                  <a:lnTo>
                    <a:pt x="7" y="247"/>
                  </a:lnTo>
                  <a:lnTo>
                    <a:pt x="0" y="201"/>
                  </a:lnTo>
                  <a:lnTo>
                    <a:pt x="5" y="159"/>
                  </a:lnTo>
                  <a:lnTo>
                    <a:pt x="14" y="117"/>
                  </a:lnTo>
                  <a:lnTo>
                    <a:pt x="30" y="77"/>
                  </a:lnTo>
                  <a:lnTo>
                    <a:pt x="48" y="38"/>
                  </a:lnTo>
                  <a:lnTo>
                    <a:pt x="68" y="0"/>
                  </a:lnTo>
                  <a:lnTo>
                    <a:pt x="50" y="43"/>
                  </a:lnTo>
                  <a:lnTo>
                    <a:pt x="34" y="86"/>
                  </a:lnTo>
                  <a:lnTo>
                    <a:pt x="23" y="129"/>
                  </a:lnTo>
                  <a:lnTo>
                    <a:pt x="16" y="172"/>
                  </a:lnTo>
                  <a:lnTo>
                    <a:pt x="16" y="215"/>
                  </a:lnTo>
                  <a:lnTo>
                    <a:pt x="24" y="258"/>
                  </a:lnTo>
                  <a:lnTo>
                    <a:pt x="43" y="301"/>
                  </a:lnTo>
                  <a:lnTo>
                    <a:pt x="74" y="346"/>
                  </a:lnTo>
                  <a:lnTo>
                    <a:pt x="65" y="346"/>
                  </a:lnTo>
                  <a:lnTo>
                    <a:pt x="60" y="346"/>
                  </a:lnTo>
                  <a:close/>
                </a:path>
              </a:pathLst>
            </a:custGeom>
            <a:solidFill>
              <a:srgbClr val="6E2100"/>
            </a:solidFill>
            <a:ln w="0">
              <a:solidFill>
                <a:srgbClr val="6E21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55" name="Freeform 67"/>
            <p:cNvSpPr>
              <a:spLocks/>
            </p:cNvSpPr>
            <p:nvPr/>
          </p:nvSpPr>
          <p:spPr bwMode="auto">
            <a:xfrm>
              <a:off x="5457" y="2016"/>
              <a:ext cx="80" cy="61"/>
            </a:xfrm>
            <a:custGeom>
              <a:avLst/>
              <a:gdLst>
                <a:gd name="T0" fmla="*/ 15 w 240"/>
                <a:gd name="T1" fmla="*/ 0 h 121"/>
                <a:gd name="T2" fmla="*/ 7 w 240"/>
                <a:gd name="T3" fmla="*/ 5 h 121"/>
                <a:gd name="T4" fmla="*/ 0 w 240"/>
                <a:gd name="T5" fmla="*/ 12 h 121"/>
                <a:gd name="T6" fmla="*/ 29 w 240"/>
                <a:gd name="T7" fmla="*/ 26 h 121"/>
                <a:gd name="T8" fmla="*/ 57 w 240"/>
                <a:gd name="T9" fmla="*/ 42 h 121"/>
                <a:gd name="T10" fmla="*/ 84 w 240"/>
                <a:gd name="T11" fmla="*/ 57 h 121"/>
                <a:gd name="T12" fmla="*/ 113 w 240"/>
                <a:gd name="T13" fmla="*/ 74 h 121"/>
                <a:gd name="T14" fmla="*/ 140 w 240"/>
                <a:gd name="T15" fmla="*/ 89 h 121"/>
                <a:gd name="T16" fmla="*/ 171 w 240"/>
                <a:gd name="T17" fmla="*/ 102 h 121"/>
                <a:gd name="T18" fmla="*/ 204 w 240"/>
                <a:gd name="T19" fmla="*/ 114 h 121"/>
                <a:gd name="T20" fmla="*/ 240 w 240"/>
                <a:gd name="T21" fmla="*/ 121 h 121"/>
                <a:gd name="T22" fmla="*/ 202 w 240"/>
                <a:gd name="T23" fmla="*/ 110 h 121"/>
                <a:gd name="T24" fmla="*/ 171 w 240"/>
                <a:gd name="T25" fmla="*/ 97 h 121"/>
                <a:gd name="T26" fmla="*/ 142 w 240"/>
                <a:gd name="T27" fmla="*/ 81 h 121"/>
                <a:gd name="T28" fmla="*/ 116 w 240"/>
                <a:gd name="T29" fmla="*/ 67 h 121"/>
                <a:gd name="T30" fmla="*/ 91 w 240"/>
                <a:gd name="T31" fmla="*/ 48 h 121"/>
                <a:gd name="T32" fmla="*/ 67 w 240"/>
                <a:gd name="T33" fmla="*/ 33 h 121"/>
                <a:gd name="T34" fmla="*/ 40 w 240"/>
                <a:gd name="T35" fmla="*/ 16 h 121"/>
                <a:gd name="T36" fmla="*/ 15 w 240"/>
                <a:gd name="T37" fmla="*/ 0 h 1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0"/>
                <a:gd name="T58" fmla="*/ 0 h 121"/>
                <a:gd name="T59" fmla="*/ 240 w 240"/>
                <a:gd name="T60" fmla="*/ 121 h 12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0" h="121">
                  <a:moveTo>
                    <a:pt x="15" y="0"/>
                  </a:moveTo>
                  <a:lnTo>
                    <a:pt x="7" y="5"/>
                  </a:lnTo>
                  <a:lnTo>
                    <a:pt x="0" y="12"/>
                  </a:lnTo>
                  <a:lnTo>
                    <a:pt x="29" y="26"/>
                  </a:lnTo>
                  <a:lnTo>
                    <a:pt x="57" y="42"/>
                  </a:lnTo>
                  <a:lnTo>
                    <a:pt x="84" y="57"/>
                  </a:lnTo>
                  <a:lnTo>
                    <a:pt x="113" y="74"/>
                  </a:lnTo>
                  <a:lnTo>
                    <a:pt x="140" y="89"/>
                  </a:lnTo>
                  <a:lnTo>
                    <a:pt x="171" y="102"/>
                  </a:lnTo>
                  <a:lnTo>
                    <a:pt x="204" y="114"/>
                  </a:lnTo>
                  <a:lnTo>
                    <a:pt x="240" y="121"/>
                  </a:lnTo>
                  <a:lnTo>
                    <a:pt x="202" y="110"/>
                  </a:lnTo>
                  <a:lnTo>
                    <a:pt x="171" y="97"/>
                  </a:lnTo>
                  <a:lnTo>
                    <a:pt x="142" y="81"/>
                  </a:lnTo>
                  <a:lnTo>
                    <a:pt x="116" y="67"/>
                  </a:lnTo>
                  <a:lnTo>
                    <a:pt x="91" y="48"/>
                  </a:lnTo>
                  <a:lnTo>
                    <a:pt x="67" y="33"/>
                  </a:lnTo>
                  <a:lnTo>
                    <a:pt x="40" y="1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E21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56" name="Freeform 68"/>
            <p:cNvSpPr>
              <a:spLocks/>
            </p:cNvSpPr>
            <p:nvPr/>
          </p:nvSpPr>
          <p:spPr bwMode="auto">
            <a:xfrm>
              <a:off x="4646" y="2299"/>
              <a:ext cx="87" cy="160"/>
            </a:xfrm>
            <a:custGeom>
              <a:avLst/>
              <a:gdLst>
                <a:gd name="T0" fmla="*/ 17 w 263"/>
                <a:gd name="T1" fmla="*/ 293 h 322"/>
                <a:gd name="T2" fmla="*/ 12 w 263"/>
                <a:gd name="T3" fmla="*/ 298 h 322"/>
                <a:gd name="T4" fmla="*/ 8 w 263"/>
                <a:gd name="T5" fmla="*/ 306 h 322"/>
                <a:gd name="T6" fmla="*/ 3 w 263"/>
                <a:gd name="T7" fmla="*/ 314 h 322"/>
                <a:gd name="T8" fmla="*/ 0 w 263"/>
                <a:gd name="T9" fmla="*/ 322 h 322"/>
                <a:gd name="T10" fmla="*/ 34 w 263"/>
                <a:gd name="T11" fmla="*/ 284 h 322"/>
                <a:gd name="T12" fmla="*/ 72 w 263"/>
                <a:gd name="T13" fmla="*/ 251 h 322"/>
                <a:gd name="T14" fmla="*/ 112 w 263"/>
                <a:gd name="T15" fmla="*/ 221 h 322"/>
                <a:gd name="T16" fmla="*/ 153 w 263"/>
                <a:gd name="T17" fmla="*/ 191 h 322"/>
                <a:gd name="T18" fmla="*/ 190 w 263"/>
                <a:gd name="T19" fmla="*/ 156 h 322"/>
                <a:gd name="T20" fmla="*/ 222 w 263"/>
                <a:gd name="T21" fmla="*/ 114 h 322"/>
                <a:gd name="T22" fmla="*/ 246 w 263"/>
                <a:gd name="T23" fmla="*/ 63 h 322"/>
                <a:gd name="T24" fmla="*/ 263 w 263"/>
                <a:gd name="T25" fmla="*/ 0 h 322"/>
                <a:gd name="T26" fmla="*/ 239 w 263"/>
                <a:gd name="T27" fmla="*/ 54 h 322"/>
                <a:gd name="T28" fmla="*/ 212 w 263"/>
                <a:gd name="T29" fmla="*/ 100 h 322"/>
                <a:gd name="T30" fmla="*/ 183 w 263"/>
                <a:gd name="T31" fmla="*/ 136 h 322"/>
                <a:gd name="T32" fmla="*/ 150 w 263"/>
                <a:gd name="T33" fmla="*/ 170 h 322"/>
                <a:gd name="T34" fmla="*/ 116 w 263"/>
                <a:gd name="T35" fmla="*/ 199 h 322"/>
                <a:gd name="T36" fmla="*/ 82 w 263"/>
                <a:gd name="T37" fmla="*/ 228 h 322"/>
                <a:gd name="T38" fmla="*/ 48 w 263"/>
                <a:gd name="T39" fmla="*/ 258 h 322"/>
                <a:gd name="T40" fmla="*/ 17 w 263"/>
                <a:gd name="T41" fmla="*/ 293 h 3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63"/>
                <a:gd name="T64" fmla="*/ 0 h 322"/>
                <a:gd name="T65" fmla="*/ 263 w 263"/>
                <a:gd name="T66" fmla="*/ 322 h 3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63" h="322">
                  <a:moveTo>
                    <a:pt x="17" y="293"/>
                  </a:moveTo>
                  <a:lnTo>
                    <a:pt x="12" y="298"/>
                  </a:lnTo>
                  <a:lnTo>
                    <a:pt x="8" y="306"/>
                  </a:lnTo>
                  <a:lnTo>
                    <a:pt x="3" y="314"/>
                  </a:lnTo>
                  <a:lnTo>
                    <a:pt x="0" y="322"/>
                  </a:lnTo>
                  <a:lnTo>
                    <a:pt x="34" y="284"/>
                  </a:lnTo>
                  <a:lnTo>
                    <a:pt x="72" y="251"/>
                  </a:lnTo>
                  <a:lnTo>
                    <a:pt x="112" y="221"/>
                  </a:lnTo>
                  <a:lnTo>
                    <a:pt x="153" y="191"/>
                  </a:lnTo>
                  <a:lnTo>
                    <a:pt x="190" y="156"/>
                  </a:lnTo>
                  <a:lnTo>
                    <a:pt x="222" y="114"/>
                  </a:lnTo>
                  <a:lnTo>
                    <a:pt x="246" y="63"/>
                  </a:lnTo>
                  <a:lnTo>
                    <a:pt x="263" y="0"/>
                  </a:lnTo>
                  <a:lnTo>
                    <a:pt x="239" y="54"/>
                  </a:lnTo>
                  <a:lnTo>
                    <a:pt x="212" y="100"/>
                  </a:lnTo>
                  <a:lnTo>
                    <a:pt x="183" y="136"/>
                  </a:lnTo>
                  <a:lnTo>
                    <a:pt x="150" y="170"/>
                  </a:lnTo>
                  <a:lnTo>
                    <a:pt x="116" y="199"/>
                  </a:lnTo>
                  <a:lnTo>
                    <a:pt x="82" y="228"/>
                  </a:lnTo>
                  <a:lnTo>
                    <a:pt x="48" y="258"/>
                  </a:lnTo>
                  <a:lnTo>
                    <a:pt x="17" y="293"/>
                  </a:lnTo>
                  <a:close/>
                </a:path>
              </a:pathLst>
            </a:custGeom>
            <a:solidFill>
              <a:srgbClr val="450000"/>
            </a:solidFill>
            <a:ln w="0">
              <a:solidFill>
                <a:srgbClr val="45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57" name="Freeform 69"/>
            <p:cNvSpPr>
              <a:spLocks/>
            </p:cNvSpPr>
            <p:nvPr/>
          </p:nvSpPr>
          <p:spPr bwMode="auto">
            <a:xfrm>
              <a:off x="4676" y="2737"/>
              <a:ext cx="311" cy="90"/>
            </a:xfrm>
            <a:custGeom>
              <a:avLst/>
              <a:gdLst>
                <a:gd name="T0" fmla="*/ 785 w 933"/>
                <a:gd name="T1" fmla="*/ 26 h 180"/>
                <a:gd name="T2" fmla="*/ 686 w 933"/>
                <a:gd name="T3" fmla="*/ 14 h 180"/>
                <a:gd name="T4" fmla="*/ 588 w 933"/>
                <a:gd name="T5" fmla="*/ 8 h 180"/>
                <a:gd name="T6" fmla="*/ 490 w 933"/>
                <a:gd name="T7" fmla="*/ 2 h 180"/>
                <a:gd name="T8" fmla="*/ 392 w 933"/>
                <a:gd name="T9" fmla="*/ 1 h 180"/>
                <a:gd name="T10" fmla="*/ 293 w 933"/>
                <a:gd name="T11" fmla="*/ 0 h 180"/>
                <a:gd name="T12" fmla="*/ 196 w 933"/>
                <a:gd name="T13" fmla="*/ 1 h 180"/>
                <a:gd name="T14" fmla="*/ 97 w 933"/>
                <a:gd name="T15" fmla="*/ 1 h 180"/>
                <a:gd name="T16" fmla="*/ 0 w 933"/>
                <a:gd name="T17" fmla="*/ 4 h 180"/>
                <a:gd name="T18" fmla="*/ 1 w 933"/>
                <a:gd name="T19" fmla="*/ 19 h 180"/>
                <a:gd name="T20" fmla="*/ 3 w 933"/>
                <a:gd name="T21" fmla="*/ 35 h 180"/>
                <a:gd name="T22" fmla="*/ 4 w 933"/>
                <a:gd name="T23" fmla="*/ 51 h 180"/>
                <a:gd name="T24" fmla="*/ 7 w 933"/>
                <a:gd name="T25" fmla="*/ 66 h 180"/>
                <a:gd name="T26" fmla="*/ 8 w 933"/>
                <a:gd name="T27" fmla="*/ 82 h 180"/>
                <a:gd name="T28" fmla="*/ 10 w 933"/>
                <a:gd name="T29" fmla="*/ 98 h 180"/>
                <a:gd name="T30" fmla="*/ 11 w 933"/>
                <a:gd name="T31" fmla="*/ 113 h 180"/>
                <a:gd name="T32" fmla="*/ 14 w 933"/>
                <a:gd name="T33" fmla="*/ 129 h 180"/>
                <a:gd name="T34" fmla="*/ 73 w 933"/>
                <a:gd name="T35" fmla="*/ 139 h 180"/>
                <a:gd name="T36" fmla="*/ 133 w 933"/>
                <a:gd name="T37" fmla="*/ 150 h 180"/>
                <a:gd name="T38" fmla="*/ 193 w 933"/>
                <a:gd name="T39" fmla="*/ 158 h 180"/>
                <a:gd name="T40" fmla="*/ 257 w 933"/>
                <a:gd name="T41" fmla="*/ 167 h 180"/>
                <a:gd name="T42" fmla="*/ 320 w 933"/>
                <a:gd name="T43" fmla="*/ 172 h 180"/>
                <a:gd name="T44" fmla="*/ 385 w 933"/>
                <a:gd name="T45" fmla="*/ 177 h 180"/>
                <a:gd name="T46" fmla="*/ 450 w 933"/>
                <a:gd name="T47" fmla="*/ 179 h 180"/>
                <a:gd name="T48" fmla="*/ 519 w 933"/>
                <a:gd name="T49" fmla="*/ 180 h 180"/>
                <a:gd name="T50" fmla="*/ 577 w 933"/>
                <a:gd name="T51" fmla="*/ 180 h 180"/>
                <a:gd name="T52" fmla="*/ 632 w 933"/>
                <a:gd name="T53" fmla="*/ 176 h 180"/>
                <a:gd name="T54" fmla="*/ 684 w 933"/>
                <a:gd name="T55" fmla="*/ 171 h 180"/>
                <a:gd name="T56" fmla="*/ 737 w 933"/>
                <a:gd name="T57" fmla="*/ 164 h 180"/>
                <a:gd name="T58" fmla="*/ 786 w 933"/>
                <a:gd name="T59" fmla="*/ 154 h 180"/>
                <a:gd name="T60" fmla="*/ 834 w 933"/>
                <a:gd name="T61" fmla="*/ 146 h 180"/>
                <a:gd name="T62" fmla="*/ 882 w 933"/>
                <a:gd name="T63" fmla="*/ 137 h 180"/>
                <a:gd name="T64" fmla="*/ 933 w 933"/>
                <a:gd name="T65" fmla="*/ 129 h 180"/>
                <a:gd name="T66" fmla="*/ 920 w 933"/>
                <a:gd name="T67" fmla="*/ 113 h 180"/>
                <a:gd name="T68" fmla="*/ 907 w 933"/>
                <a:gd name="T69" fmla="*/ 99 h 180"/>
                <a:gd name="T70" fmla="*/ 893 w 933"/>
                <a:gd name="T71" fmla="*/ 85 h 180"/>
                <a:gd name="T72" fmla="*/ 878 w 933"/>
                <a:gd name="T73" fmla="*/ 72 h 180"/>
                <a:gd name="T74" fmla="*/ 858 w 933"/>
                <a:gd name="T75" fmla="*/ 59 h 180"/>
                <a:gd name="T76" fmla="*/ 837 w 933"/>
                <a:gd name="T77" fmla="*/ 47 h 180"/>
                <a:gd name="T78" fmla="*/ 813 w 933"/>
                <a:gd name="T79" fmla="*/ 35 h 180"/>
                <a:gd name="T80" fmla="*/ 785 w 933"/>
                <a:gd name="T81" fmla="*/ 26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33"/>
                <a:gd name="T124" fmla="*/ 0 h 180"/>
                <a:gd name="T125" fmla="*/ 933 w 933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33" h="180">
                  <a:moveTo>
                    <a:pt x="785" y="26"/>
                  </a:moveTo>
                  <a:lnTo>
                    <a:pt x="686" y="14"/>
                  </a:lnTo>
                  <a:lnTo>
                    <a:pt x="588" y="8"/>
                  </a:lnTo>
                  <a:lnTo>
                    <a:pt x="490" y="2"/>
                  </a:lnTo>
                  <a:lnTo>
                    <a:pt x="392" y="1"/>
                  </a:lnTo>
                  <a:lnTo>
                    <a:pt x="293" y="0"/>
                  </a:lnTo>
                  <a:lnTo>
                    <a:pt x="196" y="1"/>
                  </a:lnTo>
                  <a:lnTo>
                    <a:pt x="97" y="1"/>
                  </a:lnTo>
                  <a:lnTo>
                    <a:pt x="0" y="4"/>
                  </a:lnTo>
                  <a:lnTo>
                    <a:pt x="1" y="19"/>
                  </a:lnTo>
                  <a:lnTo>
                    <a:pt x="3" y="35"/>
                  </a:lnTo>
                  <a:lnTo>
                    <a:pt x="4" y="51"/>
                  </a:lnTo>
                  <a:lnTo>
                    <a:pt x="7" y="66"/>
                  </a:lnTo>
                  <a:lnTo>
                    <a:pt x="8" y="82"/>
                  </a:lnTo>
                  <a:lnTo>
                    <a:pt x="10" y="98"/>
                  </a:lnTo>
                  <a:lnTo>
                    <a:pt x="11" y="113"/>
                  </a:lnTo>
                  <a:lnTo>
                    <a:pt x="14" y="129"/>
                  </a:lnTo>
                  <a:lnTo>
                    <a:pt x="73" y="139"/>
                  </a:lnTo>
                  <a:lnTo>
                    <a:pt x="133" y="150"/>
                  </a:lnTo>
                  <a:lnTo>
                    <a:pt x="193" y="158"/>
                  </a:lnTo>
                  <a:lnTo>
                    <a:pt x="257" y="167"/>
                  </a:lnTo>
                  <a:lnTo>
                    <a:pt x="320" y="172"/>
                  </a:lnTo>
                  <a:lnTo>
                    <a:pt x="385" y="177"/>
                  </a:lnTo>
                  <a:lnTo>
                    <a:pt x="450" y="179"/>
                  </a:lnTo>
                  <a:lnTo>
                    <a:pt x="519" y="180"/>
                  </a:lnTo>
                  <a:lnTo>
                    <a:pt x="577" y="180"/>
                  </a:lnTo>
                  <a:lnTo>
                    <a:pt x="632" y="176"/>
                  </a:lnTo>
                  <a:lnTo>
                    <a:pt x="684" y="171"/>
                  </a:lnTo>
                  <a:lnTo>
                    <a:pt x="737" y="164"/>
                  </a:lnTo>
                  <a:lnTo>
                    <a:pt x="786" y="154"/>
                  </a:lnTo>
                  <a:lnTo>
                    <a:pt x="834" y="146"/>
                  </a:lnTo>
                  <a:lnTo>
                    <a:pt x="882" y="137"/>
                  </a:lnTo>
                  <a:lnTo>
                    <a:pt x="933" y="129"/>
                  </a:lnTo>
                  <a:lnTo>
                    <a:pt x="920" y="113"/>
                  </a:lnTo>
                  <a:lnTo>
                    <a:pt x="907" y="99"/>
                  </a:lnTo>
                  <a:lnTo>
                    <a:pt x="893" y="85"/>
                  </a:lnTo>
                  <a:lnTo>
                    <a:pt x="878" y="72"/>
                  </a:lnTo>
                  <a:lnTo>
                    <a:pt x="858" y="59"/>
                  </a:lnTo>
                  <a:lnTo>
                    <a:pt x="837" y="47"/>
                  </a:lnTo>
                  <a:lnTo>
                    <a:pt x="813" y="35"/>
                  </a:lnTo>
                  <a:lnTo>
                    <a:pt x="785" y="26"/>
                  </a:lnTo>
                  <a:close/>
                </a:path>
              </a:pathLst>
            </a:custGeom>
            <a:solidFill>
              <a:srgbClr val="45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58" name="Freeform 70"/>
            <p:cNvSpPr>
              <a:spLocks/>
            </p:cNvSpPr>
            <p:nvPr/>
          </p:nvSpPr>
          <p:spPr bwMode="auto">
            <a:xfrm>
              <a:off x="4676" y="2737"/>
              <a:ext cx="311" cy="79"/>
            </a:xfrm>
            <a:custGeom>
              <a:avLst/>
              <a:gdLst>
                <a:gd name="T0" fmla="*/ 785 w 933"/>
                <a:gd name="T1" fmla="*/ 23 h 158"/>
                <a:gd name="T2" fmla="*/ 686 w 933"/>
                <a:gd name="T3" fmla="*/ 12 h 158"/>
                <a:gd name="T4" fmla="*/ 588 w 933"/>
                <a:gd name="T5" fmla="*/ 7 h 158"/>
                <a:gd name="T6" fmla="*/ 490 w 933"/>
                <a:gd name="T7" fmla="*/ 2 h 158"/>
                <a:gd name="T8" fmla="*/ 392 w 933"/>
                <a:gd name="T9" fmla="*/ 2 h 158"/>
                <a:gd name="T10" fmla="*/ 293 w 933"/>
                <a:gd name="T11" fmla="*/ 0 h 158"/>
                <a:gd name="T12" fmla="*/ 196 w 933"/>
                <a:gd name="T13" fmla="*/ 2 h 158"/>
                <a:gd name="T14" fmla="*/ 97 w 933"/>
                <a:gd name="T15" fmla="*/ 2 h 158"/>
                <a:gd name="T16" fmla="*/ 0 w 933"/>
                <a:gd name="T17" fmla="*/ 4 h 158"/>
                <a:gd name="T18" fmla="*/ 1 w 933"/>
                <a:gd name="T19" fmla="*/ 17 h 158"/>
                <a:gd name="T20" fmla="*/ 3 w 933"/>
                <a:gd name="T21" fmla="*/ 30 h 158"/>
                <a:gd name="T22" fmla="*/ 4 w 933"/>
                <a:gd name="T23" fmla="*/ 44 h 158"/>
                <a:gd name="T24" fmla="*/ 7 w 933"/>
                <a:gd name="T25" fmla="*/ 58 h 158"/>
                <a:gd name="T26" fmla="*/ 8 w 933"/>
                <a:gd name="T27" fmla="*/ 71 h 158"/>
                <a:gd name="T28" fmla="*/ 10 w 933"/>
                <a:gd name="T29" fmla="*/ 85 h 158"/>
                <a:gd name="T30" fmla="*/ 11 w 933"/>
                <a:gd name="T31" fmla="*/ 98 h 158"/>
                <a:gd name="T32" fmla="*/ 14 w 933"/>
                <a:gd name="T33" fmla="*/ 113 h 158"/>
                <a:gd name="T34" fmla="*/ 73 w 933"/>
                <a:gd name="T35" fmla="*/ 122 h 158"/>
                <a:gd name="T36" fmla="*/ 133 w 933"/>
                <a:gd name="T37" fmla="*/ 131 h 158"/>
                <a:gd name="T38" fmla="*/ 193 w 933"/>
                <a:gd name="T39" fmla="*/ 139 h 158"/>
                <a:gd name="T40" fmla="*/ 257 w 933"/>
                <a:gd name="T41" fmla="*/ 147 h 158"/>
                <a:gd name="T42" fmla="*/ 320 w 933"/>
                <a:gd name="T43" fmla="*/ 151 h 158"/>
                <a:gd name="T44" fmla="*/ 385 w 933"/>
                <a:gd name="T45" fmla="*/ 156 h 158"/>
                <a:gd name="T46" fmla="*/ 450 w 933"/>
                <a:gd name="T47" fmla="*/ 157 h 158"/>
                <a:gd name="T48" fmla="*/ 519 w 933"/>
                <a:gd name="T49" fmla="*/ 158 h 158"/>
                <a:gd name="T50" fmla="*/ 577 w 933"/>
                <a:gd name="T51" fmla="*/ 157 h 158"/>
                <a:gd name="T52" fmla="*/ 632 w 933"/>
                <a:gd name="T53" fmla="*/ 155 h 158"/>
                <a:gd name="T54" fmla="*/ 684 w 933"/>
                <a:gd name="T55" fmla="*/ 149 h 158"/>
                <a:gd name="T56" fmla="*/ 737 w 933"/>
                <a:gd name="T57" fmla="*/ 144 h 158"/>
                <a:gd name="T58" fmla="*/ 786 w 933"/>
                <a:gd name="T59" fmla="*/ 136 h 158"/>
                <a:gd name="T60" fmla="*/ 834 w 933"/>
                <a:gd name="T61" fmla="*/ 128 h 158"/>
                <a:gd name="T62" fmla="*/ 882 w 933"/>
                <a:gd name="T63" fmla="*/ 119 h 158"/>
                <a:gd name="T64" fmla="*/ 933 w 933"/>
                <a:gd name="T65" fmla="*/ 113 h 158"/>
                <a:gd name="T66" fmla="*/ 920 w 933"/>
                <a:gd name="T67" fmla="*/ 100 h 158"/>
                <a:gd name="T68" fmla="*/ 907 w 933"/>
                <a:gd name="T69" fmla="*/ 88 h 158"/>
                <a:gd name="T70" fmla="*/ 893 w 933"/>
                <a:gd name="T71" fmla="*/ 76 h 158"/>
                <a:gd name="T72" fmla="*/ 878 w 933"/>
                <a:gd name="T73" fmla="*/ 64 h 158"/>
                <a:gd name="T74" fmla="*/ 858 w 933"/>
                <a:gd name="T75" fmla="*/ 53 h 158"/>
                <a:gd name="T76" fmla="*/ 837 w 933"/>
                <a:gd name="T77" fmla="*/ 41 h 158"/>
                <a:gd name="T78" fmla="*/ 813 w 933"/>
                <a:gd name="T79" fmla="*/ 30 h 158"/>
                <a:gd name="T80" fmla="*/ 785 w 933"/>
                <a:gd name="T81" fmla="*/ 23 h 15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33"/>
                <a:gd name="T124" fmla="*/ 0 h 158"/>
                <a:gd name="T125" fmla="*/ 933 w 933"/>
                <a:gd name="T126" fmla="*/ 158 h 15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33" h="158">
                  <a:moveTo>
                    <a:pt x="785" y="23"/>
                  </a:moveTo>
                  <a:lnTo>
                    <a:pt x="686" y="12"/>
                  </a:lnTo>
                  <a:lnTo>
                    <a:pt x="588" y="7"/>
                  </a:lnTo>
                  <a:lnTo>
                    <a:pt x="490" y="2"/>
                  </a:lnTo>
                  <a:lnTo>
                    <a:pt x="392" y="2"/>
                  </a:lnTo>
                  <a:lnTo>
                    <a:pt x="293" y="0"/>
                  </a:lnTo>
                  <a:lnTo>
                    <a:pt x="196" y="2"/>
                  </a:lnTo>
                  <a:lnTo>
                    <a:pt x="97" y="2"/>
                  </a:lnTo>
                  <a:lnTo>
                    <a:pt x="0" y="4"/>
                  </a:lnTo>
                  <a:lnTo>
                    <a:pt x="1" y="17"/>
                  </a:lnTo>
                  <a:lnTo>
                    <a:pt x="3" y="30"/>
                  </a:lnTo>
                  <a:lnTo>
                    <a:pt x="4" y="44"/>
                  </a:lnTo>
                  <a:lnTo>
                    <a:pt x="7" y="58"/>
                  </a:lnTo>
                  <a:lnTo>
                    <a:pt x="8" y="71"/>
                  </a:lnTo>
                  <a:lnTo>
                    <a:pt x="10" y="85"/>
                  </a:lnTo>
                  <a:lnTo>
                    <a:pt x="11" y="98"/>
                  </a:lnTo>
                  <a:lnTo>
                    <a:pt x="14" y="113"/>
                  </a:lnTo>
                  <a:lnTo>
                    <a:pt x="73" y="122"/>
                  </a:lnTo>
                  <a:lnTo>
                    <a:pt x="133" y="131"/>
                  </a:lnTo>
                  <a:lnTo>
                    <a:pt x="193" y="139"/>
                  </a:lnTo>
                  <a:lnTo>
                    <a:pt x="257" y="147"/>
                  </a:lnTo>
                  <a:lnTo>
                    <a:pt x="320" y="151"/>
                  </a:lnTo>
                  <a:lnTo>
                    <a:pt x="385" y="156"/>
                  </a:lnTo>
                  <a:lnTo>
                    <a:pt x="450" y="157"/>
                  </a:lnTo>
                  <a:lnTo>
                    <a:pt x="519" y="158"/>
                  </a:lnTo>
                  <a:lnTo>
                    <a:pt x="577" y="157"/>
                  </a:lnTo>
                  <a:lnTo>
                    <a:pt x="632" y="155"/>
                  </a:lnTo>
                  <a:lnTo>
                    <a:pt x="684" y="149"/>
                  </a:lnTo>
                  <a:lnTo>
                    <a:pt x="737" y="144"/>
                  </a:lnTo>
                  <a:lnTo>
                    <a:pt x="786" y="136"/>
                  </a:lnTo>
                  <a:lnTo>
                    <a:pt x="834" y="128"/>
                  </a:lnTo>
                  <a:lnTo>
                    <a:pt x="882" y="119"/>
                  </a:lnTo>
                  <a:lnTo>
                    <a:pt x="933" y="113"/>
                  </a:lnTo>
                  <a:lnTo>
                    <a:pt x="920" y="100"/>
                  </a:lnTo>
                  <a:lnTo>
                    <a:pt x="907" y="88"/>
                  </a:lnTo>
                  <a:lnTo>
                    <a:pt x="893" y="76"/>
                  </a:lnTo>
                  <a:lnTo>
                    <a:pt x="878" y="64"/>
                  </a:lnTo>
                  <a:lnTo>
                    <a:pt x="858" y="53"/>
                  </a:lnTo>
                  <a:lnTo>
                    <a:pt x="837" y="41"/>
                  </a:lnTo>
                  <a:lnTo>
                    <a:pt x="813" y="30"/>
                  </a:lnTo>
                  <a:lnTo>
                    <a:pt x="785" y="23"/>
                  </a:lnTo>
                  <a:close/>
                </a:path>
              </a:pathLst>
            </a:custGeom>
            <a:solidFill>
              <a:srgbClr val="52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59" name="Freeform 71"/>
            <p:cNvSpPr>
              <a:spLocks/>
            </p:cNvSpPr>
            <p:nvPr/>
          </p:nvSpPr>
          <p:spPr bwMode="auto">
            <a:xfrm>
              <a:off x="4676" y="2737"/>
              <a:ext cx="311" cy="68"/>
            </a:xfrm>
            <a:custGeom>
              <a:avLst/>
              <a:gdLst>
                <a:gd name="T0" fmla="*/ 785 w 933"/>
                <a:gd name="T1" fmla="*/ 19 h 136"/>
                <a:gd name="T2" fmla="*/ 686 w 933"/>
                <a:gd name="T3" fmla="*/ 10 h 136"/>
                <a:gd name="T4" fmla="*/ 588 w 933"/>
                <a:gd name="T5" fmla="*/ 6 h 136"/>
                <a:gd name="T6" fmla="*/ 490 w 933"/>
                <a:gd name="T7" fmla="*/ 0 h 136"/>
                <a:gd name="T8" fmla="*/ 392 w 933"/>
                <a:gd name="T9" fmla="*/ 0 h 136"/>
                <a:gd name="T10" fmla="*/ 293 w 933"/>
                <a:gd name="T11" fmla="*/ 0 h 136"/>
                <a:gd name="T12" fmla="*/ 196 w 933"/>
                <a:gd name="T13" fmla="*/ 0 h 136"/>
                <a:gd name="T14" fmla="*/ 97 w 933"/>
                <a:gd name="T15" fmla="*/ 2 h 136"/>
                <a:gd name="T16" fmla="*/ 0 w 933"/>
                <a:gd name="T17" fmla="*/ 3 h 136"/>
                <a:gd name="T18" fmla="*/ 1 w 933"/>
                <a:gd name="T19" fmla="*/ 15 h 136"/>
                <a:gd name="T20" fmla="*/ 3 w 933"/>
                <a:gd name="T21" fmla="*/ 27 h 136"/>
                <a:gd name="T22" fmla="*/ 4 w 933"/>
                <a:gd name="T23" fmla="*/ 38 h 136"/>
                <a:gd name="T24" fmla="*/ 7 w 933"/>
                <a:gd name="T25" fmla="*/ 50 h 136"/>
                <a:gd name="T26" fmla="*/ 8 w 933"/>
                <a:gd name="T27" fmla="*/ 62 h 136"/>
                <a:gd name="T28" fmla="*/ 10 w 933"/>
                <a:gd name="T29" fmla="*/ 74 h 136"/>
                <a:gd name="T30" fmla="*/ 11 w 933"/>
                <a:gd name="T31" fmla="*/ 85 h 136"/>
                <a:gd name="T32" fmla="*/ 14 w 933"/>
                <a:gd name="T33" fmla="*/ 97 h 136"/>
                <a:gd name="T34" fmla="*/ 73 w 933"/>
                <a:gd name="T35" fmla="*/ 105 h 136"/>
                <a:gd name="T36" fmla="*/ 133 w 933"/>
                <a:gd name="T37" fmla="*/ 113 h 136"/>
                <a:gd name="T38" fmla="*/ 193 w 933"/>
                <a:gd name="T39" fmla="*/ 119 h 136"/>
                <a:gd name="T40" fmla="*/ 257 w 933"/>
                <a:gd name="T41" fmla="*/ 126 h 136"/>
                <a:gd name="T42" fmla="*/ 320 w 933"/>
                <a:gd name="T43" fmla="*/ 128 h 136"/>
                <a:gd name="T44" fmla="*/ 385 w 933"/>
                <a:gd name="T45" fmla="*/ 132 h 136"/>
                <a:gd name="T46" fmla="*/ 450 w 933"/>
                <a:gd name="T47" fmla="*/ 135 h 136"/>
                <a:gd name="T48" fmla="*/ 519 w 933"/>
                <a:gd name="T49" fmla="*/ 136 h 136"/>
                <a:gd name="T50" fmla="*/ 577 w 933"/>
                <a:gd name="T51" fmla="*/ 135 h 136"/>
                <a:gd name="T52" fmla="*/ 632 w 933"/>
                <a:gd name="T53" fmla="*/ 132 h 136"/>
                <a:gd name="T54" fmla="*/ 684 w 933"/>
                <a:gd name="T55" fmla="*/ 127 h 136"/>
                <a:gd name="T56" fmla="*/ 737 w 933"/>
                <a:gd name="T57" fmla="*/ 123 h 136"/>
                <a:gd name="T58" fmla="*/ 786 w 933"/>
                <a:gd name="T59" fmla="*/ 117 h 136"/>
                <a:gd name="T60" fmla="*/ 834 w 933"/>
                <a:gd name="T61" fmla="*/ 110 h 136"/>
                <a:gd name="T62" fmla="*/ 882 w 933"/>
                <a:gd name="T63" fmla="*/ 102 h 136"/>
                <a:gd name="T64" fmla="*/ 933 w 933"/>
                <a:gd name="T65" fmla="*/ 97 h 136"/>
                <a:gd name="T66" fmla="*/ 920 w 933"/>
                <a:gd name="T67" fmla="*/ 85 h 136"/>
                <a:gd name="T68" fmla="*/ 907 w 933"/>
                <a:gd name="T69" fmla="*/ 75 h 136"/>
                <a:gd name="T70" fmla="*/ 893 w 933"/>
                <a:gd name="T71" fmla="*/ 64 h 136"/>
                <a:gd name="T72" fmla="*/ 878 w 933"/>
                <a:gd name="T73" fmla="*/ 54 h 136"/>
                <a:gd name="T74" fmla="*/ 858 w 933"/>
                <a:gd name="T75" fmla="*/ 44 h 136"/>
                <a:gd name="T76" fmla="*/ 837 w 933"/>
                <a:gd name="T77" fmla="*/ 34 h 136"/>
                <a:gd name="T78" fmla="*/ 813 w 933"/>
                <a:gd name="T79" fmla="*/ 27 h 136"/>
                <a:gd name="T80" fmla="*/ 785 w 933"/>
                <a:gd name="T81" fmla="*/ 19 h 1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33"/>
                <a:gd name="T124" fmla="*/ 0 h 136"/>
                <a:gd name="T125" fmla="*/ 933 w 933"/>
                <a:gd name="T126" fmla="*/ 136 h 1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33" h="136">
                  <a:moveTo>
                    <a:pt x="785" y="19"/>
                  </a:moveTo>
                  <a:lnTo>
                    <a:pt x="686" y="10"/>
                  </a:lnTo>
                  <a:lnTo>
                    <a:pt x="588" y="6"/>
                  </a:lnTo>
                  <a:lnTo>
                    <a:pt x="490" y="0"/>
                  </a:lnTo>
                  <a:lnTo>
                    <a:pt x="392" y="0"/>
                  </a:lnTo>
                  <a:lnTo>
                    <a:pt x="293" y="0"/>
                  </a:lnTo>
                  <a:lnTo>
                    <a:pt x="196" y="0"/>
                  </a:lnTo>
                  <a:lnTo>
                    <a:pt x="97" y="2"/>
                  </a:lnTo>
                  <a:lnTo>
                    <a:pt x="0" y="3"/>
                  </a:lnTo>
                  <a:lnTo>
                    <a:pt x="1" y="15"/>
                  </a:lnTo>
                  <a:lnTo>
                    <a:pt x="3" y="27"/>
                  </a:lnTo>
                  <a:lnTo>
                    <a:pt x="4" y="38"/>
                  </a:lnTo>
                  <a:lnTo>
                    <a:pt x="7" y="50"/>
                  </a:lnTo>
                  <a:lnTo>
                    <a:pt x="8" y="62"/>
                  </a:lnTo>
                  <a:lnTo>
                    <a:pt x="10" y="74"/>
                  </a:lnTo>
                  <a:lnTo>
                    <a:pt x="11" y="85"/>
                  </a:lnTo>
                  <a:lnTo>
                    <a:pt x="14" y="97"/>
                  </a:lnTo>
                  <a:lnTo>
                    <a:pt x="73" y="105"/>
                  </a:lnTo>
                  <a:lnTo>
                    <a:pt x="133" y="113"/>
                  </a:lnTo>
                  <a:lnTo>
                    <a:pt x="193" y="119"/>
                  </a:lnTo>
                  <a:lnTo>
                    <a:pt x="257" y="126"/>
                  </a:lnTo>
                  <a:lnTo>
                    <a:pt x="320" y="128"/>
                  </a:lnTo>
                  <a:lnTo>
                    <a:pt x="385" y="132"/>
                  </a:lnTo>
                  <a:lnTo>
                    <a:pt x="450" y="135"/>
                  </a:lnTo>
                  <a:lnTo>
                    <a:pt x="519" y="136"/>
                  </a:lnTo>
                  <a:lnTo>
                    <a:pt x="577" y="135"/>
                  </a:lnTo>
                  <a:lnTo>
                    <a:pt x="632" y="132"/>
                  </a:lnTo>
                  <a:lnTo>
                    <a:pt x="684" y="127"/>
                  </a:lnTo>
                  <a:lnTo>
                    <a:pt x="737" y="123"/>
                  </a:lnTo>
                  <a:lnTo>
                    <a:pt x="786" y="117"/>
                  </a:lnTo>
                  <a:lnTo>
                    <a:pt x="834" y="110"/>
                  </a:lnTo>
                  <a:lnTo>
                    <a:pt x="882" y="102"/>
                  </a:lnTo>
                  <a:lnTo>
                    <a:pt x="933" y="97"/>
                  </a:lnTo>
                  <a:lnTo>
                    <a:pt x="920" y="85"/>
                  </a:lnTo>
                  <a:lnTo>
                    <a:pt x="907" y="75"/>
                  </a:lnTo>
                  <a:lnTo>
                    <a:pt x="893" y="64"/>
                  </a:lnTo>
                  <a:lnTo>
                    <a:pt x="878" y="54"/>
                  </a:lnTo>
                  <a:lnTo>
                    <a:pt x="858" y="44"/>
                  </a:lnTo>
                  <a:lnTo>
                    <a:pt x="837" y="34"/>
                  </a:lnTo>
                  <a:lnTo>
                    <a:pt x="813" y="27"/>
                  </a:lnTo>
                  <a:lnTo>
                    <a:pt x="785" y="19"/>
                  </a:lnTo>
                  <a:close/>
                </a:path>
              </a:pathLst>
            </a:custGeom>
            <a:solidFill>
              <a:srgbClr val="5E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60" name="Freeform 72"/>
            <p:cNvSpPr>
              <a:spLocks/>
            </p:cNvSpPr>
            <p:nvPr/>
          </p:nvSpPr>
          <p:spPr bwMode="auto">
            <a:xfrm>
              <a:off x="4676" y="2735"/>
              <a:ext cx="311" cy="58"/>
            </a:xfrm>
            <a:custGeom>
              <a:avLst/>
              <a:gdLst>
                <a:gd name="T0" fmla="*/ 785 w 933"/>
                <a:gd name="T1" fmla="*/ 18 h 115"/>
                <a:gd name="T2" fmla="*/ 686 w 933"/>
                <a:gd name="T3" fmla="*/ 10 h 115"/>
                <a:gd name="T4" fmla="*/ 588 w 933"/>
                <a:gd name="T5" fmla="*/ 5 h 115"/>
                <a:gd name="T6" fmla="*/ 490 w 933"/>
                <a:gd name="T7" fmla="*/ 1 h 115"/>
                <a:gd name="T8" fmla="*/ 392 w 933"/>
                <a:gd name="T9" fmla="*/ 1 h 115"/>
                <a:gd name="T10" fmla="*/ 293 w 933"/>
                <a:gd name="T11" fmla="*/ 0 h 115"/>
                <a:gd name="T12" fmla="*/ 196 w 933"/>
                <a:gd name="T13" fmla="*/ 1 h 115"/>
                <a:gd name="T14" fmla="*/ 97 w 933"/>
                <a:gd name="T15" fmla="*/ 1 h 115"/>
                <a:gd name="T16" fmla="*/ 0 w 933"/>
                <a:gd name="T17" fmla="*/ 4 h 115"/>
                <a:gd name="T18" fmla="*/ 1 w 933"/>
                <a:gd name="T19" fmla="*/ 13 h 115"/>
                <a:gd name="T20" fmla="*/ 3 w 933"/>
                <a:gd name="T21" fmla="*/ 23 h 115"/>
                <a:gd name="T22" fmla="*/ 4 w 933"/>
                <a:gd name="T23" fmla="*/ 32 h 115"/>
                <a:gd name="T24" fmla="*/ 7 w 933"/>
                <a:gd name="T25" fmla="*/ 43 h 115"/>
                <a:gd name="T26" fmla="*/ 8 w 933"/>
                <a:gd name="T27" fmla="*/ 52 h 115"/>
                <a:gd name="T28" fmla="*/ 10 w 933"/>
                <a:gd name="T29" fmla="*/ 63 h 115"/>
                <a:gd name="T30" fmla="*/ 11 w 933"/>
                <a:gd name="T31" fmla="*/ 72 h 115"/>
                <a:gd name="T32" fmla="*/ 14 w 933"/>
                <a:gd name="T33" fmla="*/ 82 h 115"/>
                <a:gd name="T34" fmla="*/ 73 w 933"/>
                <a:gd name="T35" fmla="*/ 89 h 115"/>
                <a:gd name="T36" fmla="*/ 133 w 933"/>
                <a:gd name="T37" fmla="*/ 95 h 115"/>
                <a:gd name="T38" fmla="*/ 193 w 933"/>
                <a:gd name="T39" fmla="*/ 100 h 115"/>
                <a:gd name="T40" fmla="*/ 257 w 933"/>
                <a:gd name="T41" fmla="*/ 106 h 115"/>
                <a:gd name="T42" fmla="*/ 320 w 933"/>
                <a:gd name="T43" fmla="*/ 108 h 115"/>
                <a:gd name="T44" fmla="*/ 385 w 933"/>
                <a:gd name="T45" fmla="*/ 112 h 115"/>
                <a:gd name="T46" fmla="*/ 450 w 933"/>
                <a:gd name="T47" fmla="*/ 113 h 115"/>
                <a:gd name="T48" fmla="*/ 519 w 933"/>
                <a:gd name="T49" fmla="*/ 115 h 115"/>
                <a:gd name="T50" fmla="*/ 577 w 933"/>
                <a:gd name="T51" fmla="*/ 113 h 115"/>
                <a:gd name="T52" fmla="*/ 632 w 933"/>
                <a:gd name="T53" fmla="*/ 112 h 115"/>
                <a:gd name="T54" fmla="*/ 684 w 933"/>
                <a:gd name="T55" fmla="*/ 108 h 115"/>
                <a:gd name="T56" fmla="*/ 737 w 933"/>
                <a:gd name="T57" fmla="*/ 104 h 115"/>
                <a:gd name="T58" fmla="*/ 786 w 933"/>
                <a:gd name="T59" fmla="*/ 98 h 115"/>
                <a:gd name="T60" fmla="*/ 834 w 933"/>
                <a:gd name="T61" fmla="*/ 93 h 115"/>
                <a:gd name="T62" fmla="*/ 882 w 933"/>
                <a:gd name="T63" fmla="*/ 86 h 115"/>
                <a:gd name="T64" fmla="*/ 933 w 933"/>
                <a:gd name="T65" fmla="*/ 82 h 115"/>
                <a:gd name="T66" fmla="*/ 920 w 933"/>
                <a:gd name="T67" fmla="*/ 72 h 115"/>
                <a:gd name="T68" fmla="*/ 907 w 933"/>
                <a:gd name="T69" fmla="*/ 63 h 115"/>
                <a:gd name="T70" fmla="*/ 893 w 933"/>
                <a:gd name="T71" fmla="*/ 55 h 115"/>
                <a:gd name="T72" fmla="*/ 878 w 933"/>
                <a:gd name="T73" fmla="*/ 47 h 115"/>
                <a:gd name="T74" fmla="*/ 858 w 933"/>
                <a:gd name="T75" fmla="*/ 39 h 115"/>
                <a:gd name="T76" fmla="*/ 837 w 933"/>
                <a:gd name="T77" fmla="*/ 31 h 115"/>
                <a:gd name="T78" fmla="*/ 813 w 933"/>
                <a:gd name="T79" fmla="*/ 23 h 115"/>
                <a:gd name="T80" fmla="*/ 785 w 933"/>
                <a:gd name="T81" fmla="*/ 18 h 11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33"/>
                <a:gd name="T124" fmla="*/ 0 h 115"/>
                <a:gd name="T125" fmla="*/ 933 w 933"/>
                <a:gd name="T126" fmla="*/ 115 h 11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33" h="115">
                  <a:moveTo>
                    <a:pt x="785" y="18"/>
                  </a:moveTo>
                  <a:lnTo>
                    <a:pt x="686" y="10"/>
                  </a:lnTo>
                  <a:lnTo>
                    <a:pt x="588" y="5"/>
                  </a:lnTo>
                  <a:lnTo>
                    <a:pt x="490" y="1"/>
                  </a:lnTo>
                  <a:lnTo>
                    <a:pt x="392" y="1"/>
                  </a:lnTo>
                  <a:lnTo>
                    <a:pt x="293" y="0"/>
                  </a:lnTo>
                  <a:lnTo>
                    <a:pt x="196" y="1"/>
                  </a:lnTo>
                  <a:lnTo>
                    <a:pt x="97" y="1"/>
                  </a:lnTo>
                  <a:lnTo>
                    <a:pt x="0" y="4"/>
                  </a:lnTo>
                  <a:lnTo>
                    <a:pt x="1" y="13"/>
                  </a:lnTo>
                  <a:lnTo>
                    <a:pt x="3" y="23"/>
                  </a:lnTo>
                  <a:lnTo>
                    <a:pt x="4" y="32"/>
                  </a:lnTo>
                  <a:lnTo>
                    <a:pt x="7" y="43"/>
                  </a:lnTo>
                  <a:lnTo>
                    <a:pt x="8" y="52"/>
                  </a:lnTo>
                  <a:lnTo>
                    <a:pt x="10" y="63"/>
                  </a:lnTo>
                  <a:lnTo>
                    <a:pt x="11" y="72"/>
                  </a:lnTo>
                  <a:lnTo>
                    <a:pt x="14" y="82"/>
                  </a:lnTo>
                  <a:lnTo>
                    <a:pt x="73" y="89"/>
                  </a:lnTo>
                  <a:lnTo>
                    <a:pt x="133" y="95"/>
                  </a:lnTo>
                  <a:lnTo>
                    <a:pt x="193" y="100"/>
                  </a:lnTo>
                  <a:lnTo>
                    <a:pt x="257" y="106"/>
                  </a:lnTo>
                  <a:lnTo>
                    <a:pt x="320" y="108"/>
                  </a:lnTo>
                  <a:lnTo>
                    <a:pt x="385" y="112"/>
                  </a:lnTo>
                  <a:lnTo>
                    <a:pt x="450" y="113"/>
                  </a:lnTo>
                  <a:lnTo>
                    <a:pt x="519" y="115"/>
                  </a:lnTo>
                  <a:lnTo>
                    <a:pt x="577" y="113"/>
                  </a:lnTo>
                  <a:lnTo>
                    <a:pt x="632" y="112"/>
                  </a:lnTo>
                  <a:lnTo>
                    <a:pt x="684" y="108"/>
                  </a:lnTo>
                  <a:lnTo>
                    <a:pt x="737" y="104"/>
                  </a:lnTo>
                  <a:lnTo>
                    <a:pt x="786" y="98"/>
                  </a:lnTo>
                  <a:lnTo>
                    <a:pt x="834" y="93"/>
                  </a:lnTo>
                  <a:lnTo>
                    <a:pt x="882" y="86"/>
                  </a:lnTo>
                  <a:lnTo>
                    <a:pt x="933" y="82"/>
                  </a:lnTo>
                  <a:lnTo>
                    <a:pt x="920" y="72"/>
                  </a:lnTo>
                  <a:lnTo>
                    <a:pt x="907" y="63"/>
                  </a:lnTo>
                  <a:lnTo>
                    <a:pt x="893" y="55"/>
                  </a:lnTo>
                  <a:lnTo>
                    <a:pt x="878" y="47"/>
                  </a:lnTo>
                  <a:lnTo>
                    <a:pt x="858" y="39"/>
                  </a:lnTo>
                  <a:lnTo>
                    <a:pt x="837" y="31"/>
                  </a:lnTo>
                  <a:lnTo>
                    <a:pt x="813" y="23"/>
                  </a:lnTo>
                  <a:lnTo>
                    <a:pt x="785" y="18"/>
                  </a:lnTo>
                  <a:close/>
                </a:path>
              </a:pathLst>
            </a:custGeom>
            <a:solidFill>
              <a:srgbClr val="6B1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61" name="Freeform 73"/>
            <p:cNvSpPr>
              <a:spLocks/>
            </p:cNvSpPr>
            <p:nvPr/>
          </p:nvSpPr>
          <p:spPr bwMode="auto">
            <a:xfrm>
              <a:off x="4938" y="2643"/>
              <a:ext cx="325" cy="169"/>
            </a:xfrm>
            <a:custGeom>
              <a:avLst/>
              <a:gdLst>
                <a:gd name="T0" fmla="*/ 975 w 975"/>
                <a:gd name="T1" fmla="*/ 70 h 338"/>
                <a:gd name="T2" fmla="*/ 808 w 975"/>
                <a:gd name="T3" fmla="*/ 25 h 338"/>
                <a:gd name="T4" fmla="*/ 660 w 975"/>
                <a:gd name="T5" fmla="*/ 2 h 338"/>
                <a:gd name="T6" fmla="*/ 525 w 975"/>
                <a:gd name="T7" fmla="*/ 0 h 338"/>
                <a:gd name="T8" fmla="*/ 403 w 975"/>
                <a:gd name="T9" fmla="*/ 17 h 338"/>
                <a:gd name="T10" fmla="*/ 290 w 975"/>
                <a:gd name="T11" fmla="*/ 48 h 338"/>
                <a:gd name="T12" fmla="*/ 186 w 975"/>
                <a:gd name="T13" fmla="*/ 94 h 338"/>
                <a:gd name="T14" fmla="*/ 90 w 975"/>
                <a:gd name="T15" fmla="*/ 150 h 338"/>
                <a:gd name="T16" fmla="*/ 0 w 975"/>
                <a:gd name="T17" fmla="*/ 214 h 338"/>
                <a:gd name="T18" fmla="*/ 14 w 975"/>
                <a:gd name="T19" fmla="*/ 233 h 338"/>
                <a:gd name="T20" fmla="*/ 32 w 975"/>
                <a:gd name="T21" fmla="*/ 252 h 338"/>
                <a:gd name="T22" fmla="*/ 52 w 975"/>
                <a:gd name="T23" fmla="*/ 267 h 338"/>
                <a:gd name="T24" fmla="*/ 76 w 975"/>
                <a:gd name="T25" fmla="*/ 283 h 338"/>
                <a:gd name="T26" fmla="*/ 101 w 975"/>
                <a:gd name="T27" fmla="*/ 295 h 338"/>
                <a:gd name="T28" fmla="*/ 131 w 975"/>
                <a:gd name="T29" fmla="*/ 305 h 338"/>
                <a:gd name="T30" fmla="*/ 163 w 975"/>
                <a:gd name="T31" fmla="*/ 313 h 338"/>
                <a:gd name="T32" fmla="*/ 200 w 975"/>
                <a:gd name="T33" fmla="*/ 321 h 338"/>
                <a:gd name="T34" fmla="*/ 273 w 975"/>
                <a:gd name="T35" fmla="*/ 322 h 338"/>
                <a:gd name="T36" fmla="*/ 348 w 975"/>
                <a:gd name="T37" fmla="*/ 325 h 338"/>
                <a:gd name="T38" fmla="*/ 423 w 975"/>
                <a:gd name="T39" fmla="*/ 326 h 338"/>
                <a:gd name="T40" fmla="*/ 499 w 975"/>
                <a:gd name="T41" fmla="*/ 329 h 338"/>
                <a:gd name="T42" fmla="*/ 573 w 975"/>
                <a:gd name="T43" fmla="*/ 330 h 338"/>
                <a:gd name="T44" fmla="*/ 648 w 975"/>
                <a:gd name="T45" fmla="*/ 333 h 338"/>
                <a:gd name="T46" fmla="*/ 722 w 975"/>
                <a:gd name="T47" fmla="*/ 334 h 338"/>
                <a:gd name="T48" fmla="*/ 799 w 975"/>
                <a:gd name="T49" fmla="*/ 338 h 338"/>
                <a:gd name="T50" fmla="*/ 841 w 975"/>
                <a:gd name="T51" fmla="*/ 331 h 338"/>
                <a:gd name="T52" fmla="*/ 875 w 975"/>
                <a:gd name="T53" fmla="*/ 313 h 338"/>
                <a:gd name="T54" fmla="*/ 900 w 975"/>
                <a:gd name="T55" fmla="*/ 286 h 338"/>
                <a:gd name="T56" fmla="*/ 921 w 975"/>
                <a:gd name="T57" fmla="*/ 250 h 338"/>
                <a:gd name="T58" fmla="*/ 935 w 975"/>
                <a:gd name="T59" fmla="*/ 209 h 338"/>
                <a:gd name="T60" fmla="*/ 950 w 975"/>
                <a:gd name="T61" fmla="*/ 163 h 338"/>
                <a:gd name="T62" fmla="*/ 961 w 975"/>
                <a:gd name="T63" fmla="*/ 116 h 338"/>
                <a:gd name="T64" fmla="*/ 975 w 975"/>
                <a:gd name="T65" fmla="*/ 70 h 3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75"/>
                <a:gd name="T100" fmla="*/ 0 h 338"/>
                <a:gd name="T101" fmla="*/ 975 w 975"/>
                <a:gd name="T102" fmla="*/ 338 h 3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75" h="338">
                  <a:moveTo>
                    <a:pt x="975" y="70"/>
                  </a:moveTo>
                  <a:lnTo>
                    <a:pt x="808" y="25"/>
                  </a:lnTo>
                  <a:lnTo>
                    <a:pt x="660" y="2"/>
                  </a:lnTo>
                  <a:lnTo>
                    <a:pt x="525" y="0"/>
                  </a:lnTo>
                  <a:lnTo>
                    <a:pt x="403" y="17"/>
                  </a:lnTo>
                  <a:lnTo>
                    <a:pt x="290" y="48"/>
                  </a:lnTo>
                  <a:lnTo>
                    <a:pt x="186" y="94"/>
                  </a:lnTo>
                  <a:lnTo>
                    <a:pt x="90" y="150"/>
                  </a:lnTo>
                  <a:lnTo>
                    <a:pt x="0" y="214"/>
                  </a:lnTo>
                  <a:lnTo>
                    <a:pt x="14" y="233"/>
                  </a:lnTo>
                  <a:lnTo>
                    <a:pt x="32" y="252"/>
                  </a:lnTo>
                  <a:lnTo>
                    <a:pt x="52" y="267"/>
                  </a:lnTo>
                  <a:lnTo>
                    <a:pt x="76" y="283"/>
                  </a:lnTo>
                  <a:lnTo>
                    <a:pt x="101" y="295"/>
                  </a:lnTo>
                  <a:lnTo>
                    <a:pt x="131" y="305"/>
                  </a:lnTo>
                  <a:lnTo>
                    <a:pt x="163" y="313"/>
                  </a:lnTo>
                  <a:lnTo>
                    <a:pt x="200" y="321"/>
                  </a:lnTo>
                  <a:lnTo>
                    <a:pt x="273" y="322"/>
                  </a:lnTo>
                  <a:lnTo>
                    <a:pt x="348" y="325"/>
                  </a:lnTo>
                  <a:lnTo>
                    <a:pt x="423" y="326"/>
                  </a:lnTo>
                  <a:lnTo>
                    <a:pt x="499" y="329"/>
                  </a:lnTo>
                  <a:lnTo>
                    <a:pt x="573" y="330"/>
                  </a:lnTo>
                  <a:lnTo>
                    <a:pt x="648" y="333"/>
                  </a:lnTo>
                  <a:lnTo>
                    <a:pt x="722" y="334"/>
                  </a:lnTo>
                  <a:lnTo>
                    <a:pt x="799" y="338"/>
                  </a:lnTo>
                  <a:lnTo>
                    <a:pt x="841" y="331"/>
                  </a:lnTo>
                  <a:lnTo>
                    <a:pt x="875" y="313"/>
                  </a:lnTo>
                  <a:lnTo>
                    <a:pt x="900" y="286"/>
                  </a:lnTo>
                  <a:lnTo>
                    <a:pt x="921" y="250"/>
                  </a:lnTo>
                  <a:lnTo>
                    <a:pt x="935" y="209"/>
                  </a:lnTo>
                  <a:lnTo>
                    <a:pt x="950" y="163"/>
                  </a:lnTo>
                  <a:lnTo>
                    <a:pt x="961" y="116"/>
                  </a:lnTo>
                  <a:lnTo>
                    <a:pt x="975" y="70"/>
                  </a:lnTo>
                  <a:close/>
                </a:path>
              </a:pathLst>
            </a:custGeom>
            <a:solidFill>
              <a:srgbClr val="6317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62" name="Freeform 74"/>
            <p:cNvSpPr>
              <a:spLocks/>
            </p:cNvSpPr>
            <p:nvPr/>
          </p:nvSpPr>
          <p:spPr bwMode="auto">
            <a:xfrm>
              <a:off x="4949" y="2648"/>
              <a:ext cx="303" cy="157"/>
            </a:xfrm>
            <a:custGeom>
              <a:avLst/>
              <a:gdLst>
                <a:gd name="T0" fmla="*/ 909 w 909"/>
                <a:gd name="T1" fmla="*/ 66 h 315"/>
                <a:gd name="T2" fmla="*/ 753 w 909"/>
                <a:gd name="T3" fmla="*/ 22 h 315"/>
                <a:gd name="T4" fmla="*/ 615 w 909"/>
                <a:gd name="T5" fmla="*/ 1 h 315"/>
                <a:gd name="T6" fmla="*/ 488 w 909"/>
                <a:gd name="T7" fmla="*/ 0 h 315"/>
                <a:gd name="T8" fmla="*/ 375 w 909"/>
                <a:gd name="T9" fmla="*/ 16 h 315"/>
                <a:gd name="T10" fmla="*/ 269 w 909"/>
                <a:gd name="T11" fmla="*/ 46 h 315"/>
                <a:gd name="T12" fmla="*/ 173 w 909"/>
                <a:gd name="T13" fmla="*/ 87 h 315"/>
                <a:gd name="T14" fmla="*/ 83 w 909"/>
                <a:gd name="T15" fmla="*/ 138 h 315"/>
                <a:gd name="T16" fmla="*/ 0 w 909"/>
                <a:gd name="T17" fmla="*/ 198 h 315"/>
                <a:gd name="T18" fmla="*/ 11 w 909"/>
                <a:gd name="T19" fmla="*/ 217 h 315"/>
                <a:gd name="T20" fmla="*/ 28 w 909"/>
                <a:gd name="T21" fmla="*/ 235 h 315"/>
                <a:gd name="T22" fmla="*/ 48 w 909"/>
                <a:gd name="T23" fmla="*/ 249 h 315"/>
                <a:gd name="T24" fmla="*/ 70 w 909"/>
                <a:gd name="T25" fmla="*/ 264 h 315"/>
                <a:gd name="T26" fmla="*/ 94 w 909"/>
                <a:gd name="T27" fmla="*/ 274 h 315"/>
                <a:gd name="T28" fmla="*/ 122 w 909"/>
                <a:gd name="T29" fmla="*/ 285 h 315"/>
                <a:gd name="T30" fmla="*/ 152 w 909"/>
                <a:gd name="T31" fmla="*/ 291 h 315"/>
                <a:gd name="T32" fmla="*/ 186 w 909"/>
                <a:gd name="T33" fmla="*/ 298 h 315"/>
                <a:gd name="T34" fmla="*/ 255 w 909"/>
                <a:gd name="T35" fmla="*/ 299 h 315"/>
                <a:gd name="T36" fmla="*/ 324 w 909"/>
                <a:gd name="T37" fmla="*/ 301 h 315"/>
                <a:gd name="T38" fmla="*/ 393 w 909"/>
                <a:gd name="T39" fmla="*/ 303 h 315"/>
                <a:gd name="T40" fmla="*/ 464 w 909"/>
                <a:gd name="T41" fmla="*/ 305 h 315"/>
                <a:gd name="T42" fmla="*/ 533 w 909"/>
                <a:gd name="T43" fmla="*/ 307 h 315"/>
                <a:gd name="T44" fmla="*/ 604 w 909"/>
                <a:gd name="T45" fmla="*/ 309 h 315"/>
                <a:gd name="T46" fmla="*/ 673 w 909"/>
                <a:gd name="T47" fmla="*/ 312 h 315"/>
                <a:gd name="T48" fmla="*/ 743 w 909"/>
                <a:gd name="T49" fmla="*/ 315 h 315"/>
                <a:gd name="T50" fmla="*/ 783 w 909"/>
                <a:gd name="T51" fmla="*/ 308 h 315"/>
                <a:gd name="T52" fmla="*/ 814 w 909"/>
                <a:gd name="T53" fmla="*/ 292 h 315"/>
                <a:gd name="T54" fmla="*/ 838 w 909"/>
                <a:gd name="T55" fmla="*/ 266 h 315"/>
                <a:gd name="T56" fmla="*/ 858 w 909"/>
                <a:gd name="T57" fmla="*/ 234 h 315"/>
                <a:gd name="T58" fmla="*/ 872 w 909"/>
                <a:gd name="T59" fmla="*/ 194 h 315"/>
                <a:gd name="T60" fmla="*/ 885 w 909"/>
                <a:gd name="T61" fmla="*/ 153 h 315"/>
                <a:gd name="T62" fmla="*/ 896 w 909"/>
                <a:gd name="T63" fmla="*/ 108 h 315"/>
                <a:gd name="T64" fmla="*/ 909 w 909"/>
                <a:gd name="T65" fmla="*/ 66 h 31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09"/>
                <a:gd name="T100" fmla="*/ 0 h 315"/>
                <a:gd name="T101" fmla="*/ 909 w 909"/>
                <a:gd name="T102" fmla="*/ 315 h 31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09" h="315">
                  <a:moveTo>
                    <a:pt x="909" y="66"/>
                  </a:moveTo>
                  <a:lnTo>
                    <a:pt x="753" y="22"/>
                  </a:lnTo>
                  <a:lnTo>
                    <a:pt x="615" y="1"/>
                  </a:lnTo>
                  <a:lnTo>
                    <a:pt x="488" y="0"/>
                  </a:lnTo>
                  <a:lnTo>
                    <a:pt x="375" y="16"/>
                  </a:lnTo>
                  <a:lnTo>
                    <a:pt x="269" y="46"/>
                  </a:lnTo>
                  <a:lnTo>
                    <a:pt x="173" y="87"/>
                  </a:lnTo>
                  <a:lnTo>
                    <a:pt x="83" y="138"/>
                  </a:lnTo>
                  <a:lnTo>
                    <a:pt x="0" y="198"/>
                  </a:lnTo>
                  <a:lnTo>
                    <a:pt x="11" y="217"/>
                  </a:lnTo>
                  <a:lnTo>
                    <a:pt x="28" y="235"/>
                  </a:lnTo>
                  <a:lnTo>
                    <a:pt x="48" y="249"/>
                  </a:lnTo>
                  <a:lnTo>
                    <a:pt x="70" y="264"/>
                  </a:lnTo>
                  <a:lnTo>
                    <a:pt x="94" y="274"/>
                  </a:lnTo>
                  <a:lnTo>
                    <a:pt x="122" y="285"/>
                  </a:lnTo>
                  <a:lnTo>
                    <a:pt x="152" y="291"/>
                  </a:lnTo>
                  <a:lnTo>
                    <a:pt x="186" y="298"/>
                  </a:lnTo>
                  <a:lnTo>
                    <a:pt x="255" y="299"/>
                  </a:lnTo>
                  <a:lnTo>
                    <a:pt x="324" y="301"/>
                  </a:lnTo>
                  <a:lnTo>
                    <a:pt x="393" y="303"/>
                  </a:lnTo>
                  <a:lnTo>
                    <a:pt x="464" y="305"/>
                  </a:lnTo>
                  <a:lnTo>
                    <a:pt x="533" y="307"/>
                  </a:lnTo>
                  <a:lnTo>
                    <a:pt x="604" y="309"/>
                  </a:lnTo>
                  <a:lnTo>
                    <a:pt x="673" y="312"/>
                  </a:lnTo>
                  <a:lnTo>
                    <a:pt x="743" y="315"/>
                  </a:lnTo>
                  <a:lnTo>
                    <a:pt x="783" y="308"/>
                  </a:lnTo>
                  <a:lnTo>
                    <a:pt x="814" y="292"/>
                  </a:lnTo>
                  <a:lnTo>
                    <a:pt x="838" y="266"/>
                  </a:lnTo>
                  <a:lnTo>
                    <a:pt x="858" y="234"/>
                  </a:lnTo>
                  <a:lnTo>
                    <a:pt x="872" y="194"/>
                  </a:lnTo>
                  <a:lnTo>
                    <a:pt x="885" y="153"/>
                  </a:lnTo>
                  <a:lnTo>
                    <a:pt x="896" y="108"/>
                  </a:lnTo>
                  <a:lnTo>
                    <a:pt x="909" y="66"/>
                  </a:lnTo>
                  <a:close/>
                </a:path>
              </a:pathLst>
            </a:custGeom>
            <a:solidFill>
              <a:srgbClr val="702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63" name="Freeform 75"/>
            <p:cNvSpPr>
              <a:spLocks/>
            </p:cNvSpPr>
            <p:nvPr/>
          </p:nvSpPr>
          <p:spPr bwMode="auto">
            <a:xfrm>
              <a:off x="4960" y="2653"/>
              <a:ext cx="281" cy="145"/>
            </a:xfrm>
            <a:custGeom>
              <a:avLst/>
              <a:gdLst>
                <a:gd name="T0" fmla="*/ 843 w 843"/>
                <a:gd name="T1" fmla="*/ 61 h 291"/>
                <a:gd name="T2" fmla="*/ 700 w 843"/>
                <a:gd name="T3" fmla="*/ 21 h 291"/>
                <a:gd name="T4" fmla="*/ 572 w 843"/>
                <a:gd name="T5" fmla="*/ 1 h 291"/>
                <a:gd name="T6" fmla="*/ 454 w 843"/>
                <a:gd name="T7" fmla="*/ 0 h 291"/>
                <a:gd name="T8" fmla="*/ 349 w 843"/>
                <a:gd name="T9" fmla="*/ 14 h 291"/>
                <a:gd name="T10" fmla="*/ 250 w 843"/>
                <a:gd name="T11" fmla="*/ 42 h 291"/>
                <a:gd name="T12" fmla="*/ 161 w 843"/>
                <a:gd name="T13" fmla="*/ 81 h 291"/>
                <a:gd name="T14" fmla="*/ 78 w 843"/>
                <a:gd name="T15" fmla="*/ 128 h 291"/>
                <a:gd name="T16" fmla="*/ 0 w 843"/>
                <a:gd name="T17" fmla="*/ 184 h 291"/>
                <a:gd name="T18" fmla="*/ 11 w 843"/>
                <a:gd name="T19" fmla="*/ 201 h 291"/>
                <a:gd name="T20" fmla="*/ 27 w 843"/>
                <a:gd name="T21" fmla="*/ 218 h 291"/>
                <a:gd name="T22" fmla="*/ 44 w 843"/>
                <a:gd name="T23" fmla="*/ 231 h 291"/>
                <a:gd name="T24" fmla="*/ 66 w 843"/>
                <a:gd name="T25" fmla="*/ 244 h 291"/>
                <a:gd name="T26" fmla="*/ 87 w 843"/>
                <a:gd name="T27" fmla="*/ 255 h 291"/>
                <a:gd name="T28" fmla="*/ 113 w 843"/>
                <a:gd name="T29" fmla="*/ 264 h 291"/>
                <a:gd name="T30" fmla="*/ 141 w 843"/>
                <a:gd name="T31" fmla="*/ 270 h 291"/>
                <a:gd name="T32" fmla="*/ 172 w 843"/>
                <a:gd name="T33" fmla="*/ 276 h 291"/>
                <a:gd name="T34" fmla="*/ 236 w 843"/>
                <a:gd name="T35" fmla="*/ 277 h 291"/>
                <a:gd name="T36" fmla="*/ 301 w 843"/>
                <a:gd name="T37" fmla="*/ 279 h 291"/>
                <a:gd name="T38" fmla="*/ 366 w 843"/>
                <a:gd name="T39" fmla="*/ 281 h 291"/>
                <a:gd name="T40" fmla="*/ 431 w 843"/>
                <a:gd name="T41" fmla="*/ 283 h 291"/>
                <a:gd name="T42" fmla="*/ 494 w 843"/>
                <a:gd name="T43" fmla="*/ 285 h 291"/>
                <a:gd name="T44" fmla="*/ 560 w 843"/>
                <a:gd name="T45" fmla="*/ 287 h 291"/>
                <a:gd name="T46" fmla="*/ 624 w 843"/>
                <a:gd name="T47" fmla="*/ 289 h 291"/>
                <a:gd name="T48" fmla="*/ 690 w 843"/>
                <a:gd name="T49" fmla="*/ 291 h 291"/>
                <a:gd name="T50" fmla="*/ 726 w 843"/>
                <a:gd name="T51" fmla="*/ 285 h 291"/>
                <a:gd name="T52" fmla="*/ 755 w 843"/>
                <a:gd name="T53" fmla="*/ 270 h 291"/>
                <a:gd name="T54" fmla="*/ 778 w 843"/>
                <a:gd name="T55" fmla="*/ 245 h 291"/>
                <a:gd name="T56" fmla="*/ 796 w 843"/>
                <a:gd name="T57" fmla="*/ 215 h 291"/>
                <a:gd name="T58" fmla="*/ 809 w 843"/>
                <a:gd name="T59" fmla="*/ 179 h 291"/>
                <a:gd name="T60" fmla="*/ 820 w 843"/>
                <a:gd name="T61" fmla="*/ 140 h 291"/>
                <a:gd name="T62" fmla="*/ 830 w 843"/>
                <a:gd name="T63" fmla="*/ 99 h 291"/>
                <a:gd name="T64" fmla="*/ 843 w 843"/>
                <a:gd name="T65" fmla="*/ 61 h 2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3"/>
                <a:gd name="T100" fmla="*/ 0 h 291"/>
                <a:gd name="T101" fmla="*/ 843 w 843"/>
                <a:gd name="T102" fmla="*/ 291 h 29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3" h="291">
                  <a:moveTo>
                    <a:pt x="843" y="61"/>
                  </a:moveTo>
                  <a:lnTo>
                    <a:pt x="700" y="21"/>
                  </a:lnTo>
                  <a:lnTo>
                    <a:pt x="572" y="1"/>
                  </a:lnTo>
                  <a:lnTo>
                    <a:pt x="454" y="0"/>
                  </a:lnTo>
                  <a:lnTo>
                    <a:pt x="349" y="14"/>
                  </a:lnTo>
                  <a:lnTo>
                    <a:pt x="250" y="42"/>
                  </a:lnTo>
                  <a:lnTo>
                    <a:pt x="161" y="81"/>
                  </a:lnTo>
                  <a:lnTo>
                    <a:pt x="78" y="128"/>
                  </a:lnTo>
                  <a:lnTo>
                    <a:pt x="0" y="184"/>
                  </a:lnTo>
                  <a:lnTo>
                    <a:pt x="11" y="201"/>
                  </a:lnTo>
                  <a:lnTo>
                    <a:pt x="27" y="218"/>
                  </a:lnTo>
                  <a:lnTo>
                    <a:pt x="44" y="231"/>
                  </a:lnTo>
                  <a:lnTo>
                    <a:pt x="66" y="244"/>
                  </a:lnTo>
                  <a:lnTo>
                    <a:pt x="87" y="255"/>
                  </a:lnTo>
                  <a:lnTo>
                    <a:pt x="113" y="264"/>
                  </a:lnTo>
                  <a:lnTo>
                    <a:pt x="141" y="270"/>
                  </a:lnTo>
                  <a:lnTo>
                    <a:pt x="172" y="276"/>
                  </a:lnTo>
                  <a:lnTo>
                    <a:pt x="236" y="277"/>
                  </a:lnTo>
                  <a:lnTo>
                    <a:pt x="301" y="279"/>
                  </a:lnTo>
                  <a:lnTo>
                    <a:pt x="366" y="281"/>
                  </a:lnTo>
                  <a:lnTo>
                    <a:pt x="431" y="283"/>
                  </a:lnTo>
                  <a:lnTo>
                    <a:pt x="494" y="285"/>
                  </a:lnTo>
                  <a:lnTo>
                    <a:pt x="560" y="287"/>
                  </a:lnTo>
                  <a:lnTo>
                    <a:pt x="624" y="289"/>
                  </a:lnTo>
                  <a:lnTo>
                    <a:pt x="690" y="291"/>
                  </a:lnTo>
                  <a:lnTo>
                    <a:pt x="726" y="285"/>
                  </a:lnTo>
                  <a:lnTo>
                    <a:pt x="755" y="270"/>
                  </a:lnTo>
                  <a:lnTo>
                    <a:pt x="778" y="245"/>
                  </a:lnTo>
                  <a:lnTo>
                    <a:pt x="796" y="215"/>
                  </a:lnTo>
                  <a:lnTo>
                    <a:pt x="809" y="179"/>
                  </a:lnTo>
                  <a:lnTo>
                    <a:pt x="820" y="140"/>
                  </a:lnTo>
                  <a:lnTo>
                    <a:pt x="830" y="99"/>
                  </a:lnTo>
                  <a:lnTo>
                    <a:pt x="843" y="61"/>
                  </a:lnTo>
                  <a:close/>
                </a:path>
              </a:pathLst>
            </a:custGeom>
            <a:solidFill>
              <a:srgbClr val="8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64" name="Freeform 76"/>
            <p:cNvSpPr>
              <a:spLocks/>
            </p:cNvSpPr>
            <p:nvPr/>
          </p:nvSpPr>
          <p:spPr bwMode="auto">
            <a:xfrm>
              <a:off x="4971" y="2656"/>
              <a:ext cx="258" cy="136"/>
            </a:xfrm>
            <a:custGeom>
              <a:avLst/>
              <a:gdLst>
                <a:gd name="T0" fmla="*/ 775 w 775"/>
                <a:gd name="T1" fmla="*/ 57 h 270"/>
                <a:gd name="T2" fmla="*/ 644 w 775"/>
                <a:gd name="T3" fmla="*/ 19 h 270"/>
                <a:gd name="T4" fmla="*/ 525 w 775"/>
                <a:gd name="T5" fmla="*/ 1 h 270"/>
                <a:gd name="T6" fmla="*/ 418 w 775"/>
                <a:gd name="T7" fmla="*/ 0 h 270"/>
                <a:gd name="T8" fmla="*/ 320 w 775"/>
                <a:gd name="T9" fmla="*/ 13 h 270"/>
                <a:gd name="T10" fmla="*/ 230 w 775"/>
                <a:gd name="T11" fmla="*/ 38 h 270"/>
                <a:gd name="T12" fmla="*/ 148 w 775"/>
                <a:gd name="T13" fmla="*/ 74 h 270"/>
                <a:gd name="T14" fmla="*/ 72 w 775"/>
                <a:gd name="T15" fmla="*/ 119 h 270"/>
                <a:gd name="T16" fmla="*/ 0 w 775"/>
                <a:gd name="T17" fmla="*/ 170 h 270"/>
                <a:gd name="T18" fmla="*/ 11 w 775"/>
                <a:gd name="T19" fmla="*/ 185 h 270"/>
                <a:gd name="T20" fmla="*/ 25 w 775"/>
                <a:gd name="T21" fmla="*/ 201 h 270"/>
                <a:gd name="T22" fmla="*/ 41 w 775"/>
                <a:gd name="T23" fmla="*/ 213 h 270"/>
                <a:gd name="T24" fmla="*/ 61 w 775"/>
                <a:gd name="T25" fmla="*/ 226 h 270"/>
                <a:gd name="T26" fmla="*/ 80 w 775"/>
                <a:gd name="T27" fmla="*/ 235 h 270"/>
                <a:gd name="T28" fmla="*/ 104 w 775"/>
                <a:gd name="T29" fmla="*/ 243 h 270"/>
                <a:gd name="T30" fmla="*/ 130 w 775"/>
                <a:gd name="T31" fmla="*/ 249 h 270"/>
                <a:gd name="T32" fmla="*/ 158 w 775"/>
                <a:gd name="T33" fmla="*/ 254 h 270"/>
                <a:gd name="T34" fmla="*/ 217 w 775"/>
                <a:gd name="T35" fmla="*/ 256 h 270"/>
                <a:gd name="T36" fmla="*/ 277 w 775"/>
                <a:gd name="T37" fmla="*/ 258 h 270"/>
                <a:gd name="T38" fmla="*/ 336 w 775"/>
                <a:gd name="T39" fmla="*/ 260 h 270"/>
                <a:gd name="T40" fmla="*/ 395 w 775"/>
                <a:gd name="T41" fmla="*/ 262 h 270"/>
                <a:gd name="T42" fmla="*/ 454 w 775"/>
                <a:gd name="T43" fmla="*/ 264 h 270"/>
                <a:gd name="T44" fmla="*/ 514 w 775"/>
                <a:gd name="T45" fmla="*/ 266 h 270"/>
                <a:gd name="T46" fmla="*/ 573 w 775"/>
                <a:gd name="T47" fmla="*/ 268 h 270"/>
                <a:gd name="T48" fmla="*/ 634 w 775"/>
                <a:gd name="T49" fmla="*/ 270 h 270"/>
                <a:gd name="T50" fmla="*/ 668 w 775"/>
                <a:gd name="T51" fmla="*/ 264 h 270"/>
                <a:gd name="T52" fmla="*/ 694 w 775"/>
                <a:gd name="T53" fmla="*/ 249 h 270"/>
                <a:gd name="T54" fmla="*/ 714 w 775"/>
                <a:gd name="T55" fmla="*/ 226 h 270"/>
                <a:gd name="T56" fmla="*/ 731 w 775"/>
                <a:gd name="T57" fmla="*/ 198 h 270"/>
                <a:gd name="T58" fmla="*/ 744 w 775"/>
                <a:gd name="T59" fmla="*/ 164 h 270"/>
                <a:gd name="T60" fmla="*/ 755 w 775"/>
                <a:gd name="T61" fmla="*/ 129 h 270"/>
                <a:gd name="T62" fmla="*/ 763 w 775"/>
                <a:gd name="T63" fmla="*/ 93 h 270"/>
                <a:gd name="T64" fmla="*/ 775 w 775"/>
                <a:gd name="T65" fmla="*/ 57 h 2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75"/>
                <a:gd name="T100" fmla="*/ 0 h 270"/>
                <a:gd name="T101" fmla="*/ 775 w 775"/>
                <a:gd name="T102" fmla="*/ 270 h 27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75" h="270">
                  <a:moveTo>
                    <a:pt x="775" y="57"/>
                  </a:moveTo>
                  <a:lnTo>
                    <a:pt x="644" y="19"/>
                  </a:lnTo>
                  <a:lnTo>
                    <a:pt x="525" y="1"/>
                  </a:lnTo>
                  <a:lnTo>
                    <a:pt x="418" y="0"/>
                  </a:lnTo>
                  <a:lnTo>
                    <a:pt x="320" y="13"/>
                  </a:lnTo>
                  <a:lnTo>
                    <a:pt x="230" y="38"/>
                  </a:lnTo>
                  <a:lnTo>
                    <a:pt x="148" y="74"/>
                  </a:lnTo>
                  <a:lnTo>
                    <a:pt x="72" y="119"/>
                  </a:lnTo>
                  <a:lnTo>
                    <a:pt x="0" y="170"/>
                  </a:lnTo>
                  <a:lnTo>
                    <a:pt x="11" y="185"/>
                  </a:lnTo>
                  <a:lnTo>
                    <a:pt x="25" y="201"/>
                  </a:lnTo>
                  <a:lnTo>
                    <a:pt x="41" y="213"/>
                  </a:lnTo>
                  <a:lnTo>
                    <a:pt x="61" y="226"/>
                  </a:lnTo>
                  <a:lnTo>
                    <a:pt x="80" y="235"/>
                  </a:lnTo>
                  <a:lnTo>
                    <a:pt x="104" y="243"/>
                  </a:lnTo>
                  <a:lnTo>
                    <a:pt x="130" y="249"/>
                  </a:lnTo>
                  <a:lnTo>
                    <a:pt x="158" y="254"/>
                  </a:lnTo>
                  <a:lnTo>
                    <a:pt x="217" y="256"/>
                  </a:lnTo>
                  <a:lnTo>
                    <a:pt x="277" y="258"/>
                  </a:lnTo>
                  <a:lnTo>
                    <a:pt x="336" y="260"/>
                  </a:lnTo>
                  <a:lnTo>
                    <a:pt x="395" y="262"/>
                  </a:lnTo>
                  <a:lnTo>
                    <a:pt x="454" y="264"/>
                  </a:lnTo>
                  <a:lnTo>
                    <a:pt x="514" y="266"/>
                  </a:lnTo>
                  <a:lnTo>
                    <a:pt x="573" y="268"/>
                  </a:lnTo>
                  <a:lnTo>
                    <a:pt x="634" y="270"/>
                  </a:lnTo>
                  <a:lnTo>
                    <a:pt x="668" y="264"/>
                  </a:lnTo>
                  <a:lnTo>
                    <a:pt x="694" y="249"/>
                  </a:lnTo>
                  <a:lnTo>
                    <a:pt x="714" y="226"/>
                  </a:lnTo>
                  <a:lnTo>
                    <a:pt x="731" y="198"/>
                  </a:lnTo>
                  <a:lnTo>
                    <a:pt x="744" y="164"/>
                  </a:lnTo>
                  <a:lnTo>
                    <a:pt x="755" y="129"/>
                  </a:lnTo>
                  <a:lnTo>
                    <a:pt x="763" y="93"/>
                  </a:lnTo>
                  <a:lnTo>
                    <a:pt x="775" y="57"/>
                  </a:lnTo>
                  <a:close/>
                </a:path>
              </a:pathLst>
            </a:custGeom>
            <a:solidFill>
              <a:srgbClr val="8F4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65" name="Freeform 77"/>
            <p:cNvSpPr>
              <a:spLocks/>
            </p:cNvSpPr>
            <p:nvPr/>
          </p:nvSpPr>
          <p:spPr bwMode="auto">
            <a:xfrm>
              <a:off x="5004" y="2698"/>
              <a:ext cx="97" cy="164"/>
            </a:xfrm>
            <a:custGeom>
              <a:avLst/>
              <a:gdLst>
                <a:gd name="T0" fmla="*/ 240 w 289"/>
                <a:gd name="T1" fmla="*/ 280 h 329"/>
                <a:gd name="T2" fmla="*/ 246 w 289"/>
                <a:gd name="T3" fmla="*/ 244 h 329"/>
                <a:gd name="T4" fmla="*/ 251 w 289"/>
                <a:gd name="T5" fmla="*/ 209 h 329"/>
                <a:gd name="T6" fmla="*/ 257 w 289"/>
                <a:gd name="T7" fmla="*/ 174 h 329"/>
                <a:gd name="T8" fmla="*/ 264 w 289"/>
                <a:gd name="T9" fmla="*/ 140 h 329"/>
                <a:gd name="T10" fmla="*/ 270 w 289"/>
                <a:gd name="T11" fmla="*/ 105 h 329"/>
                <a:gd name="T12" fmla="*/ 277 w 289"/>
                <a:gd name="T13" fmla="*/ 69 h 329"/>
                <a:gd name="T14" fmla="*/ 282 w 289"/>
                <a:gd name="T15" fmla="*/ 34 h 329"/>
                <a:gd name="T16" fmla="*/ 289 w 289"/>
                <a:gd name="T17" fmla="*/ 0 h 329"/>
                <a:gd name="T18" fmla="*/ 225 w 289"/>
                <a:gd name="T19" fmla="*/ 1 h 329"/>
                <a:gd name="T20" fmla="*/ 168 w 289"/>
                <a:gd name="T21" fmla="*/ 12 h 329"/>
                <a:gd name="T22" fmla="*/ 119 w 289"/>
                <a:gd name="T23" fmla="*/ 30 h 329"/>
                <a:gd name="T24" fmla="*/ 79 w 289"/>
                <a:gd name="T25" fmla="*/ 56 h 329"/>
                <a:gd name="T26" fmla="*/ 45 w 289"/>
                <a:gd name="T27" fmla="*/ 90 h 329"/>
                <a:gd name="T28" fmla="*/ 21 w 289"/>
                <a:gd name="T29" fmla="*/ 133 h 329"/>
                <a:gd name="T30" fmla="*/ 6 w 289"/>
                <a:gd name="T31" fmla="*/ 184 h 329"/>
                <a:gd name="T32" fmla="*/ 0 w 289"/>
                <a:gd name="T33" fmla="*/ 246 h 329"/>
                <a:gd name="T34" fmla="*/ 16 w 289"/>
                <a:gd name="T35" fmla="*/ 286 h 329"/>
                <a:gd name="T36" fmla="*/ 38 w 289"/>
                <a:gd name="T37" fmla="*/ 312 h 329"/>
                <a:gd name="T38" fmla="*/ 64 w 289"/>
                <a:gd name="T39" fmla="*/ 325 h 329"/>
                <a:gd name="T40" fmla="*/ 96 w 289"/>
                <a:gd name="T41" fmla="*/ 329 h 329"/>
                <a:gd name="T42" fmla="*/ 129 w 289"/>
                <a:gd name="T43" fmla="*/ 323 h 329"/>
                <a:gd name="T44" fmla="*/ 164 w 289"/>
                <a:gd name="T45" fmla="*/ 311 h 329"/>
                <a:gd name="T46" fmla="*/ 202 w 289"/>
                <a:gd name="T47" fmla="*/ 295 h 329"/>
                <a:gd name="T48" fmla="*/ 240 w 289"/>
                <a:gd name="T49" fmla="*/ 280 h 3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9"/>
                <a:gd name="T76" fmla="*/ 0 h 329"/>
                <a:gd name="T77" fmla="*/ 289 w 289"/>
                <a:gd name="T78" fmla="*/ 329 h 3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9" h="329">
                  <a:moveTo>
                    <a:pt x="240" y="280"/>
                  </a:moveTo>
                  <a:lnTo>
                    <a:pt x="246" y="244"/>
                  </a:lnTo>
                  <a:lnTo>
                    <a:pt x="251" y="209"/>
                  </a:lnTo>
                  <a:lnTo>
                    <a:pt x="257" y="174"/>
                  </a:lnTo>
                  <a:lnTo>
                    <a:pt x="264" y="140"/>
                  </a:lnTo>
                  <a:lnTo>
                    <a:pt x="270" y="105"/>
                  </a:lnTo>
                  <a:lnTo>
                    <a:pt x="277" y="69"/>
                  </a:lnTo>
                  <a:lnTo>
                    <a:pt x="282" y="34"/>
                  </a:lnTo>
                  <a:lnTo>
                    <a:pt x="289" y="0"/>
                  </a:lnTo>
                  <a:lnTo>
                    <a:pt x="225" y="1"/>
                  </a:lnTo>
                  <a:lnTo>
                    <a:pt x="168" y="12"/>
                  </a:lnTo>
                  <a:lnTo>
                    <a:pt x="119" y="30"/>
                  </a:lnTo>
                  <a:lnTo>
                    <a:pt x="79" y="56"/>
                  </a:lnTo>
                  <a:lnTo>
                    <a:pt x="45" y="90"/>
                  </a:lnTo>
                  <a:lnTo>
                    <a:pt x="21" y="133"/>
                  </a:lnTo>
                  <a:lnTo>
                    <a:pt x="6" y="184"/>
                  </a:lnTo>
                  <a:lnTo>
                    <a:pt x="0" y="246"/>
                  </a:lnTo>
                  <a:lnTo>
                    <a:pt x="16" y="286"/>
                  </a:lnTo>
                  <a:lnTo>
                    <a:pt x="38" y="312"/>
                  </a:lnTo>
                  <a:lnTo>
                    <a:pt x="64" y="325"/>
                  </a:lnTo>
                  <a:lnTo>
                    <a:pt x="96" y="329"/>
                  </a:lnTo>
                  <a:lnTo>
                    <a:pt x="129" y="323"/>
                  </a:lnTo>
                  <a:lnTo>
                    <a:pt x="164" y="311"/>
                  </a:lnTo>
                  <a:lnTo>
                    <a:pt x="202" y="295"/>
                  </a:lnTo>
                  <a:lnTo>
                    <a:pt x="240" y="280"/>
                  </a:lnTo>
                  <a:close/>
                </a:path>
              </a:pathLst>
            </a:custGeom>
            <a:solidFill>
              <a:srgbClr val="802B2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66" name="Freeform 78"/>
            <p:cNvSpPr>
              <a:spLocks/>
            </p:cNvSpPr>
            <p:nvPr/>
          </p:nvSpPr>
          <p:spPr bwMode="auto">
            <a:xfrm>
              <a:off x="5017" y="2723"/>
              <a:ext cx="71" cy="120"/>
            </a:xfrm>
            <a:custGeom>
              <a:avLst/>
              <a:gdLst>
                <a:gd name="T0" fmla="*/ 177 w 212"/>
                <a:gd name="T1" fmla="*/ 204 h 240"/>
                <a:gd name="T2" fmla="*/ 181 w 212"/>
                <a:gd name="T3" fmla="*/ 178 h 240"/>
                <a:gd name="T4" fmla="*/ 185 w 212"/>
                <a:gd name="T5" fmla="*/ 153 h 240"/>
                <a:gd name="T6" fmla="*/ 189 w 212"/>
                <a:gd name="T7" fmla="*/ 127 h 240"/>
                <a:gd name="T8" fmla="*/ 195 w 212"/>
                <a:gd name="T9" fmla="*/ 102 h 240"/>
                <a:gd name="T10" fmla="*/ 199 w 212"/>
                <a:gd name="T11" fmla="*/ 76 h 240"/>
                <a:gd name="T12" fmla="*/ 203 w 212"/>
                <a:gd name="T13" fmla="*/ 51 h 240"/>
                <a:gd name="T14" fmla="*/ 208 w 212"/>
                <a:gd name="T15" fmla="*/ 25 h 240"/>
                <a:gd name="T16" fmla="*/ 212 w 212"/>
                <a:gd name="T17" fmla="*/ 0 h 240"/>
                <a:gd name="T18" fmla="*/ 164 w 212"/>
                <a:gd name="T19" fmla="*/ 0 h 240"/>
                <a:gd name="T20" fmla="*/ 123 w 212"/>
                <a:gd name="T21" fmla="*/ 8 h 240"/>
                <a:gd name="T22" fmla="*/ 88 w 212"/>
                <a:gd name="T23" fmla="*/ 21 h 240"/>
                <a:gd name="T24" fmla="*/ 58 w 212"/>
                <a:gd name="T25" fmla="*/ 41 h 240"/>
                <a:gd name="T26" fmla="*/ 33 w 212"/>
                <a:gd name="T27" fmla="*/ 64 h 240"/>
                <a:gd name="T28" fmla="*/ 16 w 212"/>
                <a:gd name="T29" fmla="*/ 95 h 240"/>
                <a:gd name="T30" fmla="*/ 4 w 212"/>
                <a:gd name="T31" fmla="*/ 133 h 240"/>
                <a:gd name="T32" fmla="*/ 0 w 212"/>
                <a:gd name="T33" fmla="*/ 179 h 240"/>
                <a:gd name="T34" fmla="*/ 11 w 212"/>
                <a:gd name="T35" fmla="*/ 208 h 240"/>
                <a:gd name="T36" fmla="*/ 27 w 212"/>
                <a:gd name="T37" fmla="*/ 227 h 240"/>
                <a:gd name="T38" fmla="*/ 47 w 212"/>
                <a:gd name="T39" fmla="*/ 238 h 240"/>
                <a:gd name="T40" fmla="*/ 71 w 212"/>
                <a:gd name="T41" fmla="*/ 240 h 240"/>
                <a:gd name="T42" fmla="*/ 95 w 212"/>
                <a:gd name="T43" fmla="*/ 235 h 240"/>
                <a:gd name="T44" fmla="*/ 122 w 212"/>
                <a:gd name="T45" fmla="*/ 226 h 240"/>
                <a:gd name="T46" fmla="*/ 148 w 212"/>
                <a:gd name="T47" fmla="*/ 214 h 240"/>
                <a:gd name="T48" fmla="*/ 177 w 212"/>
                <a:gd name="T49" fmla="*/ 204 h 24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2"/>
                <a:gd name="T76" fmla="*/ 0 h 240"/>
                <a:gd name="T77" fmla="*/ 212 w 212"/>
                <a:gd name="T78" fmla="*/ 240 h 24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2" h="240">
                  <a:moveTo>
                    <a:pt x="177" y="204"/>
                  </a:moveTo>
                  <a:lnTo>
                    <a:pt x="181" y="178"/>
                  </a:lnTo>
                  <a:lnTo>
                    <a:pt x="185" y="153"/>
                  </a:lnTo>
                  <a:lnTo>
                    <a:pt x="189" y="127"/>
                  </a:lnTo>
                  <a:lnTo>
                    <a:pt x="195" y="102"/>
                  </a:lnTo>
                  <a:lnTo>
                    <a:pt x="199" y="76"/>
                  </a:lnTo>
                  <a:lnTo>
                    <a:pt x="203" y="51"/>
                  </a:lnTo>
                  <a:lnTo>
                    <a:pt x="208" y="25"/>
                  </a:lnTo>
                  <a:lnTo>
                    <a:pt x="212" y="0"/>
                  </a:lnTo>
                  <a:lnTo>
                    <a:pt x="164" y="0"/>
                  </a:lnTo>
                  <a:lnTo>
                    <a:pt x="123" y="8"/>
                  </a:lnTo>
                  <a:lnTo>
                    <a:pt x="88" y="21"/>
                  </a:lnTo>
                  <a:lnTo>
                    <a:pt x="58" y="41"/>
                  </a:lnTo>
                  <a:lnTo>
                    <a:pt x="33" y="64"/>
                  </a:lnTo>
                  <a:lnTo>
                    <a:pt x="16" y="95"/>
                  </a:lnTo>
                  <a:lnTo>
                    <a:pt x="4" y="133"/>
                  </a:lnTo>
                  <a:lnTo>
                    <a:pt x="0" y="179"/>
                  </a:lnTo>
                  <a:lnTo>
                    <a:pt x="11" y="208"/>
                  </a:lnTo>
                  <a:lnTo>
                    <a:pt x="27" y="227"/>
                  </a:lnTo>
                  <a:lnTo>
                    <a:pt x="47" y="238"/>
                  </a:lnTo>
                  <a:lnTo>
                    <a:pt x="71" y="240"/>
                  </a:lnTo>
                  <a:lnTo>
                    <a:pt x="95" y="235"/>
                  </a:lnTo>
                  <a:lnTo>
                    <a:pt x="122" y="226"/>
                  </a:lnTo>
                  <a:lnTo>
                    <a:pt x="148" y="214"/>
                  </a:lnTo>
                  <a:lnTo>
                    <a:pt x="177" y="204"/>
                  </a:lnTo>
                  <a:close/>
                </a:path>
              </a:pathLst>
            </a:custGeom>
            <a:solidFill>
              <a:srgbClr val="A65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67" name="Freeform 79"/>
            <p:cNvSpPr>
              <a:spLocks/>
            </p:cNvSpPr>
            <p:nvPr/>
          </p:nvSpPr>
          <p:spPr bwMode="auto">
            <a:xfrm>
              <a:off x="5146" y="2715"/>
              <a:ext cx="62" cy="103"/>
            </a:xfrm>
            <a:custGeom>
              <a:avLst/>
              <a:gdLst>
                <a:gd name="T0" fmla="*/ 98 w 186"/>
                <a:gd name="T1" fmla="*/ 200 h 205"/>
                <a:gd name="T2" fmla="*/ 57 w 186"/>
                <a:gd name="T3" fmla="*/ 191 h 205"/>
                <a:gd name="T4" fmla="*/ 31 w 186"/>
                <a:gd name="T5" fmla="*/ 175 h 205"/>
                <a:gd name="T6" fmla="*/ 15 w 186"/>
                <a:gd name="T7" fmla="*/ 151 h 205"/>
                <a:gd name="T8" fmla="*/ 9 w 186"/>
                <a:gd name="T9" fmla="*/ 123 h 205"/>
                <a:gd name="T10" fmla="*/ 7 w 186"/>
                <a:gd name="T11" fmla="*/ 92 h 205"/>
                <a:gd name="T12" fmla="*/ 7 w 186"/>
                <a:gd name="T13" fmla="*/ 59 h 205"/>
                <a:gd name="T14" fmla="*/ 5 w 186"/>
                <a:gd name="T15" fmla="*/ 28 h 205"/>
                <a:gd name="T16" fmla="*/ 0 w 186"/>
                <a:gd name="T17" fmla="*/ 0 h 205"/>
                <a:gd name="T18" fmla="*/ 45 w 186"/>
                <a:gd name="T19" fmla="*/ 12 h 205"/>
                <a:gd name="T20" fmla="*/ 87 w 186"/>
                <a:gd name="T21" fmla="*/ 28 h 205"/>
                <a:gd name="T22" fmla="*/ 124 w 186"/>
                <a:gd name="T23" fmla="*/ 45 h 205"/>
                <a:gd name="T24" fmla="*/ 155 w 186"/>
                <a:gd name="T25" fmla="*/ 66 h 205"/>
                <a:gd name="T26" fmla="*/ 175 w 186"/>
                <a:gd name="T27" fmla="*/ 89 h 205"/>
                <a:gd name="T28" fmla="*/ 186 w 186"/>
                <a:gd name="T29" fmla="*/ 118 h 205"/>
                <a:gd name="T30" fmla="*/ 184 w 186"/>
                <a:gd name="T31" fmla="*/ 152 h 205"/>
                <a:gd name="T32" fmla="*/ 170 w 186"/>
                <a:gd name="T33" fmla="*/ 192 h 205"/>
                <a:gd name="T34" fmla="*/ 158 w 186"/>
                <a:gd name="T35" fmla="*/ 196 h 205"/>
                <a:gd name="T36" fmla="*/ 148 w 186"/>
                <a:gd name="T37" fmla="*/ 201 h 205"/>
                <a:gd name="T38" fmla="*/ 138 w 186"/>
                <a:gd name="T39" fmla="*/ 203 h 205"/>
                <a:gd name="T40" fmla="*/ 129 w 186"/>
                <a:gd name="T41" fmla="*/ 205 h 205"/>
                <a:gd name="T42" fmla="*/ 120 w 186"/>
                <a:gd name="T43" fmla="*/ 204 h 205"/>
                <a:gd name="T44" fmla="*/ 111 w 186"/>
                <a:gd name="T45" fmla="*/ 203 h 205"/>
                <a:gd name="T46" fmla="*/ 104 w 186"/>
                <a:gd name="T47" fmla="*/ 201 h 205"/>
                <a:gd name="T48" fmla="*/ 98 w 186"/>
                <a:gd name="T49" fmla="*/ 200 h 20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6"/>
                <a:gd name="T76" fmla="*/ 0 h 205"/>
                <a:gd name="T77" fmla="*/ 186 w 186"/>
                <a:gd name="T78" fmla="*/ 205 h 20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6" h="205">
                  <a:moveTo>
                    <a:pt x="98" y="200"/>
                  </a:moveTo>
                  <a:lnTo>
                    <a:pt x="57" y="191"/>
                  </a:lnTo>
                  <a:lnTo>
                    <a:pt x="31" y="175"/>
                  </a:lnTo>
                  <a:lnTo>
                    <a:pt x="15" y="151"/>
                  </a:lnTo>
                  <a:lnTo>
                    <a:pt x="9" y="123"/>
                  </a:lnTo>
                  <a:lnTo>
                    <a:pt x="7" y="92"/>
                  </a:lnTo>
                  <a:lnTo>
                    <a:pt x="7" y="59"/>
                  </a:lnTo>
                  <a:lnTo>
                    <a:pt x="5" y="28"/>
                  </a:lnTo>
                  <a:lnTo>
                    <a:pt x="0" y="0"/>
                  </a:lnTo>
                  <a:lnTo>
                    <a:pt x="45" y="12"/>
                  </a:lnTo>
                  <a:lnTo>
                    <a:pt x="87" y="28"/>
                  </a:lnTo>
                  <a:lnTo>
                    <a:pt x="124" y="45"/>
                  </a:lnTo>
                  <a:lnTo>
                    <a:pt x="155" y="66"/>
                  </a:lnTo>
                  <a:lnTo>
                    <a:pt x="175" y="89"/>
                  </a:lnTo>
                  <a:lnTo>
                    <a:pt x="186" y="118"/>
                  </a:lnTo>
                  <a:lnTo>
                    <a:pt x="184" y="152"/>
                  </a:lnTo>
                  <a:lnTo>
                    <a:pt x="170" y="192"/>
                  </a:lnTo>
                  <a:lnTo>
                    <a:pt x="158" y="196"/>
                  </a:lnTo>
                  <a:lnTo>
                    <a:pt x="148" y="201"/>
                  </a:lnTo>
                  <a:lnTo>
                    <a:pt x="138" y="203"/>
                  </a:lnTo>
                  <a:lnTo>
                    <a:pt x="129" y="205"/>
                  </a:lnTo>
                  <a:lnTo>
                    <a:pt x="120" y="204"/>
                  </a:lnTo>
                  <a:lnTo>
                    <a:pt x="111" y="203"/>
                  </a:lnTo>
                  <a:lnTo>
                    <a:pt x="104" y="201"/>
                  </a:lnTo>
                  <a:lnTo>
                    <a:pt x="98" y="200"/>
                  </a:lnTo>
                  <a:close/>
                </a:path>
              </a:pathLst>
            </a:custGeom>
            <a:solidFill>
              <a:srgbClr val="802B2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68" name="Freeform 80"/>
            <p:cNvSpPr>
              <a:spLocks/>
            </p:cNvSpPr>
            <p:nvPr/>
          </p:nvSpPr>
          <p:spPr bwMode="auto">
            <a:xfrm>
              <a:off x="5158" y="2735"/>
              <a:ext cx="38" cy="63"/>
            </a:xfrm>
            <a:custGeom>
              <a:avLst/>
              <a:gdLst>
                <a:gd name="T0" fmla="*/ 60 w 114"/>
                <a:gd name="T1" fmla="*/ 123 h 125"/>
                <a:gd name="T2" fmla="*/ 34 w 114"/>
                <a:gd name="T3" fmla="*/ 117 h 125"/>
                <a:gd name="T4" fmla="*/ 18 w 114"/>
                <a:gd name="T5" fmla="*/ 107 h 125"/>
                <a:gd name="T6" fmla="*/ 8 w 114"/>
                <a:gd name="T7" fmla="*/ 93 h 125"/>
                <a:gd name="T8" fmla="*/ 5 w 114"/>
                <a:gd name="T9" fmla="*/ 76 h 125"/>
                <a:gd name="T10" fmla="*/ 4 w 114"/>
                <a:gd name="T11" fmla="*/ 55 h 125"/>
                <a:gd name="T12" fmla="*/ 4 w 114"/>
                <a:gd name="T13" fmla="*/ 35 h 125"/>
                <a:gd name="T14" fmla="*/ 2 w 114"/>
                <a:gd name="T15" fmla="*/ 16 h 125"/>
                <a:gd name="T16" fmla="*/ 0 w 114"/>
                <a:gd name="T17" fmla="*/ 0 h 125"/>
                <a:gd name="T18" fmla="*/ 26 w 114"/>
                <a:gd name="T19" fmla="*/ 8 h 125"/>
                <a:gd name="T20" fmla="*/ 53 w 114"/>
                <a:gd name="T21" fmla="*/ 17 h 125"/>
                <a:gd name="T22" fmla="*/ 74 w 114"/>
                <a:gd name="T23" fmla="*/ 27 h 125"/>
                <a:gd name="T24" fmla="*/ 94 w 114"/>
                <a:gd name="T25" fmla="*/ 40 h 125"/>
                <a:gd name="T26" fmla="*/ 106 w 114"/>
                <a:gd name="T27" fmla="*/ 53 h 125"/>
                <a:gd name="T28" fmla="*/ 114 w 114"/>
                <a:gd name="T29" fmla="*/ 72 h 125"/>
                <a:gd name="T30" fmla="*/ 113 w 114"/>
                <a:gd name="T31" fmla="*/ 91 h 125"/>
                <a:gd name="T32" fmla="*/ 104 w 114"/>
                <a:gd name="T33" fmla="*/ 116 h 125"/>
                <a:gd name="T34" fmla="*/ 90 w 114"/>
                <a:gd name="T35" fmla="*/ 123 h 125"/>
                <a:gd name="T36" fmla="*/ 79 w 114"/>
                <a:gd name="T37" fmla="*/ 125 h 125"/>
                <a:gd name="T38" fmla="*/ 69 w 114"/>
                <a:gd name="T39" fmla="*/ 124 h 125"/>
                <a:gd name="T40" fmla="*/ 60 w 114"/>
                <a:gd name="T41" fmla="*/ 123 h 1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4"/>
                <a:gd name="T64" fmla="*/ 0 h 125"/>
                <a:gd name="T65" fmla="*/ 114 w 114"/>
                <a:gd name="T66" fmla="*/ 125 h 1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4" h="125">
                  <a:moveTo>
                    <a:pt x="60" y="123"/>
                  </a:moveTo>
                  <a:lnTo>
                    <a:pt x="34" y="117"/>
                  </a:lnTo>
                  <a:lnTo>
                    <a:pt x="18" y="107"/>
                  </a:lnTo>
                  <a:lnTo>
                    <a:pt x="8" y="93"/>
                  </a:lnTo>
                  <a:lnTo>
                    <a:pt x="5" y="76"/>
                  </a:lnTo>
                  <a:lnTo>
                    <a:pt x="4" y="55"/>
                  </a:lnTo>
                  <a:lnTo>
                    <a:pt x="4" y="35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6" y="8"/>
                  </a:lnTo>
                  <a:lnTo>
                    <a:pt x="53" y="17"/>
                  </a:lnTo>
                  <a:lnTo>
                    <a:pt x="74" y="27"/>
                  </a:lnTo>
                  <a:lnTo>
                    <a:pt x="94" y="40"/>
                  </a:lnTo>
                  <a:lnTo>
                    <a:pt x="106" y="53"/>
                  </a:lnTo>
                  <a:lnTo>
                    <a:pt x="114" y="72"/>
                  </a:lnTo>
                  <a:lnTo>
                    <a:pt x="113" y="91"/>
                  </a:lnTo>
                  <a:lnTo>
                    <a:pt x="104" y="116"/>
                  </a:lnTo>
                  <a:lnTo>
                    <a:pt x="90" y="123"/>
                  </a:lnTo>
                  <a:lnTo>
                    <a:pt x="79" y="125"/>
                  </a:lnTo>
                  <a:lnTo>
                    <a:pt x="69" y="124"/>
                  </a:lnTo>
                  <a:lnTo>
                    <a:pt x="60" y="123"/>
                  </a:lnTo>
                  <a:close/>
                </a:path>
              </a:pathLst>
            </a:custGeom>
            <a:solidFill>
              <a:srgbClr val="A65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69" name="Freeform 81"/>
            <p:cNvSpPr>
              <a:spLocks/>
            </p:cNvSpPr>
            <p:nvPr/>
          </p:nvSpPr>
          <p:spPr bwMode="auto">
            <a:xfrm>
              <a:off x="5071" y="2699"/>
              <a:ext cx="97" cy="152"/>
            </a:xfrm>
            <a:custGeom>
              <a:avLst/>
              <a:gdLst>
                <a:gd name="T0" fmla="*/ 179 w 292"/>
                <a:gd name="T1" fmla="*/ 293 h 304"/>
                <a:gd name="T2" fmla="*/ 246 w 292"/>
                <a:gd name="T3" fmla="*/ 248 h 304"/>
                <a:gd name="T4" fmla="*/ 282 w 292"/>
                <a:gd name="T5" fmla="*/ 199 h 304"/>
                <a:gd name="T6" fmla="*/ 292 w 292"/>
                <a:gd name="T7" fmla="*/ 149 h 304"/>
                <a:gd name="T8" fmla="*/ 282 w 292"/>
                <a:gd name="T9" fmla="*/ 102 h 304"/>
                <a:gd name="T10" fmla="*/ 251 w 292"/>
                <a:gd name="T11" fmla="*/ 57 h 304"/>
                <a:gd name="T12" fmla="*/ 208 w 292"/>
                <a:gd name="T13" fmla="*/ 23 h 304"/>
                <a:gd name="T14" fmla="*/ 151 w 292"/>
                <a:gd name="T15" fmla="*/ 2 h 304"/>
                <a:gd name="T16" fmla="*/ 90 w 292"/>
                <a:gd name="T17" fmla="*/ 0 h 304"/>
                <a:gd name="T18" fmla="*/ 75 w 292"/>
                <a:gd name="T19" fmla="*/ 38 h 304"/>
                <a:gd name="T20" fmla="*/ 54 w 292"/>
                <a:gd name="T21" fmla="*/ 81 h 304"/>
                <a:gd name="T22" fmla="*/ 28 w 292"/>
                <a:gd name="T23" fmla="*/ 122 h 304"/>
                <a:gd name="T24" fmla="*/ 9 w 292"/>
                <a:gd name="T25" fmla="*/ 166 h 304"/>
                <a:gd name="T26" fmla="*/ 0 w 292"/>
                <a:gd name="T27" fmla="*/ 206 h 304"/>
                <a:gd name="T28" fmla="*/ 9 w 292"/>
                <a:gd name="T29" fmla="*/ 244 h 304"/>
                <a:gd name="T30" fmla="*/ 41 w 292"/>
                <a:gd name="T31" fmla="*/ 275 h 304"/>
                <a:gd name="T32" fmla="*/ 105 w 292"/>
                <a:gd name="T33" fmla="*/ 303 h 304"/>
                <a:gd name="T34" fmla="*/ 116 w 292"/>
                <a:gd name="T35" fmla="*/ 303 h 304"/>
                <a:gd name="T36" fmla="*/ 127 w 292"/>
                <a:gd name="T37" fmla="*/ 304 h 304"/>
                <a:gd name="T38" fmla="*/ 136 w 292"/>
                <a:gd name="T39" fmla="*/ 303 h 304"/>
                <a:gd name="T40" fmla="*/ 145 w 292"/>
                <a:gd name="T41" fmla="*/ 303 h 304"/>
                <a:gd name="T42" fmla="*/ 153 w 292"/>
                <a:gd name="T43" fmla="*/ 300 h 304"/>
                <a:gd name="T44" fmla="*/ 161 w 292"/>
                <a:gd name="T45" fmla="*/ 297 h 304"/>
                <a:gd name="T46" fmla="*/ 169 w 292"/>
                <a:gd name="T47" fmla="*/ 295 h 304"/>
                <a:gd name="T48" fmla="*/ 179 w 292"/>
                <a:gd name="T49" fmla="*/ 293 h 30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92"/>
                <a:gd name="T76" fmla="*/ 0 h 304"/>
                <a:gd name="T77" fmla="*/ 292 w 292"/>
                <a:gd name="T78" fmla="*/ 304 h 30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92" h="304">
                  <a:moveTo>
                    <a:pt x="179" y="293"/>
                  </a:moveTo>
                  <a:lnTo>
                    <a:pt x="246" y="248"/>
                  </a:lnTo>
                  <a:lnTo>
                    <a:pt x="282" y="199"/>
                  </a:lnTo>
                  <a:lnTo>
                    <a:pt x="292" y="149"/>
                  </a:lnTo>
                  <a:lnTo>
                    <a:pt x="282" y="102"/>
                  </a:lnTo>
                  <a:lnTo>
                    <a:pt x="251" y="57"/>
                  </a:lnTo>
                  <a:lnTo>
                    <a:pt x="208" y="23"/>
                  </a:lnTo>
                  <a:lnTo>
                    <a:pt x="151" y="2"/>
                  </a:lnTo>
                  <a:lnTo>
                    <a:pt x="90" y="0"/>
                  </a:lnTo>
                  <a:lnTo>
                    <a:pt x="75" y="38"/>
                  </a:lnTo>
                  <a:lnTo>
                    <a:pt x="54" y="81"/>
                  </a:lnTo>
                  <a:lnTo>
                    <a:pt x="28" y="122"/>
                  </a:lnTo>
                  <a:lnTo>
                    <a:pt x="9" y="166"/>
                  </a:lnTo>
                  <a:lnTo>
                    <a:pt x="0" y="206"/>
                  </a:lnTo>
                  <a:lnTo>
                    <a:pt x="9" y="244"/>
                  </a:lnTo>
                  <a:lnTo>
                    <a:pt x="41" y="275"/>
                  </a:lnTo>
                  <a:lnTo>
                    <a:pt x="105" y="303"/>
                  </a:lnTo>
                  <a:lnTo>
                    <a:pt x="116" y="303"/>
                  </a:lnTo>
                  <a:lnTo>
                    <a:pt x="127" y="304"/>
                  </a:lnTo>
                  <a:lnTo>
                    <a:pt x="136" y="303"/>
                  </a:lnTo>
                  <a:lnTo>
                    <a:pt x="145" y="303"/>
                  </a:lnTo>
                  <a:lnTo>
                    <a:pt x="153" y="300"/>
                  </a:lnTo>
                  <a:lnTo>
                    <a:pt x="161" y="297"/>
                  </a:lnTo>
                  <a:lnTo>
                    <a:pt x="169" y="295"/>
                  </a:lnTo>
                  <a:lnTo>
                    <a:pt x="179" y="293"/>
                  </a:lnTo>
                  <a:close/>
                </a:path>
              </a:pathLst>
            </a:custGeom>
            <a:solidFill>
              <a:srgbClr val="802B2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70" name="Freeform 82"/>
            <p:cNvSpPr>
              <a:spLocks/>
            </p:cNvSpPr>
            <p:nvPr/>
          </p:nvSpPr>
          <p:spPr bwMode="auto">
            <a:xfrm>
              <a:off x="5092" y="2732"/>
              <a:ext cx="54" cy="83"/>
            </a:xfrm>
            <a:custGeom>
              <a:avLst/>
              <a:gdLst>
                <a:gd name="T0" fmla="*/ 100 w 161"/>
                <a:gd name="T1" fmla="*/ 161 h 166"/>
                <a:gd name="T2" fmla="*/ 136 w 161"/>
                <a:gd name="T3" fmla="*/ 136 h 166"/>
                <a:gd name="T4" fmla="*/ 155 w 161"/>
                <a:gd name="T5" fmla="*/ 110 h 166"/>
                <a:gd name="T6" fmla="*/ 161 w 161"/>
                <a:gd name="T7" fmla="*/ 81 h 166"/>
                <a:gd name="T8" fmla="*/ 155 w 161"/>
                <a:gd name="T9" fmla="*/ 55 h 166"/>
                <a:gd name="T10" fmla="*/ 137 w 161"/>
                <a:gd name="T11" fmla="*/ 30 h 166"/>
                <a:gd name="T12" fmla="*/ 113 w 161"/>
                <a:gd name="T13" fmla="*/ 13 h 166"/>
                <a:gd name="T14" fmla="*/ 82 w 161"/>
                <a:gd name="T15" fmla="*/ 2 h 166"/>
                <a:gd name="T16" fmla="*/ 49 w 161"/>
                <a:gd name="T17" fmla="*/ 0 h 166"/>
                <a:gd name="T18" fmla="*/ 41 w 161"/>
                <a:gd name="T19" fmla="*/ 21 h 166"/>
                <a:gd name="T20" fmla="*/ 30 w 161"/>
                <a:gd name="T21" fmla="*/ 45 h 166"/>
                <a:gd name="T22" fmla="*/ 16 w 161"/>
                <a:gd name="T23" fmla="*/ 68 h 166"/>
                <a:gd name="T24" fmla="*/ 6 w 161"/>
                <a:gd name="T25" fmla="*/ 92 h 166"/>
                <a:gd name="T26" fmla="*/ 0 w 161"/>
                <a:gd name="T27" fmla="*/ 113 h 166"/>
                <a:gd name="T28" fmla="*/ 6 w 161"/>
                <a:gd name="T29" fmla="*/ 133 h 166"/>
                <a:gd name="T30" fmla="*/ 24 w 161"/>
                <a:gd name="T31" fmla="*/ 150 h 166"/>
                <a:gd name="T32" fmla="*/ 59 w 161"/>
                <a:gd name="T33" fmla="*/ 166 h 166"/>
                <a:gd name="T34" fmla="*/ 69 w 161"/>
                <a:gd name="T35" fmla="*/ 166 h 166"/>
                <a:gd name="T36" fmla="*/ 80 w 161"/>
                <a:gd name="T37" fmla="*/ 166 h 166"/>
                <a:gd name="T38" fmla="*/ 89 w 161"/>
                <a:gd name="T39" fmla="*/ 164 h 166"/>
                <a:gd name="T40" fmla="*/ 100 w 161"/>
                <a:gd name="T41" fmla="*/ 161 h 1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1"/>
                <a:gd name="T64" fmla="*/ 0 h 166"/>
                <a:gd name="T65" fmla="*/ 161 w 161"/>
                <a:gd name="T66" fmla="*/ 166 h 16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1" h="166">
                  <a:moveTo>
                    <a:pt x="100" y="161"/>
                  </a:moveTo>
                  <a:lnTo>
                    <a:pt x="136" y="136"/>
                  </a:lnTo>
                  <a:lnTo>
                    <a:pt x="155" y="110"/>
                  </a:lnTo>
                  <a:lnTo>
                    <a:pt x="161" y="81"/>
                  </a:lnTo>
                  <a:lnTo>
                    <a:pt x="155" y="55"/>
                  </a:lnTo>
                  <a:lnTo>
                    <a:pt x="137" y="30"/>
                  </a:lnTo>
                  <a:lnTo>
                    <a:pt x="113" y="13"/>
                  </a:lnTo>
                  <a:lnTo>
                    <a:pt x="82" y="2"/>
                  </a:lnTo>
                  <a:lnTo>
                    <a:pt x="49" y="0"/>
                  </a:lnTo>
                  <a:lnTo>
                    <a:pt x="41" y="21"/>
                  </a:lnTo>
                  <a:lnTo>
                    <a:pt x="30" y="45"/>
                  </a:lnTo>
                  <a:lnTo>
                    <a:pt x="16" y="68"/>
                  </a:lnTo>
                  <a:lnTo>
                    <a:pt x="6" y="92"/>
                  </a:lnTo>
                  <a:lnTo>
                    <a:pt x="0" y="113"/>
                  </a:lnTo>
                  <a:lnTo>
                    <a:pt x="6" y="133"/>
                  </a:lnTo>
                  <a:lnTo>
                    <a:pt x="24" y="150"/>
                  </a:lnTo>
                  <a:lnTo>
                    <a:pt x="59" y="166"/>
                  </a:lnTo>
                  <a:lnTo>
                    <a:pt x="69" y="166"/>
                  </a:lnTo>
                  <a:lnTo>
                    <a:pt x="80" y="166"/>
                  </a:lnTo>
                  <a:lnTo>
                    <a:pt x="89" y="164"/>
                  </a:lnTo>
                  <a:lnTo>
                    <a:pt x="100" y="161"/>
                  </a:lnTo>
                  <a:close/>
                </a:path>
              </a:pathLst>
            </a:custGeom>
            <a:solidFill>
              <a:srgbClr val="A65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71" name="Freeform 83"/>
            <p:cNvSpPr>
              <a:spLocks/>
            </p:cNvSpPr>
            <p:nvPr/>
          </p:nvSpPr>
          <p:spPr bwMode="auto">
            <a:xfrm>
              <a:off x="5031" y="2828"/>
              <a:ext cx="33" cy="60"/>
            </a:xfrm>
            <a:custGeom>
              <a:avLst/>
              <a:gdLst>
                <a:gd name="T0" fmla="*/ 99 w 99"/>
                <a:gd name="T1" fmla="*/ 29 h 120"/>
                <a:gd name="T2" fmla="*/ 86 w 99"/>
                <a:gd name="T3" fmla="*/ 17 h 120"/>
                <a:gd name="T4" fmla="*/ 74 w 99"/>
                <a:gd name="T5" fmla="*/ 11 h 120"/>
                <a:gd name="T6" fmla="*/ 61 w 99"/>
                <a:gd name="T7" fmla="*/ 5 h 120"/>
                <a:gd name="T8" fmla="*/ 50 w 99"/>
                <a:gd name="T9" fmla="*/ 3 h 120"/>
                <a:gd name="T10" fmla="*/ 37 w 99"/>
                <a:gd name="T11" fmla="*/ 0 h 120"/>
                <a:gd name="T12" fmla="*/ 24 w 99"/>
                <a:gd name="T13" fmla="*/ 0 h 120"/>
                <a:gd name="T14" fmla="*/ 11 w 99"/>
                <a:gd name="T15" fmla="*/ 0 h 120"/>
                <a:gd name="T16" fmla="*/ 0 w 99"/>
                <a:gd name="T17" fmla="*/ 2 h 120"/>
                <a:gd name="T18" fmla="*/ 2 w 99"/>
                <a:gd name="T19" fmla="*/ 20 h 120"/>
                <a:gd name="T20" fmla="*/ 7 w 99"/>
                <a:gd name="T21" fmla="*/ 39 h 120"/>
                <a:gd name="T22" fmla="*/ 13 w 99"/>
                <a:gd name="T23" fmla="*/ 58 h 120"/>
                <a:gd name="T24" fmla="*/ 23 w 99"/>
                <a:gd name="T25" fmla="*/ 75 h 120"/>
                <a:gd name="T26" fmla="*/ 34 w 99"/>
                <a:gd name="T27" fmla="*/ 88 h 120"/>
                <a:gd name="T28" fmla="*/ 50 w 99"/>
                <a:gd name="T29" fmla="*/ 101 h 120"/>
                <a:gd name="T30" fmla="*/ 68 w 99"/>
                <a:gd name="T31" fmla="*/ 111 h 120"/>
                <a:gd name="T32" fmla="*/ 92 w 99"/>
                <a:gd name="T33" fmla="*/ 120 h 120"/>
                <a:gd name="T34" fmla="*/ 86 w 99"/>
                <a:gd name="T35" fmla="*/ 109 h 120"/>
                <a:gd name="T36" fmla="*/ 85 w 99"/>
                <a:gd name="T37" fmla="*/ 97 h 120"/>
                <a:gd name="T38" fmla="*/ 83 w 99"/>
                <a:gd name="T39" fmla="*/ 85 h 120"/>
                <a:gd name="T40" fmla="*/ 85 w 99"/>
                <a:gd name="T41" fmla="*/ 75 h 120"/>
                <a:gd name="T42" fmla="*/ 85 w 99"/>
                <a:gd name="T43" fmla="*/ 63 h 120"/>
                <a:gd name="T44" fmla="*/ 89 w 99"/>
                <a:gd name="T45" fmla="*/ 51 h 120"/>
                <a:gd name="T46" fmla="*/ 93 w 99"/>
                <a:gd name="T47" fmla="*/ 39 h 120"/>
                <a:gd name="T48" fmla="*/ 99 w 99"/>
                <a:gd name="T49" fmla="*/ 29 h 1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9"/>
                <a:gd name="T76" fmla="*/ 0 h 120"/>
                <a:gd name="T77" fmla="*/ 99 w 99"/>
                <a:gd name="T78" fmla="*/ 120 h 1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9" h="120">
                  <a:moveTo>
                    <a:pt x="99" y="29"/>
                  </a:moveTo>
                  <a:lnTo>
                    <a:pt x="86" y="17"/>
                  </a:lnTo>
                  <a:lnTo>
                    <a:pt x="74" y="11"/>
                  </a:lnTo>
                  <a:lnTo>
                    <a:pt x="61" y="5"/>
                  </a:lnTo>
                  <a:lnTo>
                    <a:pt x="50" y="3"/>
                  </a:lnTo>
                  <a:lnTo>
                    <a:pt x="37" y="0"/>
                  </a:lnTo>
                  <a:lnTo>
                    <a:pt x="24" y="0"/>
                  </a:lnTo>
                  <a:lnTo>
                    <a:pt x="11" y="0"/>
                  </a:lnTo>
                  <a:lnTo>
                    <a:pt x="0" y="2"/>
                  </a:lnTo>
                  <a:lnTo>
                    <a:pt x="2" y="20"/>
                  </a:lnTo>
                  <a:lnTo>
                    <a:pt x="7" y="39"/>
                  </a:lnTo>
                  <a:lnTo>
                    <a:pt x="13" y="58"/>
                  </a:lnTo>
                  <a:lnTo>
                    <a:pt x="23" y="75"/>
                  </a:lnTo>
                  <a:lnTo>
                    <a:pt x="34" y="88"/>
                  </a:lnTo>
                  <a:lnTo>
                    <a:pt x="50" y="101"/>
                  </a:lnTo>
                  <a:lnTo>
                    <a:pt x="68" y="111"/>
                  </a:lnTo>
                  <a:lnTo>
                    <a:pt x="92" y="120"/>
                  </a:lnTo>
                  <a:lnTo>
                    <a:pt x="86" y="109"/>
                  </a:lnTo>
                  <a:lnTo>
                    <a:pt x="85" y="97"/>
                  </a:lnTo>
                  <a:lnTo>
                    <a:pt x="83" y="85"/>
                  </a:lnTo>
                  <a:lnTo>
                    <a:pt x="85" y="75"/>
                  </a:lnTo>
                  <a:lnTo>
                    <a:pt x="85" y="63"/>
                  </a:lnTo>
                  <a:lnTo>
                    <a:pt x="89" y="51"/>
                  </a:lnTo>
                  <a:lnTo>
                    <a:pt x="93" y="39"/>
                  </a:lnTo>
                  <a:lnTo>
                    <a:pt x="99" y="29"/>
                  </a:lnTo>
                  <a:close/>
                </a:path>
              </a:pathLst>
            </a:custGeom>
            <a:solidFill>
              <a:srgbClr val="FFFFC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72" name="Freeform 84"/>
            <p:cNvSpPr>
              <a:spLocks/>
            </p:cNvSpPr>
            <p:nvPr/>
          </p:nvSpPr>
          <p:spPr bwMode="auto">
            <a:xfrm>
              <a:off x="5179" y="2802"/>
              <a:ext cx="18" cy="42"/>
            </a:xfrm>
            <a:custGeom>
              <a:avLst/>
              <a:gdLst>
                <a:gd name="T0" fmla="*/ 0 w 52"/>
                <a:gd name="T1" fmla="*/ 20 h 85"/>
                <a:gd name="T2" fmla="*/ 6 w 52"/>
                <a:gd name="T3" fmla="*/ 12 h 85"/>
                <a:gd name="T4" fmla="*/ 13 w 52"/>
                <a:gd name="T5" fmla="*/ 7 h 85"/>
                <a:gd name="T6" fmla="*/ 19 w 52"/>
                <a:gd name="T7" fmla="*/ 3 h 85"/>
                <a:gd name="T8" fmla="*/ 26 w 52"/>
                <a:gd name="T9" fmla="*/ 1 h 85"/>
                <a:gd name="T10" fmla="*/ 38 w 52"/>
                <a:gd name="T11" fmla="*/ 0 h 85"/>
                <a:gd name="T12" fmla="*/ 52 w 52"/>
                <a:gd name="T13" fmla="*/ 1 h 85"/>
                <a:gd name="T14" fmla="*/ 50 w 52"/>
                <a:gd name="T15" fmla="*/ 14 h 85"/>
                <a:gd name="T16" fmla="*/ 47 w 52"/>
                <a:gd name="T17" fmla="*/ 27 h 85"/>
                <a:gd name="T18" fmla="*/ 43 w 52"/>
                <a:gd name="T19" fmla="*/ 39 h 85"/>
                <a:gd name="T20" fmla="*/ 40 w 52"/>
                <a:gd name="T21" fmla="*/ 52 h 85"/>
                <a:gd name="T22" fmla="*/ 33 w 52"/>
                <a:gd name="T23" fmla="*/ 61 h 85"/>
                <a:gd name="T24" fmla="*/ 26 w 52"/>
                <a:gd name="T25" fmla="*/ 71 h 85"/>
                <a:gd name="T26" fmla="*/ 16 w 52"/>
                <a:gd name="T27" fmla="*/ 78 h 85"/>
                <a:gd name="T28" fmla="*/ 6 w 52"/>
                <a:gd name="T29" fmla="*/ 85 h 85"/>
                <a:gd name="T30" fmla="*/ 6 w 52"/>
                <a:gd name="T31" fmla="*/ 76 h 85"/>
                <a:gd name="T32" fmla="*/ 7 w 52"/>
                <a:gd name="T33" fmla="*/ 68 h 85"/>
                <a:gd name="T34" fmla="*/ 7 w 52"/>
                <a:gd name="T35" fmla="*/ 60 h 85"/>
                <a:gd name="T36" fmla="*/ 7 w 52"/>
                <a:gd name="T37" fmla="*/ 52 h 85"/>
                <a:gd name="T38" fmla="*/ 4 w 52"/>
                <a:gd name="T39" fmla="*/ 43 h 85"/>
                <a:gd name="T40" fmla="*/ 3 w 52"/>
                <a:gd name="T41" fmla="*/ 35 h 85"/>
                <a:gd name="T42" fmla="*/ 2 w 52"/>
                <a:gd name="T43" fmla="*/ 27 h 85"/>
                <a:gd name="T44" fmla="*/ 0 w 52"/>
                <a:gd name="T45" fmla="*/ 20 h 8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2"/>
                <a:gd name="T70" fmla="*/ 0 h 85"/>
                <a:gd name="T71" fmla="*/ 52 w 52"/>
                <a:gd name="T72" fmla="*/ 85 h 8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2" h="85">
                  <a:moveTo>
                    <a:pt x="0" y="20"/>
                  </a:moveTo>
                  <a:lnTo>
                    <a:pt x="6" y="12"/>
                  </a:lnTo>
                  <a:lnTo>
                    <a:pt x="13" y="7"/>
                  </a:lnTo>
                  <a:lnTo>
                    <a:pt x="19" y="3"/>
                  </a:lnTo>
                  <a:lnTo>
                    <a:pt x="26" y="1"/>
                  </a:lnTo>
                  <a:lnTo>
                    <a:pt x="38" y="0"/>
                  </a:lnTo>
                  <a:lnTo>
                    <a:pt x="52" y="1"/>
                  </a:lnTo>
                  <a:lnTo>
                    <a:pt x="50" y="14"/>
                  </a:lnTo>
                  <a:lnTo>
                    <a:pt x="47" y="27"/>
                  </a:lnTo>
                  <a:lnTo>
                    <a:pt x="43" y="39"/>
                  </a:lnTo>
                  <a:lnTo>
                    <a:pt x="40" y="52"/>
                  </a:lnTo>
                  <a:lnTo>
                    <a:pt x="33" y="61"/>
                  </a:lnTo>
                  <a:lnTo>
                    <a:pt x="26" y="71"/>
                  </a:lnTo>
                  <a:lnTo>
                    <a:pt x="16" y="78"/>
                  </a:lnTo>
                  <a:lnTo>
                    <a:pt x="6" y="85"/>
                  </a:lnTo>
                  <a:lnTo>
                    <a:pt x="6" y="76"/>
                  </a:lnTo>
                  <a:lnTo>
                    <a:pt x="7" y="68"/>
                  </a:lnTo>
                  <a:lnTo>
                    <a:pt x="7" y="60"/>
                  </a:lnTo>
                  <a:lnTo>
                    <a:pt x="7" y="52"/>
                  </a:lnTo>
                  <a:lnTo>
                    <a:pt x="4" y="43"/>
                  </a:lnTo>
                  <a:lnTo>
                    <a:pt x="3" y="35"/>
                  </a:lnTo>
                  <a:lnTo>
                    <a:pt x="2" y="27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C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73" name="Freeform 85"/>
            <p:cNvSpPr>
              <a:spLocks/>
            </p:cNvSpPr>
            <p:nvPr/>
          </p:nvSpPr>
          <p:spPr bwMode="auto">
            <a:xfrm>
              <a:off x="5106" y="2827"/>
              <a:ext cx="23" cy="49"/>
            </a:xfrm>
            <a:custGeom>
              <a:avLst/>
              <a:gdLst>
                <a:gd name="T0" fmla="*/ 69 w 69"/>
                <a:gd name="T1" fmla="*/ 27 h 99"/>
                <a:gd name="T2" fmla="*/ 62 w 69"/>
                <a:gd name="T3" fmla="*/ 19 h 99"/>
                <a:gd name="T4" fmla="*/ 55 w 69"/>
                <a:gd name="T5" fmla="*/ 13 h 99"/>
                <a:gd name="T6" fmla="*/ 48 w 69"/>
                <a:gd name="T7" fmla="*/ 7 h 99"/>
                <a:gd name="T8" fmla="*/ 41 w 69"/>
                <a:gd name="T9" fmla="*/ 4 h 99"/>
                <a:gd name="T10" fmla="*/ 31 w 69"/>
                <a:gd name="T11" fmla="*/ 0 h 99"/>
                <a:gd name="T12" fmla="*/ 23 w 69"/>
                <a:gd name="T13" fmla="*/ 0 h 99"/>
                <a:gd name="T14" fmla="*/ 11 w 69"/>
                <a:gd name="T15" fmla="*/ 0 h 99"/>
                <a:gd name="T16" fmla="*/ 0 w 69"/>
                <a:gd name="T17" fmla="*/ 4 h 99"/>
                <a:gd name="T18" fmla="*/ 1 w 69"/>
                <a:gd name="T19" fmla="*/ 14 h 99"/>
                <a:gd name="T20" fmla="*/ 4 w 69"/>
                <a:gd name="T21" fmla="*/ 24 h 99"/>
                <a:gd name="T22" fmla="*/ 7 w 69"/>
                <a:gd name="T23" fmla="*/ 35 h 99"/>
                <a:gd name="T24" fmla="*/ 11 w 69"/>
                <a:gd name="T25" fmla="*/ 47 h 99"/>
                <a:gd name="T26" fmla="*/ 13 w 69"/>
                <a:gd name="T27" fmla="*/ 58 h 99"/>
                <a:gd name="T28" fmla="*/ 14 w 69"/>
                <a:gd name="T29" fmla="*/ 70 h 99"/>
                <a:gd name="T30" fmla="*/ 14 w 69"/>
                <a:gd name="T31" fmla="*/ 83 h 99"/>
                <a:gd name="T32" fmla="*/ 14 w 69"/>
                <a:gd name="T33" fmla="*/ 99 h 99"/>
                <a:gd name="T34" fmla="*/ 21 w 69"/>
                <a:gd name="T35" fmla="*/ 95 h 99"/>
                <a:gd name="T36" fmla="*/ 28 w 69"/>
                <a:gd name="T37" fmla="*/ 90 h 99"/>
                <a:gd name="T38" fmla="*/ 35 w 69"/>
                <a:gd name="T39" fmla="*/ 82 h 99"/>
                <a:gd name="T40" fmla="*/ 44 w 69"/>
                <a:gd name="T41" fmla="*/ 73 h 99"/>
                <a:gd name="T42" fmla="*/ 49 w 69"/>
                <a:gd name="T43" fmla="*/ 61 h 99"/>
                <a:gd name="T44" fmla="*/ 56 w 69"/>
                <a:gd name="T45" fmla="*/ 51 h 99"/>
                <a:gd name="T46" fmla="*/ 62 w 69"/>
                <a:gd name="T47" fmla="*/ 39 h 99"/>
                <a:gd name="T48" fmla="*/ 69 w 69"/>
                <a:gd name="T49" fmla="*/ 27 h 9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9"/>
                <a:gd name="T76" fmla="*/ 0 h 99"/>
                <a:gd name="T77" fmla="*/ 69 w 69"/>
                <a:gd name="T78" fmla="*/ 99 h 9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9" h="99">
                  <a:moveTo>
                    <a:pt x="69" y="27"/>
                  </a:moveTo>
                  <a:lnTo>
                    <a:pt x="62" y="19"/>
                  </a:lnTo>
                  <a:lnTo>
                    <a:pt x="55" y="13"/>
                  </a:lnTo>
                  <a:lnTo>
                    <a:pt x="48" y="7"/>
                  </a:lnTo>
                  <a:lnTo>
                    <a:pt x="41" y="4"/>
                  </a:lnTo>
                  <a:lnTo>
                    <a:pt x="31" y="0"/>
                  </a:lnTo>
                  <a:lnTo>
                    <a:pt x="23" y="0"/>
                  </a:lnTo>
                  <a:lnTo>
                    <a:pt x="11" y="0"/>
                  </a:lnTo>
                  <a:lnTo>
                    <a:pt x="0" y="4"/>
                  </a:lnTo>
                  <a:lnTo>
                    <a:pt x="1" y="14"/>
                  </a:lnTo>
                  <a:lnTo>
                    <a:pt x="4" y="24"/>
                  </a:lnTo>
                  <a:lnTo>
                    <a:pt x="7" y="35"/>
                  </a:lnTo>
                  <a:lnTo>
                    <a:pt x="11" y="47"/>
                  </a:lnTo>
                  <a:lnTo>
                    <a:pt x="13" y="58"/>
                  </a:lnTo>
                  <a:lnTo>
                    <a:pt x="14" y="70"/>
                  </a:lnTo>
                  <a:lnTo>
                    <a:pt x="14" y="83"/>
                  </a:lnTo>
                  <a:lnTo>
                    <a:pt x="14" y="99"/>
                  </a:lnTo>
                  <a:lnTo>
                    <a:pt x="21" y="95"/>
                  </a:lnTo>
                  <a:lnTo>
                    <a:pt x="28" y="90"/>
                  </a:lnTo>
                  <a:lnTo>
                    <a:pt x="35" y="82"/>
                  </a:lnTo>
                  <a:lnTo>
                    <a:pt x="44" y="73"/>
                  </a:lnTo>
                  <a:lnTo>
                    <a:pt x="49" y="61"/>
                  </a:lnTo>
                  <a:lnTo>
                    <a:pt x="56" y="51"/>
                  </a:lnTo>
                  <a:lnTo>
                    <a:pt x="62" y="39"/>
                  </a:lnTo>
                  <a:lnTo>
                    <a:pt x="69" y="27"/>
                  </a:lnTo>
                  <a:close/>
                </a:path>
              </a:pathLst>
            </a:custGeom>
            <a:solidFill>
              <a:srgbClr val="FFFFC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74" name="Freeform 86"/>
            <p:cNvSpPr>
              <a:spLocks/>
            </p:cNvSpPr>
            <p:nvPr/>
          </p:nvSpPr>
          <p:spPr bwMode="auto">
            <a:xfrm>
              <a:off x="4552" y="2794"/>
              <a:ext cx="134" cy="139"/>
            </a:xfrm>
            <a:custGeom>
              <a:avLst/>
              <a:gdLst>
                <a:gd name="T0" fmla="*/ 242 w 402"/>
                <a:gd name="T1" fmla="*/ 253 h 279"/>
                <a:gd name="T2" fmla="*/ 293 w 402"/>
                <a:gd name="T3" fmla="*/ 225 h 279"/>
                <a:gd name="T4" fmla="*/ 333 w 402"/>
                <a:gd name="T5" fmla="*/ 197 h 279"/>
                <a:gd name="T6" fmla="*/ 362 w 402"/>
                <a:gd name="T7" fmla="*/ 167 h 279"/>
                <a:gd name="T8" fmla="*/ 385 w 402"/>
                <a:gd name="T9" fmla="*/ 137 h 279"/>
                <a:gd name="T10" fmla="*/ 396 w 402"/>
                <a:gd name="T11" fmla="*/ 103 h 279"/>
                <a:gd name="T12" fmla="*/ 402 w 402"/>
                <a:gd name="T13" fmla="*/ 71 h 279"/>
                <a:gd name="T14" fmla="*/ 399 w 402"/>
                <a:gd name="T15" fmla="*/ 35 h 279"/>
                <a:gd name="T16" fmla="*/ 392 w 402"/>
                <a:gd name="T17" fmla="*/ 0 h 279"/>
                <a:gd name="T18" fmla="*/ 357 w 402"/>
                <a:gd name="T19" fmla="*/ 39 h 279"/>
                <a:gd name="T20" fmla="*/ 309 w 402"/>
                <a:gd name="T21" fmla="*/ 63 h 279"/>
                <a:gd name="T22" fmla="*/ 252 w 402"/>
                <a:gd name="T23" fmla="*/ 74 h 279"/>
                <a:gd name="T24" fmla="*/ 192 w 402"/>
                <a:gd name="T25" fmla="*/ 84 h 279"/>
                <a:gd name="T26" fmla="*/ 131 w 402"/>
                <a:gd name="T27" fmla="*/ 93 h 279"/>
                <a:gd name="T28" fmla="*/ 76 w 402"/>
                <a:gd name="T29" fmla="*/ 112 h 279"/>
                <a:gd name="T30" fmla="*/ 31 w 402"/>
                <a:gd name="T31" fmla="*/ 146 h 279"/>
                <a:gd name="T32" fmla="*/ 0 w 402"/>
                <a:gd name="T33" fmla="*/ 202 h 279"/>
                <a:gd name="T34" fmla="*/ 12 w 402"/>
                <a:gd name="T35" fmla="*/ 229 h 279"/>
                <a:gd name="T36" fmla="*/ 31 w 402"/>
                <a:gd name="T37" fmla="*/ 251 h 279"/>
                <a:gd name="T38" fmla="*/ 53 w 402"/>
                <a:gd name="T39" fmla="*/ 266 h 279"/>
                <a:gd name="T40" fmla="*/ 81 w 402"/>
                <a:gd name="T41" fmla="*/ 277 h 279"/>
                <a:gd name="T42" fmla="*/ 114 w 402"/>
                <a:gd name="T43" fmla="*/ 279 h 279"/>
                <a:gd name="T44" fmla="*/ 152 w 402"/>
                <a:gd name="T45" fmla="*/ 277 h 279"/>
                <a:gd name="T46" fmla="*/ 194 w 402"/>
                <a:gd name="T47" fmla="*/ 268 h 279"/>
                <a:gd name="T48" fmla="*/ 242 w 402"/>
                <a:gd name="T49" fmla="*/ 253 h 27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02"/>
                <a:gd name="T76" fmla="*/ 0 h 279"/>
                <a:gd name="T77" fmla="*/ 402 w 402"/>
                <a:gd name="T78" fmla="*/ 279 h 27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02" h="279">
                  <a:moveTo>
                    <a:pt x="242" y="253"/>
                  </a:moveTo>
                  <a:lnTo>
                    <a:pt x="293" y="225"/>
                  </a:lnTo>
                  <a:lnTo>
                    <a:pt x="333" y="197"/>
                  </a:lnTo>
                  <a:lnTo>
                    <a:pt x="362" y="167"/>
                  </a:lnTo>
                  <a:lnTo>
                    <a:pt x="385" y="137"/>
                  </a:lnTo>
                  <a:lnTo>
                    <a:pt x="396" y="103"/>
                  </a:lnTo>
                  <a:lnTo>
                    <a:pt x="402" y="71"/>
                  </a:lnTo>
                  <a:lnTo>
                    <a:pt x="399" y="35"/>
                  </a:lnTo>
                  <a:lnTo>
                    <a:pt x="392" y="0"/>
                  </a:lnTo>
                  <a:lnTo>
                    <a:pt x="357" y="39"/>
                  </a:lnTo>
                  <a:lnTo>
                    <a:pt x="309" y="63"/>
                  </a:lnTo>
                  <a:lnTo>
                    <a:pt x="252" y="74"/>
                  </a:lnTo>
                  <a:lnTo>
                    <a:pt x="192" y="84"/>
                  </a:lnTo>
                  <a:lnTo>
                    <a:pt x="131" y="93"/>
                  </a:lnTo>
                  <a:lnTo>
                    <a:pt x="76" y="112"/>
                  </a:lnTo>
                  <a:lnTo>
                    <a:pt x="31" y="146"/>
                  </a:lnTo>
                  <a:lnTo>
                    <a:pt x="0" y="202"/>
                  </a:lnTo>
                  <a:lnTo>
                    <a:pt x="12" y="229"/>
                  </a:lnTo>
                  <a:lnTo>
                    <a:pt x="31" y="251"/>
                  </a:lnTo>
                  <a:lnTo>
                    <a:pt x="53" y="266"/>
                  </a:lnTo>
                  <a:lnTo>
                    <a:pt x="81" y="277"/>
                  </a:lnTo>
                  <a:lnTo>
                    <a:pt x="114" y="279"/>
                  </a:lnTo>
                  <a:lnTo>
                    <a:pt x="152" y="277"/>
                  </a:lnTo>
                  <a:lnTo>
                    <a:pt x="194" y="268"/>
                  </a:lnTo>
                  <a:lnTo>
                    <a:pt x="242" y="253"/>
                  </a:lnTo>
                  <a:close/>
                </a:path>
              </a:pathLst>
            </a:custGeom>
            <a:solidFill>
              <a:srgbClr val="52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75" name="Freeform 87"/>
            <p:cNvSpPr>
              <a:spLocks/>
            </p:cNvSpPr>
            <p:nvPr/>
          </p:nvSpPr>
          <p:spPr bwMode="auto">
            <a:xfrm>
              <a:off x="4580" y="2816"/>
              <a:ext cx="106" cy="98"/>
            </a:xfrm>
            <a:custGeom>
              <a:avLst/>
              <a:gdLst>
                <a:gd name="T0" fmla="*/ 159 w 319"/>
                <a:gd name="T1" fmla="*/ 178 h 196"/>
                <a:gd name="T2" fmla="*/ 200 w 319"/>
                <a:gd name="T3" fmla="*/ 158 h 196"/>
                <a:gd name="T4" fmla="*/ 234 w 319"/>
                <a:gd name="T5" fmla="*/ 139 h 196"/>
                <a:gd name="T6" fmla="*/ 262 w 319"/>
                <a:gd name="T7" fmla="*/ 118 h 196"/>
                <a:gd name="T8" fmla="*/ 285 w 319"/>
                <a:gd name="T9" fmla="*/ 97 h 196"/>
                <a:gd name="T10" fmla="*/ 299 w 319"/>
                <a:gd name="T11" fmla="*/ 74 h 196"/>
                <a:gd name="T12" fmla="*/ 310 w 319"/>
                <a:gd name="T13" fmla="*/ 50 h 196"/>
                <a:gd name="T14" fmla="*/ 316 w 319"/>
                <a:gd name="T15" fmla="*/ 25 h 196"/>
                <a:gd name="T16" fmla="*/ 319 w 319"/>
                <a:gd name="T17" fmla="*/ 0 h 196"/>
                <a:gd name="T18" fmla="*/ 285 w 319"/>
                <a:gd name="T19" fmla="*/ 28 h 196"/>
                <a:gd name="T20" fmla="*/ 247 w 319"/>
                <a:gd name="T21" fmla="*/ 44 h 196"/>
                <a:gd name="T22" fmla="*/ 205 w 319"/>
                <a:gd name="T23" fmla="*/ 51 h 196"/>
                <a:gd name="T24" fmla="*/ 161 w 319"/>
                <a:gd name="T25" fmla="*/ 58 h 196"/>
                <a:gd name="T26" fmla="*/ 116 w 319"/>
                <a:gd name="T27" fmla="*/ 64 h 196"/>
                <a:gd name="T28" fmla="*/ 73 w 319"/>
                <a:gd name="T29" fmla="*/ 79 h 196"/>
                <a:gd name="T30" fmla="*/ 32 w 319"/>
                <a:gd name="T31" fmla="*/ 104 h 196"/>
                <a:gd name="T32" fmla="*/ 0 w 319"/>
                <a:gd name="T33" fmla="*/ 144 h 196"/>
                <a:gd name="T34" fmla="*/ 3 w 319"/>
                <a:gd name="T35" fmla="*/ 162 h 196"/>
                <a:gd name="T36" fmla="*/ 11 w 319"/>
                <a:gd name="T37" fmla="*/ 177 h 196"/>
                <a:gd name="T38" fmla="*/ 24 w 319"/>
                <a:gd name="T39" fmla="*/ 187 h 196"/>
                <a:gd name="T40" fmla="*/ 41 w 319"/>
                <a:gd name="T41" fmla="*/ 195 h 196"/>
                <a:gd name="T42" fmla="*/ 62 w 319"/>
                <a:gd name="T43" fmla="*/ 196 h 196"/>
                <a:gd name="T44" fmla="*/ 90 w 319"/>
                <a:gd name="T45" fmla="*/ 194 h 196"/>
                <a:gd name="T46" fmla="*/ 121 w 319"/>
                <a:gd name="T47" fmla="*/ 187 h 196"/>
                <a:gd name="T48" fmla="*/ 159 w 319"/>
                <a:gd name="T49" fmla="*/ 178 h 19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19"/>
                <a:gd name="T76" fmla="*/ 0 h 196"/>
                <a:gd name="T77" fmla="*/ 319 w 319"/>
                <a:gd name="T78" fmla="*/ 196 h 19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19" h="196">
                  <a:moveTo>
                    <a:pt x="159" y="178"/>
                  </a:moveTo>
                  <a:lnTo>
                    <a:pt x="200" y="158"/>
                  </a:lnTo>
                  <a:lnTo>
                    <a:pt x="234" y="139"/>
                  </a:lnTo>
                  <a:lnTo>
                    <a:pt x="262" y="118"/>
                  </a:lnTo>
                  <a:lnTo>
                    <a:pt x="285" y="97"/>
                  </a:lnTo>
                  <a:lnTo>
                    <a:pt x="299" y="74"/>
                  </a:lnTo>
                  <a:lnTo>
                    <a:pt x="310" y="50"/>
                  </a:lnTo>
                  <a:lnTo>
                    <a:pt x="316" y="25"/>
                  </a:lnTo>
                  <a:lnTo>
                    <a:pt x="319" y="0"/>
                  </a:lnTo>
                  <a:lnTo>
                    <a:pt x="285" y="28"/>
                  </a:lnTo>
                  <a:lnTo>
                    <a:pt x="247" y="44"/>
                  </a:lnTo>
                  <a:lnTo>
                    <a:pt x="205" y="51"/>
                  </a:lnTo>
                  <a:lnTo>
                    <a:pt x="161" y="58"/>
                  </a:lnTo>
                  <a:lnTo>
                    <a:pt x="116" y="64"/>
                  </a:lnTo>
                  <a:lnTo>
                    <a:pt x="73" y="79"/>
                  </a:lnTo>
                  <a:lnTo>
                    <a:pt x="32" y="104"/>
                  </a:lnTo>
                  <a:lnTo>
                    <a:pt x="0" y="144"/>
                  </a:lnTo>
                  <a:lnTo>
                    <a:pt x="3" y="162"/>
                  </a:lnTo>
                  <a:lnTo>
                    <a:pt x="11" y="177"/>
                  </a:lnTo>
                  <a:lnTo>
                    <a:pt x="24" y="187"/>
                  </a:lnTo>
                  <a:lnTo>
                    <a:pt x="41" y="195"/>
                  </a:lnTo>
                  <a:lnTo>
                    <a:pt x="62" y="196"/>
                  </a:lnTo>
                  <a:lnTo>
                    <a:pt x="90" y="194"/>
                  </a:lnTo>
                  <a:lnTo>
                    <a:pt x="121" y="187"/>
                  </a:lnTo>
                  <a:lnTo>
                    <a:pt x="159" y="178"/>
                  </a:lnTo>
                  <a:close/>
                </a:path>
              </a:pathLst>
            </a:custGeom>
            <a:solidFill>
              <a:srgbClr val="8C38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76" name="Freeform 88"/>
            <p:cNvSpPr>
              <a:spLocks/>
            </p:cNvSpPr>
            <p:nvPr/>
          </p:nvSpPr>
          <p:spPr bwMode="auto">
            <a:xfrm>
              <a:off x="4615" y="2787"/>
              <a:ext cx="177" cy="140"/>
            </a:xfrm>
            <a:custGeom>
              <a:avLst/>
              <a:gdLst>
                <a:gd name="T0" fmla="*/ 243 w 532"/>
                <a:gd name="T1" fmla="*/ 257 h 281"/>
                <a:gd name="T2" fmla="*/ 363 w 532"/>
                <a:gd name="T3" fmla="*/ 212 h 281"/>
                <a:gd name="T4" fmla="*/ 449 w 532"/>
                <a:gd name="T5" fmla="*/ 171 h 281"/>
                <a:gd name="T6" fmla="*/ 506 w 532"/>
                <a:gd name="T7" fmla="*/ 134 h 281"/>
                <a:gd name="T8" fmla="*/ 532 w 532"/>
                <a:gd name="T9" fmla="*/ 102 h 281"/>
                <a:gd name="T10" fmla="*/ 531 w 532"/>
                <a:gd name="T11" fmla="*/ 72 h 281"/>
                <a:gd name="T12" fmla="*/ 507 w 532"/>
                <a:gd name="T13" fmla="*/ 47 h 281"/>
                <a:gd name="T14" fmla="*/ 460 w 532"/>
                <a:gd name="T15" fmla="*/ 23 h 281"/>
                <a:gd name="T16" fmla="*/ 394 w 532"/>
                <a:gd name="T17" fmla="*/ 4 h 281"/>
                <a:gd name="T18" fmla="*/ 356 w 532"/>
                <a:gd name="T19" fmla="*/ 3 h 281"/>
                <a:gd name="T20" fmla="*/ 319 w 532"/>
                <a:gd name="T21" fmla="*/ 1 h 281"/>
                <a:gd name="T22" fmla="*/ 283 w 532"/>
                <a:gd name="T23" fmla="*/ 0 h 281"/>
                <a:gd name="T24" fmla="*/ 253 w 532"/>
                <a:gd name="T25" fmla="*/ 4 h 281"/>
                <a:gd name="T26" fmla="*/ 228 w 532"/>
                <a:gd name="T27" fmla="*/ 10 h 281"/>
                <a:gd name="T28" fmla="*/ 212 w 532"/>
                <a:gd name="T29" fmla="*/ 25 h 281"/>
                <a:gd name="T30" fmla="*/ 205 w 532"/>
                <a:gd name="T31" fmla="*/ 48 h 281"/>
                <a:gd name="T32" fmla="*/ 211 w 532"/>
                <a:gd name="T33" fmla="*/ 84 h 281"/>
                <a:gd name="T34" fmla="*/ 177 w 532"/>
                <a:gd name="T35" fmla="*/ 87 h 281"/>
                <a:gd name="T36" fmla="*/ 144 w 532"/>
                <a:gd name="T37" fmla="*/ 93 h 281"/>
                <a:gd name="T38" fmla="*/ 113 w 532"/>
                <a:gd name="T39" fmla="*/ 99 h 281"/>
                <a:gd name="T40" fmla="*/ 85 w 532"/>
                <a:gd name="T41" fmla="*/ 111 h 281"/>
                <a:gd name="T42" fmla="*/ 57 w 532"/>
                <a:gd name="T43" fmla="*/ 125 h 281"/>
                <a:gd name="T44" fmla="*/ 34 w 532"/>
                <a:gd name="T45" fmla="*/ 146 h 281"/>
                <a:gd name="T46" fmla="*/ 14 w 532"/>
                <a:gd name="T47" fmla="*/ 172 h 281"/>
                <a:gd name="T48" fmla="*/ 0 w 532"/>
                <a:gd name="T49" fmla="*/ 206 h 281"/>
                <a:gd name="T50" fmla="*/ 13 w 532"/>
                <a:gd name="T51" fmla="*/ 232 h 281"/>
                <a:gd name="T52" fmla="*/ 31 w 532"/>
                <a:gd name="T53" fmla="*/ 253 h 281"/>
                <a:gd name="T54" fmla="*/ 54 w 532"/>
                <a:gd name="T55" fmla="*/ 268 h 281"/>
                <a:gd name="T56" fmla="*/ 84 w 532"/>
                <a:gd name="T57" fmla="*/ 278 h 281"/>
                <a:gd name="T58" fmla="*/ 116 w 532"/>
                <a:gd name="T59" fmla="*/ 281 h 281"/>
                <a:gd name="T60" fmla="*/ 153 w 532"/>
                <a:gd name="T61" fmla="*/ 279 h 281"/>
                <a:gd name="T62" fmla="*/ 195 w 532"/>
                <a:gd name="T63" fmla="*/ 270 h 281"/>
                <a:gd name="T64" fmla="*/ 243 w 532"/>
                <a:gd name="T65" fmla="*/ 257 h 2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32"/>
                <a:gd name="T100" fmla="*/ 0 h 281"/>
                <a:gd name="T101" fmla="*/ 532 w 532"/>
                <a:gd name="T102" fmla="*/ 281 h 2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32" h="281">
                  <a:moveTo>
                    <a:pt x="243" y="257"/>
                  </a:moveTo>
                  <a:lnTo>
                    <a:pt x="363" y="212"/>
                  </a:lnTo>
                  <a:lnTo>
                    <a:pt x="449" y="171"/>
                  </a:lnTo>
                  <a:lnTo>
                    <a:pt x="506" y="134"/>
                  </a:lnTo>
                  <a:lnTo>
                    <a:pt x="532" y="102"/>
                  </a:lnTo>
                  <a:lnTo>
                    <a:pt x="531" y="72"/>
                  </a:lnTo>
                  <a:lnTo>
                    <a:pt x="507" y="47"/>
                  </a:lnTo>
                  <a:lnTo>
                    <a:pt x="460" y="23"/>
                  </a:lnTo>
                  <a:lnTo>
                    <a:pt x="394" y="4"/>
                  </a:lnTo>
                  <a:lnTo>
                    <a:pt x="356" y="3"/>
                  </a:lnTo>
                  <a:lnTo>
                    <a:pt x="319" y="1"/>
                  </a:lnTo>
                  <a:lnTo>
                    <a:pt x="283" y="0"/>
                  </a:lnTo>
                  <a:lnTo>
                    <a:pt x="253" y="4"/>
                  </a:lnTo>
                  <a:lnTo>
                    <a:pt x="228" y="10"/>
                  </a:lnTo>
                  <a:lnTo>
                    <a:pt x="212" y="25"/>
                  </a:lnTo>
                  <a:lnTo>
                    <a:pt x="205" y="48"/>
                  </a:lnTo>
                  <a:lnTo>
                    <a:pt x="211" y="84"/>
                  </a:lnTo>
                  <a:lnTo>
                    <a:pt x="177" y="87"/>
                  </a:lnTo>
                  <a:lnTo>
                    <a:pt x="144" y="93"/>
                  </a:lnTo>
                  <a:lnTo>
                    <a:pt x="113" y="99"/>
                  </a:lnTo>
                  <a:lnTo>
                    <a:pt x="85" y="111"/>
                  </a:lnTo>
                  <a:lnTo>
                    <a:pt x="57" y="125"/>
                  </a:lnTo>
                  <a:lnTo>
                    <a:pt x="34" y="146"/>
                  </a:lnTo>
                  <a:lnTo>
                    <a:pt x="14" y="172"/>
                  </a:lnTo>
                  <a:lnTo>
                    <a:pt x="0" y="206"/>
                  </a:lnTo>
                  <a:lnTo>
                    <a:pt x="13" y="232"/>
                  </a:lnTo>
                  <a:lnTo>
                    <a:pt x="31" y="253"/>
                  </a:lnTo>
                  <a:lnTo>
                    <a:pt x="54" y="268"/>
                  </a:lnTo>
                  <a:lnTo>
                    <a:pt x="84" y="278"/>
                  </a:lnTo>
                  <a:lnTo>
                    <a:pt x="116" y="281"/>
                  </a:lnTo>
                  <a:lnTo>
                    <a:pt x="153" y="279"/>
                  </a:lnTo>
                  <a:lnTo>
                    <a:pt x="195" y="270"/>
                  </a:lnTo>
                  <a:lnTo>
                    <a:pt x="243" y="257"/>
                  </a:lnTo>
                  <a:close/>
                </a:path>
              </a:pathLst>
            </a:custGeom>
            <a:solidFill>
              <a:srgbClr val="802B2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77" name="Freeform 89"/>
            <p:cNvSpPr>
              <a:spLocks/>
            </p:cNvSpPr>
            <p:nvPr/>
          </p:nvSpPr>
          <p:spPr bwMode="auto">
            <a:xfrm>
              <a:off x="4653" y="2813"/>
              <a:ext cx="110" cy="88"/>
            </a:xfrm>
            <a:custGeom>
              <a:avLst/>
              <a:gdLst>
                <a:gd name="T0" fmla="*/ 152 w 331"/>
                <a:gd name="T1" fmla="*/ 161 h 175"/>
                <a:gd name="T2" fmla="*/ 226 w 331"/>
                <a:gd name="T3" fmla="*/ 132 h 175"/>
                <a:gd name="T4" fmla="*/ 279 w 331"/>
                <a:gd name="T5" fmla="*/ 106 h 175"/>
                <a:gd name="T6" fmla="*/ 313 w 331"/>
                <a:gd name="T7" fmla="*/ 82 h 175"/>
                <a:gd name="T8" fmla="*/ 331 w 331"/>
                <a:gd name="T9" fmla="*/ 64 h 175"/>
                <a:gd name="T10" fmla="*/ 331 w 331"/>
                <a:gd name="T11" fmla="*/ 45 h 175"/>
                <a:gd name="T12" fmla="*/ 316 w 331"/>
                <a:gd name="T13" fmla="*/ 29 h 175"/>
                <a:gd name="T14" fmla="*/ 288 w 331"/>
                <a:gd name="T15" fmla="*/ 15 h 175"/>
                <a:gd name="T16" fmla="*/ 247 w 331"/>
                <a:gd name="T17" fmla="*/ 3 h 175"/>
                <a:gd name="T18" fmla="*/ 223 w 331"/>
                <a:gd name="T19" fmla="*/ 2 h 175"/>
                <a:gd name="T20" fmla="*/ 199 w 331"/>
                <a:gd name="T21" fmla="*/ 0 h 175"/>
                <a:gd name="T22" fmla="*/ 176 w 331"/>
                <a:gd name="T23" fmla="*/ 0 h 175"/>
                <a:gd name="T24" fmla="*/ 158 w 331"/>
                <a:gd name="T25" fmla="*/ 3 h 175"/>
                <a:gd name="T26" fmla="*/ 141 w 331"/>
                <a:gd name="T27" fmla="*/ 7 h 175"/>
                <a:gd name="T28" fmla="*/ 131 w 331"/>
                <a:gd name="T29" fmla="*/ 16 h 175"/>
                <a:gd name="T30" fmla="*/ 127 w 331"/>
                <a:gd name="T31" fmla="*/ 30 h 175"/>
                <a:gd name="T32" fmla="*/ 131 w 331"/>
                <a:gd name="T33" fmla="*/ 54 h 175"/>
                <a:gd name="T34" fmla="*/ 110 w 331"/>
                <a:gd name="T35" fmla="*/ 55 h 175"/>
                <a:gd name="T36" fmla="*/ 89 w 331"/>
                <a:gd name="T37" fmla="*/ 59 h 175"/>
                <a:gd name="T38" fmla="*/ 69 w 331"/>
                <a:gd name="T39" fmla="*/ 63 h 175"/>
                <a:gd name="T40" fmla="*/ 52 w 331"/>
                <a:gd name="T41" fmla="*/ 71 h 175"/>
                <a:gd name="T42" fmla="*/ 35 w 331"/>
                <a:gd name="T43" fmla="*/ 79 h 175"/>
                <a:gd name="T44" fmla="*/ 21 w 331"/>
                <a:gd name="T45" fmla="*/ 92 h 175"/>
                <a:gd name="T46" fmla="*/ 8 w 331"/>
                <a:gd name="T47" fmla="*/ 107 h 175"/>
                <a:gd name="T48" fmla="*/ 0 w 331"/>
                <a:gd name="T49" fmla="*/ 129 h 175"/>
                <a:gd name="T50" fmla="*/ 7 w 331"/>
                <a:gd name="T51" fmla="*/ 145 h 175"/>
                <a:gd name="T52" fmla="*/ 19 w 331"/>
                <a:gd name="T53" fmla="*/ 160 h 175"/>
                <a:gd name="T54" fmla="*/ 34 w 331"/>
                <a:gd name="T55" fmla="*/ 167 h 175"/>
                <a:gd name="T56" fmla="*/ 52 w 331"/>
                <a:gd name="T57" fmla="*/ 174 h 175"/>
                <a:gd name="T58" fmla="*/ 72 w 331"/>
                <a:gd name="T59" fmla="*/ 175 h 175"/>
                <a:gd name="T60" fmla="*/ 96 w 331"/>
                <a:gd name="T61" fmla="*/ 174 h 175"/>
                <a:gd name="T62" fmla="*/ 121 w 331"/>
                <a:gd name="T63" fmla="*/ 169 h 175"/>
                <a:gd name="T64" fmla="*/ 152 w 331"/>
                <a:gd name="T65" fmla="*/ 161 h 1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1"/>
                <a:gd name="T100" fmla="*/ 0 h 175"/>
                <a:gd name="T101" fmla="*/ 331 w 331"/>
                <a:gd name="T102" fmla="*/ 175 h 17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1" h="175">
                  <a:moveTo>
                    <a:pt x="152" y="161"/>
                  </a:moveTo>
                  <a:lnTo>
                    <a:pt x="226" y="132"/>
                  </a:lnTo>
                  <a:lnTo>
                    <a:pt x="279" y="106"/>
                  </a:lnTo>
                  <a:lnTo>
                    <a:pt x="313" y="82"/>
                  </a:lnTo>
                  <a:lnTo>
                    <a:pt x="331" y="64"/>
                  </a:lnTo>
                  <a:lnTo>
                    <a:pt x="331" y="45"/>
                  </a:lnTo>
                  <a:lnTo>
                    <a:pt x="316" y="29"/>
                  </a:lnTo>
                  <a:lnTo>
                    <a:pt x="288" y="15"/>
                  </a:lnTo>
                  <a:lnTo>
                    <a:pt x="247" y="3"/>
                  </a:lnTo>
                  <a:lnTo>
                    <a:pt x="223" y="2"/>
                  </a:lnTo>
                  <a:lnTo>
                    <a:pt x="199" y="0"/>
                  </a:lnTo>
                  <a:lnTo>
                    <a:pt x="176" y="0"/>
                  </a:lnTo>
                  <a:lnTo>
                    <a:pt x="158" y="3"/>
                  </a:lnTo>
                  <a:lnTo>
                    <a:pt x="141" y="7"/>
                  </a:lnTo>
                  <a:lnTo>
                    <a:pt x="131" y="16"/>
                  </a:lnTo>
                  <a:lnTo>
                    <a:pt x="127" y="30"/>
                  </a:lnTo>
                  <a:lnTo>
                    <a:pt x="131" y="54"/>
                  </a:lnTo>
                  <a:lnTo>
                    <a:pt x="110" y="55"/>
                  </a:lnTo>
                  <a:lnTo>
                    <a:pt x="89" y="59"/>
                  </a:lnTo>
                  <a:lnTo>
                    <a:pt x="69" y="63"/>
                  </a:lnTo>
                  <a:lnTo>
                    <a:pt x="52" y="71"/>
                  </a:lnTo>
                  <a:lnTo>
                    <a:pt x="35" y="79"/>
                  </a:lnTo>
                  <a:lnTo>
                    <a:pt x="21" y="92"/>
                  </a:lnTo>
                  <a:lnTo>
                    <a:pt x="8" y="107"/>
                  </a:lnTo>
                  <a:lnTo>
                    <a:pt x="0" y="129"/>
                  </a:lnTo>
                  <a:lnTo>
                    <a:pt x="7" y="145"/>
                  </a:lnTo>
                  <a:lnTo>
                    <a:pt x="19" y="160"/>
                  </a:lnTo>
                  <a:lnTo>
                    <a:pt x="34" y="167"/>
                  </a:lnTo>
                  <a:lnTo>
                    <a:pt x="52" y="174"/>
                  </a:lnTo>
                  <a:lnTo>
                    <a:pt x="72" y="175"/>
                  </a:lnTo>
                  <a:lnTo>
                    <a:pt x="96" y="174"/>
                  </a:lnTo>
                  <a:lnTo>
                    <a:pt x="121" y="169"/>
                  </a:lnTo>
                  <a:lnTo>
                    <a:pt x="152" y="161"/>
                  </a:lnTo>
                  <a:close/>
                </a:path>
              </a:pathLst>
            </a:custGeom>
            <a:solidFill>
              <a:srgbClr val="A65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78" name="Freeform 90"/>
            <p:cNvSpPr>
              <a:spLocks/>
            </p:cNvSpPr>
            <p:nvPr/>
          </p:nvSpPr>
          <p:spPr bwMode="auto">
            <a:xfrm>
              <a:off x="4533" y="2896"/>
              <a:ext cx="38" cy="66"/>
            </a:xfrm>
            <a:custGeom>
              <a:avLst/>
              <a:gdLst>
                <a:gd name="T0" fmla="*/ 112 w 112"/>
                <a:gd name="T1" fmla="*/ 55 h 132"/>
                <a:gd name="T2" fmla="*/ 112 w 112"/>
                <a:gd name="T3" fmla="*/ 38 h 132"/>
                <a:gd name="T4" fmla="*/ 112 w 112"/>
                <a:gd name="T5" fmla="*/ 26 h 132"/>
                <a:gd name="T6" fmla="*/ 109 w 112"/>
                <a:gd name="T7" fmla="*/ 16 h 132"/>
                <a:gd name="T8" fmla="*/ 105 w 112"/>
                <a:gd name="T9" fmla="*/ 9 h 132"/>
                <a:gd name="T10" fmla="*/ 96 w 112"/>
                <a:gd name="T11" fmla="*/ 4 h 132"/>
                <a:gd name="T12" fmla="*/ 88 w 112"/>
                <a:gd name="T13" fmla="*/ 1 h 132"/>
                <a:gd name="T14" fmla="*/ 75 w 112"/>
                <a:gd name="T15" fmla="*/ 0 h 132"/>
                <a:gd name="T16" fmla="*/ 64 w 112"/>
                <a:gd name="T17" fmla="*/ 3 h 132"/>
                <a:gd name="T18" fmla="*/ 45 w 112"/>
                <a:gd name="T19" fmla="*/ 18 h 132"/>
                <a:gd name="T20" fmla="*/ 30 w 112"/>
                <a:gd name="T21" fmla="*/ 34 h 132"/>
                <a:gd name="T22" fmla="*/ 17 w 112"/>
                <a:gd name="T23" fmla="*/ 50 h 132"/>
                <a:gd name="T24" fmla="*/ 9 w 112"/>
                <a:gd name="T25" fmla="*/ 67 h 132"/>
                <a:gd name="T26" fmla="*/ 2 w 112"/>
                <a:gd name="T27" fmla="*/ 82 h 132"/>
                <a:gd name="T28" fmla="*/ 0 w 112"/>
                <a:gd name="T29" fmla="*/ 99 h 132"/>
                <a:gd name="T30" fmla="*/ 2 w 112"/>
                <a:gd name="T31" fmla="*/ 115 h 132"/>
                <a:gd name="T32" fmla="*/ 9 w 112"/>
                <a:gd name="T33" fmla="*/ 132 h 132"/>
                <a:gd name="T34" fmla="*/ 17 w 112"/>
                <a:gd name="T35" fmla="*/ 115 h 132"/>
                <a:gd name="T36" fmla="*/ 30 w 112"/>
                <a:gd name="T37" fmla="*/ 102 h 132"/>
                <a:gd name="T38" fmla="*/ 41 w 112"/>
                <a:gd name="T39" fmla="*/ 90 h 132"/>
                <a:gd name="T40" fmla="*/ 55 w 112"/>
                <a:gd name="T41" fmla="*/ 81 h 132"/>
                <a:gd name="T42" fmla="*/ 68 w 112"/>
                <a:gd name="T43" fmla="*/ 72 h 132"/>
                <a:gd name="T44" fmla="*/ 82 w 112"/>
                <a:gd name="T45" fmla="*/ 64 h 132"/>
                <a:gd name="T46" fmla="*/ 96 w 112"/>
                <a:gd name="T47" fmla="*/ 59 h 132"/>
                <a:gd name="T48" fmla="*/ 112 w 112"/>
                <a:gd name="T49" fmla="*/ 55 h 1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2"/>
                <a:gd name="T76" fmla="*/ 0 h 132"/>
                <a:gd name="T77" fmla="*/ 112 w 112"/>
                <a:gd name="T78" fmla="*/ 132 h 1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2" h="132">
                  <a:moveTo>
                    <a:pt x="112" y="55"/>
                  </a:moveTo>
                  <a:lnTo>
                    <a:pt x="112" y="38"/>
                  </a:lnTo>
                  <a:lnTo>
                    <a:pt x="112" y="26"/>
                  </a:lnTo>
                  <a:lnTo>
                    <a:pt x="109" y="16"/>
                  </a:lnTo>
                  <a:lnTo>
                    <a:pt x="105" y="9"/>
                  </a:lnTo>
                  <a:lnTo>
                    <a:pt x="96" y="4"/>
                  </a:lnTo>
                  <a:lnTo>
                    <a:pt x="88" y="1"/>
                  </a:lnTo>
                  <a:lnTo>
                    <a:pt x="75" y="0"/>
                  </a:lnTo>
                  <a:lnTo>
                    <a:pt x="64" y="3"/>
                  </a:lnTo>
                  <a:lnTo>
                    <a:pt x="45" y="18"/>
                  </a:lnTo>
                  <a:lnTo>
                    <a:pt x="30" y="34"/>
                  </a:lnTo>
                  <a:lnTo>
                    <a:pt x="17" y="50"/>
                  </a:lnTo>
                  <a:lnTo>
                    <a:pt x="9" y="67"/>
                  </a:lnTo>
                  <a:lnTo>
                    <a:pt x="2" y="82"/>
                  </a:lnTo>
                  <a:lnTo>
                    <a:pt x="0" y="99"/>
                  </a:lnTo>
                  <a:lnTo>
                    <a:pt x="2" y="115"/>
                  </a:lnTo>
                  <a:lnTo>
                    <a:pt x="9" y="132"/>
                  </a:lnTo>
                  <a:lnTo>
                    <a:pt x="17" y="115"/>
                  </a:lnTo>
                  <a:lnTo>
                    <a:pt x="30" y="102"/>
                  </a:lnTo>
                  <a:lnTo>
                    <a:pt x="41" y="90"/>
                  </a:lnTo>
                  <a:lnTo>
                    <a:pt x="55" y="81"/>
                  </a:lnTo>
                  <a:lnTo>
                    <a:pt x="68" y="72"/>
                  </a:lnTo>
                  <a:lnTo>
                    <a:pt x="82" y="64"/>
                  </a:lnTo>
                  <a:lnTo>
                    <a:pt x="96" y="59"/>
                  </a:lnTo>
                  <a:lnTo>
                    <a:pt x="112" y="55"/>
                  </a:lnTo>
                  <a:close/>
                </a:path>
              </a:pathLst>
            </a:custGeom>
            <a:solidFill>
              <a:srgbClr val="FFF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79" name="Freeform 91"/>
            <p:cNvSpPr>
              <a:spLocks/>
            </p:cNvSpPr>
            <p:nvPr/>
          </p:nvSpPr>
          <p:spPr bwMode="auto">
            <a:xfrm>
              <a:off x="4613" y="2888"/>
              <a:ext cx="38" cy="66"/>
            </a:xfrm>
            <a:custGeom>
              <a:avLst/>
              <a:gdLst>
                <a:gd name="T0" fmla="*/ 112 w 113"/>
                <a:gd name="T1" fmla="*/ 56 h 133"/>
                <a:gd name="T2" fmla="*/ 113 w 113"/>
                <a:gd name="T3" fmla="*/ 39 h 133"/>
                <a:gd name="T4" fmla="*/ 113 w 113"/>
                <a:gd name="T5" fmla="*/ 26 h 133"/>
                <a:gd name="T6" fmla="*/ 110 w 113"/>
                <a:gd name="T7" fmla="*/ 16 h 133"/>
                <a:gd name="T8" fmla="*/ 106 w 113"/>
                <a:gd name="T9" fmla="*/ 9 h 133"/>
                <a:gd name="T10" fmla="*/ 97 w 113"/>
                <a:gd name="T11" fmla="*/ 4 h 133"/>
                <a:gd name="T12" fmla="*/ 89 w 113"/>
                <a:gd name="T13" fmla="*/ 1 h 133"/>
                <a:gd name="T14" fmla="*/ 76 w 113"/>
                <a:gd name="T15" fmla="*/ 0 h 133"/>
                <a:gd name="T16" fmla="*/ 65 w 113"/>
                <a:gd name="T17" fmla="*/ 1 h 133"/>
                <a:gd name="T18" fmla="*/ 45 w 113"/>
                <a:gd name="T19" fmla="*/ 17 h 133"/>
                <a:gd name="T20" fmla="*/ 30 w 113"/>
                <a:gd name="T21" fmla="*/ 34 h 133"/>
                <a:gd name="T22" fmla="*/ 17 w 113"/>
                <a:gd name="T23" fmla="*/ 50 h 133"/>
                <a:gd name="T24" fmla="*/ 9 w 113"/>
                <a:gd name="T25" fmla="*/ 67 h 133"/>
                <a:gd name="T26" fmla="*/ 2 w 113"/>
                <a:gd name="T27" fmla="*/ 82 h 133"/>
                <a:gd name="T28" fmla="*/ 0 w 113"/>
                <a:gd name="T29" fmla="*/ 99 h 133"/>
                <a:gd name="T30" fmla="*/ 3 w 113"/>
                <a:gd name="T31" fmla="*/ 116 h 133"/>
                <a:gd name="T32" fmla="*/ 10 w 113"/>
                <a:gd name="T33" fmla="*/ 133 h 133"/>
                <a:gd name="T34" fmla="*/ 18 w 113"/>
                <a:gd name="T35" fmla="*/ 116 h 133"/>
                <a:gd name="T36" fmla="*/ 30 w 113"/>
                <a:gd name="T37" fmla="*/ 102 h 133"/>
                <a:gd name="T38" fmla="*/ 42 w 113"/>
                <a:gd name="T39" fmla="*/ 89 h 133"/>
                <a:gd name="T40" fmla="*/ 55 w 113"/>
                <a:gd name="T41" fmla="*/ 80 h 133"/>
                <a:gd name="T42" fmla="*/ 68 w 113"/>
                <a:gd name="T43" fmla="*/ 71 h 133"/>
                <a:gd name="T44" fmla="*/ 82 w 113"/>
                <a:gd name="T45" fmla="*/ 64 h 133"/>
                <a:gd name="T46" fmla="*/ 96 w 113"/>
                <a:gd name="T47" fmla="*/ 59 h 133"/>
                <a:gd name="T48" fmla="*/ 112 w 113"/>
                <a:gd name="T49" fmla="*/ 56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3"/>
                <a:gd name="T76" fmla="*/ 0 h 133"/>
                <a:gd name="T77" fmla="*/ 113 w 113"/>
                <a:gd name="T78" fmla="*/ 133 h 1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3" h="133">
                  <a:moveTo>
                    <a:pt x="112" y="56"/>
                  </a:moveTo>
                  <a:lnTo>
                    <a:pt x="113" y="39"/>
                  </a:lnTo>
                  <a:lnTo>
                    <a:pt x="113" y="26"/>
                  </a:lnTo>
                  <a:lnTo>
                    <a:pt x="110" y="16"/>
                  </a:lnTo>
                  <a:lnTo>
                    <a:pt x="106" y="9"/>
                  </a:lnTo>
                  <a:lnTo>
                    <a:pt x="97" y="4"/>
                  </a:lnTo>
                  <a:lnTo>
                    <a:pt x="89" y="1"/>
                  </a:lnTo>
                  <a:lnTo>
                    <a:pt x="76" y="0"/>
                  </a:lnTo>
                  <a:lnTo>
                    <a:pt x="65" y="1"/>
                  </a:lnTo>
                  <a:lnTo>
                    <a:pt x="45" y="17"/>
                  </a:lnTo>
                  <a:lnTo>
                    <a:pt x="30" y="34"/>
                  </a:lnTo>
                  <a:lnTo>
                    <a:pt x="17" y="50"/>
                  </a:lnTo>
                  <a:lnTo>
                    <a:pt x="9" y="67"/>
                  </a:lnTo>
                  <a:lnTo>
                    <a:pt x="2" y="82"/>
                  </a:lnTo>
                  <a:lnTo>
                    <a:pt x="0" y="99"/>
                  </a:lnTo>
                  <a:lnTo>
                    <a:pt x="3" y="116"/>
                  </a:lnTo>
                  <a:lnTo>
                    <a:pt x="10" y="133"/>
                  </a:lnTo>
                  <a:lnTo>
                    <a:pt x="18" y="116"/>
                  </a:lnTo>
                  <a:lnTo>
                    <a:pt x="30" y="102"/>
                  </a:lnTo>
                  <a:lnTo>
                    <a:pt x="42" y="89"/>
                  </a:lnTo>
                  <a:lnTo>
                    <a:pt x="55" y="80"/>
                  </a:lnTo>
                  <a:lnTo>
                    <a:pt x="68" y="71"/>
                  </a:lnTo>
                  <a:lnTo>
                    <a:pt x="82" y="64"/>
                  </a:lnTo>
                  <a:lnTo>
                    <a:pt x="96" y="59"/>
                  </a:lnTo>
                  <a:lnTo>
                    <a:pt x="112" y="56"/>
                  </a:lnTo>
                  <a:close/>
                </a:path>
              </a:pathLst>
            </a:custGeom>
            <a:solidFill>
              <a:srgbClr val="FFF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80" name="Freeform 92"/>
            <p:cNvSpPr>
              <a:spLocks/>
            </p:cNvSpPr>
            <p:nvPr/>
          </p:nvSpPr>
          <p:spPr bwMode="auto">
            <a:xfrm>
              <a:off x="4737" y="2583"/>
              <a:ext cx="120" cy="277"/>
            </a:xfrm>
            <a:custGeom>
              <a:avLst/>
              <a:gdLst>
                <a:gd name="T0" fmla="*/ 83 w 361"/>
                <a:gd name="T1" fmla="*/ 463 h 553"/>
                <a:gd name="T2" fmla="*/ 72 w 361"/>
                <a:gd name="T3" fmla="*/ 404 h 553"/>
                <a:gd name="T4" fmla="*/ 62 w 361"/>
                <a:gd name="T5" fmla="*/ 347 h 553"/>
                <a:gd name="T6" fmla="*/ 51 w 361"/>
                <a:gd name="T7" fmla="*/ 288 h 553"/>
                <a:gd name="T8" fmla="*/ 41 w 361"/>
                <a:gd name="T9" fmla="*/ 231 h 553"/>
                <a:gd name="T10" fmla="*/ 30 w 361"/>
                <a:gd name="T11" fmla="*/ 172 h 553"/>
                <a:gd name="T12" fmla="*/ 20 w 361"/>
                <a:gd name="T13" fmla="*/ 115 h 553"/>
                <a:gd name="T14" fmla="*/ 10 w 361"/>
                <a:gd name="T15" fmla="*/ 57 h 553"/>
                <a:gd name="T16" fmla="*/ 0 w 361"/>
                <a:gd name="T17" fmla="*/ 0 h 553"/>
                <a:gd name="T18" fmla="*/ 42 w 361"/>
                <a:gd name="T19" fmla="*/ 36 h 553"/>
                <a:gd name="T20" fmla="*/ 87 w 361"/>
                <a:gd name="T21" fmla="*/ 82 h 553"/>
                <a:gd name="T22" fmla="*/ 133 w 361"/>
                <a:gd name="T23" fmla="*/ 131 h 553"/>
                <a:gd name="T24" fmla="*/ 179 w 361"/>
                <a:gd name="T25" fmla="*/ 188 h 553"/>
                <a:gd name="T26" fmla="*/ 224 w 361"/>
                <a:gd name="T27" fmla="*/ 248 h 553"/>
                <a:gd name="T28" fmla="*/ 271 w 361"/>
                <a:gd name="T29" fmla="*/ 314 h 553"/>
                <a:gd name="T30" fmla="*/ 316 w 361"/>
                <a:gd name="T31" fmla="*/ 383 h 553"/>
                <a:gd name="T32" fmla="*/ 361 w 361"/>
                <a:gd name="T33" fmla="*/ 457 h 553"/>
                <a:gd name="T34" fmla="*/ 334 w 361"/>
                <a:gd name="T35" fmla="*/ 504 h 553"/>
                <a:gd name="T36" fmla="*/ 305 w 361"/>
                <a:gd name="T37" fmla="*/ 535 h 553"/>
                <a:gd name="T38" fmla="*/ 272 w 361"/>
                <a:gd name="T39" fmla="*/ 551 h 553"/>
                <a:gd name="T40" fmla="*/ 240 w 361"/>
                <a:gd name="T41" fmla="*/ 553 h 553"/>
                <a:gd name="T42" fmla="*/ 202 w 361"/>
                <a:gd name="T43" fmla="*/ 543 h 553"/>
                <a:gd name="T44" fmla="*/ 164 w 361"/>
                <a:gd name="T45" fmla="*/ 524 h 553"/>
                <a:gd name="T46" fmla="*/ 124 w 361"/>
                <a:gd name="T47" fmla="*/ 497 h 553"/>
                <a:gd name="T48" fmla="*/ 83 w 361"/>
                <a:gd name="T49" fmla="*/ 463 h 55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1"/>
                <a:gd name="T76" fmla="*/ 0 h 553"/>
                <a:gd name="T77" fmla="*/ 361 w 361"/>
                <a:gd name="T78" fmla="*/ 553 h 55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1" h="553">
                  <a:moveTo>
                    <a:pt x="83" y="463"/>
                  </a:moveTo>
                  <a:lnTo>
                    <a:pt x="72" y="404"/>
                  </a:lnTo>
                  <a:lnTo>
                    <a:pt x="62" y="347"/>
                  </a:lnTo>
                  <a:lnTo>
                    <a:pt x="51" y="288"/>
                  </a:lnTo>
                  <a:lnTo>
                    <a:pt x="41" y="231"/>
                  </a:lnTo>
                  <a:lnTo>
                    <a:pt x="30" y="172"/>
                  </a:lnTo>
                  <a:lnTo>
                    <a:pt x="20" y="115"/>
                  </a:lnTo>
                  <a:lnTo>
                    <a:pt x="10" y="57"/>
                  </a:lnTo>
                  <a:lnTo>
                    <a:pt x="0" y="0"/>
                  </a:lnTo>
                  <a:lnTo>
                    <a:pt x="42" y="36"/>
                  </a:lnTo>
                  <a:lnTo>
                    <a:pt x="87" y="82"/>
                  </a:lnTo>
                  <a:lnTo>
                    <a:pt x="133" y="131"/>
                  </a:lnTo>
                  <a:lnTo>
                    <a:pt x="179" y="188"/>
                  </a:lnTo>
                  <a:lnTo>
                    <a:pt x="224" y="248"/>
                  </a:lnTo>
                  <a:lnTo>
                    <a:pt x="271" y="314"/>
                  </a:lnTo>
                  <a:lnTo>
                    <a:pt x="316" y="383"/>
                  </a:lnTo>
                  <a:lnTo>
                    <a:pt x="361" y="457"/>
                  </a:lnTo>
                  <a:lnTo>
                    <a:pt x="334" y="504"/>
                  </a:lnTo>
                  <a:lnTo>
                    <a:pt x="305" y="535"/>
                  </a:lnTo>
                  <a:lnTo>
                    <a:pt x="272" y="551"/>
                  </a:lnTo>
                  <a:lnTo>
                    <a:pt x="240" y="553"/>
                  </a:lnTo>
                  <a:lnTo>
                    <a:pt x="202" y="543"/>
                  </a:lnTo>
                  <a:lnTo>
                    <a:pt x="164" y="524"/>
                  </a:lnTo>
                  <a:lnTo>
                    <a:pt x="124" y="497"/>
                  </a:lnTo>
                  <a:lnTo>
                    <a:pt x="83" y="463"/>
                  </a:lnTo>
                  <a:close/>
                </a:path>
              </a:pathLst>
            </a:custGeom>
            <a:solidFill>
              <a:srgbClr val="782B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81" name="Freeform 93"/>
            <p:cNvSpPr>
              <a:spLocks/>
            </p:cNvSpPr>
            <p:nvPr/>
          </p:nvSpPr>
          <p:spPr bwMode="auto">
            <a:xfrm>
              <a:off x="4348" y="2267"/>
              <a:ext cx="453" cy="555"/>
            </a:xfrm>
            <a:custGeom>
              <a:avLst/>
              <a:gdLst>
                <a:gd name="T0" fmla="*/ 1343 w 1359"/>
                <a:gd name="T1" fmla="*/ 929 h 1111"/>
                <a:gd name="T2" fmla="*/ 1309 w 1359"/>
                <a:gd name="T3" fmla="*/ 888 h 1111"/>
                <a:gd name="T4" fmla="*/ 1270 w 1359"/>
                <a:gd name="T5" fmla="*/ 849 h 1111"/>
                <a:gd name="T6" fmla="*/ 1226 w 1359"/>
                <a:gd name="T7" fmla="*/ 811 h 1111"/>
                <a:gd name="T8" fmla="*/ 1194 w 1359"/>
                <a:gd name="T9" fmla="*/ 767 h 1111"/>
                <a:gd name="T10" fmla="*/ 1173 w 1359"/>
                <a:gd name="T11" fmla="*/ 717 h 1111"/>
                <a:gd name="T12" fmla="*/ 1151 w 1359"/>
                <a:gd name="T13" fmla="*/ 668 h 1111"/>
                <a:gd name="T14" fmla="*/ 1132 w 1359"/>
                <a:gd name="T15" fmla="*/ 618 h 1111"/>
                <a:gd name="T16" fmla="*/ 1092 w 1359"/>
                <a:gd name="T17" fmla="*/ 564 h 1111"/>
                <a:gd name="T18" fmla="*/ 1030 w 1359"/>
                <a:gd name="T19" fmla="*/ 516 h 1111"/>
                <a:gd name="T20" fmla="*/ 966 w 1359"/>
                <a:gd name="T21" fmla="*/ 476 h 1111"/>
                <a:gd name="T22" fmla="*/ 903 w 1359"/>
                <a:gd name="T23" fmla="*/ 442 h 1111"/>
                <a:gd name="T24" fmla="*/ 876 w 1359"/>
                <a:gd name="T25" fmla="*/ 421 h 1111"/>
                <a:gd name="T26" fmla="*/ 886 w 1359"/>
                <a:gd name="T27" fmla="*/ 405 h 1111"/>
                <a:gd name="T28" fmla="*/ 896 w 1359"/>
                <a:gd name="T29" fmla="*/ 391 h 1111"/>
                <a:gd name="T30" fmla="*/ 906 w 1359"/>
                <a:gd name="T31" fmla="*/ 375 h 1111"/>
                <a:gd name="T32" fmla="*/ 911 w 1359"/>
                <a:gd name="T33" fmla="*/ 320 h 1111"/>
                <a:gd name="T34" fmla="*/ 880 w 1359"/>
                <a:gd name="T35" fmla="*/ 228 h 1111"/>
                <a:gd name="T36" fmla="*/ 824 w 1359"/>
                <a:gd name="T37" fmla="*/ 136 h 1111"/>
                <a:gd name="T38" fmla="*/ 765 w 1359"/>
                <a:gd name="T39" fmla="*/ 45 h 1111"/>
                <a:gd name="T40" fmla="*/ 652 w 1359"/>
                <a:gd name="T41" fmla="*/ 34 h 1111"/>
                <a:gd name="T42" fmla="*/ 470 w 1359"/>
                <a:gd name="T43" fmla="*/ 94 h 1111"/>
                <a:gd name="T44" fmla="*/ 289 w 1359"/>
                <a:gd name="T45" fmla="*/ 166 h 1111"/>
                <a:gd name="T46" fmla="*/ 120 w 1359"/>
                <a:gd name="T47" fmla="*/ 277 h 1111"/>
                <a:gd name="T48" fmla="*/ 15 w 1359"/>
                <a:gd name="T49" fmla="*/ 416 h 1111"/>
                <a:gd name="T50" fmla="*/ 0 w 1359"/>
                <a:gd name="T51" fmla="*/ 499 h 1111"/>
                <a:gd name="T52" fmla="*/ 24 w 1359"/>
                <a:gd name="T53" fmla="*/ 546 h 1111"/>
                <a:gd name="T54" fmla="*/ 73 w 1359"/>
                <a:gd name="T55" fmla="*/ 570 h 1111"/>
                <a:gd name="T56" fmla="*/ 163 w 1359"/>
                <a:gd name="T57" fmla="*/ 593 h 1111"/>
                <a:gd name="T58" fmla="*/ 265 w 1359"/>
                <a:gd name="T59" fmla="*/ 683 h 1111"/>
                <a:gd name="T60" fmla="*/ 406 w 1359"/>
                <a:gd name="T61" fmla="*/ 806 h 1111"/>
                <a:gd name="T62" fmla="*/ 660 w 1359"/>
                <a:gd name="T63" fmla="*/ 899 h 1111"/>
                <a:gd name="T64" fmla="*/ 899 w 1359"/>
                <a:gd name="T65" fmla="*/ 963 h 1111"/>
                <a:gd name="T66" fmla="*/ 989 w 1359"/>
                <a:gd name="T67" fmla="*/ 1044 h 1111"/>
                <a:gd name="T68" fmla="*/ 1082 w 1359"/>
                <a:gd name="T69" fmla="*/ 1098 h 1111"/>
                <a:gd name="T70" fmla="*/ 1177 w 1359"/>
                <a:gd name="T71" fmla="*/ 1111 h 1111"/>
                <a:gd name="T72" fmla="*/ 1270 w 1359"/>
                <a:gd name="T73" fmla="*/ 1093 h 1111"/>
                <a:gd name="T74" fmla="*/ 1326 w 1359"/>
                <a:gd name="T75" fmla="*/ 1071 h 1111"/>
                <a:gd name="T76" fmla="*/ 1353 w 1359"/>
                <a:gd name="T77" fmla="*/ 1031 h 1111"/>
                <a:gd name="T78" fmla="*/ 1359 w 1359"/>
                <a:gd name="T79" fmla="*/ 978 h 11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359"/>
                <a:gd name="T121" fmla="*/ 0 h 1111"/>
                <a:gd name="T122" fmla="*/ 1359 w 1359"/>
                <a:gd name="T123" fmla="*/ 1111 h 111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359" h="1111">
                  <a:moveTo>
                    <a:pt x="1359" y="951"/>
                  </a:moveTo>
                  <a:lnTo>
                    <a:pt x="1343" y="929"/>
                  </a:lnTo>
                  <a:lnTo>
                    <a:pt x="1328" y="908"/>
                  </a:lnTo>
                  <a:lnTo>
                    <a:pt x="1309" y="888"/>
                  </a:lnTo>
                  <a:lnTo>
                    <a:pt x="1291" y="869"/>
                  </a:lnTo>
                  <a:lnTo>
                    <a:pt x="1270" y="849"/>
                  </a:lnTo>
                  <a:lnTo>
                    <a:pt x="1249" y="829"/>
                  </a:lnTo>
                  <a:lnTo>
                    <a:pt x="1226" y="811"/>
                  </a:lnTo>
                  <a:lnTo>
                    <a:pt x="1205" y="793"/>
                  </a:lnTo>
                  <a:lnTo>
                    <a:pt x="1194" y="767"/>
                  </a:lnTo>
                  <a:lnTo>
                    <a:pt x="1184" y="742"/>
                  </a:lnTo>
                  <a:lnTo>
                    <a:pt x="1173" y="717"/>
                  </a:lnTo>
                  <a:lnTo>
                    <a:pt x="1163" y="692"/>
                  </a:lnTo>
                  <a:lnTo>
                    <a:pt x="1151" y="668"/>
                  </a:lnTo>
                  <a:lnTo>
                    <a:pt x="1143" y="643"/>
                  </a:lnTo>
                  <a:lnTo>
                    <a:pt x="1132" y="618"/>
                  </a:lnTo>
                  <a:lnTo>
                    <a:pt x="1123" y="593"/>
                  </a:lnTo>
                  <a:lnTo>
                    <a:pt x="1092" y="564"/>
                  </a:lnTo>
                  <a:lnTo>
                    <a:pt x="1061" y="540"/>
                  </a:lnTo>
                  <a:lnTo>
                    <a:pt x="1030" y="516"/>
                  </a:lnTo>
                  <a:lnTo>
                    <a:pt x="999" y="495"/>
                  </a:lnTo>
                  <a:lnTo>
                    <a:pt x="966" y="476"/>
                  </a:lnTo>
                  <a:lnTo>
                    <a:pt x="935" y="459"/>
                  </a:lnTo>
                  <a:lnTo>
                    <a:pt x="903" y="442"/>
                  </a:lnTo>
                  <a:lnTo>
                    <a:pt x="872" y="429"/>
                  </a:lnTo>
                  <a:lnTo>
                    <a:pt x="876" y="421"/>
                  </a:lnTo>
                  <a:lnTo>
                    <a:pt x="880" y="413"/>
                  </a:lnTo>
                  <a:lnTo>
                    <a:pt x="886" y="405"/>
                  </a:lnTo>
                  <a:lnTo>
                    <a:pt x="892" y="399"/>
                  </a:lnTo>
                  <a:lnTo>
                    <a:pt x="896" y="391"/>
                  </a:lnTo>
                  <a:lnTo>
                    <a:pt x="900" y="383"/>
                  </a:lnTo>
                  <a:lnTo>
                    <a:pt x="906" y="375"/>
                  </a:lnTo>
                  <a:lnTo>
                    <a:pt x="911" y="369"/>
                  </a:lnTo>
                  <a:lnTo>
                    <a:pt x="911" y="320"/>
                  </a:lnTo>
                  <a:lnTo>
                    <a:pt x="900" y="273"/>
                  </a:lnTo>
                  <a:lnTo>
                    <a:pt x="880" y="228"/>
                  </a:lnTo>
                  <a:lnTo>
                    <a:pt x="855" y="182"/>
                  </a:lnTo>
                  <a:lnTo>
                    <a:pt x="824" y="136"/>
                  </a:lnTo>
                  <a:lnTo>
                    <a:pt x="793" y="90"/>
                  </a:lnTo>
                  <a:lnTo>
                    <a:pt x="765" y="45"/>
                  </a:lnTo>
                  <a:lnTo>
                    <a:pt x="741" y="0"/>
                  </a:lnTo>
                  <a:lnTo>
                    <a:pt x="652" y="34"/>
                  </a:lnTo>
                  <a:lnTo>
                    <a:pt x="561" y="66"/>
                  </a:lnTo>
                  <a:lnTo>
                    <a:pt x="470" y="94"/>
                  </a:lnTo>
                  <a:lnTo>
                    <a:pt x="379" y="128"/>
                  </a:lnTo>
                  <a:lnTo>
                    <a:pt x="289" y="166"/>
                  </a:lnTo>
                  <a:lnTo>
                    <a:pt x="203" y="216"/>
                  </a:lnTo>
                  <a:lnTo>
                    <a:pt x="120" y="277"/>
                  </a:lnTo>
                  <a:lnTo>
                    <a:pt x="45" y="357"/>
                  </a:lnTo>
                  <a:lnTo>
                    <a:pt x="15" y="416"/>
                  </a:lnTo>
                  <a:lnTo>
                    <a:pt x="1" y="464"/>
                  </a:lnTo>
                  <a:lnTo>
                    <a:pt x="0" y="499"/>
                  </a:lnTo>
                  <a:lnTo>
                    <a:pt x="8" y="528"/>
                  </a:lnTo>
                  <a:lnTo>
                    <a:pt x="24" y="546"/>
                  </a:lnTo>
                  <a:lnTo>
                    <a:pt x="46" y="560"/>
                  </a:lnTo>
                  <a:lnTo>
                    <a:pt x="73" y="570"/>
                  </a:lnTo>
                  <a:lnTo>
                    <a:pt x="104" y="579"/>
                  </a:lnTo>
                  <a:lnTo>
                    <a:pt x="163" y="593"/>
                  </a:lnTo>
                  <a:lnTo>
                    <a:pt x="214" y="631"/>
                  </a:lnTo>
                  <a:lnTo>
                    <a:pt x="265" y="683"/>
                  </a:lnTo>
                  <a:lnTo>
                    <a:pt x="327" y="745"/>
                  </a:lnTo>
                  <a:lnTo>
                    <a:pt x="406" y="806"/>
                  </a:lnTo>
                  <a:lnTo>
                    <a:pt x="515" y="859"/>
                  </a:lnTo>
                  <a:lnTo>
                    <a:pt x="660" y="899"/>
                  </a:lnTo>
                  <a:lnTo>
                    <a:pt x="854" y="918"/>
                  </a:lnTo>
                  <a:lnTo>
                    <a:pt x="899" y="963"/>
                  </a:lnTo>
                  <a:lnTo>
                    <a:pt x="944" y="1006"/>
                  </a:lnTo>
                  <a:lnTo>
                    <a:pt x="989" y="1044"/>
                  </a:lnTo>
                  <a:lnTo>
                    <a:pt x="1036" y="1076"/>
                  </a:lnTo>
                  <a:lnTo>
                    <a:pt x="1082" y="1098"/>
                  </a:lnTo>
                  <a:lnTo>
                    <a:pt x="1129" y="1111"/>
                  </a:lnTo>
                  <a:lnTo>
                    <a:pt x="1177" y="1111"/>
                  </a:lnTo>
                  <a:lnTo>
                    <a:pt x="1228" y="1097"/>
                  </a:lnTo>
                  <a:lnTo>
                    <a:pt x="1270" y="1093"/>
                  </a:lnTo>
                  <a:lnTo>
                    <a:pt x="1302" y="1085"/>
                  </a:lnTo>
                  <a:lnTo>
                    <a:pt x="1326" y="1071"/>
                  </a:lnTo>
                  <a:lnTo>
                    <a:pt x="1343" y="1054"/>
                  </a:lnTo>
                  <a:lnTo>
                    <a:pt x="1353" y="1031"/>
                  </a:lnTo>
                  <a:lnTo>
                    <a:pt x="1359" y="1006"/>
                  </a:lnTo>
                  <a:lnTo>
                    <a:pt x="1359" y="978"/>
                  </a:lnTo>
                  <a:lnTo>
                    <a:pt x="1359" y="951"/>
                  </a:lnTo>
                  <a:close/>
                </a:path>
              </a:pathLst>
            </a:custGeom>
            <a:solidFill>
              <a:srgbClr val="B86B0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82" name="Freeform 94"/>
            <p:cNvSpPr>
              <a:spLocks/>
            </p:cNvSpPr>
            <p:nvPr/>
          </p:nvSpPr>
          <p:spPr bwMode="auto">
            <a:xfrm>
              <a:off x="4376" y="2273"/>
              <a:ext cx="395" cy="515"/>
            </a:xfrm>
            <a:custGeom>
              <a:avLst/>
              <a:gdLst>
                <a:gd name="T0" fmla="*/ 1172 w 1186"/>
                <a:gd name="T1" fmla="*/ 871 h 1031"/>
                <a:gd name="T2" fmla="*/ 1141 w 1186"/>
                <a:gd name="T3" fmla="*/ 835 h 1031"/>
                <a:gd name="T4" fmla="*/ 1107 w 1186"/>
                <a:gd name="T5" fmla="*/ 801 h 1031"/>
                <a:gd name="T6" fmla="*/ 1069 w 1186"/>
                <a:gd name="T7" fmla="*/ 768 h 1031"/>
                <a:gd name="T8" fmla="*/ 1039 w 1186"/>
                <a:gd name="T9" fmla="*/ 730 h 1031"/>
                <a:gd name="T10" fmla="*/ 1022 w 1186"/>
                <a:gd name="T11" fmla="*/ 686 h 1031"/>
                <a:gd name="T12" fmla="*/ 1004 w 1186"/>
                <a:gd name="T13" fmla="*/ 643 h 1031"/>
                <a:gd name="T14" fmla="*/ 987 w 1186"/>
                <a:gd name="T15" fmla="*/ 600 h 1031"/>
                <a:gd name="T16" fmla="*/ 952 w 1186"/>
                <a:gd name="T17" fmla="*/ 554 h 1031"/>
                <a:gd name="T18" fmla="*/ 898 w 1186"/>
                <a:gd name="T19" fmla="*/ 511 h 1031"/>
                <a:gd name="T20" fmla="*/ 843 w 1186"/>
                <a:gd name="T21" fmla="*/ 476 h 1031"/>
                <a:gd name="T22" fmla="*/ 786 w 1186"/>
                <a:gd name="T23" fmla="*/ 447 h 1031"/>
                <a:gd name="T24" fmla="*/ 764 w 1186"/>
                <a:gd name="T25" fmla="*/ 425 h 1031"/>
                <a:gd name="T26" fmla="*/ 779 w 1186"/>
                <a:gd name="T27" fmla="*/ 399 h 1031"/>
                <a:gd name="T28" fmla="*/ 795 w 1186"/>
                <a:gd name="T29" fmla="*/ 369 h 1031"/>
                <a:gd name="T30" fmla="*/ 809 w 1186"/>
                <a:gd name="T31" fmla="*/ 341 h 1031"/>
                <a:gd name="T32" fmla="*/ 813 w 1186"/>
                <a:gd name="T33" fmla="*/ 290 h 1031"/>
                <a:gd name="T34" fmla="*/ 785 w 1186"/>
                <a:gd name="T35" fmla="*/ 207 h 1031"/>
                <a:gd name="T36" fmla="*/ 734 w 1186"/>
                <a:gd name="T37" fmla="*/ 123 h 1031"/>
                <a:gd name="T38" fmla="*/ 679 w 1186"/>
                <a:gd name="T39" fmla="*/ 40 h 1031"/>
                <a:gd name="T40" fmla="*/ 580 w 1186"/>
                <a:gd name="T41" fmla="*/ 33 h 1031"/>
                <a:gd name="T42" fmla="*/ 418 w 1186"/>
                <a:gd name="T43" fmla="*/ 102 h 1031"/>
                <a:gd name="T44" fmla="*/ 256 w 1186"/>
                <a:gd name="T45" fmla="*/ 186 h 1031"/>
                <a:gd name="T46" fmla="*/ 106 w 1186"/>
                <a:gd name="T47" fmla="*/ 298 h 1031"/>
                <a:gd name="T48" fmla="*/ 14 w 1186"/>
                <a:gd name="T49" fmla="*/ 421 h 1031"/>
                <a:gd name="T50" fmla="*/ 0 w 1186"/>
                <a:gd name="T51" fmla="*/ 481 h 1031"/>
                <a:gd name="T52" fmla="*/ 20 w 1186"/>
                <a:gd name="T53" fmla="*/ 504 h 1031"/>
                <a:gd name="T54" fmla="*/ 64 w 1186"/>
                <a:gd name="T55" fmla="*/ 511 h 1031"/>
                <a:gd name="T56" fmla="*/ 143 w 1186"/>
                <a:gd name="T57" fmla="*/ 531 h 1031"/>
                <a:gd name="T58" fmla="*/ 232 w 1186"/>
                <a:gd name="T59" fmla="*/ 625 h 1031"/>
                <a:gd name="T60" fmla="*/ 353 w 1186"/>
                <a:gd name="T61" fmla="*/ 749 h 1031"/>
                <a:gd name="T62" fmla="*/ 575 w 1186"/>
                <a:gd name="T63" fmla="*/ 844 h 1031"/>
                <a:gd name="T64" fmla="*/ 784 w 1186"/>
                <a:gd name="T65" fmla="*/ 900 h 1031"/>
                <a:gd name="T66" fmla="*/ 863 w 1186"/>
                <a:gd name="T67" fmla="*/ 972 h 1031"/>
                <a:gd name="T68" fmla="*/ 945 w 1186"/>
                <a:gd name="T69" fmla="*/ 1020 h 1031"/>
                <a:gd name="T70" fmla="*/ 1028 w 1186"/>
                <a:gd name="T71" fmla="*/ 1031 h 1031"/>
                <a:gd name="T72" fmla="*/ 1107 w 1186"/>
                <a:gd name="T73" fmla="*/ 1015 h 1031"/>
                <a:gd name="T74" fmla="*/ 1158 w 1186"/>
                <a:gd name="T75" fmla="*/ 997 h 1031"/>
                <a:gd name="T76" fmla="*/ 1182 w 1186"/>
                <a:gd name="T77" fmla="*/ 961 h 1031"/>
                <a:gd name="T78" fmla="*/ 1186 w 1186"/>
                <a:gd name="T79" fmla="*/ 914 h 103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86"/>
                <a:gd name="T121" fmla="*/ 0 h 1031"/>
                <a:gd name="T122" fmla="*/ 1186 w 1186"/>
                <a:gd name="T123" fmla="*/ 1031 h 103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86" h="1031">
                  <a:moveTo>
                    <a:pt x="1185" y="891"/>
                  </a:moveTo>
                  <a:lnTo>
                    <a:pt x="1172" y="871"/>
                  </a:lnTo>
                  <a:lnTo>
                    <a:pt x="1158" y="853"/>
                  </a:lnTo>
                  <a:lnTo>
                    <a:pt x="1141" y="835"/>
                  </a:lnTo>
                  <a:lnTo>
                    <a:pt x="1125" y="819"/>
                  </a:lnTo>
                  <a:lnTo>
                    <a:pt x="1107" y="801"/>
                  </a:lnTo>
                  <a:lnTo>
                    <a:pt x="1089" y="785"/>
                  </a:lnTo>
                  <a:lnTo>
                    <a:pt x="1069" y="768"/>
                  </a:lnTo>
                  <a:lnTo>
                    <a:pt x="1049" y="752"/>
                  </a:lnTo>
                  <a:lnTo>
                    <a:pt x="1039" y="730"/>
                  </a:lnTo>
                  <a:lnTo>
                    <a:pt x="1031" y="708"/>
                  </a:lnTo>
                  <a:lnTo>
                    <a:pt x="1022" y="686"/>
                  </a:lnTo>
                  <a:lnTo>
                    <a:pt x="1014" y="665"/>
                  </a:lnTo>
                  <a:lnTo>
                    <a:pt x="1004" y="643"/>
                  </a:lnTo>
                  <a:lnTo>
                    <a:pt x="995" y="622"/>
                  </a:lnTo>
                  <a:lnTo>
                    <a:pt x="987" y="600"/>
                  </a:lnTo>
                  <a:lnTo>
                    <a:pt x="978" y="579"/>
                  </a:lnTo>
                  <a:lnTo>
                    <a:pt x="952" y="554"/>
                  </a:lnTo>
                  <a:lnTo>
                    <a:pt x="925" y="532"/>
                  </a:lnTo>
                  <a:lnTo>
                    <a:pt x="898" y="511"/>
                  </a:lnTo>
                  <a:lnTo>
                    <a:pt x="871" y="493"/>
                  </a:lnTo>
                  <a:lnTo>
                    <a:pt x="843" y="476"/>
                  </a:lnTo>
                  <a:lnTo>
                    <a:pt x="815" y="460"/>
                  </a:lnTo>
                  <a:lnTo>
                    <a:pt x="786" y="447"/>
                  </a:lnTo>
                  <a:lnTo>
                    <a:pt x="760" y="435"/>
                  </a:lnTo>
                  <a:lnTo>
                    <a:pt x="764" y="425"/>
                  </a:lnTo>
                  <a:lnTo>
                    <a:pt x="771" y="413"/>
                  </a:lnTo>
                  <a:lnTo>
                    <a:pt x="779" y="399"/>
                  </a:lnTo>
                  <a:lnTo>
                    <a:pt x="788" y="384"/>
                  </a:lnTo>
                  <a:lnTo>
                    <a:pt x="795" y="369"/>
                  </a:lnTo>
                  <a:lnTo>
                    <a:pt x="803" y="354"/>
                  </a:lnTo>
                  <a:lnTo>
                    <a:pt x="809" y="341"/>
                  </a:lnTo>
                  <a:lnTo>
                    <a:pt x="815" y="333"/>
                  </a:lnTo>
                  <a:lnTo>
                    <a:pt x="813" y="290"/>
                  </a:lnTo>
                  <a:lnTo>
                    <a:pt x="803" y="248"/>
                  </a:lnTo>
                  <a:lnTo>
                    <a:pt x="785" y="207"/>
                  </a:lnTo>
                  <a:lnTo>
                    <a:pt x="762" y="165"/>
                  </a:lnTo>
                  <a:lnTo>
                    <a:pt x="734" y="123"/>
                  </a:lnTo>
                  <a:lnTo>
                    <a:pt x="706" y="81"/>
                  </a:lnTo>
                  <a:lnTo>
                    <a:pt x="679" y="40"/>
                  </a:lnTo>
                  <a:lnTo>
                    <a:pt x="659" y="0"/>
                  </a:lnTo>
                  <a:lnTo>
                    <a:pt x="580" y="33"/>
                  </a:lnTo>
                  <a:lnTo>
                    <a:pt x="500" y="67"/>
                  </a:lnTo>
                  <a:lnTo>
                    <a:pt x="418" y="102"/>
                  </a:lnTo>
                  <a:lnTo>
                    <a:pt x="338" y="143"/>
                  </a:lnTo>
                  <a:lnTo>
                    <a:pt x="256" y="186"/>
                  </a:lnTo>
                  <a:lnTo>
                    <a:pt x="180" y="238"/>
                  </a:lnTo>
                  <a:lnTo>
                    <a:pt x="106" y="298"/>
                  </a:lnTo>
                  <a:lnTo>
                    <a:pt x="40" y="371"/>
                  </a:lnTo>
                  <a:lnTo>
                    <a:pt x="14" y="421"/>
                  </a:lnTo>
                  <a:lnTo>
                    <a:pt x="2" y="457"/>
                  </a:lnTo>
                  <a:lnTo>
                    <a:pt x="0" y="481"/>
                  </a:lnTo>
                  <a:lnTo>
                    <a:pt x="7" y="497"/>
                  </a:lnTo>
                  <a:lnTo>
                    <a:pt x="20" y="504"/>
                  </a:lnTo>
                  <a:lnTo>
                    <a:pt x="40" y="508"/>
                  </a:lnTo>
                  <a:lnTo>
                    <a:pt x="64" y="511"/>
                  </a:lnTo>
                  <a:lnTo>
                    <a:pt x="91" y="516"/>
                  </a:lnTo>
                  <a:lnTo>
                    <a:pt x="143" y="531"/>
                  </a:lnTo>
                  <a:lnTo>
                    <a:pt x="187" y="570"/>
                  </a:lnTo>
                  <a:lnTo>
                    <a:pt x="232" y="625"/>
                  </a:lnTo>
                  <a:lnTo>
                    <a:pt x="285" y="687"/>
                  </a:lnTo>
                  <a:lnTo>
                    <a:pt x="353" y="749"/>
                  </a:lnTo>
                  <a:lnTo>
                    <a:pt x="448" y="803"/>
                  </a:lnTo>
                  <a:lnTo>
                    <a:pt x="575" y="844"/>
                  </a:lnTo>
                  <a:lnTo>
                    <a:pt x="744" y="862"/>
                  </a:lnTo>
                  <a:lnTo>
                    <a:pt x="784" y="900"/>
                  </a:lnTo>
                  <a:lnTo>
                    <a:pt x="823" y="939"/>
                  </a:lnTo>
                  <a:lnTo>
                    <a:pt x="863" y="972"/>
                  </a:lnTo>
                  <a:lnTo>
                    <a:pt x="905" y="1001"/>
                  </a:lnTo>
                  <a:lnTo>
                    <a:pt x="945" y="1020"/>
                  </a:lnTo>
                  <a:lnTo>
                    <a:pt x="986" y="1031"/>
                  </a:lnTo>
                  <a:lnTo>
                    <a:pt x="1028" y="1031"/>
                  </a:lnTo>
                  <a:lnTo>
                    <a:pt x="1070" y="1019"/>
                  </a:lnTo>
                  <a:lnTo>
                    <a:pt x="1107" y="1015"/>
                  </a:lnTo>
                  <a:lnTo>
                    <a:pt x="1137" y="1008"/>
                  </a:lnTo>
                  <a:lnTo>
                    <a:pt x="1158" y="997"/>
                  </a:lnTo>
                  <a:lnTo>
                    <a:pt x="1173" y="981"/>
                  </a:lnTo>
                  <a:lnTo>
                    <a:pt x="1182" y="961"/>
                  </a:lnTo>
                  <a:lnTo>
                    <a:pt x="1186" y="939"/>
                  </a:lnTo>
                  <a:lnTo>
                    <a:pt x="1186" y="914"/>
                  </a:lnTo>
                  <a:lnTo>
                    <a:pt x="1185" y="891"/>
                  </a:lnTo>
                  <a:close/>
                </a:path>
              </a:pathLst>
            </a:custGeom>
            <a:solidFill>
              <a:srgbClr val="BF7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83" name="Freeform 95"/>
            <p:cNvSpPr>
              <a:spLocks/>
            </p:cNvSpPr>
            <p:nvPr/>
          </p:nvSpPr>
          <p:spPr bwMode="auto">
            <a:xfrm>
              <a:off x="4388" y="2290"/>
              <a:ext cx="369" cy="483"/>
            </a:xfrm>
            <a:custGeom>
              <a:avLst/>
              <a:gdLst>
                <a:gd name="T0" fmla="*/ 1095 w 1108"/>
                <a:gd name="T1" fmla="*/ 816 h 966"/>
                <a:gd name="T2" fmla="*/ 1069 w 1108"/>
                <a:gd name="T3" fmla="*/ 783 h 966"/>
                <a:gd name="T4" fmla="*/ 1035 w 1108"/>
                <a:gd name="T5" fmla="*/ 752 h 966"/>
                <a:gd name="T6" fmla="*/ 999 w 1108"/>
                <a:gd name="T7" fmla="*/ 721 h 966"/>
                <a:gd name="T8" fmla="*/ 974 w 1108"/>
                <a:gd name="T9" fmla="*/ 686 h 966"/>
                <a:gd name="T10" fmla="*/ 957 w 1108"/>
                <a:gd name="T11" fmla="*/ 644 h 966"/>
                <a:gd name="T12" fmla="*/ 940 w 1108"/>
                <a:gd name="T13" fmla="*/ 603 h 966"/>
                <a:gd name="T14" fmla="*/ 923 w 1108"/>
                <a:gd name="T15" fmla="*/ 561 h 966"/>
                <a:gd name="T16" fmla="*/ 891 w 1108"/>
                <a:gd name="T17" fmla="*/ 518 h 966"/>
                <a:gd name="T18" fmla="*/ 840 w 1108"/>
                <a:gd name="T19" fmla="*/ 478 h 966"/>
                <a:gd name="T20" fmla="*/ 789 w 1108"/>
                <a:gd name="T21" fmla="*/ 445 h 966"/>
                <a:gd name="T22" fmla="*/ 738 w 1108"/>
                <a:gd name="T23" fmla="*/ 419 h 966"/>
                <a:gd name="T24" fmla="*/ 716 w 1108"/>
                <a:gd name="T25" fmla="*/ 400 h 966"/>
                <a:gd name="T26" fmla="*/ 728 w 1108"/>
                <a:gd name="T27" fmla="*/ 375 h 966"/>
                <a:gd name="T28" fmla="*/ 744 w 1108"/>
                <a:gd name="T29" fmla="*/ 345 h 966"/>
                <a:gd name="T30" fmla="*/ 757 w 1108"/>
                <a:gd name="T31" fmla="*/ 320 h 966"/>
                <a:gd name="T32" fmla="*/ 762 w 1108"/>
                <a:gd name="T33" fmla="*/ 273 h 966"/>
                <a:gd name="T34" fmla="*/ 737 w 1108"/>
                <a:gd name="T35" fmla="*/ 193 h 966"/>
                <a:gd name="T36" fmla="*/ 692 w 1108"/>
                <a:gd name="T37" fmla="*/ 115 h 966"/>
                <a:gd name="T38" fmla="*/ 642 w 1108"/>
                <a:gd name="T39" fmla="*/ 37 h 966"/>
                <a:gd name="T40" fmla="*/ 550 w 1108"/>
                <a:gd name="T41" fmla="*/ 31 h 966"/>
                <a:gd name="T42" fmla="*/ 397 w 1108"/>
                <a:gd name="T43" fmla="*/ 97 h 966"/>
                <a:gd name="T44" fmla="*/ 241 w 1108"/>
                <a:gd name="T45" fmla="*/ 175 h 966"/>
                <a:gd name="T46" fmla="*/ 99 w 1108"/>
                <a:gd name="T47" fmla="*/ 281 h 966"/>
                <a:gd name="T48" fmla="*/ 13 w 1108"/>
                <a:gd name="T49" fmla="*/ 394 h 966"/>
                <a:gd name="T50" fmla="*/ 0 w 1108"/>
                <a:gd name="T51" fmla="*/ 451 h 966"/>
                <a:gd name="T52" fmla="*/ 20 w 1108"/>
                <a:gd name="T53" fmla="*/ 473 h 966"/>
                <a:gd name="T54" fmla="*/ 59 w 1108"/>
                <a:gd name="T55" fmla="*/ 479 h 966"/>
                <a:gd name="T56" fmla="*/ 133 w 1108"/>
                <a:gd name="T57" fmla="*/ 499 h 966"/>
                <a:gd name="T58" fmla="*/ 216 w 1108"/>
                <a:gd name="T59" fmla="*/ 585 h 966"/>
                <a:gd name="T60" fmla="*/ 330 w 1108"/>
                <a:gd name="T61" fmla="*/ 701 h 966"/>
                <a:gd name="T62" fmla="*/ 538 w 1108"/>
                <a:gd name="T63" fmla="*/ 790 h 966"/>
                <a:gd name="T64" fmla="*/ 733 w 1108"/>
                <a:gd name="T65" fmla="*/ 845 h 966"/>
                <a:gd name="T66" fmla="*/ 807 w 1108"/>
                <a:gd name="T67" fmla="*/ 910 h 966"/>
                <a:gd name="T68" fmla="*/ 884 w 1108"/>
                <a:gd name="T69" fmla="*/ 956 h 966"/>
                <a:gd name="T70" fmla="*/ 961 w 1108"/>
                <a:gd name="T71" fmla="*/ 966 h 966"/>
                <a:gd name="T72" fmla="*/ 1036 w 1108"/>
                <a:gd name="T73" fmla="*/ 951 h 966"/>
                <a:gd name="T74" fmla="*/ 1083 w 1108"/>
                <a:gd name="T75" fmla="*/ 934 h 966"/>
                <a:gd name="T76" fmla="*/ 1104 w 1108"/>
                <a:gd name="T77" fmla="*/ 900 h 966"/>
                <a:gd name="T78" fmla="*/ 1108 w 1108"/>
                <a:gd name="T79" fmla="*/ 857 h 96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08"/>
                <a:gd name="T121" fmla="*/ 0 h 966"/>
                <a:gd name="T122" fmla="*/ 1108 w 1108"/>
                <a:gd name="T123" fmla="*/ 966 h 96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08" h="966">
                  <a:moveTo>
                    <a:pt x="1108" y="834"/>
                  </a:moveTo>
                  <a:lnTo>
                    <a:pt x="1095" y="816"/>
                  </a:lnTo>
                  <a:lnTo>
                    <a:pt x="1083" y="799"/>
                  </a:lnTo>
                  <a:lnTo>
                    <a:pt x="1069" y="783"/>
                  </a:lnTo>
                  <a:lnTo>
                    <a:pt x="1053" y="768"/>
                  </a:lnTo>
                  <a:lnTo>
                    <a:pt x="1035" y="752"/>
                  </a:lnTo>
                  <a:lnTo>
                    <a:pt x="1018" y="736"/>
                  </a:lnTo>
                  <a:lnTo>
                    <a:pt x="999" y="721"/>
                  </a:lnTo>
                  <a:lnTo>
                    <a:pt x="982" y="706"/>
                  </a:lnTo>
                  <a:lnTo>
                    <a:pt x="974" y="686"/>
                  </a:lnTo>
                  <a:lnTo>
                    <a:pt x="965" y="665"/>
                  </a:lnTo>
                  <a:lnTo>
                    <a:pt x="957" y="644"/>
                  </a:lnTo>
                  <a:lnTo>
                    <a:pt x="949" y="624"/>
                  </a:lnTo>
                  <a:lnTo>
                    <a:pt x="940" y="603"/>
                  </a:lnTo>
                  <a:lnTo>
                    <a:pt x="932" y="582"/>
                  </a:lnTo>
                  <a:lnTo>
                    <a:pt x="923" y="561"/>
                  </a:lnTo>
                  <a:lnTo>
                    <a:pt x="916" y="542"/>
                  </a:lnTo>
                  <a:lnTo>
                    <a:pt x="891" y="518"/>
                  </a:lnTo>
                  <a:lnTo>
                    <a:pt x="865" y="498"/>
                  </a:lnTo>
                  <a:lnTo>
                    <a:pt x="840" y="478"/>
                  </a:lnTo>
                  <a:lnTo>
                    <a:pt x="816" y="462"/>
                  </a:lnTo>
                  <a:lnTo>
                    <a:pt x="789" y="445"/>
                  </a:lnTo>
                  <a:lnTo>
                    <a:pt x="764" y="432"/>
                  </a:lnTo>
                  <a:lnTo>
                    <a:pt x="738" y="419"/>
                  </a:lnTo>
                  <a:lnTo>
                    <a:pt x="713" y="409"/>
                  </a:lnTo>
                  <a:lnTo>
                    <a:pt x="716" y="400"/>
                  </a:lnTo>
                  <a:lnTo>
                    <a:pt x="723" y="389"/>
                  </a:lnTo>
                  <a:lnTo>
                    <a:pt x="728" y="375"/>
                  </a:lnTo>
                  <a:lnTo>
                    <a:pt x="737" y="360"/>
                  </a:lnTo>
                  <a:lnTo>
                    <a:pt x="744" y="345"/>
                  </a:lnTo>
                  <a:lnTo>
                    <a:pt x="751" y="332"/>
                  </a:lnTo>
                  <a:lnTo>
                    <a:pt x="757" y="320"/>
                  </a:lnTo>
                  <a:lnTo>
                    <a:pt x="762" y="313"/>
                  </a:lnTo>
                  <a:lnTo>
                    <a:pt x="762" y="273"/>
                  </a:lnTo>
                  <a:lnTo>
                    <a:pt x="754" y="234"/>
                  </a:lnTo>
                  <a:lnTo>
                    <a:pt x="737" y="193"/>
                  </a:lnTo>
                  <a:lnTo>
                    <a:pt x="717" y="154"/>
                  </a:lnTo>
                  <a:lnTo>
                    <a:pt x="692" y="115"/>
                  </a:lnTo>
                  <a:lnTo>
                    <a:pt x="666" y="76"/>
                  </a:lnTo>
                  <a:lnTo>
                    <a:pt x="642" y="37"/>
                  </a:lnTo>
                  <a:lnTo>
                    <a:pt x="624" y="0"/>
                  </a:lnTo>
                  <a:lnTo>
                    <a:pt x="550" y="31"/>
                  </a:lnTo>
                  <a:lnTo>
                    <a:pt x="474" y="63"/>
                  </a:lnTo>
                  <a:lnTo>
                    <a:pt x="397" y="97"/>
                  </a:lnTo>
                  <a:lnTo>
                    <a:pt x="319" y="135"/>
                  </a:lnTo>
                  <a:lnTo>
                    <a:pt x="241" y="175"/>
                  </a:lnTo>
                  <a:lnTo>
                    <a:pt x="169" y="225"/>
                  </a:lnTo>
                  <a:lnTo>
                    <a:pt x="99" y="281"/>
                  </a:lnTo>
                  <a:lnTo>
                    <a:pt x="37" y="349"/>
                  </a:lnTo>
                  <a:lnTo>
                    <a:pt x="13" y="394"/>
                  </a:lnTo>
                  <a:lnTo>
                    <a:pt x="3" y="428"/>
                  </a:lnTo>
                  <a:lnTo>
                    <a:pt x="0" y="451"/>
                  </a:lnTo>
                  <a:lnTo>
                    <a:pt x="7" y="466"/>
                  </a:lnTo>
                  <a:lnTo>
                    <a:pt x="20" y="473"/>
                  </a:lnTo>
                  <a:lnTo>
                    <a:pt x="38" y="477"/>
                  </a:lnTo>
                  <a:lnTo>
                    <a:pt x="59" y="479"/>
                  </a:lnTo>
                  <a:lnTo>
                    <a:pt x="85" y="484"/>
                  </a:lnTo>
                  <a:lnTo>
                    <a:pt x="133" y="499"/>
                  </a:lnTo>
                  <a:lnTo>
                    <a:pt x="175" y="535"/>
                  </a:lnTo>
                  <a:lnTo>
                    <a:pt x="216" y="585"/>
                  </a:lnTo>
                  <a:lnTo>
                    <a:pt x="267" y="644"/>
                  </a:lnTo>
                  <a:lnTo>
                    <a:pt x="330" y="701"/>
                  </a:lnTo>
                  <a:lnTo>
                    <a:pt x="419" y="753"/>
                  </a:lnTo>
                  <a:lnTo>
                    <a:pt x="538" y="790"/>
                  </a:lnTo>
                  <a:lnTo>
                    <a:pt x="696" y="808"/>
                  </a:lnTo>
                  <a:lnTo>
                    <a:pt x="733" y="845"/>
                  </a:lnTo>
                  <a:lnTo>
                    <a:pt x="769" y="880"/>
                  </a:lnTo>
                  <a:lnTo>
                    <a:pt x="807" y="910"/>
                  </a:lnTo>
                  <a:lnTo>
                    <a:pt x="845" y="938"/>
                  </a:lnTo>
                  <a:lnTo>
                    <a:pt x="884" y="956"/>
                  </a:lnTo>
                  <a:lnTo>
                    <a:pt x="922" y="966"/>
                  </a:lnTo>
                  <a:lnTo>
                    <a:pt x="961" y="966"/>
                  </a:lnTo>
                  <a:lnTo>
                    <a:pt x="1002" y="955"/>
                  </a:lnTo>
                  <a:lnTo>
                    <a:pt x="1036" y="951"/>
                  </a:lnTo>
                  <a:lnTo>
                    <a:pt x="1063" y="944"/>
                  </a:lnTo>
                  <a:lnTo>
                    <a:pt x="1083" y="934"/>
                  </a:lnTo>
                  <a:lnTo>
                    <a:pt x="1097" y="919"/>
                  </a:lnTo>
                  <a:lnTo>
                    <a:pt x="1104" y="900"/>
                  </a:lnTo>
                  <a:lnTo>
                    <a:pt x="1108" y="880"/>
                  </a:lnTo>
                  <a:lnTo>
                    <a:pt x="1108" y="857"/>
                  </a:lnTo>
                  <a:lnTo>
                    <a:pt x="1108" y="834"/>
                  </a:lnTo>
                  <a:close/>
                </a:path>
              </a:pathLst>
            </a:custGeom>
            <a:solidFill>
              <a:srgbClr val="C77A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84" name="Freeform 96"/>
            <p:cNvSpPr>
              <a:spLocks/>
            </p:cNvSpPr>
            <p:nvPr/>
          </p:nvSpPr>
          <p:spPr bwMode="auto">
            <a:xfrm>
              <a:off x="4400" y="2306"/>
              <a:ext cx="345" cy="450"/>
            </a:xfrm>
            <a:custGeom>
              <a:avLst/>
              <a:gdLst>
                <a:gd name="T0" fmla="*/ 1024 w 1035"/>
                <a:gd name="T1" fmla="*/ 762 h 901"/>
                <a:gd name="T2" fmla="*/ 997 w 1035"/>
                <a:gd name="T3" fmla="*/ 731 h 901"/>
                <a:gd name="T4" fmla="*/ 966 w 1035"/>
                <a:gd name="T5" fmla="*/ 701 h 901"/>
                <a:gd name="T6" fmla="*/ 933 w 1035"/>
                <a:gd name="T7" fmla="*/ 672 h 901"/>
                <a:gd name="T8" fmla="*/ 909 w 1035"/>
                <a:gd name="T9" fmla="*/ 639 h 901"/>
                <a:gd name="T10" fmla="*/ 894 w 1035"/>
                <a:gd name="T11" fmla="*/ 600 h 901"/>
                <a:gd name="T12" fmla="*/ 878 w 1035"/>
                <a:gd name="T13" fmla="*/ 562 h 901"/>
                <a:gd name="T14" fmla="*/ 863 w 1035"/>
                <a:gd name="T15" fmla="*/ 525 h 901"/>
                <a:gd name="T16" fmla="*/ 832 w 1035"/>
                <a:gd name="T17" fmla="*/ 484 h 901"/>
                <a:gd name="T18" fmla="*/ 785 w 1035"/>
                <a:gd name="T19" fmla="*/ 448 h 901"/>
                <a:gd name="T20" fmla="*/ 738 w 1035"/>
                <a:gd name="T21" fmla="*/ 416 h 901"/>
                <a:gd name="T22" fmla="*/ 689 w 1035"/>
                <a:gd name="T23" fmla="*/ 390 h 901"/>
                <a:gd name="T24" fmla="*/ 669 w 1035"/>
                <a:gd name="T25" fmla="*/ 373 h 901"/>
                <a:gd name="T26" fmla="*/ 681 w 1035"/>
                <a:gd name="T27" fmla="*/ 350 h 901"/>
                <a:gd name="T28" fmla="*/ 695 w 1035"/>
                <a:gd name="T29" fmla="*/ 322 h 901"/>
                <a:gd name="T30" fmla="*/ 707 w 1035"/>
                <a:gd name="T31" fmla="*/ 299 h 901"/>
                <a:gd name="T32" fmla="*/ 713 w 1035"/>
                <a:gd name="T33" fmla="*/ 254 h 901"/>
                <a:gd name="T34" fmla="*/ 690 w 1035"/>
                <a:gd name="T35" fmla="*/ 180 h 901"/>
                <a:gd name="T36" fmla="*/ 651 w 1035"/>
                <a:gd name="T37" fmla="*/ 105 h 901"/>
                <a:gd name="T38" fmla="*/ 609 w 1035"/>
                <a:gd name="T39" fmla="*/ 34 h 901"/>
                <a:gd name="T40" fmla="*/ 521 w 1035"/>
                <a:gd name="T41" fmla="*/ 28 h 901"/>
                <a:gd name="T42" fmla="*/ 376 w 1035"/>
                <a:gd name="T43" fmla="*/ 90 h 901"/>
                <a:gd name="T44" fmla="*/ 229 w 1035"/>
                <a:gd name="T45" fmla="*/ 164 h 901"/>
                <a:gd name="T46" fmla="*/ 92 w 1035"/>
                <a:gd name="T47" fmla="*/ 263 h 901"/>
                <a:gd name="T48" fmla="*/ 12 w 1035"/>
                <a:gd name="T49" fmla="*/ 371 h 901"/>
                <a:gd name="T50" fmla="*/ 0 w 1035"/>
                <a:gd name="T51" fmla="*/ 421 h 901"/>
                <a:gd name="T52" fmla="*/ 19 w 1035"/>
                <a:gd name="T53" fmla="*/ 441 h 901"/>
                <a:gd name="T54" fmla="*/ 57 w 1035"/>
                <a:gd name="T55" fmla="*/ 448 h 901"/>
                <a:gd name="T56" fmla="*/ 124 w 1035"/>
                <a:gd name="T57" fmla="*/ 465 h 901"/>
                <a:gd name="T58" fmla="*/ 202 w 1035"/>
                <a:gd name="T59" fmla="*/ 547 h 901"/>
                <a:gd name="T60" fmla="*/ 309 w 1035"/>
                <a:gd name="T61" fmla="*/ 655 h 901"/>
                <a:gd name="T62" fmla="*/ 503 w 1035"/>
                <a:gd name="T63" fmla="*/ 737 h 901"/>
                <a:gd name="T64" fmla="*/ 685 w 1035"/>
                <a:gd name="T65" fmla="*/ 787 h 901"/>
                <a:gd name="T66" fmla="*/ 754 w 1035"/>
                <a:gd name="T67" fmla="*/ 848 h 901"/>
                <a:gd name="T68" fmla="*/ 825 w 1035"/>
                <a:gd name="T69" fmla="*/ 891 h 901"/>
                <a:gd name="T70" fmla="*/ 897 w 1035"/>
                <a:gd name="T71" fmla="*/ 901 h 901"/>
                <a:gd name="T72" fmla="*/ 967 w 1035"/>
                <a:gd name="T73" fmla="*/ 888 h 901"/>
                <a:gd name="T74" fmla="*/ 1011 w 1035"/>
                <a:gd name="T75" fmla="*/ 869 h 901"/>
                <a:gd name="T76" fmla="*/ 1031 w 1035"/>
                <a:gd name="T77" fmla="*/ 839 h 901"/>
                <a:gd name="T78" fmla="*/ 1035 w 1035"/>
                <a:gd name="T79" fmla="*/ 800 h 90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35"/>
                <a:gd name="T121" fmla="*/ 0 h 901"/>
                <a:gd name="T122" fmla="*/ 1035 w 1035"/>
                <a:gd name="T123" fmla="*/ 901 h 90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35" h="901">
                  <a:moveTo>
                    <a:pt x="1035" y="780"/>
                  </a:moveTo>
                  <a:lnTo>
                    <a:pt x="1024" y="762"/>
                  </a:lnTo>
                  <a:lnTo>
                    <a:pt x="1011" y="747"/>
                  </a:lnTo>
                  <a:lnTo>
                    <a:pt x="997" y="731"/>
                  </a:lnTo>
                  <a:lnTo>
                    <a:pt x="983" y="717"/>
                  </a:lnTo>
                  <a:lnTo>
                    <a:pt x="966" y="701"/>
                  </a:lnTo>
                  <a:lnTo>
                    <a:pt x="950" y="686"/>
                  </a:lnTo>
                  <a:lnTo>
                    <a:pt x="933" y="672"/>
                  </a:lnTo>
                  <a:lnTo>
                    <a:pt x="918" y="659"/>
                  </a:lnTo>
                  <a:lnTo>
                    <a:pt x="909" y="639"/>
                  </a:lnTo>
                  <a:lnTo>
                    <a:pt x="902" y="620"/>
                  </a:lnTo>
                  <a:lnTo>
                    <a:pt x="894" y="600"/>
                  </a:lnTo>
                  <a:lnTo>
                    <a:pt x="887" y="582"/>
                  </a:lnTo>
                  <a:lnTo>
                    <a:pt x="878" y="562"/>
                  </a:lnTo>
                  <a:lnTo>
                    <a:pt x="871" y="544"/>
                  </a:lnTo>
                  <a:lnTo>
                    <a:pt x="863" y="525"/>
                  </a:lnTo>
                  <a:lnTo>
                    <a:pt x="856" y="506"/>
                  </a:lnTo>
                  <a:lnTo>
                    <a:pt x="832" y="484"/>
                  </a:lnTo>
                  <a:lnTo>
                    <a:pt x="809" y="466"/>
                  </a:lnTo>
                  <a:lnTo>
                    <a:pt x="785" y="448"/>
                  </a:lnTo>
                  <a:lnTo>
                    <a:pt x="762" y="432"/>
                  </a:lnTo>
                  <a:lnTo>
                    <a:pt x="738" y="416"/>
                  </a:lnTo>
                  <a:lnTo>
                    <a:pt x="714" y="403"/>
                  </a:lnTo>
                  <a:lnTo>
                    <a:pt x="689" y="390"/>
                  </a:lnTo>
                  <a:lnTo>
                    <a:pt x="665" y="381"/>
                  </a:lnTo>
                  <a:lnTo>
                    <a:pt x="669" y="373"/>
                  </a:lnTo>
                  <a:lnTo>
                    <a:pt x="675" y="363"/>
                  </a:lnTo>
                  <a:lnTo>
                    <a:pt x="681" y="350"/>
                  </a:lnTo>
                  <a:lnTo>
                    <a:pt x="689" y="337"/>
                  </a:lnTo>
                  <a:lnTo>
                    <a:pt x="695" y="322"/>
                  </a:lnTo>
                  <a:lnTo>
                    <a:pt x="702" y="310"/>
                  </a:lnTo>
                  <a:lnTo>
                    <a:pt x="707" y="299"/>
                  </a:lnTo>
                  <a:lnTo>
                    <a:pt x="713" y="292"/>
                  </a:lnTo>
                  <a:lnTo>
                    <a:pt x="713" y="254"/>
                  </a:lnTo>
                  <a:lnTo>
                    <a:pt x="706" y="218"/>
                  </a:lnTo>
                  <a:lnTo>
                    <a:pt x="690" y="180"/>
                  </a:lnTo>
                  <a:lnTo>
                    <a:pt x="674" y="143"/>
                  </a:lnTo>
                  <a:lnTo>
                    <a:pt x="651" y="105"/>
                  </a:lnTo>
                  <a:lnTo>
                    <a:pt x="630" y="70"/>
                  </a:lnTo>
                  <a:lnTo>
                    <a:pt x="609" y="34"/>
                  </a:lnTo>
                  <a:lnTo>
                    <a:pt x="590" y="0"/>
                  </a:lnTo>
                  <a:lnTo>
                    <a:pt x="521" y="28"/>
                  </a:lnTo>
                  <a:lnTo>
                    <a:pt x="451" y="58"/>
                  </a:lnTo>
                  <a:lnTo>
                    <a:pt x="376" y="90"/>
                  </a:lnTo>
                  <a:lnTo>
                    <a:pt x="302" y="125"/>
                  </a:lnTo>
                  <a:lnTo>
                    <a:pt x="229" y="164"/>
                  </a:lnTo>
                  <a:lnTo>
                    <a:pt x="160" y="210"/>
                  </a:lnTo>
                  <a:lnTo>
                    <a:pt x="92" y="263"/>
                  </a:lnTo>
                  <a:lnTo>
                    <a:pt x="34" y="327"/>
                  </a:lnTo>
                  <a:lnTo>
                    <a:pt x="12" y="371"/>
                  </a:lnTo>
                  <a:lnTo>
                    <a:pt x="2" y="402"/>
                  </a:lnTo>
                  <a:lnTo>
                    <a:pt x="0" y="421"/>
                  </a:lnTo>
                  <a:lnTo>
                    <a:pt x="7" y="434"/>
                  </a:lnTo>
                  <a:lnTo>
                    <a:pt x="19" y="441"/>
                  </a:lnTo>
                  <a:lnTo>
                    <a:pt x="37" y="445"/>
                  </a:lnTo>
                  <a:lnTo>
                    <a:pt x="57" y="448"/>
                  </a:lnTo>
                  <a:lnTo>
                    <a:pt x="81" y="453"/>
                  </a:lnTo>
                  <a:lnTo>
                    <a:pt x="124" y="465"/>
                  </a:lnTo>
                  <a:lnTo>
                    <a:pt x="164" y="500"/>
                  </a:lnTo>
                  <a:lnTo>
                    <a:pt x="202" y="547"/>
                  </a:lnTo>
                  <a:lnTo>
                    <a:pt x="250" y="602"/>
                  </a:lnTo>
                  <a:lnTo>
                    <a:pt x="309" y="655"/>
                  </a:lnTo>
                  <a:lnTo>
                    <a:pt x="393" y="703"/>
                  </a:lnTo>
                  <a:lnTo>
                    <a:pt x="503" y="737"/>
                  </a:lnTo>
                  <a:lnTo>
                    <a:pt x="651" y="754"/>
                  </a:lnTo>
                  <a:lnTo>
                    <a:pt x="685" y="787"/>
                  </a:lnTo>
                  <a:lnTo>
                    <a:pt x="719" y="820"/>
                  </a:lnTo>
                  <a:lnTo>
                    <a:pt x="754" y="848"/>
                  </a:lnTo>
                  <a:lnTo>
                    <a:pt x="789" y="875"/>
                  </a:lnTo>
                  <a:lnTo>
                    <a:pt x="825" y="891"/>
                  </a:lnTo>
                  <a:lnTo>
                    <a:pt x="861" y="901"/>
                  </a:lnTo>
                  <a:lnTo>
                    <a:pt x="897" y="901"/>
                  </a:lnTo>
                  <a:lnTo>
                    <a:pt x="935" y="890"/>
                  </a:lnTo>
                  <a:lnTo>
                    <a:pt x="967" y="888"/>
                  </a:lnTo>
                  <a:lnTo>
                    <a:pt x="993" y="881"/>
                  </a:lnTo>
                  <a:lnTo>
                    <a:pt x="1011" y="869"/>
                  </a:lnTo>
                  <a:lnTo>
                    <a:pt x="1025" y="858"/>
                  </a:lnTo>
                  <a:lnTo>
                    <a:pt x="1031" y="839"/>
                  </a:lnTo>
                  <a:lnTo>
                    <a:pt x="1035" y="821"/>
                  </a:lnTo>
                  <a:lnTo>
                    <a:pt x="1035" y="800"/>
                  </a:lnTo>
                  <a:lnTo>
                    <a:pt x="1035" y="780"/>
                  </a:lnTo>
                  <a:close/>
                </a:path>
              </a:pathLst>
            </a:custGeom>
            <a:solidFill>
              <a:srgbClr val="D18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85" name="Freeform 97"/>
            <p:cNvSpPr>
              <a:spLocks/>
            </p:cNvSpPr>
            <p:nvPr/>
          </p:nvSpPr>
          <p:spPr bwMode="auto">
            <a:xfrm>
              <a:off x="4412" y="2322"/>
              <a:ext cx="320" cy="419"/>
            </a:xfrm>
            <a:custGeom>
              <a:avLst/>
              <a:gdLst>
                <a:gd name="T0" fmla="*/ 949 w 960"/>
                <a:gd name="T1" fmla="*/ 709 h 837"/>
                <a:gd name="T2" fmla="*/ 923 w 960"/>
                <a:gd name="T3" fmla="*/ 679 h 837"/>
                <a:gd name="T4" fmla="*/ 895 w 960"/>
                <a:gd name="T5" fmla="*/ 652 h 837"/>
                <a:gd name="T6" fmla="*/ 865 w 960"/>
                <a:gd name="T7" fmla="*/ 626 h 837"/>
                <a:gd name="T8" fmla="*/ 841 w 960"/>
                <a:gd name="T9" fmla="*/ 594 h 837"/>
                <a:gd name="T10" fmla="*/ 827 w 960"/>
                <a:gd name="T11" fmla="*/ 559 h 837"/>
                <a:gd name="T12" fmla="*/ 813 w 960"/>
                <a:gd name="T13" fmla="*/ 524 h 837"/>
                <a:gd name="T14" fmla="*/ 799 w 960"/>
                <a:gd name="T15" fmla="*/ 489 h 837"/>
                <a:gd name="T16" fmla="*/ 771 w 960"/>
                <a:gd name="T17" fmla="*/ 451 h 837"/>
                <a:gd name="T18" fmla="*/ 727 w 960"/>
                <a:gd name="T19" fmla="*/ 417 h 837"/>
                <a:gd name="T20" fmla="*/ 683 w 960"/>
                <a:gd name="T21" fmla="*/ 388 h 837"/>
                <a:gd name="T22" fmla="*/ 638 w 960"/>
                <a:gd name="T23" fmla="*/ 365 h 837"/>
                <a:gd name="T24" fmla="*/ 620 w 960"/>
                <a:gd name="T25" fmla="*/ 348 h 837"/>
                <a:gd name="T26" fmla="*/ 631 w 960"/>
                <a:gd name="T27" fmla="*/ 327 h 837"/>
                <a:gd name="T28" fmla="*/ 644 w 960"/>
                <a:gd name="T29" fmla="*/ 302 h 837"/>
                <a:gd name="T30" fmla="*/ 655 w 960"/>
                <a:gd name="T31" fmla="*/ 280 h 837"/>
                <a:gd name="T32" fmla="*/ 661 w 960"/>
                <a:gd name="T33" fmla="*/ 238 h 837"/>
                <a:gd name="T34" fmla="*/ 644 w 960"/>
                <a:gd name="T35" fmla="*/ 169 h 837"/>
                <a:gd name="T36" fmla="*/ 608 w 960"/>
                <a:gd name="T37" fmla="*/ 100 h 837"/>
                <a:gd name="T38" fmla="*/ 570 w 960"/>
                <a:gd name="T39" fmla="*/ 32 h 837"/>
                <a:gd name="T40" fmla="*/ 490 w 960"/>
                <a:gd name="T41" fmla="*/ 26 h 837"/>
                <a:gd name="T42" fmla="*/ 353 w 960"/>
                <a:gd name="T43" fmla="*/ 83 h 837"/>
                <a:gd name="T44" fmla="*/ 215 w 960"/>
                <a:gd name="T45" fmla="*/ 153 h 837"/>
                <a:gd name="T46" fmla="*/ 87 w 960"/>
                <a:gd name="T47" fmla="*/ 246 h 837"/>
                <a:gd name="T48" fmla="*/ 13 w 960"/>
                <a:gd name="T49" fmla="*/ 345 h 837"/>
                <a:gd name="T50" fmla="*/ 0 w 960"/>
                <a:gd name="T51" fmla="*/ 392 h 837"/>
                <a:gd name="T52" fmla="*/ 18 w 960"/>
                <a:gd name="T53" fmla="*/ 410 h 837"/>
                <a:gd name="T54" fmla="*/ 54 w 960"/>
                <a:gd name="T55" fmla="*/ 416 h 837"/>
                <a:gd name="T56" fmla="*/ 116 w 960"/>
                <a:gd name="T57" fmla="*/ 433 h 837"/>
                <a:gd name="T58" fmla="*/ 188 w 960"/>
                <a:gd name="T59" fmla="*/ 507 h 837"/>
                <a:gd name="T60" fmla="*/ 287 w 960"/>
                <a:gd name="T61" fmla="*/ 607 h 837"/>
                <a:gd name="T62" fmla="*/ 464 w 960"/>
                <a:gd name="T63" fmla="*/ 685 h 837"/>
                <a:gd name="T64" fmla="*/ 632 w 960"/>
                <a:gd name="T65" fmla="*/ 732 h 837"/>
                <a:gd name="T66" fmla="*/ 697 w 960"/>
                <a:gd name="T67" fmla="*/ 789 h 837"/>
                <a:gd name="T68" fmla="*/ 764 w 960"/>
                <a:gd name="T69" fmla="*/ 828 h 837"/>
                <a:gd name="T70" fmla="*/ 831 w 960"/>
                <a:gd name="T71" fmla="*/ 836 h 837"/>
                <a:gd name="T72" fmla="*/ 896 w 960"/>
                <a:gd name="T73" fmla="*/ 824 h 837"/>
                <a:gd name="T74" fmla="*/ 936 w 960"/>
                <a:gd name="T75" fmla="*/ 809 h 837"/>
                <a:gd name="T76" fmla="*/ 956 w 960"/>
                <a:gd name="T77" fmla="*/ 780 h 837"/>
                <a:gd name="T78" fmla="*/ 960 w 960"/>
                <a:gd name="T79" fmla="*/ 743 h 83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60"/>
                <a:gd name="T121" fmla="*/ 0 h 837"/>
                <a:gd name="T122" fmla="*/ 960 w 960"/>
                <a:gd name="T123" fmla="*/ 837 h 83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60" h="837">
                  <a:moveTo>
                    <a:pt x="960" y="725"/>
                  </a:moveTo>
                  <a:lnTo>
                    <a:pt x="949" y="709"/>
                  </a:lnTo>
                  <a:lnTo>
                    <a:pt x="937" y="694"/>
                  </a:lnTo>
                  <a:lnTo>
                    <a:pt x="923" y="679"/>
                  </a:lnTo>
                  <a:lnTo>
                    <a:pt x="910" y="666"/>
                  </a:lnTo>
                  <a:lnTo>
                    <a:pt x="895" y="652"/>
                  </a:lnTo>
                  <a:lnTo>
                    <a:pt x="881" y="639"/>
                  </a:lnTo>
                  <a:lnTo>
                    <a:pt x="865" y="626"/>
                  </a:lnTo>
                  <a:lnTo>
                    <a:pt x="850" y="614"/>
                  </a:lnTo>
                  <a:lnTo>
                    <a:pt x="841" y="594"/>
                  </a:lnTo>
                  <a:lnTo>
                    <a:pt x="834" y="577"/>
                  </a:lnTo>
                  <a:lnTo>
                    <a:pt x="827" y="559"/>
                  </a:lnTo>
                  <a:lnTo>
                    <a:pt x="820" y="542"/>
                  </a:lnTo>
                  <a:lnTo>
                    <a:pt x="813" y="524"/>
                  </a:lnTo>
                  <a:lnTo>
                    <a:pt x="806" y="507"/>
                  </a:lnTo>
                  <a:lnTo>
                    <a:pt x="799" y="489"/>
                  </a:lnTo>
                  <a:lnTo>
                    <a:pt x="793" y="472"/>
                  </a:lnTo>
                  <a:lnTo>
                    <a:pt x="771" y="451"/>
                  </a:lnTo>
                  <a:lnTo>
                    <a:pt x="749" y="434"/>
                  </a:lnTo>
                  <a:lnTo>
                    <a:pt x="727" y="417"/>
                  </a:lnTo>
                  <a:lnTo>
                    <a:pt x="706" y="402"/>
                  </a:lnTo>
                  <a:lnTo>
                    <a:pt x="683" y="388"/>
                  </a:lnTo>
                  <a:lnTo>
                    <a:pt x="661" y="376"/>
                  </a:lnTo>
                  <a:lnTo>
                    <a:pt x="638" y="365"/>
                  </a:lnTo>
                  <a:lnTo>
                    <a:pt x="615" y="355"/>
                  </a:lnTo>
                  <a:lnTo>
                    <a:pt x="620" y="348"/>
                  </a:lnTo>
                  <a:lnTo>
                    <a:pt x="625" y="339"/>
                  </a:lnTo>
                  <a:lnTo>
                    <a:pt x="631" y="327"/>
                  </a:lnTo>
                  <a:lnTo>
                    <a:pt x="638" y="315"/>
                  </a:lnTo>
                  <a:lnTo>
                    <a:pt x="644" y="302"/>
                  </a:lnTo>
                  <a:lnTo>
                    <a:pt x="649" y="290"/>
                  </a:lnTo>
                  <a:lnTo>
                    <a:pt x="655" y="280"/>
                  </a:lnTo>
                  <a:lnTo>
                    <a:pt x="661" y="273"/>
                  </a:lnTo>
                  <a:lnTo>
                    <a:pt x="661" y="238"/>
                  </a:lnTo>
                  <a:lnTo>
                    <a:pt x="655" y="204"/>
                  </a:lnTo>
                  <a:lnTo>
                    <a:pt x="644" y="169"/>
                  </a:lnTo>
                  <a:lnTo>
                    <a:pt x="628" y="135"/>
                  </a:lnTo>
                  <a:lnTo>
                    <a:pt x="608" y="100"/>
                  </a:lnTo>
                  <a:lnTo>
                    <a:pt x="589" y="66"/>
                  </a:lnTo>
                  <a:lnTo>
                    <a:pt x="570" y="32"/>
                  </a:lnTo>
                  <a:lnTo>
                    <a:pt x="555" y="0"/>
                  </a:lnTo>
                  <a:lnTo>
                    <a:pt x="490" y="26"/>
                  </a:lnTo>
                  <a:lnTo>
                    <a:pt x="423" y="54"/>
                  </a:lnTo>
                  <a:lnTo>
                    <a:pt x="353" y="83"/>
                  </a:lnTo>
                  <a:lnTo>
                    <a:pt x="285" y="117"/>
                  </a:lnTo>
                  <a:lnTo>
                    <a:pt x="215" y="153"/>
                  </a:lnTo>
                  <a:lnTo>
                    <a:pt x="150" y="196"/>
                  </a:lnTo>
                  <a:lnTo>
                    <a:pt x="87" y="246"/>
                  </a:lnTo>
                  <a:lnTo>
                    <a:pt x="34" y="305"/>
                  </a:lnTo>
                  <a:lnTo>
                    <a:pt x="13" y="345"/>
                  </a:lnTo>
                  <a:lnTo>
                    <a:pt x="3" y="374"/>
                  </a:lnTo>
                  <a:lnTo>
                    <a:pt x="0" y="392"/>
                  </a:lnTo>
                  <a:lnTo>
                    <a:pt x="7" y="405"/>
                  </a:lnTo>
                  <a:lnTo>
                    <a:pt x="18" y="410"/>
                  </a:lnTo>
                  <a:lnTo>
                    <a:pt x="34" y="414"/>
                  </a:lnTo>
                  <a:lnTo>
                    <a:pt x="54" y="416"/>
                  </a:lnTo>
                  <a:lnTo>
                    <a:pt x="75" y="421"/>
                  </a:lnTo>
                  <a:lnTo>
                    <a:pt x="116" y="433"/>
                  </a:lnTo>
                  <a:lnTo>
                    <a:pt x="152" y="464"/>
                  </a:lnTo>
                  <a:lnTo>
                    <a:pt x="188" y="507"/>
                  </a:lnTo>
                  <a:lnTo>
                    <a:pt x="231" y="558"/>
                  </a:lnTo>
                  <a:lnTo>
                    <a:pt x="287" y="607"/>
                  </a:lnTo>
                  <a:lnTo>
                    <a:pt x="363" y="653"/>
                  </a:lnTo>
                  <a:lnTo>
                    <a:pt x="464" y="685"/>
                  </a:lnTo>
                  <a:lnTo>
                    <a:pt x="601" y="700"/>
                  </a:lnTo>
                  <a:lnTo>
                    <a:pt x="632" y="732"/>
                  </a:lnTo>
                  <a:lnTo>
                    <a:pt x="666" y="762"/>
                  </a:lnTo>
                  <a:lnTo>
                    <a:pt x="697" y="789"/>
                  </a:lnTo>
                  <a:lnTo>
                    <a:pt x="731" y="812"/>
                  </a:lnTo>
                  <a:lnTo>
                    <a:pt x="764" y="828"/>
                  </a:lnTo>
                  <a:lnTo>
                    <a:pt x="797" y="837"/>
                  </a:lnTo>
                  <a:lnTo>
                    <a:pt x="831" y="836"/>
                  </a:lnTo>
                  <a:lnTo>
                    <a:pt x="867" y="827"/>
                  </a:lnTo>
                  <a:lnTo>
                    <a:pt x="896" y="824"/>
                  </a:lnTo>
                  <a:lnTo>
                    <a:pt x="920" y="818"/>
                  </a:lnTo>
                  <a:lnTo>
                    <a:pt x="936" y="809"/>
                  </a:lnTo>
                  <a:lnTo>
                    <a:pt x="949" y="797"/>
                  </a:lnTo>
                  <a:lnTo>
                    <a:pt x="956" y="780"/>
                  </a:lnTo>
                  <a:lnTo>
                    <a:pt x="960" y="763"/>
                  </a:lnTo>
                  <a:lnTo>
                    <a:pt x="960" y="743"/>
                  </a:lnTo>
                  <a:lnTo>
                    <a:pt x="960" y="725"/>
                  </a:lnTo>
                  <a:close/>
                </a:path>
              </a:pathLst>
            </a:custGeom>
            <a:solidFill>
              <a:srgbClr val="DB8F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86" name="Freeform 98"/>
            <p:cNvSpPr>
              <a:spLocks/>
            </p:cNvSpPr>
            <p:nvPr/>
          </p:nvSpPr>
          <p:spPr bwMode="auto">
            <a:xfrm>
              <a:off x="4537" y="2427"/>
              <a:ext cx="105" cy="56"/>
            </a:xfrm>
            <a:custGeom>
              <a:avLst/>
              <a:gdLst>
                <a:gd name="T0" fmla="*/ 219 w 316"/>
                <a:gd name="T1" fmla="*/ 76 h 114"/>
                <a:gd name="T2" fmla="*/ 192 w 316"/>
                <a:gd name="T3" fmla="*/ 55 h 114"/>
                <a:gd name="T4" fmla="*/ 167 w 316"/>
                <a:gd name="T5" fmla="*/ 38 h 114"/>
                <a:gd name="T6" fmla="*/ 140 w 316"/>
                <a:gd name="T7" fmla="*/ 24 h 114"/>
                <a:gd name="T8" fmla="*/ 114 w 316"/>
                <a:gd name="T9" fmla="*/ 13 h 114"/>
                <a:gd name="T10" fmla="*/ 86 w 316"/>
                <a:gd name="T11" fmla="*/ 5 h 114"/>
                <a:gd name="T12" fmla="*/ 58 w 316"/>
                <a:gd name="T13" fmla="*/ 2 h 114"/>
                <a:gd name="T14" fmla="*/ 28 w 316"/>
                <a:gd name="T15" fmla="*/ 0 h 114"/>
                <a:gd name="T16" fmla="*/ 0 w 316"/>
                <a:gd name="T17" fmla="*/ 4 h 114"/>
                <a:gd name="T18" fmla="*/ 32 w 316"/>
                <a:gd name="T19" fmla="*/ 4 h 114"/>
                <a:gd name="T20" fmla="*/ 64 w 316"/>
                <a:gd name="T21" fmla="*/ 9 h 114"/>
                <a:gd name="T22" fmla="*/ 93 w 316"/>
                <a:gd name="T23" fmla="*/ 16 h 114"/>
                <a:gd name="T24" fmla="*/ 120 w 316"/>
                <a:gd name="T25" fmla="*/ 26 h 114"/>
                <a:gd name="T26" fmla="*/ 144 w 316"/>
                <a:gd name="T27" fmla="*/ 37 h 114"/>
                <a:gd name="T28" fmla="*/ 168 w 316"/>
                <a:gd name="T29" fmla="*/ 51 h 114"/>
                <a:gd name="T30" fmla="*/ 189 w 316"/>
                <a:gd name="T31" fmla="*/ 67 h 114"/>
                <a:gd name="T32" fmla="*/ 210 w 316"/>
                <a:gd name="T33" fmla="*/ 86 h 114"/>
                <a:gd name="T34" fmla="*/ 219 w 316"/>
                <a:gd name="T35" fmla="*/ 90 h 114"/>
                <a:gd name="T36" fmla="*/ 230 w 316"/>
                <a:gd name="T37" fmla="*/ 94 h 114"/>
                <a:gd name="T38" fmla="*/ 241 w 316"/>
                <a:gd name="T39" fmla="*/ 98 h 114"/>
                <a:gd name="T40" fmla="*/ 254 w 316"/>
                <a:gd name="T41" fmla="*/ 102 h 114"/>
                <a:gd name="T42" fmla="*/ 265 w 316"/>
                <a:gd name="T43" fmla="*/ 105 h 114"/>
                <a:gd name="T44" fmla="*/ 278 w 316"/>
                <a:gd name="T45" fmla="*/ 107 h 114"/>
                <a:gd name="T46" fmla="*/ 292 w 316"/>
                <a:gd name="T47" fmla="*/ 110 h 114"/>
                <a:gd name="T48" fmla="*/ 308 w 316"/>
                <a:gd name="T49" fmla="*/ 114 h 114"/>
                <a:gd name="T50" fmla="*/ 312 w 316"/>
                <a:gd name="T51" fmla="*/ 107 h 114"/>
                <a:gd name="T52" fmla="*/ 316 w 316"/>
                <a:gd name="T53" fmla="*/ 102 h 114"/>
                <a:gd name="T54" fmla="*/ 302 w 316"/>
                <a:gd name="T55" fmla="*/ 101 h 114"/>
                <a:gd name="T56" fmla="*/ 289 w 316"/>
                <a:gd name="T57" fmla="*/ 99 h 114"/>
                <a:gd name="T58" fmla="*/ 277 w 316"/>
                <a:gd name="T59" fmla="*/ 97 h 114"/>
                <a:gd name="T60" fmla="*/ 264 w 316"/>
                <a:gd name="T61" fmla="*/ 94 h 114"/>
                <a:gd name="T62" fmla="*/ 251 w 316"/>
                <a:gd name="T63" fmla="*/ 90 h 114"/>
                <a:gd name="T64" fmla="*/ 240 w 316"/>
                <a:gd name="T65" fmla="*/ 86 h 114"/>
                <a:gd name="T66" fmla="*/ 229 w 316"/>
                <a:gd name="T67" fmla="*/ 81 h 114"/>
                <a:gd name="T68" fmla="*/ 219 w 316"/>
                <a:gd name="T69" fmla="*/ 76 h 11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16"/>
                <a:gd name="T106" fmla="*/ 0 h 114"/>
                <a:gd name="T107" fmla="*/ 316 w 316"/>
                <a:gd name="T108" fmla="*/ 114 h 11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16" h="114">
                  <a:moveTo>
                    <a:pt x="219" y="76"/>
                  </a:moveTo>
                  <a:lnTo>
                    <a:pt x="192" y="55"/>
                  </a:lnTo>
                  <a:lnTo>
                    <a:pt x="167" y="38"/>
                  </a:lnTo>
                  <a:lnTo>
                    <a:pt x="140" y="24"/>
                  </a:lnTo>
                  <a:lnTo>
                    <a:pt x="114" y="13"/>
                  </a:lnTo>
                  <a:lnTo>
                    <a:pt x="86" y="5"/>
                  </a:lnTo>
                  <a:lnTo>
                    <a:pt x="58" y="2"/>
                  </a:lnTo>
                  <a:lnTo>
                    <a:pt x="28" y="0"/>
                  </a:lnTo>
                  <a:lnTo>
                    <a:pt x="0" y="4"/>
                  </a:lnTo>
                  <a:lnTo>
                    <a:pt x="32" y="4"/>
                  </a:lnTo>
                  <a:lnTo>
                    <a:pt x="64" y="9"/>
                  </a:lnTo>
                  <a:lnTo>
                    <a:pt x="93" y="16"/>
                  </a:lnTo>
                  <a:lnTo>
                    <a:pt x="120" y="26"/>
                  </a:lnTo>
                  <a:lnTo>
                    <a:pt x="144" y="37"/>
                  </a:lnTo>
                  <a:lnTo>
                    <a:pt x="168" y="51"/>
                  </a:lnTo>
                  <a:lnTo>
                    <a:pt x="189" y="67"/>
                  </a:lnTo>
                  <a:lnTo>
                    <a:pt x="210" y="86"/>
                  </a:lnTo>
                  <a:lnTo>
                    <a:pt x="219" y="90"/>
                  </a:lnTo>
                  <a:lnTo>
                    <a:pt x="230" y="94"/>
                  </a:lnTo>
                  <a:lnTo>
                    <a:pt x="241" y="98"/>
                  </a:lnTo>
                  <a:lnTo>
                    <a:pt x="254" y="102"/>
                  </a:lnTo>
                  <a:lnTo>
                    <a:pt x="265" y="105"/>
                  </a:lnTo>
                  <a:lnTo>
                    <a:pt x="278" y="107"/>
                  </a:lnTo>
                  <a:lnTo>
                    <a:pt x="292" y="110"/>
                  </a:lnTo>
                  <a:lnTo>
                    <a:pt x="308" y="114"/>
                  </a:lnTo>
                  <a:lnTo>
                    <a:pt x="312" y="107"/>
                  </a:lnTo>
                  <a:lnTo>
                    <a:pt x="316" y="102"/>
                  </a:lnTo>
                  <a:lnTo>
                    <a:pt x="302" y="101"/>
                  </a:lnTo>
                  <a:lnTo>
                    <a:pt x="289" y="99"/>
                  </a:lnTo>
                  <a:lnTo>
                    <a:pt x="277" y="97"/>
                  </a:lnTo>
                  <a:lnTo>
                    <a:pt x="264" y="94"/>
                  </a:lnTo>
                  <a:lnTo>
                    <a:pt x="251" y="90"/>
                  </a:lnTo>
                  <a:lnTo>
                    <a:pt x="240" y="86"/>
                  </a:lnTo>
                  <a:lnTo>
                    <a:pt x="229" y="81"/>
                  </a:lnTo>
                  <a:lnTo>
                    <a:pt x="219" y="76"/>
                  </a:lnTo>
                  <a:close/>
                </a:path>
              </a:pathLst>
            </a:custGeom>
            <a:solidFill>
              <a:srgbClr val="611400"/>
            </a:solidFill>
            <a:ln w="0">
              <a:solidFill>
                <a:srgbClr val="6114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87" name="Freeform 99"/>
            <p:cNvSpPr>
              <a:spLocks/>
            </p:cNvSpPr>
            <p:nvPr/>
          </p:nvSpPr>
          <p:spPr bwMode="auto">
            <a:xfrm>
              <a:off x="4653" y="2645"/>
              <a:ext cx="106" cy="173"/>
            </a:xfrm>
            <a:custGeom>
              <a:avLst/>
              <a:gdLst>
                <a:gd name="T0" fmla="*/ 318 w 318"/>
                <a:gd name="T1" fmla="*/ 340 h 346"/>
                <a:gd name="T2" fmla="*/ 280 w 318"/>
                <a:gd name="T3" fmla="*/ 276 h 346"/>
                <a:gd name="T4" fmla="*/ 241 w 318"/>
                <a:gd name="T5" fmla="*/ 224 h 346"/>
                <a:gd name="T6" fmla="*/ 202 w 318"/>
                <a:gd name="T7" fmla="*/ 179 h 346"/>
                <a:gd name="T8" fmla="*/ 162 w 318"/>
                <a:gd name="T9" fmla="*/ 139 h 346"/>
                <a:gd name="T10" fmla="*/ 121 w 318"/>
                <a:gd name="T11" fmla="*/ 101 h 346"/>
                <a:gd name="T12" fmla="*/ 81 w 318"/>
                <a:gd name="T13" fmla="*/ 68 h 346"/>
                <a:gd name="T14" fmla="*/ 40 w 318"/>
                <a:gd name="T15" fmla="*/ 34 h 346"/>
                <a:gd name="T16" fmla="*/ 0 w 318"/>
                <a:gd name="T17" fmla="*/ 0 h 346"/>
                <a:gd name="T18" fmla="*/ 38 w 318"/>
                <a:gd name="T19" fmla="*/ 36 h 346"/>
                <a:gd name="T20" fmla="*/ 78 w 318"/>
                <a:gd name="T21" fmla="*/ 73 h 346"/>
                <a:gd name="T22" fmla="*/ 116 w 318"/>
                <a:gd name="T23" fmla="*/ 108 h 346"/>
                <a:gd name="T24" fmla="*/ 155 w 318"/>
                <a:gd name="T25" fmla="*/ 149 h 346"/>
                <a:gd name="T26" fmla="*/ 192 w 318"/>
                <a:gd name="T27" fmla="*/ 189 h 346"/>
                <a:gd name="T28" fmla="*/ 230 w 318"/>
                <a:gd name="T29" fmla="*/ 236 h 346"/>
                <a:gd name="T30" fmla="*/ 267 w 318"/>
                <a:gd name="T31" fmla="*/ 287 h 346"/>
                <a:gd name="T32" fmla="*/ 302 w 318"/>
                <a:gd name="T33" fmla="*/ 346 h 346"/>
                <a:gd name="T34" fmla="*/ 309 w 318"/>
                <a:gd name="T35" fmla="*/ 343 h 346"/>
                <a:gd name="T36" fmla="*/ 318 w 318"/>
                <a:gd name="T37" fmla="*/ 340 h 3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8"/>
                <a:gd name="T58" fmla="*/ 0 h 346"/>
                <a:gd name="T59" fmla="*/ 318 w 318"/>
                <a:gd name="T60" fmla="*/ 346 h 3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8" h="346">
                  <a:moveTo>
                    <a:pt x="318" y="340"/>
                  </a:moveTo>
                  <a:lnTo>
                    <a:pt x="280" y="276"/>
                  </a:lnTo>
                  <a:lnTo>
                    <a:pt x="241" y="224"/>
                  </a:lnTo>
                  <a:lnTo>
                    <a:pt x="202" y="179"/>
                  </a:lnTo>
                  <a:lnTo>
                    <a:pt x="162" y="139"/>
                  </a:lnTo>
                  <a:lnTo>
                    <a:pt x="121" y="101"/>
                  </a:lnTo>
                  <a:lnTo>
                    <a:pt x="81" y="68"/>
                  </a:lnTo>
                  <a:lnTo>
                    <a:pt x="40" y="34"/>
                  </a:lnTo>
                  <a:lnTo>
                    <a:pt x="0" y="0"/>
                  </a:lnTo>
                  <a:lnTo>
                    <a:pt x="38" y="36"/>
                  </a:lnTo>
                  <a:lnTo>
                    <a:pt x="78" y="73"/>
                  </a:lnTo>
                  <a:lnTo>
                    <a:pt x="116" y="108"/>
                  </a:lnTo>
                  <a:lnTo>
                    <a:pt x="155" y="149"/>
                  </a:lnTo>
                  <a:lnTo>
                    <a:pt x="192" y="189"/>
                  </a:lnTo>
                  <a:lnTo>
                    <a:pt x="230" y="236"/>
                  </a:lnTo>
                  <a:lnTo>
                    <a:pt x="267" y="287"/>
                  </a:lnTo>
                  <a:lnTo>
                    <a:pt x="302" y="346"/>
                  </a:lnTo>
                  <a:lnTo>
                    <a:pt x="309" y="343"/>
                  </a:lnTo>
                  <a:lnTo>
                    <a:pt x="318" y="340"/>
                  </a:lnTo>
                  <a:close/>
                </a:path>
              </a:pathLst>
            </a:custGeom>
            <a:solidFill>
              <a:srgbClr val="611400"/>
            </a:solidFill>
            <a:ln w="0">
              <a:solidFill>
                <a:srgbClr val="6114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88" name="Freeform 100"/>
            <p:cNvSpPr>
              <a:spLocks/>
            </p:cNvSpPr>
            <p:nvPr/>
          </p:nvSpPr>
          <p:spPr bwMode="auto">
            <a:xfrm>
              <a:off x="4690" y="2597"/>
              <a:ext cx="59" cy="69"/>
            </a:xfrm>
            <a:custGeom>
              <a:avLst/>
              <a:gdLst>
                <a:gd name="T0" fmla="*/ 175 w 179"/>
                <a:gd name="T1" fmla="*/ 124 h 138"/>
                <a:gd name="T2" fmla="*/ 152 w 179"/>
                <a:gd name="T3" fmla="*/ 108 h 138"/>
                <a:gd name="T4" fmla="*/ 130 w 179"/>
                <a:gd name="T5" fmla="*/ 93 h 138"/>
                <a:gd name="T6" fmla="*/ 108 w 179"/>
                <a:gd name="T7" fmla="*/ 77 h 138"/>
                <a:gd name="T8" fmla="*/ 87 w 179"/>
                <a:gd name="T9" fmla="*/ 61 h 138"/>
                <a:gd name="T10" fmla="*/ 65 w 179"/>
                <a:gd name="T11" fmla="*/ 46 h 138"/>
                <a:gd name="T12" fmla="*/ 42 w 179"/>
                <a:gd name="T13" fmla="*/ 30 h 138"/>
                <a:gd name="T14" fmla="*/ 21 w 179"/>
                <a:gd name="T15" fmla="*/ 14 h 138"/>
                <a:gd name="T16" fmla="*/ 0 w 179"/>
                <a:gd name="T17" fmla="*/ 0 h 138"/>
                <a:gd name="T18" fmla="*/ 21 w 179"/>
                <a:gd name="T19" fmla="*/ 17 h 138"/>
                <a:gd name="T20" fmla="*/ 42 w 179"/>
                <a:gd name="T21" fmla="*/ 34 h 138"/>
                <a:gd name="T22" fmla="*/ 65 w 179"/>
                <a:gd name="T23" fmla="*/ 51 h 138"/>
                <a:gd name="T24" fmla="*/ 87 w 179"/>
                <a:gd name="T25" fmla="*/ 69 h 138"/>
                <a:gd name="T26" fmla="*/ 110 w 179"/>
                <a:gd name="T27" fmla="*/ 86 h 138"/>
                <a:gd name="T28" fmla="*/ 132 w 179"/>
                <a:gd name="T29" fmla="*/ 103 h 138"/>
                <a:gd name="T30" fmla="*/ 155 w 179"/>
                <a:gd name="T31" fmla="*/ 120 h 138"/>
                <a:gd name="T32" fmla="*/ 179 w 179"/>
                <a:gd name="T33" fmla="*/ 138 h 138"/>
                <a:gd name="T34" fmla="*/ 175 w 179"/>
                <a:gd name="T35" fmla="*/ 131 h 138"/>
                <a:gd name="T36" fmla="*/ 175 w 179"/>
                <a:gd name="T37" fmla="*/ 124 h 13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9"/>
                <a:gd name="T58" fmla="*/ 0 h 138"/>
                <a:gd name="T59" fmla="*/ 179 w 179"/>
                <a:gd name="T60" fmla="*/ 138 h 13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9" h="138">
                  <a:moveTo>
                    <a:pt x="175" y="124"/>
                  </a:moveTo>
                  <a:lnTo>
                    <a:pt x="152" y="108"/>
                  </a:lnTo>
                  <a:lnTo>
                    <a:pt x="130" y="93"/>
                  </a:lnTo>
                  <a:lnTo>
                    <a:pt x="108" y="77"/>
                  </a:lnTo>
                  <a:lnTo>
                    <a:pt x="87" y="61"/>
                  </a:lnTo>
                  <a:lnTo>
                    <a:pt x="65" y="46"/>
                  </a:lnTo>
                  <a:lnTo>
                    <a:pt x="42" y="30"/>
                  </a:lnTo>
                  <a:lnTo>
                    <a:pt x="21" y="14"/>
                  </a:lnTo>
                  <a:lnTo>
                    <a:pt x="0" y="0"/>
                  </a:lnTo>
                  <a:lnTo>
                    <a:pt x="21" y="17"/>
                  </a:lnTo>
                  <a:lnTo>
                    <a:pt x="42" y="34"/>
                  </a:lnTo>
                  <a:lnTo>
                    <a:pt x="65" y="51"/>
                  </a:lnTo>
                  <a:lnTo>
                    <a:pt x="87" y="69"/>
                  </a:lnTo>
                  <a:lnTo>
                    <a:pt x="110" y="86"/>
                  </a:lnTo>
                  <a:lnTo>
                    <a:pt x="132" y="103"/>
                  </a:lnTo>
                  <a:lnTo>
                    <a:pt x="155" y="120"/>
                  </a:lnTo>
                  <a:lnTo>
                    <a:pt x="179" y="138"/>
                  </a:lnTo>
                  <a:lnTo>
                    <a:pt x="175" y="131"/>
                  </a:lnTo>
                  <a:lnTo>
                    <a:pt x="175" y="124"/>
                  </a:lnTo>
                  <a:close/>
                </a:path>
              </a:pathLst>
            </a:custGeom>
            <a:solidFill>
              <a:srgbClr val="611400"/>
            </a:solidFill>
            <a:ln w="0">
              <a:solidFill>
                <a:srgbClr val="6114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89" name="Freeform 101"/>
            <p:cNvSpPr>
              <a:spLocks/>
            </p:cNvSpPr>
            <p:nvPr/>
          </p:nvSpPr>
          <p:spPr bwMode="auto">
            <a:xfrm>
              <a:off x="4911" y="2128"/>
              <a:ext cx="98" cy="143"/>
            </a:xfrm>
            <a:custGeom>
              <a:avLst/>
              <a:gdLst>
                <a:gd name="T0" fmla="*/ 148 w 293"/>
                <a:gd name="T1" fmla="*/ 287 h 287"/>
                <a:gd name="T2" fmla="*/ 100 w 293"/>
                <a:gd name="T3" fmla="*/ 264 h 287"/>
                <a:gd name="T4" fmla="*/ 66 w 293"/>
                <a:gd name="T5" fmla="*/ 238 h 287"/>
                <a:gd name="T6" fmla="*/ 39 w 293"/>
                <a:gd name="T7" fmla="*/ 207 h 287"/>
                <a:gd name="T8" fmla="*/ 22 w 293"/>
                <a:gd name="T9" fmla="*/ 171 h 287"/>
                <a:gd name="T10" fmla="*/ 9 w 293"/>
                <a:gd name="T11" fmla="*/ 131 h 287"/>
                <a:gd name="T12" fmla="*/ 4 w 293"/>
                <a:gd name="T13" fmla="*/ 89 h 287"/>
                <a:gd name="T14" fmla="*/ 0 w 293"/>
                <a:gd name="T15" fmla="*/ 45 h 287"/>
                <a:gd name="T16" fmla="*/ 0 w 293"/>
                <a:gd name="T17" fmla="*/ 0 h 287"/>
                <a:gd name="T18" fmla="*/ 2 w 293"/>
                <a:gd name="T19" fmla="*/ 37 h 287"/>
                <a:gd name="T20" fmla="*/ 8 w 293"/>
                <a:gd name="T21" fmla="*/ 72 h 287"/>
                <a:gd name="T22" fmla="*/ 18 w 293"/>
                <a:gd name="T23" fmla="*/ 103 h 287"/>
                <a:gd name="T24" fmla="*/ 33 w 293"/>
                <a:gd name="T25" fmla="*/ 132 h 287"/>
                <a:gd name="T26" fmla="*/ 50 w 293"/>
                <a:gd name="T27" fmla="*/ 154 h 287"/>
                <a:gd name="T28" fmla="*/ 76 w 293"/>
                <a:gd name="T29" fmla="*/ 173 h 287"/>
                <a:gd name="T30" fmla="*/ 105 w 293"/>
                <a:gd name="T31" fmla="*/ 184 h 287"/>
                <a:gd name="T32" fmla="*/ 142 w 293"/>
                <a:gd name="T33" fmla="*/ 192 h 287"/>
                <a:gd name="T34" fmla="*/ 168 w 293"/>
                <a:gd name="T35" fmla="*/ 170 h 287"/>
                <a:gd name="T36" fmla="*/ 183 w 293"/>
                <a:gd name="T37" fmla="*/ 145 h 287"/>
                <a:gd name="T38" fmla="*/ 192 w 293"/>
                <a:gd name="T39" fmla="*/ 116 h 287"/>
                <a:gd name="T40" fmla="*/ 200 w 293"/>
                <a:gd name="T41" fmla="*/ 88 h 287"/>
                <a:gd name="T42" fmla="*/ 207 w 293"/>
                <a:gd name="T43" fmla="*/ 60 h 287"/>
                <a:gd name="T44" fmla="*/ 223 w 293"/>
                <a:gd name="T45" fmla="*/ 39 h 287"/>
                <a:gd name="T46" fmla="*/ 249 w 293"/>
                <a:gd name="T47" fmla="*/ 25 h 287"/>
                <a:gd name="T48" fmla="*/ 293 w 293"/>
                <a:gd name="T49" fmla="*/ 22 h 287"/>
                <a:gd name="T50" fmla="*/ 282 w 293"/>
                <a:gd name="T51" fmla="*/ 33 h 287"/>
                <a:gd name="T52" fmla="*/ 273 w 293"/>
                <a:gd name="T53" fmla="*/ 43 h 287"/>
                <a:gd name="T54" fmla="*/ 262 w 293"/>
                <a:gd name="T55" fmla="*/ 55 h 287"/>
                <a:gd name="T56" fmla="*/ 254 w 293"/>
                <a:gd name="T57" fmla="*/ 67 h 287"/>
                <a:gd name="T58" fmla="*/ 242 w 293"/>
                <a:gd name="T59" fmla="*/ 96 h 287"/>
                <a:gd name="T60" fmla="*/ 235 w 293"/>
                <a:gd name="T61" fmla="*/ 128 h 287"/>
                <a:gd name="T62" fmla="*/ 230 w 293"/>
                <a:gd name="T63" fmla="*/ 162 h 287"/>
                <a:gd name="T64" fmla="*/ 224 w 293"/>
                <a:gd name="T65" fmla="*/ 196 h 287"/>
                <a:gd name="T66" fmla="*/ 214 w 293"/>
                <a:gd name="T67" fmla="*/ 226 h 287"/>
                <a:gd name="T68" fmla="*/ 200 w 293"/>
                <a:gd name="T69" fmla="*/ 254 h 287"/>
                <a:gd name="T70" fmla="*/ 177 w 293"/>
                <a:gd name="T71" fmla="*/ 274 h 287"/>
                <a:gd name="T72" fmla="*/ 148 w 293"/>
                <a:gd name="T73" fmla="*/ 287 h 28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93"/>
                <a:gd name="T112" fmla="*/ 0 h 287"/>
                <a:gd name="T113" fmla="*/ 293 w 293"/>
                <a:gd name="T114" fmla="*/ 287 h 28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93" h="287">
                  <a:moveTo>
                    <a:pt x="148" y="287"/>
                  </a:moveTo>
                  <a:lnTo>
                    <a:pt x="100" y="264"/>
                  </a:lnTo>
                  <a:lnTo>
                    <a:pt x="66" y="238"/>
                  </a:lnTo>
                  <a:lnTo>
                    <a:pt x="39" y="207"/>
                  </a:lnTo>
                  <a:lnTo>
                    <a:pt x="22" y="171"/>
                  </a:lnTo>
                  <a:lnTo>
                    <a:pt x="9" y="131"/>
                  </a:lnTo>
                  <a:lnTo>
                    <a:pt x="4" y="89"/>
                  </a:lnTo>
                  <a:lnTo>
                    <a:pt x="0" y="45"/>
                  </a:lnTo>
                  <a:lnTo>
                    <a:pt x="0" y="0"/>
                  </a:lnTo>
                  <a:lnTo>
                    <a:pt x="2" y="37"/>
                  </a:lnTo>
                  <a:lnTo>
                    <a:pt x="8" y="72"/>
                  </a:lnTo>
                  <a:lnTo>
                    <a:pt x="18" y="103"/>
                  </a:lnTo>
                  <a:lnTo>
                    <a:pt x="33" y="132"/>
                  </a:lnTo>
                  <a:lnTo>
                    <a:pt x="50" y="154"/>
                  </a:lnTo>
                  <a:lnTo>
                    <a:pt x="76" y="173"/>
                  </a:lnTo>
                  <a:lnTo>
                    <a:pt x="105" y="184"/>
                  </a:lnTo>
                  <a:lnTo>
                    <a:pt x="142" y="192"/>
                  </a:lnTo>
                  <a:lnTo>
                    <a:pt x="168" y="170"/>
                  </a:lnTo>
                  <a:lnTo>
                    <a:pt x="183" y="145"/>
                  </a:lnTo>
                  <a:lnTo>
                    <a:pt x="192" y="116"/>
                  </a:lnTo>
                  <a:lnTo>
                    <a:pt x="200" y="88"/>
                  </a:lnTo>
                  <a:lnTo>
                    <a:pt x="207" y="60"/>
                  </a:lnTo>
                  <a:lnTo>
                    <a:pt x="223" y="39"/>
                  </a:lnTo>
                  <a:lnTo>
                    <a:pt x="249" y="25"/>
                  </a:lnTo>
                  <a:lnTo>
                    <a:pt x="293" y="22"/>
                  </a:lnTo>
                  <a:lnTo>
                    <a:pt x="282" y="33"/>
                  </a:lnTo>
                  <a:lnTo>
                    <a:pt x="273" y="43"/>
                  </a:lnTo>
                  <a:lnTo>
                    <a:pt x="262" y="55"/>
                  </a:lnTo>
                  <a:lnTo>
                    <a:pt x="254" y="67"/>
                  </a:lnTo>
                  <a:lnTo>
                    <a:pt x="242" y="96"/>
                  </a:lnTo>
                  <a:lnTo>
                    <a:pt x="235" y="128"/>
                  </a:lnTo>
                  <a:lnTo>
                    <a:pt x="230" y="162"/>
                  </a:lnTo>
                  <a:lnTo>
                    <a:pt x="224" y="196"/>
                  </a:lnTo>
                  <a:lnTo>
                    <a:pt x="214" y="226"/>
                  </a:lnTo>
                  <a:lnTo>
                    <a:pt x="200" y="254"/>
                  </a:lnTo>
                  <a:lnTo>
                    <a:pt x="177" y="274"/>
                  </a:lnTo>
                  <a:lnTo>
                    <a:pt x="148" y="287"/>
                  </a:lnTo>
                  <a:close/>
                </a:path>
              </a:pathLst>
            </a:custGeom>
            <a:solidFill>
              <a:srgbClr val="B5171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90" name="Freeform 102"/>
            <p:cNvSpPr>
              <a:spLocks/>
            </p:cNvSpPr>
            <p:nvPr/>
          </p:nvSpPr>
          <p:spPr bwMode="auto">
            <a:xfrm>
              <a:off x="4914" y="2139"/>
              <a:ext cx="93" cy="124"/>
            </a:xfrm>
            <a:custGeom>
              <a:avLst/>
              <a:gdLst>
                <a:gd name="T0" fmla="*/ 141 w 281"/>
                <a:gd name="T1" fmla="*/ 247 h 247"/>
                <a:gd name="T2" fmla="*/ 98 w 281"/>
                <a:gd name="T3" fmla="*/ 228 h 247"/>
                <a:gd name="T4" fmla="*/ 66 w 281"/>
                <a:gd name="T5" fmla="*/ 206 h 247"/>
                <a:gd name="T6" fmla="*/ 41 w 281"/>
                <a:gd name="T7" fmla="*/ 180 h 247"/>
                <a:gd name="T8" fmla="*/ 24 w 281"/>
                <a:gd name="T9" fmla="*/ 151 h 247"/>
                <a:gd name="T10" fmla="*/ 11 w 281"/>
                <a:gd name="T11" fmla="*/ 119 h 247"/>
                <a:gd name="T12" fmla="*/ 4 w 281"/>
                <a:gd name="T13" fmla="*/ 85 h 247"/>
                <a:gd name="T14" fmla="*/ 0 w 281"/>
                <a:gd name="T15" fmla="*/ 48 h 247"/>
                <a:gd name="T16" fmla="*/ 0 w 281"/>
                <a:gd name="T17" fmla="*/ 13 h 247"/>
                <a:gd name="T18" fmla="*/ 1 w 281"/>
                <a:gd name="T19" fmla="*/ 43 h 247"/>
                <a:gd name="T20" fmla="*/ 8 w 281"/>
                <a:gd name="T21" fmla="*/ 72 h 247"/>
                <a:gd name="T22" fmla="*/ 18 w 281"/>
                <a:gd name="T23" fmla="*/ 96 h 247"/>
                <a:gd name="T24" fmla="*/ 34 w 281"/>
                <a:gd name="T25" fmla="*/ 120 h 247"/>
                <a:gd name="T26" fmla="*/ 52 w 281"/>
                <a:gd name="T27" fmla="*/ 138 h 247"/>
                <a:gd name="T28" fmla="*/ 74 w 281"/>
                <a:gd name="T29" fmla="*/ 153 h 247"/>
                <a:gd name="T30" fmla="*/ 101 w 281"/>
                <a:gd name="T31" fmla="*/ 162 h 247"/>
                <a:gd name="T32" fmla="*/ 135 w 281"/>
                <a:gd name="T33" fmla="*/ 168 h 247"/>
                <a:gd name="T34" fmla="*/ 158 w 281"/>
                <a:gd name="T35" fmla="*/ 150 h 247"/>
                <a:gd name="T36" fmla="*/ 173 w 281"/>
                <a:gd name="T37" fmla="*/ 125 h 247"/>
                <a:gd name="T38" fmla="*/ 183 w 281"/>
                <a:gd name="T39" fmla="*/ 96 h 247"/>
                <a:gd name="T40" fmla="*/ 192 w 281"/>
                <a:gd name="T41" fmla="*/ 68 h 247"/>
                <a:gd name="T42" fmla="*/ 200 w 281"/>
                <a:gd name="T43" fmla="*/ 40 h 247"/>
                <a:gd name="T44" fmla="*/ 217 w 281"/>
                <a:gd name="T45" fmla="*/ 18 h 247"/>
                <a:gd name="T46" fmla="*/ 241 w 281"/>
                <a:gd name="T47" fmla="*/ 2 h 247"/>
                <a:gd name="T48" fmla="*/ 281 w 281"/>
                <a:gd name="T49" fmla="*/ 0 h 247"/>
                <a:gd name="T50" fmla="*/ 271 w 281"/>
                <a:gd name="T51" fmla="*/ 9 h 247"/>
                <a:gd name="T52" fmla="*/ 261 w 281"/>
                <a:gd name="T53" fmla="*/ 19 h 247"/>
                <a:gd name="T54" fmla="*/ 252 w 281"/>
                <a:gd name="T55" fmla="*/ 30 h 247"/>
                <a:gd name="T56" fmla="*/ 245 w 281"/>
                <a:gd name="T57" fmla="*/ 40 h 247"/>
                <a:gd name="T58" fmla="*/ 234 w 281"/>
                <a:gd name="T59" fmla="*/ 65 h 247"/>
                <a:gd name="T60" fmla="*/ 227 w 281"/>
                <a:gd name="T61" fmla="*/ 95 h 247"/>
                <a:gd name="T62" fmla="*/ 220 w 281"/>
                <a:gd name="T63" fmla="*/ 126 h 247"/>
                <a:gd name="T64" fmla="*/ 214 w 281"/>
                <a:gd name="T65" fmla="*/ 159 h 247"/>
                <a:gd name="T66" fmla="*/ 203 w 281"/>
                <a:gd name="T67" fmla="*/ 188 h 247"/>
                <a:gd name="T68" fmla="*/ 189 w 281"/>
                <a:gd name="T69" fmla="*/ 214 h 247"/>
                <a:gd name="T70" fmla="*/ 168 w 281"/>
                <a:gd name="T71" fmla="*/ 233 h 247"/>
                <a:gd name="T72" fmla="*/ 141 w 281"/>
                <a:gd name="T73" fmla="*/ 247 h 24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1"/>
                <a:gd name="T112" fmla="*/ 0 h 247"/>
                <a:gd name="T113" fmla="*/ 281 w 281"/>
                <a:gd name="T114" fmla="*/ 247 h 24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1" h="247">
                  <a:moveTo>
                    <a:pt x="141" y="247"/>
                  </a:moveTo>
                  <a:lnTo>
                    <a:pt x="98" y="228"/>
                  </a:lnTo>
                  <a:lnTo>
                    <a:pt x="66" y="206"/>
                  </a:lnTo>
                  <a:lnTo>
                    <a:pt x="41" y="180"/>
                  </a:lnTo>
                  <a:lnTo>
                    <a:pt x="24" y="151"/>
                  </a:lnTo>
                  <a:lnTo>
                    <a:pt x="11" y="119"/>
                  </a:lnTo>
                  <a:lnTo>
                    <a:pt x="4" y="85"/>
                  </a:lnTo>
                  <a:lnTo>
                    <a:pt x="0" y="48"/>
                  </a:lnTo>
                  <a:lnTo>
                    <a:pt x="0" y="13"/>
                  </a:lnTo>
                  <a:lnTo>
                    <a:pt x="1" y="43"/>
                  </a:lnTo>
                  <a:lnTo>
                    <a:pt x="8" y="72"/>
                  </a:lnTo>
                  <a:lnTo>
                    <a:pt x="18" y="96"/>
                  </a:lnTo>
                  <a:lnTo>
                    <a:pt x="34" y="120"/>
                  </a:lnTo>
                  <a:lnTo>
                    <a:pt x="52" y="138"/>
                  </a:lnTo>
                  <a:lnTo>
                    <a:pt x="74" y="153"/>
                  </a:lnTo>
                  <a:lnTo>
                    <a:pt x="101" y="162"/>
                  </a:lnTo>
                  <a:lnTo>
                    <a:pt x="135" y="168"/>
                  </a:lnTo>
                  <a:lnTo>
                    <a:pt x="158" y="150"/>
                  </a:lnTo>
                  <a:lnTo>
                    <a:pt x="173" y="125"/>
                  </a:lnTo>
                  <a:lnTo>
                    <a:pt x="183" y="96"/>
                  </a:lnTo>
                  <a:lnTo>
                    <a:pt x="192" y="68"/>
                  </a:lnTo>
                  <a:lnTo>
                    <a:pt x="200" y="40"/>
                  </a:lnTo>
                  <a:lnTo>
                    <a:pt x="217" y="18"/>
                  </a:lnTo>
                  <a:lnTo>
                    <a:pt x="241" y="2"/>
                  </a:lnTo>
                  <a:lnTo>
                    <a:pt x="281" y="0"/>
                  </a:lnTo>
                  <a:lnTo>
                    <a:pt x="271" y="9"/>
                  </a:lnTo>
                  <a:lnTo>
                    <a:pt x="261" y="19"/>
                  </a:lnTo>
                  <a:lnTo>
                    <a:pt x="252" y="30"/>
                  </a:lnTo>
                  <a:lnTo>
                    <a:pt x="245" y="40"/>
                  </a:lnTo>
                  <a:lnTo>
                    <a:pt x="234" y="65"/>
                  </a:lnTo>
                  <a:lnTo>
                    <a:pt x="227" y="95"/>
                  </a:lnTo>
                  <a:lnTo>
                    <a:pt x="220" y="126"/>
                  </a:lnTo>
                  <a:lnTo>
                    <a:pt x="214" y="159"/>
                  </a:lnTo>
                  <a:lnTo>
                    <a:pt x="203" y="188"/>
                  </a:lnTo>
                  <a:lnTo>
                    <a:pt x="189" y="214"/>
                  </a:lnTo>
                  <a:lnTo>
                    <a:pt x="168" y="233"/>
                  </a:lnTo>
                  <a:lnTo>
                    <a:pt x="141" y="247"/>
                  </a:lnTo>
                  <a:close/>
                </a:path>
              </a:pathLst>
            </a:custGeom>
            <a:solidFill>
              <a:srgbClr val="CC2B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91" name="Freeform 103"/>
            <p:cNvSpPr>
              <a:spLocks/>
            </p:cNvSpPr>
            <p:nvPr/>
          </p:nvSpPr>
          <p:spPr bwMode="auto">
            <a:xfrm>
              <a:off x="4916" y="2141"/>
              <a:ext cx="89" cy="113"/>
            </a:xfrm>
            <a:custGeom>
              <a:avLst/>
              <a:gdLst>
                <a:gd name="T0" fmla="*/ 134 w 266"/>
                <a:gd name="T1" fmla="*/ 228 h 228"/>
                <a:gd name="T2" fmla="*/ 97 w 266"/>
                <a:gd name="T3" fmla="*/ 213 h 228"/>
                <a:gd name="T4" fmla="*/ 67 w 266"/>
                <a:gd name="T5" fmla="*/ 196 h 228"/>
                <a:gd name="T6" fmla="*/ 43 w 266"/>
                <a:gd name="T7" fmla="*/ 177 h 228"/>
                <a:gd name="T8" fmla="*/ 27 w 266"/>
                <a:gd name="T9" fmla="*/ 154 h 228"/>
                <a:gd name="T10" fmla="*/ 14 w 266"/>
                <a:gd name="T11" fmla="*/ 130 h 228"/>
                <a:gd name="T12" fmla="*/ 5 w 266"/>
                <a:gd name="T13" fmla="*/ 104 h 228"/>
                <a:gd name="T14" fmla="*/ 0 w 266"/>
                <a:gd name="T15" fmla="*/ 75 h 228"/>
                <a:gd name="T16" fmla="*/ 0 w 266"/>
                <a:gd name="T17" fmla="*/ 47 h 228"/>
                <a:gd name="T18" fmla="*/ 3 w 266"/>
                <a:gd name="T19" fmla="*/ 70 h 228"/>
                <a:gd name="T20" fmla="*/ 10 w 266"/>
                <a:gd name="T21" fmla="*/ 92 h 228"/>
                <a:gd name="T22" fmla="*/ 21 w 266"/>
                <a:gd name="T23" fmla="*/ 111 h 228"/>
                <a:gd name="T24" fmla="*/ 36 w 266"/>
                <a:gd name="T25" fmla="*/ 128 h 228"/>
                <a:gd name="T26" fmla="*/ 53 w 266"/>
                <a:gd name="T27" fmla="*/ 141 h 228"/>
                <a:gd name="T28" fmla="*/ 75 w 266"/>
                <a:gd name="T29" fmla="*/ 153 h 228"/>
                <a:gd name="T30" fmla="*/ 99 w 266"/>
                <a:gd name="T31" fmla="*/ 161 h 228"/>
                <a:gd name="T32" fmla="*/ 128 w 266"/>
                <a:gd name="T33" fmla="*/ 165 h 228"/>
                <a:gd name="T34" fmla="*/ 148 w 266"/>
                <a:gd name="T35" fmla="*/ 148 h 228"/>
                <a:gd name="T36" fmla="*/ 163 w 266"/>
                <a:gd name="T37" fmla="*/ 126 h 228"/>
                <a:gd name="T38" fmla="*/ 173 w 266"/>
                <a:gd name="T39" fmla="*/ 98 h 228"/>
                <a:gd name="T40" fmla="*/ 183 w 266"/>
                <a:gd name="T41" fmla="*/ 71 h 228"/>
                <a:gd name="T42" fmla="*/ 193 w 266"/>
                <a:gd name="T43" fmla="*/ 42 h 228"/>
                <a:gd name="T44" fmla="*/ 210 w 266"/>
                <a:gd name="T45" fmla="*/ 20 h 228"/>
                <a:gd name="T46" fmla="*/ 233 w 266"/>
                <a:gd name="T47" fmla="*/ 4 h 228"/>
                <a:gd name="T48" fmla="*/ 266 w 266"/>
                <a:gd name="T49" fmla="*/ 0 h 228"/>
                <a:gd name="T50" fmla="*/ 258 w 266"/>
                <a:gd name="T51" fmla="*/ 7 h 228"/>
                <a:gd name="T52" fmla="*/ 251 w 266"/>
                <a:gd name="T53" fmla="*/ 19 h 228"/>
                <a:gd name="T54" fmla="*/ 242 w 266"/>
                <a:gd name="T55" fmla="*/ 28 h 228"/>
                <a:gd name="T56" fmla="*/ 237 w 266"/>
                <a:gd name="T57" fmla="*/ 37 h 228"/>
                <a:gd name="T58" fmla="*/ 227 w 266"/>
                <a:gd name="T59" fmla="*/ 58 h 228"/>
                <a:gd name="T60" fmla="*/ 218 w 266"/>
                <a:gd name="T61" fmla="*/ 84 h 228"/>
                <a:gd name="T62" fmla="*/ 210 w 266"/>
                <a:gd name="T63" fmla="*/ 114 h 228"/>
                <a:gd name="T64" fmla="*/ 203 w 266"/>
                <a:gd name="T65" fmla="*/ 144 h 228"/>
                <a:gd name="T66" fmla="*/ 192 w 266"/>
                <a:gd name="T67" fmla="*/ 173 h 228"/>
                <a:gd name="T68" fmla="*/ 178 w 266"/>
                <a:gd name="T69" fmla="*/ 198 h 228"/>
                <a:gd name="T70" fmla="*/ 158 w 266"/>
                <a:gd name="T71" fmla="*/ 216 h 228"/>
                <a:gd name="T72" fmla="*/ 134 w 266"/>
                <a:gd name="T73" fmla="*/ 228 h 2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6"/>
                <a:gd name="T112" fmla="*/ 0 h 228"/>
                <a:gd name="T113" fmla="*/ 266 w 266"/>
                <a:gd name="T114" fmla="*/ 228 h 22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6" h="228">
                  <a:moveTo>
                    <a:pt x="134" y="228"/>
                  </a:moveTo>
                  <a:lnTo>
                    <a:pt x="97" y="213"/>
                  </a:lnTo>
                  <a:lnTo>
                    <a:pt x="67" y="196"/>
                  </a:lnTo>
                  <a:lnTo>
                    <a:pt x="43" y="177"/>
                  </a:lnTo>
                  <a:lnTo>
                    <a:pt x="27" y="154"/>
                  </a:lnTo>
                  <a:lnTo>
                    <a:pt x="14" y="130"/>
                  </a:lnTo>
                  <a:lnTo>
                    <a:pt x="5" y="104"/>
                  </a:lnTo>
                  <a:lnTo>
                    <a:pt x="0" y="75"/>
                  </a:lnTo>
                  <a:lnTo>
                    <a:pt x="0" y="47"/>
                  </a:lnTo>
                  <a:lnTo>
                    <a:pt x="3" y="70"/>
                  </a:lnTo>
                  <a:lnTo>
                    <a:pt x="10" y="92"/>
                  </a:lnTo>
                  <a:lnTo>
                    <a:pt x="21" y="111"/>
                  </a:lnTo>
                  <a:lnTo>
                    <a:pt x="36" y="128"/>
                  </a:lnTo>
                  <a:lnTo>
                    <a:pt x="53" y="141"/>
                  </a:lnTo>
                  <a:lnTo>
                    <a:pt x="75" y="153"/>
                  </a:lnTo>
                  <a:lnTo>
                    <a:pt x="99" y="161"/>
                  </a:lnTo>
                  <a:lnTo>
                    <a:pt x="128" y="165"/>
                  </a:lnTo>
                  <a:lnTo>
                    <a:pt x="148" y="148"/>
                  </a:lnTo>
                  <a:lnTo>
                    <a:pt x="163" y="126"/>
                  </a:lnTo>
                  <a:lnTo>
                    <a:pt x="173" y="98"/>
                  </a:lnTo>
                  <a:lnTo>
                    <a:pt x="183" y="71"/>
                  </a:lnTo>
                  <a:lnTo>
                    <a:pt x="193" y="42"/>
                  </a:lnTo>
                  <a:lnTo>
                    <a:pt x="210" y="20"/>
                  </a:lnTo>
                  <a:lnTo>
                    <a:pt x="233" y="4"/>
                  </a:lnTo>
                  <a:lnTo>
                    <a:pt x="266" y="0"/>
                  </a:lnTo>
                  <a:lnTo>
                    <a:pt x="258" y="7"/>
                  </a:lnTo>
                  <a:lnTo>
                    <a:pt x="251" y="19"/>
                  </a:lnTo>
                  <a:lnTo>
                    <a:pt x="242" y="28"/>
                  </a:lnTo>
                  <a:lnTo>
                    <a:pt x="237" y="37"/>
                  </a:lnTo>
                  <a:lnTo>
                    <a:pt x="227" y="58"/>
                  </a:lnTo>
                  <a:lnTo>
                    <a:pt x="218" y="84"/>
                  </a:lnTo>
                  <a:lnTo>
                    <a:pt x="210" y="114"/>
                  </a:lnTo>
                  <a:lnTo>
                    <a:pt x="203" y="144"/>
                  </a:lnTo>
                  <a:lnTo>
                    <a:pt x="192" y="173"/>
                  </a:lnTo>
                  <a:lnTo>
                    <a:pt x="178" y="198"/>
                  </a:lnTo>
                  <a:lnTo>
                    <a:pt x="158" y="216"/>
                  </a:lnTo>
                  <a:lnTo>
                    <a:pt x="134" y="228"/>
                  </a:lnTo>
                  <a:close/>
                </a:path>
              </a:pathLst>
            </a:custGeom>
            <a:solidFill>
              <a:srgbClr val="E640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92" name="Freeform 104"/>
            <p:cNvSpPr>
              <a:spLocks/>
            </p:cNvSpPr>
            <p:nvPr/>
          </p:nvSpPr>
          <p:spPr bwMode="auto">
            <a:xfrm>
              <a:off x="4918" y="2142"/>
              <a:ext cx="84" cy="103"/>
            </a:xfrm>
            <a:custGeom>
              <a:avLst/>
              <a:gdLst>
                <a:gd name="T0" fmla="*/ 127 w 252"/>
                <a:gd name="T1" fmla="*/ 206 h 206"/>
                <a:gd name="T2" fmla="*/ 94 w 252"/>
                <a:gd name="T3" fmla="*/ 196 h 206"/>
                <a:gd name="T4" fmla="*/ 69 w 252"/>
                <a:gd name="T5" fmla="*/ 184 h 206"/>
                <a:gd name="T6" fmla="*/ 46 w 252"/>
                <a:gd name="T7" fmla="*/ 170 h 206"/>
                <a:gd name="T8" fmla="*/ 29 w 252"/>
                <a:gd name="T9" fmla="*/ 155 h 206"/>
                <a:gd name="T10" fmla="*/ 15 w 252"/>
                <a:gd name="T11" fmla="*/ 138 h 206"/>
                <a:gd name="T12" fmla="*/ 5 w 252"/>
                <a:gd name="T13" fmla="*/ 120 h 206"/>
                <a:gd name="T14" fmla="*/ 0 w 252"/>
                <a:gd name="T15" fmla="*/ 101 h 206"/>
                <a:gd name="T16" fmla="*/ 0 w 252"/>
                <a:gd name="T17" fmla="*/ 82 h 206"/>
                <a:gd name="T18" fmla="*/ 3 w 252"/>
                <a:gd name="T19" fmla="*/ 98 h 206"/>
                <a:gd name="T20" fmla="*/ 10 w 252"/>
                <a:gd name="T21" fmla="*/ 114 h 206"/>
                <a:gd name="T22" fmla="*/ 21 w 252"/>
                <a:gd name="T23" fmla="*/ 125 h 206"/>
                <a:gd name="T24" fmla="*/ 36 w 252"/>
                <a:gd name="T25" fmla="*/ 138 h 206"/>
                <a:gd name="T26" fmla="*/ 53 w 252"/>
                <a:gd name="T27" fmla="*/ 146 h 206"/>
                <a:gd name="T28" fmla="*/ 75 w 252"/>
                <a:gd name="T29" fmla="*/ 154 h 206"/>
                <a:gd name="T30" fmla="*/ 97 w 252"/>
                <a:gd name="T31" fmla="*/ 158 h 206"/>
                <a:gd name="T32" fmla="*/ 123 w 252"/>
                <a:gd name="T33" fmla="*/ 162 h 206"/>
                <a:gd name="T34" fmla="*/ 140 w 252"/>
                <a:gd name="T35" fmla="*/ 148 h 206"/>
                <a:gd name="T36" fmla="*/ 154 w 252"/>
                <a:gd name="T37" fmla="*/ 127 h 206"/>
                <a:gd name="T38" fmla="*/ 164 w 252"/>
                <a:gd name="T39" fmla="*/ 99 h 206"/>
                <a:gd name="T40" fmla="*/ 175 w 252"/>
                <a:gd name="T41" fmla="*/ 72 h 206"/>
                <a:gd name="T42" fmla="*/ 186 w 252"/>
                <a:gd name="T43" fmla="*/ 43 h 206"/>
                <a:gd name="T44" fmla="*/ 203 w 252"/>
                <a:gd name="T45" fmla="*/ 20 h 206"/>
                <a:gd name="T46" fmla="*/ 223 w 252"/>
                <a:gd name="T47" fmla="*/ 4 h 206"/>
                <a:gd name="T48" fmla="*/ 252 w 252"/>
                <a:gd name="T49" fmla="*/ 0 h 206"/>
                <a:gd name="T50" fmla="*/ 245 w 252"/>
                <a:gd name="T51" fmla="*/ 5 h 206"/>
                <a:gd name="T52" fmla="*/ 238 w 252"/>
                <a:gd name="T53" fmla="*/ 16 h 206"/>
                <a:gd name="T54" fmla="*/ 231 w 252"/>
                <a:gd name="T55" fmla="*/ 25 h 206"/>
                <a:gd name="T56" fmla="*/ 227 w 252"/>
                <a:gd name="T57" fmla="*/ 33 h 206"/>
                <a:gd name="T58" fmla="*/ 219 w 252"/>
                <a:gd name="T59" fmla="*/ 48 h 206"/>
                <a:gd name="T60" fmla="*/ 210 w 252"/>
                <a:gd name="T61" fmla="*/ 72 h 206"/>
                <a:gd name="T62" fmla="*/ 200 w 252"/>
                <a:gd name="T63" fmla="*/ 98 h 206"/>
                <a:gd name="T64" fmla="*/ 192 w 252"/>
                <a:gd name="T65" fmla="*/ 128 h 206"/>
                <a:gd name="T66" fmla="*/ 179 w 252"/>
                <a:gd name="T67" fmla="*/ 154 h 206"/>
                <a:gd name="T68" fmla="*/ 165 w 252"/>
                <a:gd name="T69" fmla="*/ 179 h 206"/>
                <a:gd name="T70" fmla="*/ 148 w 252"/>
                <a:gd name="T71" fmla="*/ 196 h 206"/>
                <a:gd name="T72" fmla="*/ 127 w 252"/>
                <a:gd name="T73" fmla="*/ 206 h 20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52"/>
                <a:gd name="T112" fmla="*/ 0 h 206"/>
                <a:gd name="T113" fmla="*/ 252 w 252"/>
                <a:gd name="T114" fmla="*/ 206 h 20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52" h="206">
                  <a:moveTo>
                    <a:pt x="127" y="206"/>
                  </a:moveTo>
                  <a:lnTo>
                    <a:pt x="94" y="196"/>
                  </a:lnTo>
                  <a:lnTo>
                    <a:pt x="69" y="184"/>
                  </a:lnTo>
                  <a:lnTo>
                    <a:pt x="46" y="170"/>
                  </a:lnTo>
                  <a:lnTo>
                    <a:pt x="29" y="155"/>
                  </a:lnTo>
                  <a:lnTo>
                    <a:pt x="15" y="138"/>
                  </a:lnTo>
                  <a:lnTo>
                    <a:pt x="5" y="120"/>
                  </a:lnTo>
                  <a:lnTo>
                    <a:pt x="0" y="101"/>
                  </a:lnTo>
                  <a:lnTo>
                    <a:pt x="0" y="82"/>
                  </a:lnTo>
                  <a:lnTo>
                    <a:pt x="3" y="98"/>
                  </a:lnTo>
                  <a:lnTo>
                    <a:pt x="10" y="114"/>
                  </a:lnTo>
                  <a:lnTo>
                    <a:pt x="21" y="125"/>
                  </a:lnTo>
                  <a:lnTo>
                    <a:pt x="36" y="138"/>
                  </a:lnTo>
                  <a:lnTo>
                    <a:pt x="53" y="146"/>
                  </a:lnTo>
                  <a:lnTo>
                    <a:pt x="75" y="154"/>
                  </a:lnTo>
                  <a:lnTo>
                    <a:pt x="97" y="158"/>
                  </a:lnTo>
                  <a:lnTo>
                    <a:pt x="123" y="162"/>
                  </a:lnTo>
                  <a:lnTo>
                    <a:pt x="140" y="148"/>
                  </a:lnTo>
                  <a:lnTo>
                    <a:pt x="154" y="127"/>
                  </a:lnTo>
                  <a:lnTo>
                    <a:pt x="164" y="99"/>
                  </a:lnTo>
                  <a:lnTo>
                    <a:pt x="175" y="72"/>
                  </a:lnTo>
                  <a:lnTo>
                    <a:pt x="186" y="43"/>
                  </a:lnTo>
                  <a:lnTo>
                    <a:pt x="203" y="20"/>
                  </a:lnTo>
                  <a:lnTo>
                    <a:pt x="223" y="4"/>
                  </a:lnTo>
                  <a:lnTo>
                    <a:pt x="252" y="0"/>
                  </a:lnTo>
                  <a:lnTo>
                    <a:pt x="245" y="5"/>
                  </a:lnTo>
                  <a:lnTo>
                    <a:pt x="238" y="16"/>
                  </a:lnTo>
                  <a:lnTo>
                    <a:pt x="231" y="25"/>
                  </a:lnTo>
                  <a:lnTo>
                    <a:pt x="227" y="33"/>
                  </a:lnTo>
                  <a:lnTo>
                    <a:pt x="219" y="48"/>
                  </a:lnTo>
                  <a:lnTo>
                    <a:pt x="210" y="72"/>
                  </a:lnTo>
                  <a:lnTo>
                    <a:pt x="200" y="98"/>
                  </a:lnTo>
                  <a:lnTo>
                    <a:pt x="192" y="128"/>
                  </a:lnTo>
                  <a:lnTo>
                    <a:pt x="179" y="154"/>
                  </a:lnTo>
                  <a:lnTo>
                    <a:pt x="165" y="179"/>
                  </a:lnTo>
                  <a:lnTo>
                    <a:pt x="148" y="196"/>
                  </a:lnTo>
                  <a:lnTo>
                    <a:pt x="127" y="206"/>
                  </a:lnTo>
                  <a:close/>
                </a:path>
              </a:pathLst>
            </a:custGeom>
            <a:solidFill>
              <a:srgbClr val="FF5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93" name="Freeform 105"/>
            <p:cNvSpPr>
              <a:spLocks/>
            </p:cNvSpPr>
            <p:nvPr/>
          </p:nvSpPr>
          <p:spPr bwMode="auto">
            <a:xfrm>
              <a:off x="4910" y="2002"/>
              <a:ext cx="97" cy="128"/>
            </a:xfrm>
            <a:custGeom>
              <a:avLst/>
              <a:gdLst>
                <a:gd name="T0" fmla="*/ 0 w 291"/>
                <a:gd name="T1" fmla="*/ 134 h 255"/>
                <a:gd name="T2" fmla="*/ 34 w 291"/>
                <a:gd name="T3" fmla="*/ 142 h 255"/>
                <a:gd name="T4" fmla="*/ 69 w 291"/>
                <a:gd name="T5" fmla="*/ 148 h 255"/>
                <a:gd name="T6" fmla="*/ 103 w 291"/>
                <a:gd name="T7" fmla="*/ 154 h 255"/>
                <a:gd name="T8" fmla="*/ 137 w 291"/>
                <a:gd name="T9" fmla="*/ 163 h 255"/>
                <a:gd name="T10" fmla="*/ 171 w 291"/>
                <a:gd name="T11" fmla="*/ 175 h 255"/>
                <a:gd name="T12" fmla="*/ 209 w 291"/>
                <a:gd name="T13" fmla="*/ 193 h 255"/>
                <a:gd name="T14" fmla="*/ 247 w 291"/>
                <a:gd name="T15" fmla="*/ 219 h 255"/>
                <a:gd name="T16" fmla="*/ 291 w 291"/>
                <a:gd name="T17" fmla="*/ 255 h 255"/>
                <a:gd name="T18" fmla="*/ 288 w 291"/>
                <a:gd name="T19" fmla="*/ 246 h 255"/>
                <a:gd name="T20" fmla="*/ 286 w 291"/>
                <a:gd name="T21" fmla="*/ 237 h 255"/>
                <a:gd name="T22" fmla="*/ 283 w 291"/>
                <a:gd name="T23" fmla="*/ 229 h 255"/>
                <a:gd name="T24" fmla="*/ 283 w 291"/>
                <a:gd name="T25" fmla="*/ 222 h 255"/>
                <a:gd name="T26" fmla="*/ 264 w 291"/>
                <a:gd name="T27" fmla="*/ 193 h 255"/>
                <a:gd name="T28" fmla="*/ 250 w 291"/>
                <a:gd name="T29" fmla="*/ 158 h 255"/>
                <a:gd name="T30" fmla="*/ 237 w 291"/>
                <a:gd name="T31" fmla="*/ 118 h 255"/>
                <a:gd name="T32" fmla="*/ 226 w 291"/>
                <a:gd name="T33" fmla="*/ 79 h 255"/>
                <a:gd name="T34" fmla="*/ 209 w 291"/>
                <a:gd name="T35" fmla="*/ 44 h 255"/>
                <a:gd name="T36" fmla="*/ 186 w 291"/>
                <a:gd name="T37" fmla="*/ 17 h 255"/>
                <a:gd name="T38" fmla="*/ 155 w 291"/>
                <a:gd name="T39" fmla="*/ 0 h 255"/>
                <a:gd name="T40" fmla="*/ 113 w 291"/>
                <a:gd name="T41" fmla="*/ 0 h 255"/>
                <a:gd name="T42" fmla="*/ 87 w 291"/>
                <a:gd name="T43" fmla="*/ 9 h 255"/>
                <a:gd name="T44" fmla="*/ 68 w 291"/>
                <a:gd name="T45" fmla="*/ 22 h 255"/>
                <a:gd name="T46" fmla="*/ 49 w 291"/>
                <a:gd name="T47" fmla="*/ 35 h 255"/>
                <a:gd name="T48" fmla="*/ 35 w 291"/>
                <a:gd name="T49" fmla="*/ 52 h 255"/>
                <a:gd name="T50" fmla="*/ 22 w 291"/>
                <a:gd name="T51" fmla="*/ 69 h 255"/>
                <a:gd name="T52" fmla="*/ 14 w 291"/>
                <a:gd name="T53" fmla="*/ 90 h 255"/>
                <a:gd name="T54" fmla="*/ 5 w 291"/>
                <a:gd name="T55" fmla="*/ 111 h 255"/>
                <a:gd name="T56" fmla="*/ 0 w 291"/>
                <a:gd name="T57" fmla="*/ 134 h 2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1"/>
                <a:gd name="T88" fmla="*/ 0 h 255"/>
                <a:gd name="T89" fmla="*/ 291 w 291"/>
                <a:gd name="T90" fmla="*/ 255 h 2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1" h="255">
                  <a:moveTo>
                    <a:pt x="0" y="134"/>
                  </a:moveTo>
                  <a:lnTo>
                    <a:pt x="34" y="142"/>
                  </a:lnTo>
                  <a:lnTo>
                    <a:pt x="69" y="148"/>
                  </a:lnTo>
                  <a:lnTo>
                    <a:pt x="103" y="154"/>
                  </a:lnTo>
                  <a:lnTo>
                    <a:pt x="137" y="163"/>
                  </a:lnTo>
                  <a:lnTo>
                    <a:pt x="171" y="175"/>
                  </a:lnTo>
                  <a:lnTo>
                    <a:pt x="209" y="193"/>
                  </a:lnTo>
                  <a:lnTo>
                    <a:pt x="247" y="219"/>
                  </a:lnTo>
                  <a:lnTo>
                    <a:pt x="291" y="255"/>
                  </a:lnTo>
                  <a:lnTo>
                    <a:pt x="288" y="246"/>
                  </a:lnTo>
                  <a:lnTo>
                    <a:pt x="286" y="237"/>
                  </a:lnTo>
                  <a:lnTo>
                    <a:pt x="283" y="229"/>
                  </a:lnTo>
                  <a:lnTo>
                    <a:pt x="283" y="222"/>
                  </a:lnTo>
                  <a:lnTo>
                    <a:pt x="264" y="193"/>
                  </a:lnTo>
                  <a:lnTo>
                    <a:pt x="250" y="158"/>
                  </a:lnTo>
                  <a:lnTo>
                    <a:pt x="237" y="118"/>
                  </a:lnTo>
                  <a:lnTo>
                    <a:pt x="226" y="79"/>
                  </a:lnTo>
                  <a:lnTo>
                    <a:pt x="209" y="44"/>
                  </a:lnTo>
                  <a:lnTo>
                    <a:pt x="186" y="17"/>
                  </a:lnTo>
                  <a:lnTo>
                    <a:pt x="155" y="0"/>
                  </a:lnTo>
                  <a:lnTo>
                    <a:pt x="113" y="0"/>
                  </a:lnTo>
                  <a:lnTo>
                    <a:pt x="87" y="9"/>
                  </a:lnTo>
                  <a:lnTo>
                    <a:pt x="68" y="22"/>
                  </a:lnTo>
                  <a:lnTo>
                    <a:pt x="49" y="35"/>
                  </a:lnTo>
                  <a:lnTo>
                    <a:pt x="35" y="52"/>
                  </a:lnTo>
                  <a:lnTo>
                    <a:pt x="22" y="69"/>
                  </a:lnTo>
                  <a:lnTo>
                    <a:pt x="14" y="90"/>
                  </a:lnTo>
                  <a:lnTo>
                    <a:pt x="5" y="111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CC2E2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94" name="Freeform 106"/>
            <p:cNvSpPr>
              <a:spLocks/>
            </p:cNvSpPr>
            <p:nvPr/>
          </p:nvSpPr>
          <p:spPr bwMode="auto">
            <a:xfrm>
              <a:off x="4915" y="2008"/>
              <a:ext cx="87" cy="116"/>
            </a:xfrm>
            <a:custGeom>
              <a:avLst/>
              <a:gdLst>
                <a:gd name="T0" fmla="*/ 0 w 262"/>
                <a:gd name="T1" fmla="*/ 122 h 231"/>
                <a:gd name="T2" fmla="*/ 31 w 262"/>
                <a:gd name="T3" fmla="*/ 128 h 231"/>
                <a:gd name="T4" fmla="*/ 62 w 262"/>
                <a:gd name="T5" fmla="*/ 135 h 231"/>
                <a:gd name="T6" fmla="*/ 92 w 262"/>
                <a:gd name="T7" fmla="*/ 140 h 231"/>
                <a:gd name="T8" fmla="*/ 123 w 262"/>
                <a:gd name="T9" fmla="*/ 148 h 231"/>
                <a:gd name="T10" fmla="*/ 152 w 262"/>
                <a:gd name="T11" fmla="*/ 157 h 231"/>
                <a:gd name="T12" fmla="*/ 186 w 262"/>
                <a:gd name="T13" fmla="*/ 174 h 231"/>
                <a:gd name="T14" fmla="*/ 221 w 262"/>
                <a:gd name="T15" fmla="*/ 197 h 231"/>
                <a:gd name="T16" fmla="*/ 262 w 262"/>
                <a:gd name="T17" fmla="*/ 231 h 231"/>
                <a:gd name="T18" fmla="*/ 261 w 262"/>
                <a:gd name="T19" fmla="*/ 224 h 231"/>
                <a:gd name="T20" fmla="*/ 260 w 262"/>
                <a:gd name="T21" fmla="*/ 216 h 231"/>
                <a:gd name="T22" fmla="*/ 257 w 262"/>
                <a:gd name="T23" fmla="*/ 208 h 231"/>
                <a:gd name="T24" fmla="*/ 255 w 262"/>
                <a:gd name="T25" fmla="*/ 200 h 231"/>
                <a:gd name="T26" fmla="*/ 237 w 262"/>
                <a:gd name="T27" fmla="*/ 174 h 231"/>
                <a:gd name="T28" fmla="*/ 224 w 262"/>
                <a:gd name="T29" fmla="*/ 143 h 231"/>
                <a:gd name="T30" fmla="*/ 213 w 262"/>
                <a:gd name="T31" fmla="*/ 106 h 231"/>
                <a:gd name="T32" fmla="*/ 203 w 262"/>
                <a:gd name="T33" fmla="*/ 72 h 231"/>
                <a:gd name="T34" fmla="*/ 188 w 262"/>
                <a:gd name="T35" fmla="*/ 39 h 231"/>
                <a:gd name="T36" fmla="*/ 168 w 262"/>
                <a:gd name="T37" fmla="*/ 15 h 231"/>
                <a:gd name="T38" fmla="*/ 140 w 262"/>
                <a:gd name="T39" fmla="*/ 0 h 231"/>
                <a:gd name="T40" fmla="*/ 102 w 262"/>
                <a:gd name="T41" fmla="*/ 0 h 231"/>
                <a:gd name="T42" fmla="*/ 78 w 262"/>
                <a:gd name="T43" fmla="*/ 8 h 231"/>
                <a:gd name="T44" fmla="*/ 59 w 262"/>
                <a:gd name="T45" fmla="*/ 20 h 231"/>
                <a:gd name="T46" fmla="*/ 42 w 262"/>
                <a:gd name="T47" fmla="*/ 32 h 231"/>
                <a:gd name="T48" fmla="*/ 31 w 262"/>
                <a:gd name="T49" fmla="*/ 47 h 231"/>
                <a:gd name="T50" fmla="*/ 20 w 262"/>
                <a:gd name="T51" fmla="*/ 62 h 231"/>
                <a:gd name="T52" fmla="*/ 13 w 262"/>
                <a:gd name="T53" fmla="*/ 80 h 231"/>
                <a:gd name="T54" fmla="*/ 4 w 262"/>
                <a:gd name="T55" fmla="*/ 100 h 231"/>
                <a:gd name="T56" fmla="*/ 0 w 262"/>
                <a:gd name="T57" fmla="*/ 122 h 23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62"/>
                <a:gd name="T88" fmla="*/ 0 h 231"/>
                <a:gd name="T89" fmla="*/ 262 w 262"/>
                <a:gd name="T90" fmla="*/ 231 h 23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62" h="231">
                  <a:moveTo>
                    <a:pt x="0" y="122"/>
                  </a:moveTo>
                  <a:lnTo>
                    <a:pt x="31" y="128"/>
                  </a:lnTo>
                  <a:lnTo>
                    <a:pt x="62" y="135"/>
                  </a:lnTo>
                  <a:lnTo>
                    <a:pt x="92" y="140"/>
                  </a:lnTo>
                  <a:lnTo>
                    <a:pt x="123" y="148"/>
                  </a:lnTo>
                  <a:lnTo>
                    <a:pt x="152" y="157"/>
                  </a:lnTo>
                  <a:lnTo>
                    <a:pt x="186" y="174"/>
                  </a:lnTo>
                  <a:lnTo>
                    <a:pt x="221" y="197"/>
                  </a:lnTo>
                  <a:lnTo>
                    <a:pt x="262" y="231"/>
                  </a:lnTo>
                  <a:lnTo>
                    <a:pt x="261" y="224"/>
                  </a:lnTo>
                  <a:lnTo>
                    <a:pt x="260" y="216"/>
                  </a:lnTo>
                  <a:lnTo>
                    <a:pt x="257" y="208"/>
                  </a:lnTo>
                  <a:lnTo>
                    <a:pt x="255" y="200"/>
                  </a:lnTo>
                  <a:lnTo>
                    <a:pt x="237" y="174"/>
                  </a:lnTo>
                  <a:lnTo>
                    <a:pt x="224" y="143"/>
                  </a:lnTo>
                  <a:lnTo>
                    <a:pt x="213" y="106"/>
                  </a:lnTo>
                  <a:lnTo>
                    <a:pt x="203" y="72"/>
                  </a:lnTo>
                  <a:lnTo>
                    <a:pt x="188" y="39"/>
                  </a:lnTo>
                  <a:lnTo>
                    <a:pt x="168" y="15"/>
                  </a:lnTo>
                  <a:lnTo>
                    <a:pt x="140" y="0"/>
                  </a:lnTo>
                  <a:lnTo>
                    <a:pt x="102" y="0"/>
                  </a:lnTo>
                  <a:lnTo>
                    <a:pt x="78" y="8"/>
                  </a:lnTo>
                  <a:lnTo>
                    <a:pt x="59" y="20"/>
                  </a:lnTo>
                  <a:lnTo>
                    <a:pt x="42" y="32"/>
                  </a:lnTo>
                  <a:lnTo>
                    <a:pt x="31" y="47"/>
                  </a:lnTo>
                  <a:lnTo>
                    <a:pt x="20" y="62"/>
                  </a:lnTo>
                  <a:lnTo>
                    <a:pt x="13" y="80"/>
                  </a:lnTo>
                  <a:lnTo>
                    <a:pt x="4" y="100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DB3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95" name="Freeform 107"/>
            <p:cNvSpPr>
              <a:spLocks/>
            </p:cNvSpPr>
            <p:nvPr/>
          </p:nvSpPr>
          <p:spPr bwMode="auto">
            <a:xfrm>
              <a:off x="4919" y="2013"/>
              <a:ext cx="79" cy="104"/>
            </a:xfrm>
            <a:custGeom>
              <a:avLst/>
              <a:gdLst>
                <a:gd name="T0" fmla="*/ 0 w 237"/>
                <a:gd name="T1" fmla="*/ 111 h 209"/>
                <a:gd name="T2" fmla="*/ 28 w 237"/>
                <a:gd name="T3" fmla="*/ 117 h 209"/>
                <a:gd name="T4" fmla="*/ 56 w 237"/>
                <a:gd name="T5" fmla="*/ 123 h 209"/>
                <a:gd name="T6" fmla="*/ 83 w 237"/>
                <a:gd name="T7" fmla="*/ 127 h 209"/>
                <a:gd name="T8" fmla="*/ 111 w 237"/>
                <a:gd name="T9" fmla="*/ 135 h 209"/>
                <a:gd name="T10" fmla="*/ 139 w 237"/>
                <a:gd name="T11" fmla="*/ 144 h 209"/>
                <a:gd name="T12" fmla="*/ 169 w 237"/>
                <a:gd name="T13" fmla="*/ 158 h 209"/>
                <a:gd name="T14" fmla="*/ 200 w 237"/>
                <a:gd name="T15" fmla="*/ 179 h 209"/>
                <a:gd name="T16" fmla="*/ 237 w 237"/>
                <a:gd name="T17" fmla="*/ 209 h 209"/>
                <a:gd name="T18" fmla="*/ 234 w 237"/>
                <a:gd name="T19" fmla="*/ 202 h 209"/>
                <a:gd name="T20" fmla="*/ 232 w 237"/>
                <a:gd name="T21" fmla="*/ 195 h 209"/>
                <a:gd name="T22" fmla="*/ 230 w 237"/>
                <a:gd name="T23" fmla="*/ 188 h 209"/>
                <a:gd name="T24" fmla="*/ 230 w 237"/>
                <a:gd name="T25" fmla="*/ 182 h 209"/>
                <a:gd name="T26" fmla="*/ 214 w 237"/>
                <a:gd name="T27" fmla="*/ 158 h 209"/>
                <a:gd name="T28" fmla="*/ 203 w 237"/>
                <a:gd name="T29" fmla="*/ 130 h 209"/>
                <a:gd name="T30" fmla="*/ 193 w 237"/>
                <a:gd name="T31" fmla="*/ 97 h 209"/>
                <a:gd name="T32" fmla="*/ 183 w 237"/>
                <a:gd name="T33" fmla="*/ 67 h 209"/>
                <a:gd name="T34" fmla="*/ 169 w 237"/>
                <a:gd name="T35" fmla="*/ 37 h 209"/>
                <a:gd name="T36" fmla="*/ 152 w 237"/>
                <a:gd name="T37" fmla="*/ 15 h 209"/>
                <a:gd name="T38" fmla="*/ 125 w 237"/>
                <a:gd name="T39" fmla="*/ 0 h 209"/>
                <a:gd name="T40" fmla="*/ 91 w 237"/>
                <a:gd name="T41" fmla="*/ 0 h 209"/>
                <a:gd name="T42" fmla="*/ 70 w 237"/>
                <a:gd name="T43" fmla="*/ 7 h 209"/>
                <a:gd name="T44" fmla="*/ 55 w 237"/>
                <a:gd name="T45" fmla="*/ 17 h 209"/>
                <a:gd name="T46" fmla="*/ 41 w 237"/>
                <a:gd name="T47" fmla="*/ 29 h 209"/>
                <a:gd name="T48" fmla="*/ 29 w 237"/>
                <a:gd name="T49" fmla="*/ 44 h 209"/>
                <a:gd name="T50" fmla="*/ 19 w 237"/>
                <a:gd name="T51" fmla="*/ 58 h 209"/>
                <a:gd name="T52" fmla="*/ 11 w 237"/>
                <a:gd name="T53" fmla="*/ 75 h 209"/>
                <a:gd name="T54" fmla="*/ 4 w 237"/>
                <a:gd name="T55" fmla="*/ 92 h 209"/>
                <a:gd name="T56" fmla="*/ 0 w 237"/>
                <a:gd name="T57" fmla="*/ 111 h 20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37"/>
                <a:gd name="T88" fmla="*/ 0 h 209"/>
                <a:gd name="T89" fmla="*/ 237 w 237"/>
                <a:gd name="T90" fmla="*/ 209 h 20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37" h="209">
                  <a:moveTo>
                    <a:pt x="0" y="111"/>
                  </a:moveTo>
                  <a:lnTo>
                    <a:pt x="28" y="117"/>
                  </a:lnTo>
                  <a:lnTo>
                    <a:pt x="56" y="123"/>
                  </a:lnTo>
                  <a:lnTo>
                    <a:pt x="83" y="127"/>
                  </a:lnTo>
                  <a:lnTo>
                    <a:pt x="111" y="135"/>
                  </a:lnTo>
                  <a:lnTo>
                    <a:pt x="139" y="144"/>
                  </a:lnTo>
                  <a:lnTo>
                    <a:pt x="169" y="158"/>
                  </a:lnTo>
                  <a:lnTo>
                    <a:pt x="200" y="179"/>
                  </a:lnTo>
                  <a:lnTo>
                    <a:pt x="237" y="209"/>
                  </a:lnTo>
                  <a:lnTo>
                    <a:pt x="234" y="202"/>
                  </a:lnTo>
                  <a:lnTo>
                    <a:pt x="232" y="195"/>
                  </a:lnTo>
                  <a:lnTo>
                    <a:pt x="230" y="188"/>
                  </a:lnTo>
                  <a:lnTo>
                    <a:pt x="230" y="182"/>
                  </a:lnTo>
                  <a:lnTo>
                    <a:pt x="214" y="158"/>
                  </a:lnTo>
                  <a:lnTo>
                    <a:pt x="203" y="130"/>
                  </a:lnTo>
                  <a:lnTo>
                    <a:pt x="193" y="97"/>
                  </a:lnTo>
                  <a:lnTo>
                    <a:pt x="183" y="67"/>
                  </a:lnTo>
                  <a:lnTo>
                    <a:pt x="169" y="37"/>
                  </a:lnTo>
                  <a:lnTo>
                    <a:pt x="152" y="15"/>
                  </a:lnTo>
                  <a:lnTo>
                    <a:pt x="125" y="0"/>
                  </a:lnTo>
                  <a:lnTo>
                    <a:pt x="91" y="0"/>
                  </a:lnTo>
                  <a:lnTo>
                    <a:pt x="70" y="7"/>
                  </a:lnTo>
                  <a:lnTo>
                    <a:pt x="55" y="17"/>
                  </a:lnTo>
                  <a:lnTo>
                    <a:pt x="41" y="29"/>
                  </a:lnTo>
                  <a:lnTo>
                    <a:pt x="29" y="44"/>
                  </a:lnTo>
                  <a:lnTo>
                    <a:pt x="19" y="58"/>
                  </a:lnTo>
                  <a:lnTo>
                    <a:pt x="11" y="75"/>
                  </a:lnTo>
                  <a:lnTo>
                    <a:pt x="4" y="92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ED4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96" name="Freeform 108"/>
            <p:cNvSpPr>
              <a:spLocks/>
            </p:cNvSpPr>
            <p:nvPr/>
          </p:nvSpPr>
          <p:spPr bwMode="auto">
            <a:xfrm>
              <a:off x="4924" y="2019"/>
              <a:ext cx="70" cy="92"/>
            </a:xfrm>
            <a:custGeom>
              <a:avLst/>
              <a:gdLst>
                <a:gd name="T0" fmla="*/ 0 w 209"/>
                <a:gd name="T1" fmla="*/ 97 h 184"/>
                <a:gd name="T2" fmla="*/ 24 w 209"/>
                <a:gd name="T3" fmla="*/ 102 h 184"/>
                <a:gd name="T4" fmla="*/ 49 w 209"/>
                <a:gd name="T5" fmla="*/ 107 h 184"/>
                <a:gd name="T6" fmla="*/ 73 w 209"/>
                <a:gd name="T7" fmla="*/ 111 h 184"/>
                <a:gd name="T8" fmla="*/ 99 w 209"/>
                <a:gd name="T9" fmla="*/ 118 h 184"/>
                <a:gd name="T10" fmla="*/ 123 w 209"/>
                <a:gd name="T11" fmla="*/ 127 h 184"/>
                <a:gd name="T12" fmla="*/ 149 w 209"/>
                <a:gd name="T13" fmla="*/ 140 h 184"/>
                <a:gd name="T14" fmla="*/ 178 w 209"/>
                <a:gd name="T15" fmla="*/ 158 h 184"/>
                <a:gd name="T16" fmla="*/ 209 w 209"/>
                <a:gd name="T17" fmla="*/ 184 h 184"/>
                <a:gd name="T18" fmla="*/ 206 w 209"/>
                <a:gd name="T19" fmla="*/ 171 h 184"/>
                <a:gd name="T20" fmla="*/ 203 w 209"/>
                <a:gd name="T21" fmla="*/ 159 h 184"/>
                <a:gd name="T22" fmla="*/ 189 w 209"/>
                <a:gd name="T23" fmla="*/ 139 h 184"/>
                <a:gd name="T24" fmla="*/ 179 w 209"/>
                <a:gd name="T25" fmla="*/ 114 h 184"/>
                <a:gd name="T26" fmla="*/ 171 w 209"/>
                <a:gd name="T27" fmla="*/ 85 h 184"/>
                <a:gd name="T28" fmla="*/ 162 w 209"/>
                <a:gd name="T29" fmla="*/ 58 h 184"/>
                <a:gd name="T30" fmla="*/ 149 w 209"/>
                <a:gd name="T31" fmla="*/ 32 h 184"/>
                <a:gd name="T32" fmla="*/ 134 w 209"/>
                <a:gd name="T33" fmla="*/ 12 h 184"/>
                <a:gd name="T34" fmla="*/ 111 w 209"/>
                <a:gd name="T35" fmla="*/ 0 h 184"/>
                <a:gd name="T36" fmla="*/ 82 w 209"/>
                <a:gd name="T37" fmla="*/ 0 h 184"/>
                <a:gd name="T38" fmla="*/ 62 w 209"/>
                <a:gd name="T39" fmla="*/ 7 h 184"/>
                <a:gd name="T40" fmla="*/ 48 w 209"/>
                <a:gd name="T41" fmla="*/ 16 h 184"/>
                <a:gd name="T42" fmla="*/ 34 w 209"/>
                <a:gd name="T43" fmla="*/ 26 h 184"/>
                <a:gd name="T44" fmla="*/ 25 w 209"/>
                <a:gd name="T45" fmla="*/ 38 h 184"/>
                <a:gd name="T46" fmla="*/ 15 w 209"/>
                <a:gd name="T47" fmla="*/ 50 h 184"/>
                <a:gd name="T48" fmla="*/ 10 w 209"/>
                <a:gd name="T49" fmla="*/ 65 h 184"/>
                <a:gd name="T50" fmla="*/ 4 w 209"/>
                <a:gd name="T51" fmla="*/ 80 h 184"/>
                <a:gd name="T52" fmla="*/ 0 w 209"/>
                <a:gd name="T53" fmla="*/ 97 h 18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9"/>
                <a:gd name="T82" fmla="*/ 0 h 184"/>
                <a:gd name="T83" fmla="*/ 209 w 209"/>
                <a:gd name="T84" fmla="*/ 184 h 18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9" h="184">
                  <a:moveTo>
                    <a:pt x="0" y="97"/>
                  </a:moveTo>
                  <a:lnTo>
                    <a:pt x="24" y="102"/>
                  </a:lnTo>
                  <a:lnTo>
                    <a:pt x="49" y="107"/>
                  </a:lnTo>
                  <a:lnTo>
                    <a:pt x="73" y="111"/>
                  </a:lnTo>
                  <a:lnTo>
                    <a:pt x="99" y="118"/>
                  </a:lnTo>
                  <a:lnTo>
                    <a:pt x="123" y="127"/>
                  </a:lnTo>
                  <a:lnTo>
                    <a:pt x="149" y="140"/>
                  </a:lnTo>
                  <a:lnTo>
                    <a:pt x="178" y="158"/>
                  </a:lnTo>
                  <a:lnTo>
                    <a:pt x="209" y="184"/>
                  </a:lnTo>
                  <a:lnTo>
                    <a:pt x="206" y="171"/>
                  </a:lnTo>
                  <a:lnTo>
                    <a:pt x="203" y="159"/>
                  </a:lnTo>
                  <a:lnTo>
                    <a:pt x="189" y="139"/>
                  </a:lnTo>
                  <a:lnTo>
                    <a:pt x="179" y="114"/>
                  </a:lnTo>
                  <a:lnTo>
                    <a:pt x="171" y="85"/>
                  </a:lnTo>
                  <a:lnTo>
                    <a:pt x="162" y="58"/>
                  </a:lnTo>
                  <a:lnTo>
                    <a:pt x="149" y="32"/>
                  </a:lnTo>
                  <a:lnTo>
                    <a:pt x="134" y="12"/>
                  </a:lnTo>
                  <a:lnTo>
                    <a:pt x="111" y="0"/>
                  </a:lnTo>
                  <a:lnTo>
                    <a:pt x="82" y="0"/>
                  </a:lnTo>
                  <a:lnTo>
                    <a:pt x="62" y="7"/>
                  </a:lnTo>
                  <a:lnTo>
                    <a:pt x="48" y="16"/>
                  </a:lnTo>
                  <a:lnTo>
                    <a:pt x="34" y="26"/>
                  </a:lnTo>
                  <a:lnTo>
                    <a:pt x="25" y="38"/>
                  </a:lnTo>
                  <a:lnTo>
                    <a:pt x="15" y="50"/>
                  </a:lnTo>
                  <a:lnTo>
                    <a:pt x="10" y="65"/>
                  </a:lnTo>
                  <a:lnTo>
                    <a:pt x="4" y="80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FF5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97" name="Freeform 109"/>
            <p:cNvSpPr>
              <a:spLocks/>
            </p:cNvSpPr>
            <p:nvPr/>
          </p:nvSpPr>
          <p:spPr bwMode="auto">
            <a:xfrm>
              <a:off x="5202" y="1975"/>
              <a:ext cx="21" cy="105"/>
            </a:xfrm>
            <a:custGeom>
              <a:avLst/>
              <a:gdLst>
                <a:gd name="T0" fmla="*/ 64 w 64"/>
                <a:gd name="T1" fmla="*/ 0 h 210"/>
                <a:gd name="T2" fmla="*/ 57 w 64"/>
                <a:gd name="T3" fmla="*/ 26 h 210"/>
                <a:gd name="T4" fmla="*/ 50 w 64"/>
                <a:gd name="T5" fmla="*/ 52 h 210"/>
                <a:gd name="T6" fmla="*/ 43 w 64"/>
                <a:gd name="T7" fmla="*/ 78 h 210"/>
                <a:gd name="T8" fmla="*/ 36 w 64"/>
                <a:gd name="T9" fmla="*/ 105 h 210"/>
                <a:gd name="T10" fmla="*/ 28 w 64"/>
                <a:gd name="T11" fmla="*/ 132 h 210"/>
                <a:gd name="T12" fmla="*/ 19 w 64"/>
                <a:gd name="T13" fmla="*/ 158 h 210"/>
                <a:gd name="T14" fmla="*/ 9 w 64"/>
                <a:gd name="T15" fmla="*/ 184 h 210"/>
                <a:gd name="T16" fmla="*/ 0 w 64"/>
                <a:gd name="T17" fmla="*/ 210 h 210"/>
                <a:gd name="T18" fmla="*/ 5 w 64"/>
                <a:gd name="T19" fmla="*/ 196 h 210"/>
                <a:gd name="T20" fmla="*/ 14 w 64"/>
                <a:gd name="T21" fmla="*/ 181 h 210"/>
                <a:gd name="T22" fmla="*/ 19 w 64"/>
                <a:gd name="T23" fmla="*/ 166 h 210"/>
                <a:gd name="T24" fmla="*/ 28 w 64"/>
                <a:gd name="T25" fmla="*/ 150 h 210"/>
                <a:gd name="T26" fmla="*/ 35 w 64"/>
                <a:gd name="T27" fmla="*/ 132 h 210"/>
                <a:gd name="T28" fmla="*/ 42 w 64"/>
                <a:gd name="T29" fmla="*/ 115 h 210"/>
                <a:gd name="T30" fmla="*/ 49 w 64"/>
                <a:gd name="T31" fmla="*/ 95 h 210"/>
                <a:gd name="T32" fmla="*/ 57 w 64"/>
                <a:gd name="T33" fmla="*/ 75 h 210"/>
                <a:gd name="T34" fmla="*/ 57 w 64"/>
                <a:gd name="T35" fmla="*/ 65 h 210"/>
                <a:gd name="T36" fmla="*/ 57 w 64"/>
                <a:gd name="T37" fmla="*/ 56 h 210"/>
                <a:gd name="T38" fmla="*/ 59 w 64"/>
                <a:gd name="T39" fmla="*/ 45 h 210"/>
                <a:gd name="T40" fmla="*/ 60 w 64"/>
                <a:gd name="T41" fmla="*/ 38 h 210"/>
                <a:gd name="T42" fmla="*/ 60 w 64"/>
                <a:gd name="T43" fmla="*/ 27 h 210"/>
                <a:gd name="T44" fmla="*/ 62 w 64"/>
                <a:gd name="T45" fmla="*/ 18 h 210"/>
                <a:gd name="T46" fmla="*/ 63 w 64"/>
                <a:gd name="T47" fmla="*/ 8 h 210"/>
                <a:gd name="T48" fmla="*/ 64 w 64"/>
                <a:gd name="T49" fmla="*/ 0 h 21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4"/>
                <a:gd name="T76" fmla="*/ 0 h 210"/>
                <a:gd name="T77" fmla="*/ 64 w 64"/>
                <a:gd name="T78" fmla="*/ 210 h 21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4" h="210">
                  <a:moveTo>
                    <a:pt x="64" y="0"/>
                  </a:moveTo>
                  <a:lnTo>
                    <a:pt x="57" y="26"/>
                  </a:lnTo>
                  <a:lnTo>
                    <a:pt x="50" y="52"/>
                  </a:lnTo>
                  <a:lnTo>
                    <a:pt x="43" y="78"/>
                  </a:lnTo>
                  <a:lnTo>
                    <a:pt x="36" y="105"/>
                  </a:lnTo>
                  <a:lnTo>
                    <a:pt x="28" y="132"/>
                  </a:lnTo>
                  <a:lnTo>
                    <a:pt x="19" y="158"/>
                  </a:lnTo>
                  <a:lnTo>
                    <a:pt x="9" y="184"/>
                  </a:lnTo>
                  <a:lnTo>
                    <a:pt x="0" y="210"/>
                  </a:lnTo>
                  <a:lnTo>
                    <a:pt x="5" y="196"/>
                  </a:lnTo>
                  <a:lnTo>
                    <a:pt x="14" y="181"/>
                  </a:lnTo>
                  <a:lnTo>
                    <a:pt x="19" y="166"/>
                  </a:lnTo>
                  <a:lnTo>
                    <a:pt x="28" y="150"/>
                  </a:lnTo>
                  <a:lnTo>
                    <a:pt x="35" y="132"/>
                  </a:lnTo>
                  <a:lnTo>
                    <a:pt x="42" y="115"/>
                  </a:lnTo>
                  <a:lnTo>
                    <a:pt x="49" y="95"/>
                  </a:lnTo>
                  <a:lnTo>
                    <a:pt x="57" y="75"/>
                  </a:lnTo>
                  <a:lnTo>
                    <a:pt x="57" y="65"/>
                  </a:lnTo>
                  <a:lnTo>
                    <a:pt x="57" y="56"/>
                  </a:lnTo>
                  <a:lnTo>
                    <a:pt x="59" y="45"/>
                  </a:lnTo>
                  <a:lnTo>
                    <a:pt x="60" y="38"/>
                  </a:lnTo>
                  <a:lnTo>
                    <a:pt x="60" y="27"/>
                  </a:lnTo>
                  <a:lnTo>
                    <a:pt x="62" y="18"/>
                  </a:lnTo>
                  <a:lnTo>
                    <a:pt x="63" y="8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A37357"/>
            </a:solidFill>
            <a:ln w="0">
              <a:solidFill>
                <a:srgbClr val="A3735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98" name="Freeform 110"/>
            <p:cNvSpPr>
              <a:spLocks/>
            </p:cNvSpPr>
            <p:nvPr/>
          </p:nvSpPr>
          <p:spPr bwMode="auto">
            <a:xfrm>
              <a:off x="5009" y="1957"/>
              <a:ext cx="19" cy="38"/>
            </a:xfrm>
            <a:custGeom>
              <a:avLst/>
              <a:gdLst>
                <a:gd name="T0" fmla="*/ 30 w 57"/>
                <a:gd name="T1" fmla="*/ 0 h 76"/>
                <a:gd name="T2" fmla="*/ 38 w 57"/>
                <a:gd name="T3" fmla="*/ 3 h 76"/>
                <a:gd name="T4" fmla="*/ 48 w 57"/>
                <a:gd name="T5" fmla="*/ 11 h 76"/>
                <a:gd name="T6" fmla="*/ 51 w 57"/>
                <a:gd name="T7" fmla="*/ 16 h 76"/>
                <a:gd name="T8" fmla="*/ 54 w 57"/>
                <a:gd name="T9" fmla="*/ 23 h 76"/>
                <a:gd name="T10" fmla="*/ 55 w 57"/>
                <a:gd name="T11" fmla="*/ 30 h 76"/>
                <a:gd name="T12" fmla="*/ 57 w 57"/>
                <a:gd name="T13" fmla="*/ 38 h 76"/>
                <a:gd name="T14" fmla="*/ 55 w 57"/>
                <a:gd name="T15" fmla="*/ 45 h 76"/>
                <a:gd name="T16" fmla="*/ 54 w 57"/>
                <a:gd name="T17" fmla="*/ 53 h 76"/>
                <a:gd name="T18" fmla="*/ 51 w 57"/>
                <a:gd name="T19" fmla="*/ 58 h 76"/>
                <a:gd name="T20" fmla="*/ 48 w 57"/>
                <a:gd name="T21" fmla="*/ 64 h 76"/>
                <a:gd name="T22" fmla="*/ 38 w 57"/>
                <a:gd name="T23" fmla="*/ 72 h 76"/>
                <a:gd name="T24" fmla="*/ 30 w 57"/>
                <a:gd name="T25" fmla="*/ 76 h 76"/>
                <a:gd name="T26" fmla="*/ 17 w 57"/>
                <a:gd name="T27" fmla="*/ 72 h 76"/>
                <a:gd name="T28" fmla="*/ 9 w 57"/>
                <a:gd name="T29" fmla="*/ 64 h 76"/>
                <a:gd name="T30" fmla="*/ 4 w 57"/>
                <a:gd name="T31" fmla="*/ 58 h 76"/>
                <a:gd name="T32" fmla="*/ 2 w 57"/>
                <a:gd name="T33" fmla="*/ 53 h 76"/>
                <a:gd name="T34" fmla="*/ 0 w 57"/>
                <a:gd name="T35" fmla="*/ 45 h 76"/>
                <a:gd name="T36" fmla="*/ 0 w 57"/>
                <a:gd name="T37" fmla="*/ 38 h 76"/>
                <a:gd name="T38" fmla="*/ 0 w 57"/>
                <a:gd name="T39" fmla="*/ 30 h 76"/>
                <a:gd name="T40" fmla="*/ 2 w 57"/>
                <a:gd name="T41" fmla="*/ 23 h 76"/>
                <a:gd name="T42" fmla="*/ 4 w 57"/>
                <a:gd name="T43" fmla="*/ 16 h 76"/>
                <a:gd name="T44" fmla="*/ 9 w 57"/>
                <a:gd name="T45" fmla="*/ 11 h 76"/>
                <a:gd name="T46" fmla="*/ 17 w 57"/>
                <a:gd name="T47" fmla="*/ 3 h 76"/>
                <a:gd name="T48" fmla="*/ 30 w 57"/>
                <a:gd name="T49" fmla="*/ 0 h 7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7"/>
                <a:gd name="T76" fmla="*/ 0 h 76"/>
                <a:gd name="T77" fmla="*/ 57 w 57"/>
                <a:gd name="T78" fmla="*/ 76 h 7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7" h="76">
                  <a:moveTo>
                    <a:pt x="30" y="0"/>
                  </a:moveTo>
                  <a:lnTo>
                    <a:pt x="38" y="3"/>
                  </a:lnTo>
                  <a:lnTo>
                    <a:pt x="48" y="11"/>
                  </a:lnTo>
                  <a:lnTo>
                    <a:pt x="51" y="16"/>
                  </a:lnTo>
                  <a:lnTo>
                    <a:pt x="54" y="23"/>
                  </a:lnTo>
                  <a:lnTo>
                    <a:pt x="55" y="30"/>
                  </a:lnTo>
                  <a:lnTo>
                    <a:pt x="57" y="38"/>
                  </a:lnTo>
                  <a:lnTo>
                    <a:pt x="55" y="45"/>
                  </a:lnTo>
                  <a:lnTo>
                    <a:pt x="54" y="53"/>
                  </a:lnTo>
                  <a:lnTo>
                    <a:pt x="51" y="58"/>
                  </a:lnTo>
                  <a:lnTo>
                    <a:pt x="48" y="64"/>
                  </a:lnTo>
                  <a:lnTo>
                    <a:pt x="38" y="72"/>
                  </a:lnTo>
                  <a:lnTo>
                    <a:pt x="30" y="76"/>
                  </a:lnTo>
                  <a:lnTo>
                    <a:pt x="17" y="72"/>
                  </a:lnTo>
                  <a:lnTo>
                    <a:pt x="9" y="64"/>
                  </a:lnTo>
                  <a:lnTo>
                    <a:pt x="4" y="58"/>
                  </a:lnTo>
                  <a:lnTo>
                    <a:pt x="2" y="53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2" y="23"/>
                  </a:lnTo>
                  <a:lnTo>
                    <a:pt x="4" y="16"/>
                  </a:lnTo>
                  <a:lnTo>
                    <a:pt x="9" y="11"/>
                  </a:lnTo>
                  <a:lnTo>
                    <a:pt x="17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99" name="Freeform 111"/>
            <p:cNvSpPr>
              <a:spLocks/>
            </p:cNvSpPr>
            <p:nvPr/>
          </p:nvSpPr>
          <p:spPr bwMode="auto">
            <a:xfrm>
              <a:off x="4811" y="1910"/>
              <a:ext cx="19" cy="36"/>
            </a:xfrm>
            <a:custGeom>
              <a:avLst/>
              <a:gdLst>
                <a:gd name="T0" fmla="*/ 29 w 57"/>
                <a:gd name="T1" fmla="*/ 0 h 73"/>
                <a:gd name="T2" fmla="*/ 38 w 57"/>
                <a:gd name="T3" fmla="*/ 3 h 73"/>
                <a:gd name="T4" fmla="*/ 48 w 57"/>
                <a:gd name="T5" fmla="*/ 11 h 73"/>
                <a:gd name="T6" fmla="*/ 51 w 57"/>
                <a:gd name="T7" fmla="*/ 15 h 73"/>
                <a:gd name="T8" fmla="*/ 54 w 57"/>
                <a:gd name="T9" fmla="*/ 22 h 73"/>
                <a:gd name="T10" fmla="*/ 55 w 57"/>
                <a:gd name="T11" fmla="*/ 29 h 73"/>
                <a:gd name="T12" fmla="*/ 57 w 57"/>
                <a:gd name="T13" fmla="*/ 38 h 73"/>
                <a:gd name="T14" fmla="*/ 54 w 57"/>
                <a:gd name="T15" fmla="*/ 51 h 73"/>
                <a:gd name="T16" fmla="*/ 48 w 57"/>
                <a:gd name="T17" fmla="*/ 63 h 73"/>
                <a:gd name="T18" fmla="*/ 38 w 57"/>
                <a:gd name="T19" fmla="*/ 69 h 73"/>
                <a:gd name="T20" fmla="*/ 29 w 57"/>
                <a:gd name="T21" fmla="*/ 73 h 73"/>
                <a:gd name="T22" fmla="*/ 16 w 57"/>
                <a:gd name="T23" fmla="*/ 69 h 73"/>
                <a:gd name="T24" fmla="*/ 7 w 57"/>
                <a:gd name="T25" fmla="*/ 63 h 73"/>
                <a:gd name="T26" fmla="*/ 2 w 57"/>
                <a:gd name="T27" fmla="*/ 51 h 73"/>
                <a:gd name="T28" fmla="*/ 0 w 57"/>
                <a:gd name="T29" fmla="*/ 38 h 73"/>
                <a:gd name="T30" fmla="*/ 0 w 57"/>
                <a:gd name="T31" fmla="*/ 29 h 73"/>
                <a:gd name="T32" fmla="*/ 2 w 57"/>
                <a:gd name="T33" fmla="*/ 22 h 73"/>
                <a:gd name="T34" fmla="*/ 3 w 57"/>
                <a:gd name="T35" fmla="*/ 15 h 73"/>
                <a:gd name="T36" fmla="*/ 7 w 57"/>
                <a:gd name="T37" fmla="*/ 11 h 73"/>
                <a:gd name="T38" fmla="*/ 16 w 57"/>
                <a:gd name="T39" fmla="*/ 3 h 73"/>
                <a:gd name="T40" fmla="*/ 29 w 57"/>
                <a:gd name="T41" fmla="*/ 0 h 7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73"/>
                <a:gd name="T65" fmla="*/ 57 w 57"/>
                <a:gd name="T66" fmla="*/ 73 h 7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73">
                  <a:moveTo>
                    <a:pt x="29" y="0"/>
                  </a:moveTo>
                  <a:lnTo>
                    <a:pt x="38" y="3"/>
                  </a:lnTo>
                  <a:lnTo>
                    <a:pt x="48" y="11"/>
                  </a:lnTo>
                  <a:lnTo>
                    <a:pt x="51" y="15"/>
                  </a:lnTo>
                  <a:lnTo>
                    <a:pt x="54" y="22"/>
                  </a:lnTo>
                  <a:lnTo>
                    <a:pt x="55" y="29"/>
                  </a:lnTo>
                  <a:lnTo>
                    <a:pt x="57" y="38"/>
                  </a:lnTo>
                  <a:lnTo>
                    <a:pt x="54" y="51"/>
                  </a:lnTo>
                  <a:lnTo>
                    <a:pt x="48" y="63"/>
                  </a:lnTo>
                  <a:lnTo>
                    <a:pt x="38" y="69"/>
                  </a:lnTo>
                  <a:lnTo>
                    <a:pt x="29" y="73"/>
                  </a:lnTo>
                  <a:lnTo>
                    <a:pt x="16" y="69"/>
                  </a:lnTo>
                  <a:lnTo>
                    <a:pt x="7" y="63"/>
                  </a:lnTo>
                  <a:lnTo>
                    <a:pt x="2" y="51"/>
                  </a:lnTo>
                  <a:lnTo>
                    <a:pt x="0" y="38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3" y="15"/>
                  </a:lnTo>
                  <a:lnTo>
                    <a:pt x="7" y="11"/>
                  </a:lnTo>
                  <a:lnTo>
                    <a:pt x="16" y="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400" name="Freeform 112"/>
            <p:cNvSpPr>
              <a:spLocks/>
            </p:cNvSpPr>
            <p:nvPr/>
          </p:nvSpPr>
          <p:spPr bwMode="auto">
            <a:xfrm>
              <a:off x="4905" y="2025"/>
              <a:ext cx="83" cy="115"/>
            </a:xfrm>
            <a:custGeom>
              <a:avLst/>
              <a:gdLst>
                <a:gd name="T0" fmla="*/ 92 w 249"/>
                <a:gd name="T1" fmla="*/ 0 h 230"/>
                <a:gd name="T2" fmla="*/ 140 w 249"/>
                <a:gd name="T3" fmla="*/ 4 h 230"/>
                <a:gd name="T4" fmla="*/ 174 w 249"/>
                <a:gd name="T5" fmla="*/ 17 h 230"/>
                <a:gd name="T6" fmla="*/ 194 w 249"/>
                <a:gd name="T7" fmla="*/ 37 h 230"/>
                <a:gd name="T8" fmla="*/ 208 w 249"/>
                <a:gd name="T9" fmla="*/ 62 h 230"/>
                <a:gd name="T10" fmla="*/ 215 w 249"/>
                <a:gd name="T11" fmla="*/ 88 h 230"/>
                <a:gd name="T12" fmla="*/ 223 w 249"/>
                <a:gd name="T13" fmla="*/ 115 h 230"/>
                <a:gd name="T14" fmla="*/ 232 w 249"/>
                <a:gd name="T15" fmla="*/ 141 h 230"/>
                <a:gd name="T16" fmla="*/ 249 w 249"/>
                <a:gd name="T17" fmla="*/ 166 h 230"/>
                <a:gd name="T18" fmla="*/ 228 w 249"/>
                <a:gd name="T19" fmla="*/ 160 h 230"/>
                <a:gd name="T20" fmla="*/ 211 w 249"/>
                <a:gd name="T21" fmla="*/ 153 h 230"/>
                <a:gd name="T22" fmla="*/ 196 w 249"/>
                <a:gd name="T23" fmla="*/ 146 h 230"/>
                <a:gd name="T24" fmla="*/ 185 w 249"/>
                <a:gd name="T25" fmla="*/ 141 h 230"/>
                <a:gd name="T26" fmla="*/ 174 w 249"/>
                <a:gd name="T27" fmla="*/ 135 h 230"/>
                <a:gd name="T28" fmla="*/ 164 w 249"/>
                <a:gd name="T29" fmla="*/ 132 h 230"/>
                <a:gd name="T30" fmla="*/ 154 w 249"/>
                <a:gd name="T31" fmla="*/ 132 h 230"/>
                <a:gd name="T32" fmla="*/ 146 w 249"/>
                <a:gd name="T33" fmla="*/ 136 h 230"/>
                <a:gd name="T34" fmla="*/ 136 w 249"/>
                <a:gd name="T35" fmla="*/ 143 h 230"/>
                <a:gd name="T36" fmla="*/ 130 w 249"/>
                <a:gd name="T37" fmla="*/ 154 h 230"/>
                <a:gd name="T38" fmla="*/ 126 w 249"/>
                <a:gd name="T39" fmla="*/ 167 h 230"/>
                <a:gd name="T40" fmla="*/ 122 w 249"/>
                <a:gd name="T41" fmla="*/ 184 h 230"/>
                <a:gd name="T42" fmla="*/ 116 w 249"/>
                <a:gd name="T43" fmla="*/ 199 h 230"/>
                <a:gd name="T44" fmla="*/ 109 w 249"/>
                <a:gd name="T45" fmla="*/ 213 h 230"/>
                <a:gd name="T46" fmla="*/ 98 w 249"/>
                <a:gd name="T47" fmla="*/ 224 h 230"/>
                <a:gd name="T48" fmla="*/ 84 w 249"/>
                <a:gd name="T49" fmla="*/ 230 h 230"/>
                <a:gd name="T50" fmla="*/ 43 w 249"/>
                <a:gd name="T51" fmla="*/ 209 h 230"/>
                <a:gd name="T52" fmla="*/ 16 w 249"/>
                <a:gd name="T53" fmla="*/ 182 h 230"/>
                <a:gd name="T54" fmla="*/ 2 w 249"/>
                <a:gd name="T55" fmla="*/ 148 h 230"/>
                <a:gd name="T56" fmla="*/ 0 w 249"/>
                <a:gd name="T57" fmla="*/ 114 h 230"/>
                <a:gd name="T58" fmla="*/ 9 w 249"/>
                <a:gd name="T59" fmla="*/ 77 h 230"/>
                <a:gd name="T60" fmla="*/ 28 w 249"/>
                <a:gd name="T61" fmla="*/ 45 h 230"/>
                <a:gd name="T62" fmla="*/ 55 w 249"/>
                <a:gd name="T63" fmla="*/ 19 h 230"/>
                <a:gd name="T64" fmla="*/ 92 w 249"/>
                <a:gd name="T65" fmla="*/ 0 h 23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49"/>
                <a:gd name="T100" fmla="*/ 0 h 230"/>
                <a:gd name="T101" fmla="*/ 249 w 249"/>
                <a:gd name="T102" fmla="*/ 230 h 23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49" h="230">
                  <a:moveTo>
                    <a:pt x="92" y="0"/>
                  </a:moveTo>
                  <a:lnTo>
                    <a:pt x="140" y="4"/>
                  </a:lnTo>
                  <a:lnTo>
                    <a:pt x="174" y="17"/>
                  </a:lnTo>
                  <a:lnTo>
                    <a:pt x="194" y="37"/>
                  </a:lnTo>
                  <a:lnTo>
                    <a:pt x="208" y="62"/>
                  </a:lnTo>
                  <a:lnTo>
                    <a:pt x="215" y="88"/>
                  </a:lnTo>
                  <a:lnTo>
                    <a:pt x="223" y="115"/>
                  </a:lnTo>
                  <a:lnTo>
                    <a:pt x="232" y="141"/>
                  </a:lnTo>
                  <a:lnTo>
                    <a:pt x="249" y="166"/>
                  </a:lnTo>
                  <a:lnTo>
                    <a:pt x="228" y="160"/>
                  </a:lnTo>
                  <a:lnTo>
                    <a:pt x="211" y="153"/>
                  </a:lnTo>
                  <a:lnTo>
                    <a:pt x="196" y="146"/>
                  </a:lnTo>
                  <a:lnTo>
                    <a:pt x="185" y="141"/>
                  </a:lnTo>
                  <a:lnTo>
                    <a:pt x="174" y="135"/>
                  </a:lnTo>
                  <a:lnTo>
                    <a:pt x="164" y="132"/>
                  </a:lnTo>
                  <a:lnTo>
                    <a:pt x="154" y="132"/>
                  </a:lnTo>
                  <a:lnTo>
                    <a:pt x="146" y="136"/>
                  </a:lnTo>
                  <a:lnTo>
                    <a:pt x="136" y="143"/>
                  </a:lnTo>
                  <a:lnTo>
                    <a:pt x="130" y="154"/>
                  </a:lnTo>
                  <a:lnTo>
                    <a:pt x="126" y="167"/>
                  </a:lnTo>
                  <a:lnTo>
                    <a:pt x="122" y="184"/>
                  </a:lnTo>
                  <a:lnTo>
                    <a:pt x="116" y="199"/>
                  </a:lnTo>
                  <a:lnTo>
                    <a:pt x="109" y="213"/>
                  </a:lnTo>
                  <a:lnTo>
                    <a:pt x="98" y="224"/>
                  </a:lnTo>
                  <a:lnTo>
                    <a:pt x="84" y="230"/>
                  </a:lnTo>
                  <a:lnTo>
                    <a:pt x="43" y="209"/>
                  </a:lnTo>
                  <a:lnTo>
                    <a:pt x="16" y="182"/>
                  </a:lnTo>
                  <a:lnTo>
                    <a:pt x="2" y="148"/>
                  </a:lnTo>
                  <a:lnTo>
                    <a:pt x="0" y="114"/>
                  </a:lnTo>
                  <a:lnTo>
                    <a:pt x="9" y="77"/>
                  </a:lnTo>
                  <a:lnTo>
                    <a:pt x="28" y="45"/>
                  </a:lnTo>
                  <a:lnTo>
                    <a:pt x="55" y="19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EB2E2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01" name="Freeform 113"/>
            <p:cNvSpPr>
              <a:spLocks/>
            </p:cNvSpPr>
            <p:nvPr/>
          </p:nvSpPr>
          <p:spPr bwMode="auto">
            <a:xfrm>
              <a:off x="4911" y="2026"/>
              <a:ext cx="74" cy="105"/>
            </a:xfrm>
            <a:custGeom>
              <a:avLst/>
              <a:gdLst>
                <a:gd name="T0" fmla="*/ 91 w 222"/>
                <a:gd name="T1" fmla="*/ 0 h 210"/>
                <a:gd name="T2" fmla="*/ 129 w 222"/>
                <a:gd name="T3" fmla="*/ 2 h 210"/>
                <a:gd name="T4" fmla="*/ 157 w 222"/>
                <a:gd name="T5" fmla="*/ 14 h 210"/>
                <a:gd name="T6" fmla="*/ 175 w 222"/>
                <a:gd name="T7" fmla="*/ 30 h 210"/>
                <a:gd name="T8" fmla="*/ 188 w 222"/>
                <a:gd name="T9" fmla="*/ 52 h 210"/>
                <a:gd name="T10" fmla="*/ 195 w 222"/>
                <a:gd name="T11" fmla="*/ 74 h 210"/>
                <a:gd name="T12" fmla="*/ 202 w 222"/>
                <a:gd name="T13" fmla="*/ 99 h 210"/>
                <a:gd name="T14" fmla="*/ 209 w 222"/>
                <a:gd name="T15" fmla="*/ 122 h 210"/>
                <a:gd name="T16" fmla="*/ 222 w 222"/>
                <a:gd name="T17" fmla="*/ 146 h 210"/>
                <a:gd name="T18" fmla="*/ 203 w 222"/>
                <a:gd name="T19" fmla="*/ 141 h 210"/>
                <a:gd name="T20" fmla="*/ 188 w 222"/>
                <a:gd name="T21" fmla="*/ 137 h 210"/>
                <a:gd name="T22" fmla="*/ 174 w 222"/>
                <a:gd name="T23" fmla="*/ 133 h 210"/>
                <a:gd name="T24" fmla="*/ 161 w 222"/>
                <a:gd name="T25" fmla="*/ 130 h 210"/>
                <a:gd name="T26" fmla="*/ 148 w 222"/>
                <a:gd name="T27" fmla="*/ 126 h 210"/>
                <a:gd name="T28" fmla="*/ 139 w 222"/>
                <a:gd name="T29" fmla="*/ 126 h 210"/>
                <a:gd name="T30" fmla="*/ 130 w 222"/>
                <a:gd name="T31" fmla="*/ 126 h 210"/>
                <a:gd name="T32" fmla="*/ 122 w 222"/>
                <a:gd name="T33" fmla="*/ 131 h 210"/>
                <a:gd name="T34" fmla="*/ 113 w 222"/>
                <a:gd name="T35" fmla="*/ 137 h 210"/>
                <a:gd name="T36" fmla="*/ 109 w 222"/>
                <a:gd name="T37" fmla="*/ 146 h 210"/>
                <a:gd name="T38" fmla="*/ 105 w 222"/>
                <a:gd name="T39" fmla="*/ 158 h 210"/>
                <a:gd name="T40" fmla="*/ 102 w 222"/>
                <a:gd name="T41" fmla="*/ 171 h 210"/>
                <a:gd name="T42" fmla="*/ 96 w 222"/>
                <a:gd name="T43" fmla="*/ 182 h 210"/>
                <a:gd name="T44" fmla="*/ 91 w 222"/>
                <a:gd name="T45" fmla="*/ 195 h 210"/>
                <a:gd name="T46" fmla="*/ 81 w 222"/>
                <a:gd name="T47" fmla="*/ 203 h 210"/>
                <a:gd name="T48" fmla="*/ 69 w 222"/>
                <a:gd name="T49" fmla="*/ 210 h 210"/>
                <a:gd name="T50" fmla="*/ 31 w 222"/>
                <a:gd name="T51" fmla="*/ 189 h 210"/>
                <a:gd name="T52" fmla="*/ 10 w 222"/>
                <a:gd name="T53" fmla="*/ 163 h 210"/>
                <a:gd name="T54" fmla="*/ 0 w 222"/>
                <a:gd name="T55" fmla="*/ 131 h 210"/>
                <a:gd name="T56" fmla="*/ 3 w 222"/>
                <a:gd name="T57" fmla="*/ 99 h 210"/>
                <a:gd name="T58" fmla="*/ 13 w 222"/>
                <a:gd name="T59" fmla="*/ 66 h 210"/>
                <a:gd name="T60" fmla="*/ 33 w 222"/>
                <a:gd name="T61" fmla="*/ 37 h 210"/>
                <a:gd name="T62" fmla="*/ 58 w 222"/>
                <a:gd name="T63" fmla="*/ 14 h 210"/>
                <a:gd name="T64" fmla="*/ 91 w 222"/>
                <a:gd name="T65" fmla="*/ 0 h 21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2"/>
                <a:gd name="T100" fmla="*/ 0 h 210"/>
                <a:gd name="T101" fmla="*/ 222 w 222"/>
                <a:gd name="T102" fmla="*/ 210 h 21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2" h="210">
                  <a:moveTo>
                    <a:pt x="91" y="0"/>
                  </a:moveTo>
                  <a:lnTo>
                    <a:pt x="129" y="2"/>
                  </a:lnTo>
                  <a:lnTo>
                    <a:pt x="157" y="14"/>
                  </a:lnTo>
                  <a:lnTo>
                    <a:pt x="175" y="30"/>
                  </a:lnTo>
                  <a:lnTo>
                    <a:pt x="188" y="52"/>
                  </a:lnTo>
                  <a:lnTo>
                    <a:pt x="195" y="74"/>
                  </a:lnTo>
                  <a:lnTo>
                    <a:pt x="202" y="99"/>
                  </a:lnTo>
                  <a:lnTo>
                    <a:pt x="209" y="122"/>
                  </a:lnTo>
                  <a:lnTo>
                    <a:pt x="222" y="146"/>
                  </a:lnTo>
                  <a:lnTo>
                    <a:pt x="203" y="141"/>
                  </a:lnTo>
                  <a:lnTo>
                    <a:pt x="188" y="137"/>
                  </a:lnTo>
                  <a:lnTo>
                    <a:pt x="174" y="133"/>
                  </a:lnTo>
                  <a:lnTo>
                    <a:pt x="161" y="130"/>
                  </a:lnTo>
                  <a:lnTo>
                    <a:pt x="148" y="126"/>
                  </a:lnTo>
                  <a:lnTo>
                    <a:pt x="139" y="126"/>
                  </a:lnTo>
                  <a:lnTo>
                    <a:pt x="130" y="126"/>
                  </a:lnTo>
                  <a:lnTo>
                    <a:pt x="122" y="131"/>
                  </a:lnTo>
                  <a:lnTo>
                    <a:pt x="113" y="137"/>
                  </a:lnTo>
                  <a:lnTo>
                    <a:pt x="109" y="146"/>
                  </a:lnTo>
                  <a:lnTo>
                    <a:pt x="105" y="158"/>
                  </a:lnTo>
                  <a:lnTo>
                    <a:pt x="102" y="171"/>
                  </a:lnTo>
                  <a:lnTo>
                    <a:pt x="96" y="182"/>
                  </a:lnTo>
                  <a:lnTo>
                    <a:pt x="91" y="195"/>
                  </a:lnTo>
                  <a:lnTo>
                    <a:pt x="81" y="203"/>
                  </a:lnTo>
                  <a:lnTo>
                    <a:pt x="69" y="210"/>
                  </a:lnTo>
                  <a:lnTo>
                    <a:pt x="31" y="189"/>
                  </a:lnTo>
                  <a:lnTo>
                    <a:pt x="10" y="163"/>
                  </a:lnTo>
                  <a:lnTo>
                    <a:pt x="0" y="131"/>
                  </a:lnTo>
                  <a:lnTo>
                    <a:pt x="3" y="99"/>
                  </a:lnTo>
                  <a:lnTo>
                    <a:pt x="13" y="66"/>
                  </a:lnTo>
                  <a:lnTo>
                    <a:pt x="33" y="37"/>
                  </a:lnTo>
                  <a:lnTo>
                    <a:pt x="58" y="14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0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402" name="Freeform 114"/>
            <p:cNvSpPr>
              <a:spLocks/>
            </p:cNvSpPr>
            <p:nvPr/>
          </p:nvSpPr>
          <p:spPr bwMode="auto">
            <a:xfrm>
              <a:off x="4915" y="2027"/>
              <a:ext cx="67" cy="95"/>
            </a:xfrm>
            <a:custGeom>
              <a:avLst/>
              <a:gdLst>
                <a:gd name="T0" fmla="*/ 95 w 199"/>
                <a:gd name="T1" fmla="*/ 0 h 191"/>
                <a:gd name="T2" fmla="*/ 122 w 199"/>
                <a:gd name="T3" fmla="*/ 1 h 191"/>
                <a:gd name="T4" fmla="*/ 143 w 199"/>
                <a:gd name="T5" fmla="*/ 11 h 191"/>
                <a:gd name="T6" fmla="*/ 158 w 199"/>
                <a:gd name="T7" fmla="*/ 22 h 191"/>
                <a:gd name="T8" fmla="*/ 171 w 199"/>
                <a:gd name="T9" fmla="*/ 41 h 191"/>
                <a:gd name="T10" fmla="*/ 178 w 199"/>
                <a:gd name="T11" fmla="*/ 60 h 191"/>
                <a:gd name="T12" fmla="*/ 185 w 199"/>
                <a:gd name="T13" fmla="*/ 82 h 191"/>
                <a:gd name="T14" fmla="*/ 191 w 199"/>
                <a:gd name="T15" fmla="*/ 103 h 191"/>
                <a:gd name="T16" fmla="*/ 199 w 199"/>
                <a:gd name="T17" fmla="*/ 126 h 191"/>
                <a:gd name="T18" fmla="*/ 184 w 199"/>
                <a:gd name="T19" fmla="*/ 122 h 191"/>
                <a:gd name="T20" fmla="*/ 170 w 199"/>
                <a:gd name="T21" fmla="*/ 120 h 191"/>
                <a:gd name="T22" fmla="*/ 156 w 199"/>
                <a:gd name="T23" fmla="*/ 119 h 191"/>
                <a:gd name="T24" fmla="*/ 143 w 199"/>
                <a:gd name="T25" fmla="*/ 119 h 191"/>
                <a:gd name="T26" fmla="*/ 129 w 199"/>
                <a:gd name="T27" fmla="*/ 119 h 191"/>
                <a:gd name="T28" fmla="*/ 117 w 199"/>
                <a:gd name="T29" fmla="*/ 120 h 191"/>
                <a:gd name="T30" fmla="*/ 108 w 199"/>
                <a:gd name="T31" fmla="*/ 122 h 191"/>
                <a:gd name="T32" fmla="*/ 101 w 199"/>
                <a:gd name="T33" fmla="*/ 126 h 191"/>
                <a:gd name="T34" fmla="*/ 93 w 199"/>
                <a:gd name="T35" fmla="*/ 129 h 191"/>
                <a:gd name="T36" fmla="*/ 89 w 199"/>
                <a:gd name="T37" fmla="*/ 137 h 191"/>
                <a:gd name="T38" fmla="*/ 85 w 199"/>
                <a:gd name="T39" fmla="*/ 146 h 191"/>
                <a:gd name="T40" fmla="*/ 84 w 199"/>
                <a:gd name="T41" fmla="*/ 158 h 191"/>
                <a:gd name="T42" fmla="*/ 79 w 199"/>
                <a:gd name="T43" fmla="*/ 167 h 191"/>
                <a:gd name="T44" fmla="*/ 75 w 199"/>
                <a:gd name="T45" fmla="*/ 178 h 191"/>
                <a:gd name="T46" fmla="*/ 68 w 199"/>
                <a:gd name="T47" fmla="*/ 186 h 191"/>
                <a:gd name="T48" fmla="*/ 60 w 199"/>
                <a:gd name="T49" fmla="*/ 191 h 191"/>
                <a:gd name="T50" fmla="*/ 24 w 199"/>
                <a:gd name="T51" fmla="*/ 171 h 191"/>
                <a:gd name="T52" fmla="*/ 6 w 199"/>
                <a:gd name="T53" fmla="*/ 145 h 191"/>
                <a:gd name="T54" fmla="*/ 0 w 199"/>
                <a:gd name="T55" fmla="*/ 115 h 191"/>
                <a:gd name="T56" fmla="*/ 7 w 199"/>
                <a:gd name="T57" fmla="*/ 85 h 191"/>
                <a:gd name="T58" fmla="*/ 20 w 199"/>
                <a:gd name="T59" fmla="*/ 55 h 191"/>
                <a:gd name="T60" fmla="*/ 41 w 199"/>
                <a:gd name="T61" fmla="*/ 29 h 191"/>
                <a:gd name="T62" fmla="*/ 67 w 199"/>
                <a:gd name="T63" fmla="*/ 9 h 191"/>
                <a:gd name="T64" fmla="*/ 95 w 199"/>
                <a:gd name="T65" fmla="*/ 0 h 1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"/>
                <a:gd name="T100" fmla="*/ 0 h 191"/>
                <a:gd name="T101" fmla="*/ 199 w 199"/>
                <a:gd name="T102" fmla="*/ 191 h 19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" h="191">
                  <a:moveTo>
                    <a:pt x="95" y="0"/>
                  </a:moveTo>
                  <a:lnTo>
                    <a:pt x="122" y="1"/>
                  </a:lnTo>
                  <a:lnTo>
                    <a:pt x="143" y="11"/>
                  </a:lnTo>
                  <a:lnTo>
                    <a:pt x="158" y="22"/>
                  </a:lnTo>
                  <a:lnTo>
                    <a:pt x="171" y="41"/>
                  </a:lnTo>
                  <a:lnTo>
                    <a:pt x="178" y="60"/>
                  </a:lnTo>
                  <a:lnTo>
                    <a:pt x="185" y="82"/>
                  </a:lnTo>
                  <a:lnTo>
                    <a:pt x="191" y="103"/>
                  </a:lnTo>
                  <a:lnTo>
                    <a:pt x="199" y="126"/>
                  </a:lnTo>
                  <a:lnTo>
                    <a:pt x="184" y="122"/>
                  </a:lnTo>
                  <a:lnTo>
                    <a:pt x="170" y="120"/>
                  </a:lnTo>
                  <a:lnTo>
                    <a:pt x="156" y="119"/>
                  </a:lnTo>
                  <a:lnTo>
                    <a:pt x="143" y="119"/>
                  </a:lnTo>
                  <a:lnTo>
                    <a:pt x="129" y="119"/>
                  </a:lnTo>
                  <a:lnTo>
                    <a:pt x="117" y="120"/>
                  </a:lnTo>
                  <a:lnTo>
                    <a:pt x="108" y="122"/>
                  </a:lnTo>
                  <a:lnTo>
                    <a:pt x="101" y="126"/>
                  </a:lnTo>
                  <a:lnTo>
                    <a:pt x="93" y="129"/>
                  </a:lnTo>
                  <a:lnTo>
                    <a:pt x="89" y="137"/>
                  </a:lnTo>
                  <a:lnTo>
                    <a:pt x="85" y="146"/>
                  </a:lnTo>
                  <a:lnTo>
                    <a:pt x="84" y="158"/>
                  </a:lnTo>
                  <a:lnTo>
                    <a:pt x="79" y="167"/>
                  </a:lnTo>
                  <a:lnTo>
                    <a:pt x="75" y="178"/>
                  </a:lnTo>
                  <a:lnTo>
                    <a:pt x="68" y="186"/>
                  </a:lnTo>
                  <a:lnTo>
                    <a:pt x="60" y="191"/>
                  </a:lnTo>
                  <a:lnTo>
                    <a:pt x="24" y="171"/>
                  </a:lnTo>
                  <a:lnTo>
                    <a:pt x="6" y="145"/>
                  </a:lnTo>
                  <a:lnTo>
                    <a:pt x="0" y="115"/>
                  </a:lnTo>
                  <a:lnTo>
                    <a:pt x="7" y="85"/>
                  </a:lnTo>
                  <a:lnTo>
                    <a:pt x="20" y="55"/>
                  </a:lnTo>
                  <a:lnTo>
                    <a:pt x="41" y="29"/>
                  </a:lnTo>
                  <a:lnTo>
                    <a:pt x="67" y="9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7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403" name="Freeform 115"/>
            <p:cNvSpPr>
              <a:spLocks/>
            </p:cNvSpPr>
            <p:nvPr/>
          </p:nvSpPr>
          <p:spPr bwMode="auto">
            <a:xfrm>
              <a:off x="4920" y="2027"/>
              <a:ext cx="59" cy="85"/>
            </a:xfrm>
            <a:custGeom>
              <a:avLst/>
              <a:gdLst>
                <a:gd name="T0" fmla="*/ 96 w 178"/>
                <a:gd name="T1" fmla="*/ 0 h 170"/>
                <a:gd name="T2" fmla="*/ 113 w 178"/>
                <a:gd name="T3" fmla="*/ 0 h 170"/>
                <a:gd name="T4" fmla="*/ 130 w 178"/>
                <a:gd name="T5" fmla="*/ 8 h 170"/>
                <a:gd name="T6" fmla="*/ 143 w 178"/>
                <a:gd name="T7" fmla="*/ 17 h 170"/>
                <a:gd name="T8" fmla="*/ 154 w 178"/>
                <a:gd name="T9" fmla="*/ 32 h 170"/>
                <a:gd name="T10" fmla="*/ 163 w 178"/>
                <a:gd name="T11" fmla="*/ 47 h 170"/>
                <a:gd name="T12" fmla="*/ 170 w 178"/>
                <a:gd name="T13" fmla="*/ 67 h 170"/>
                <a:gd name="T14" fmla="*/ 174 w 178"/>
                <a:gd name="T15" fmla="*/ 85 h 170"/>
                <a:gd name="T16" fmla="*/ 178 w 178"/>
                <a:gd name="T17" fmla="*/ 106 h 170"/>
                <a:gd name="T18" fmla="*/ 164 w 178"/>
                <a:gd name="T19" fmla="*/ 103 h 170"/>
                <a:gd name="T20" fmla="*/ 151 w 178"/>
                <a:gd name="T21" fmla="*/ 103 h 170"/>
                <a:gd name="T22" fmla="*/ 136 w 178"/>
                <a:gd name="T23" fmla="*/ 105 h 170"/>
                <a:gd name="T24" fmla="*/ 122 w 178"/>
                <a:gd name="T25" fmla="*/ 109 h 170"/>
                <a:gd name="T26" fmla="*/ 108 w 178"/>
                <a:gd name="T27" fmla="*/ 111 h 170"/>
                <a:gd name="T28" fmla="*/ 96 w 178"/>
                <a:gd name="T29" fmla="*/ 115 h 170"/>
                <a:gd name="T30" fmla="*/ 85 w 178"/>
                <a:gd name="T31" fmla="*/ 119 h 170"/>
                <a:gd name="T32" fmla="*/ 79 w 178"/>
                <a:gd name="T33" fmla="*/ 123 h 170"/>
                <a:gd name="T34" fmla="*/ 74 w 178"/>
                <a:gd name="T35" fmla="*/ 126 h 170"/>
                <a:gd name="T36" fmla="*/ 71 w 178"/>
                <a:gd name="T37" fmla="*/ 131 h 170"/>
                <a:gd name="T38" fmla="*/ 70 w 178"/>
                <a:gd name="T39" fmla="*/ 139 h 170"/>
                <a:gd name="T40" fmla="*/ 68 w 178"/>
                <a:gd name="T41" fmla="*/ 146 h 170"/>
                <a:gd name="T42" fmla="*/ 64 w 178"/>
                <a:gd name="T43" fmla="*/ 153 h 170"/>
                <a:gd name="T44" fmla="*/ 60 w 178"/>
                <a:gd name="T45" fmla="*/ 161 h 170"/>
                <a:gd name="T46" fmla="*/ 54 w 178"/>
                <a:gd name="T47" fmla="*/ 166 h 170"/>
                <a:gd name="T48" fmla="*/ 48 w 178"/>
                <a:gd name="T49" fmla="*/ 170 h 170"/>
                <a:gd name="T50" fmla="*/ 17 w 178"/>
                <a:gd name="T51" fmla="*/ 152 h 170"/>
                <a:gd name="T52" fmla="*/ 3 w 178"/>
                <a:gd name="T53" fmla="*/ 129 h 170"/>
                <a:gd name="T54" fmla="*/ 0 w 178"/>
                <a:gd name="T55" fmla="*/ 101 h 170"/>
                <a:gd name="T56" fmla="*/ 10 w 178"/>
                <a:gd name="T57" fmla="*/ 73 h 170"/>
                <a:gd name="T58" fmla="*/ 26 w 178"/>
                <a:gd name="T59" fmla="*/ 45 h 170"/>
                <a:gd name="T60" fmla="*/ 48 w 178"/>
                <a:gd name="T61" fmla="*/ 22 h 170"/>
                <a:gd name="T62" fmla="*/ 72 w 178"/>
                <a:gd name="T63" fmla="*/ 5 h 170"/>
                <a:gd name="T64" fmla="*/ 96 w 178"/>
                <a:gd name="T65" fmla="*/ 0 h 1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8"/>
                <a:gd name="T100" fmla="*/ 0 h 170"/>
                <a:gd name="T101" fmla="*/ 178 w 178"/>
                <a:gd name="T102" fmla="*/ 170 h 17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8" h="170">
                  <a:moveTo>
                    <a:pt x="96" y="0"/>
                  </a:moveTo>
                  <a:lnTo>
                    <a:pt x="113" y="0"/>
                  </a:lnTo>
                  <a:lnTo>
                    <a:pt x="130" y="8"/>
                  </a:lnTo>
                  <a:lnTo>
                    <a:pt x="143" y="17"/>
                  </a:lnTo>
                  <a:lnTo>
                    <a:pt x="154" y="32"/>
                  </a:lnTo>
                  <a:lnTo>
                    <a:pt x="163" y="47"/>
                  </a:lnTo>
                  <a:lnTo>
                    <a:pt x="170" y="67"/>
                  </a:lnTo>
                  <a:lnTo>
                    <a:pt x="174" y="85"/>
                  </a:lnTo>
                  <a:lnTo>
                    <a:pt x="178" y="106"/>
                  </a:lnTo>
                  <a:lnTo>
                    <a:pt x="164" y="103"/>
                  </a:lnTo>
                  <a:lnTo>
                    <a:pt x="151" y="103"/>
                  </a:lnTo>
                  <a:lnTo>
                    <a:pt x="136" y="105"/>
                  </a:lnTo>
                  <a:lnTo>
                    <a:pt x="122" y="109"/>
                  </a:lnTo>
                  <a:lnTo>
                    <a:pt x="108" y="111"/>
                  </a:lnTo>
                  <a:lnTo>
                    <a:pt x="96" y="115"/>
                  </a:lnTo>
                  <a:lnTo>
                    <a:pt x="85" y="119"/>
                  </a:lnTo>
                  <a:lnTo>
                    <a:pt x="79" y="123"/>
                  </a:lnTo>
                  <a:lnTo>
                    <a:pt x="74" y="126"/>
                  </a:lnTo>
                  <a:lnTo>
                    <a:pt x="71" y="131"/>
                  </a:lnTo>
                  <a:lnTo>
                    <a:pt x="70" y="139"/>
                  </a:lnTo>
                  <a:lnTo>
                    <a:pt x="68" y="146"/>
                  </a:lnTo>
                  <a:lnTo>
                    <a:pt x="64" y="153"/>
                  </a:lnTo>
                  <a:lnTo>
                    <a:pt x="60" y="161"/>
                  </a:lnTo>
                  <a:lnTo>
                    <a:pt x="54" y="166"/>
                  </a:lnTo>
                  <a:lnTo>
                    <a:pt x="48" y="170"/>
                  </a:lnTo>
                  <a:lnTo>
                    <a:pt x="17" y="152"/>
                  </a:lnTo>
                  <a:lnTo>
                    <a:pt x="3" y="129"/>
                  </a:lnTo>
                  <a:lnTo>
                    <a:pt x="0" y="101"/>
                  </a:lnTo>
                  <a:lnTo>
                    <a:pt x="10" y="73"/>
                  </a:lnTo>
                  <a:lnTo>
                    <a:pt x="26" y="45"/>
                  </a:lnTo>
                  <a:lnTo>
                    <a:pt x="48" y="22"/>
                  </a:lnTo>
                  <a:lnTo>
                    <a:pt x="72" y="5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404" name="Freeform 116"/>
            <p:cNvSpPr>
              <a:spLocks/>
            </p:cNvSpPr>
            <p:nvPr/>
          </p:nvSpPr>
          <p:spPr bwMode="auto">
            <a:xfrm>
              <a:off x="5006" y="2079"/>
              <a:ext cx="209" cy="203"/>
            </a:xfrm>
            <a:custGeom>
              <a:avLst/>
              <a:gdLst>
                <a:gd name="T0" fmla="*/ 319 w 627"/>
                <a:gd name="T1" fmla="*/ 45 h 408"/>
                <a:gd name="T2" fmla="*/ 293 w 627"/>
                <a:gd name="T3" fmla="*/ 51 h 408"/>
                <a:gd name="T4" fmla="*/ 266 w 627"/>
                <a:gd name="T5" fmla="*/ 58 h 408"/>
                <a:gd name="T6" fmla="*/ 239 w 627"/>
                <a:gd name="T7" fmla="*/ 64 h 408"/>
                <a:gd name="T8" fmla="*/ 213 w 627"/>
                <a:gd name="T9" fmla="*/ 72 h 408"/>
                <a:gd name="T10" fmla="*/ 187 w 627"/>
                <a:gd name="T11" fmla="*/ 77 h 408"/>
                <a:gd name="T12" fmla="*/ 160 w 627"/>
                <a:gd name="T13" fmla="*/ 84 h 408"/>
                <a:gd name="T14" fmla="*/ 133 w 627"/>
                <a:gd name="T15" fmla="*/ 89 h 408"/>
                <a:gd name="T16" fmla="*/ 108 w 627"/>
                <a:gd name="T17" fmla="*/ 96 h 408"/>
                <a:gd name="T18" fmla="*/ 103 w 627"/>
                <a:gd name="T19" fmla="*/ 96 h 408"/>
                <a:gd name="T20" fmla="*/ 92 w 627"/>
                <a:gd name="T21" fmla="*/ 100 h 408"/>
                <a:gd name="T22" fmla="*/ 77 w 627"/>
                <a:gd name="T23" fmla="*/ 106 h 408"/>
                <a:gd name="T24" fmla="*/ 60 w 627"/>
                <a:gd name="T25" fmla="*/ 117 h 408"/>
                <a:gd name="T26" fmla="*/ 40 w 627"/>
                <a:gd name="T27" fmla="*/ 131 h 408"/>
                <a:gd name="T28" fmla="*/ 24 w 627"/>
                <a:gd name="T29" fmla="*/ 150 h 408"/>
                <a:gd name="T30" fmla="*/ 10 w 627"/>
                <a:gd name="T31" fmla="*/ 174 h 408"/>
                <a:gd name="T32" fmla="*/ 3 w 627"/>
                <a:gd name="T33" fmla="*/ 205 h 408"/>
                <a:gd name="T34" fmla="*/ 0 w 627"/>
                <a:gd name="T35" fmla="*/ 235 h 408"/>
                <a:gd name="T36" fmla="*/ 5 w 627"/>
                <a:gd name="T37" fmla="*/ 263 h 408"/>
                <a:gd name="T38" fmla="*/ 13 w 627"/>
                <a:gd name="T39" fmla="*/ 286 h 408"/>
                <a:gd name="T40" fmla="*/ 24 w 627"/>
                <a:gd name="T41" fmla="*/ 307 h 408"/>
                <a:gd name="T42" fmla="*/ 34 w 627"/>
                <a:gd name="T43" fmla="*/ 323 h 408"/>
                <a:gd name="T44" fmla="*/ 45 w 627"/>
                <a:gd name="T45" fmla="*/ 335 h 408"/>
                <a:gd name="T46" fmla="*/ 53 w 627"/>
                <a:gd name="T47" fmla="*/ 341 h 408"/>
                <a:gd name="T48" fmla="*/ 57 w 627"/>
                <a:gd name="T49" fmla="*/ 345 h 408"/>
                <a:gd name="T50" fmla="*/ 62 w 627"/>
                <a:gd name="T51" fmla="*/ 349 h 408"/>
                <a:gd name="T52" fmla="*/ 81 w 627"/>
                <a:gd name="T53" fmla="*/ 361 h 408"/>
                <a:gd name="T54" fmla="*/ 110 w 627"/>
                <a:gd name="T55" fmla="*/ 375 h 408"/>
                <a:gd name="T56" fmla="*/ 153 w 627"/>
                <a:gd name="T57" fmla="*/ 392 h 408"/>
                <a:gd name="T58" fmla="*/ 205 w 627"/>
                <a:gd name="T59" fmla="*/ 402 h 408"/>
                <a:gd name="T60" fmla="*/ 269 w 627"/>
                <a:gd name="T61" fmla="*/ 408 h 408"/>
                <a:gd name="T62" fmla="*/ 342 w 627"/>
                <a:gd name="T63" fmla="*/ 401 h 408"/>
                <a:gd name="T64" fmla="*/ 427 w 627"/>
                <a:gd name="T65" fmla="*/ 382 h 408"/>
                <a:gd name="T66" fmla="*/ 501 w 627"/>
                <a:gd name="T67" fmla="*/ 342 h 408"/>
                <a:gd name="T68" fmla="*/ 555 w 627"/>
                <a:gd name="T69" fmla="*/ 289 h 408"/>
                <a:gd name="T70" fmla="*/ 590 w 627"/>
                <a:gd name="T71" fmla="*/ 226 h 408"/>
                <a:gd name="T72" fmla="*/ 613 w 627"/>
                <a:gd name="T73" fmla="*/ 162 h 408"/>
                <a:gd name="T74" fmla="*/ 623 w 627"/>
                <a:gd name="T75" fmla="*/ 100 h 408"/>
                <a:gd name="T76" fmla="*/ 627 w 627"/>
                <a:gd name="T77" fmla="*/ 49 h 408"/>
                <a:gd name="T78" fmla="*/ 626 w 627"/>
                <a:gd name="T79" fmla="*/ 12 h 408"/>
                <a:gd name="T80" fmla="*/ 626 w 627"/>
                <a:gd name="T81" fmla="*/ 0 h 408"/>
                <a:gd name="T82" fmla="*/ 616 w 627"/>
                <a:gd name="T83" fmla="*/ 4 h 408"/>
                <a:gd name="T84" fmla="*/ 592 w 627"/>
                <a:gd name="T85" fmla="*/ 15 h 408"/>
                <a:gd name="T86" fmla="*/ 556 w 627"/>
                <a:gd name="T87" fmla="*/ 29 h 408"/>
                <a:gd name="T88" fmla="*/ 513 w 627"/>
                <a:gd name="T89" fmla="*/ 46 h 408"/>
                <a:gd name="T90" fmla="*/ 462 w 627"/>
                <a:gd name="T91" fmla="*/ 58 h 408"/>
                <a:gd name="T92" fmla="*/ 411 w 627"/>
                <a:gd name="T93" fmla="*/ 64 h 408"/>
                <a:gd name="T94" fmla="*/ 363 w 627"/>
                <a:gd name="T95" fmla="*/ 60 h 408"/>
                <a:gd name="T96" fmla="*/ 319 w 627"/>
                <a:gd name="T97" fmla="*/ 45 h 4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27"/>
                <a:gd name="T148" fmla="*/ 0 h 408"/>
                <a:gd name="T149" fmla="*/ 627 w 627"/>
                <a:gd name="T150" fmla="*/ 408 h 40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27" h="408">
                  <a:moveTo>
                    <a:pt x="319" y="45"/>
                  </a:moveTo>
                  <a:lnTo>
                    <a:pt x="293" y="51"/>
                  </a:lnTo>
                  <a:lnTo>
                    <a:pt x="266" y="58"/>
                  </a:lnTo>
                  <a:lnTo>
                    <a:pt x="239" y="64"/>
                  </a:lnTo>
                  <a:lnTo>
                    <a:pt x="213" y="72"/>
                  </a:lnTo>
                  <a:lnTo>
                    <a:pt x="187" y="77"/>
                  </a:lnTo>
                  <a:lnTo>
                    <a:pt x="160" y="84"/>
                  </a:lnTo>
                  <a:lnTo>
                    <a:pt x="133" y="89"/>
                  </a:lnTo>
                  <a:lnTo>
                    <a:pt x="108" y="96"/>
                  </a:lnTo>
                  <a:lnTo>
                    <a:pt x="103" y="96"/>
                  </a:lnTo>
                  <a:lnTo>
                    <a:pt x="92" y="100"/>
                  </a:lnTo>
                  <a:lnTo>
                    <a:pt x="77" y="106"/>
                  </a:lnTo>
                  <a:lnTo>
                    <a:pt x="60" y="117"/>
                  </a:lnTo>
                  <a:lnTo>
                    <a:pt x="40" y="131"/>
                  </a:lnTo>
                  <a:lnTo>
                    <a:pt x="24" y="150"/>
                  </a:lnTo>
                  <a:lnTo>
                    <a:pt x="10" y="174"/>
                  </a:lnTo>
                  <a:lnTo>
                    <a:pt x="3" y="205"/>
                  </a:lnTo>
                  <a:lnTo>
                    <a:pt x="0" y="235"/>
                  </a:lnTo>
                  <a:lnTo>
                    <a:pt x="5" y="263"/>
                  </a:lnTo>
                  <a:lnTo>
                    <a:pt x="13" y="286"/>
                  </a:lnTo>
                  <a:lnTo>
                    <a:pt x="24" y="307"/>
                  </a:lnTo>
                  <a:lnTo>
                    <a:pt x="34" y="323"/>
                  </a:lnTo>
                  <a:lnTo>
                    <a:pt x="45" y="335"/>
                  </a:lnTo>
                  <a:lnTo>
                    <a:pt x="53" y="341"/>
                  </a:lnTo>
                  <a:lnTo>
                    <a:pt x="57" y="345"/>
                  </a:lnTo>
                  <a:lnTo>
                    <a:pt x="62" y="349"/>
                  </a:lnTo>
                  <a:lnTo>
                    <a:pt x="81" y="361"/>
                  </a:lnTo>
                  <a:lnTo>
                    <a:pt x="110" y="375"/>
                  </a:lnTo>
                  <a:lnTo>
                    <a:pt x="153" y="392"/>
                  </a:lnTo>
                  <a:lnTo>
                    <a:pt x="205" y="402"/>
                  </a:lnTo>
                  <a:lnTo>
                    <a:pt x="269" y="408"/>
                  </a:lnTo>
                  <a:lnTo>
                    <a:pt x="342" y="401"/>
                  </a:lnTo>
                  <a:lnTo>
                    <a:pt x="427" y="382"/>
                  </a:lnTo>
                  <a:lnTo>
                    <a:pt x="501" y="342"/>
                  </a:lnTo>
                  <a:lnTo>
                    <a:pt x="555" y="289"/>
                  </a:lnTo>
                  <a:lnTo>
                    <a:pt x="590" y="226"/>
                  </a:lnTo>
                  <a:lnTo>
                    <a:pt x="613" y="162"/>
                  </a:lnTo>
                  <a:lnTo>
                    <a:pt x="623" y="100"/>
                  </a:lnTo>
                  <a:lnTo>
                    <a:pt x="627" y="49"/>
                  </a:lnTo>
                  <a:lnTo>
                    <a:pt x="626" y="12"/>
                  </a:lnTo>
                  <a:lnTo>
                    <a:pt x="626" y="0"/>
                  </a:lnTo>
                  <a:lnTo>
                    <a:pt x="616" y="4"/>
                  </a:lnTo>
                  <a:lnTo>
                    <a:pt x="592" y="15"/>
                  </a:lnTo>
                  <a:lnTo>
                    <a:pt x="556" y="29"/>
                  </a:lnTo>
                  <a:lnTo>
                    <a:pt x="513" y="46"/>
                  </a:lnTo>
                  <a:lnTo>
                    <a:pt x="462" y="58"/>
                  </a:lnTo>
                  <a:lnTo>
                    <a:pt x="411" y="64"/>
                  </a:lnTo>
                  <a:lnTo>
                    <a:pt x="363" y="60"/>
                  </a:lnTo>
                  <a:lnTo>
                    <a:pt x="319" y="45"/>
                  </a:lnTo>
                  <a:close/>
                </a:path>
              </a:pathLst>
            </a:custGeom>
            <a:solidFill>
              <a:srgbClr val="F5C9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405" name="Freeform 117"/>
            <p:cNvSpPr>
              <a:spLocks/>
            </p:cNvSpPr>
            <p:nvPr/>
          </p:nvSpPr>
          <p:spPr bwMode="auto">
            <a:xfrm>
              <a:off x="5022" y="2096"/>
              <a:ext cx="178" cy="173"/>
            </a:xfrm>
            <a:custGeom>
              <a:avLst/>
              <a:gdLst>
                <a:gd name="T0" fmla="*/ 273 w 535"/>
                <a:gd name="T1" fmla="*/ 37 h 348"/>
                <a:gd name="T2" fmla="*/ 249 w 535"/>
                <a:gd name="T3" fmla="*/ 42 h 348"/>
                <a:gd name="T4" fmla="*/ 226 w 535"/>
                <a:gd name="T5" fmla="*/ 49 h 348"/>
                <a:gd name="T6" fmla="*/ 204 w 535"/>
                <a:gd name="T7" fmla="*/ 54 h 348"/>
                <a:gd name="T8" fmla="*/ 181 w 535"/>
                <a:gd name="T9" fmla="*/ 60 h 348"/>
                <a:gd name="T10" fmla="*/ 158 w 535"/>
                <a:gd name="T11" fmla="*/ 66 h 348"/>
                <a:gd name="T12" fmla="*/ 136 w 535"/>
                <a:gd name="T13" fmla="*/ 71 h 348"/>
                <a:gd name="T14" fmla="*/ 113 w 535"/>
                <a:gd name="T15" fmla="*/ 76 h 348"/>
                <a:gd name="T16" fmla="*/ 92 w 535"/>
                <a:gd name="T17" fmla="*/ 81 h 348"/>
                <a:gd name="T18" fmla="*/ 88 w 535"/>
                <a:gd name="T19" fmla="*/ 81 h 348"/>
                <a:gd name="T20" fmla="*/ 79 w 535"/>
                <a:gd name="T21" fmla="*/ 84 h 348"/>
                <a:gd name="T22" fmla="*/ 65 w 535"/>
                <a:gd name="T23" fmla="*/ 89 h 348"/>
                <a:gd name="T24" fmla="*/ 51 w 535"/>
                <a:gd name="T25" fmla="*/ 99 h 348"/>
                <a:gd name="T26" fmla="*/ 34 w 535"/>
                <a:gd name="T27" fmla="*/ 111 h 348"/>
                <a:gd name="T28" fmla="*/ 20 w 535"/>
                <a:gd name="T29" fmla="*/ 128 h 348"/>
                <a:gd name="T30" fmla="*/ 9 w 535"/>
                <a:gd name="T31" fmla="*/ 148 h 348"/>
                <a:gd name="T32" fmla="*/ 3 w 535"/>
                <a:gd name="T33" fmla="*/ 175 h 348"/>
                <a:gd name="T34" fmla="*/ 0 w 535"/>
                <a:gd name="T35" fmla="*/ 200 h 348"/>
                <a:gd name="T36" fmla="*/ 3 w 535"/>
                <a:gd name="T37" fmla="*/ 224 h 348"/>
                <a:gd name="T38" fmla="*/ 10 w 535"/>
                <a:gd name="T39" fmla="*/ 244 h 348"/>
                <a:gd name="T40" fmla="*/ 20 w 535"/>
                <a:gd name="T41" fmla="*/ 261 h 348"/>
                <a:gd name="T42" fmla="*/ 29 w 535"/>
                <a:gd name="T43" fmla="*/ 274 h 348"/>
                <a:gd name="T44" fmla="*/ 37 w 535"/>
                <a:gd name="T45" fmla="*/ 285 h 348"/>
                <a:gd name="T46" fmla="*/ 44 w 535"/>
                <a:gd name="T47" fmla="*/ 291 h 348"/>
                <a:gd name="T48" fmla="*/ 47 w 535"/>
                <a:gd name="T49" fmla="*/ 294 h 348"/>
                <a:gd name="T50" fmla="*/ 51 w 535"/>
                <a:gd name="T51" fmla="*/ 297 h 348"/>
                <a:gd name="T52" fmla="*/ 67 w 535"/>
                <a:gd name="T53" fmla="*/ 307 h 348"/>
                <a:gd name="T54" fmla="*/ 92 w 535"/>
                <a:gd name="T55" fmla="*/ 320 h 348"/>
                <a:gd name="T56" fmla="*/ 130 w 535"/>
                <a:gd name="T57" fmla="*/ 335 h 348"/>
                <a:gd name="T58" fmla="*/ 174 w 535"/>
                <a:gd name="T59" fmla="*/ 344 h 348"/>
                <a:gd name="T60" fmla="*/ 229 w 535"/>
                <a:gd name="T61" fmla="*/ 348 h 348"/>
                <a:gd name="T62" fmla="*/ 292 w 535"/>
                <a:gd name="T63" fmla="*/ 342 h 348"/>
                <a:gd name="T64" fmla="*/ 364 w 535"/>
                <a:gd name="T65" fmla="*/ 325 h 348"/>
                <a:gd name="T66" fmla="*/ 428 w 535"/>
                <a:gd name="T67" fmla="*/ 291 h 348"/>
                <a:gd name="T68" fmla="*/ 475 w 535"/>
                <a:gd name="T69" fmla="*/ 246 h 348"/>
                <a:gd name="T70" fmla="*/ 506 w 535"/>
                <a:gd name="T71" fmla="*/ 192 h 348"/>
                <a:gd name="T72" fmla="*/ 524 w 535"/>
                <a:gd name="T73" fmla="*/ 137 h 348"/>
                <a:gd name="T74" fmla="*/ 531 w 535"/>
                <a:gd name="T75" fmla="*/ 84 h 348"/>
                <a:gd name="T76" fmla="*/ 535 w 535"/>
                <a:gd name="T77" fmla="*/ 41 h 348"/>
                <a:gd name="T78" fmla="*/ 534 w 535"/>
                <a:gd name="T79" fmla="*/ 11 h 348"/>
                <a:gd name="T80" fmla="*/ 534 w 535"/>
                <a:gd name="T81" fmla="*/ 0 h 348"/>
                <a:gd name="T82" fmla="*/ 525 w 535"/>
                <a:gd name="T83" fmla="*/ 3 h 348"/>
                <a:gd name="T84" fmla="*/ 506 w 535"/>
                <a:gd name="T85" fmla="*/ 13 h 348"/>
                <a:gd name="T86" fmla="*/ 473 w 535"/>
                <a:gd name="T87" fmla="*/ 25 h 348"/>
                <a:gd name="T88" fmla="*/ 436 w 535"/>
                <a:gd name="T89" fmla="*/ 38 h 348"/>
                <a:gd name="T90" fmla="*/ 394 w 535"/>
                <a:gd name="T91" fmla="*/ 47 h 348"/>
                <a:gd name="T92" fmla="*/ 350 w 535"/>
                <a:gd name="T93" fmla="*/ 52 h 348"/>
                <a:gd name="T94" fmla="*/ 309 w 535"/>
                <a:gd name="T95" fmla="*/ 50 h 348"/>
                <a:gd name="T96" fmla="*/ 273 w 535"/>
                <a:gd name="T97" fmla="*/ 37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35"/>
                <a:gd name="T148" fmla="*/ 0 h 348"/>
                <a:gd name="T149" fmla="*/ 535 w 535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35" h="348">
                  <a:moveTo>
                    <a:pt x="273" y="37"/>
                  </a:moveTo>
                  <a:lnTo>
                    <a:pt x="249" y="42"/>
                  </a:lnTo>
                  <a:lnTo>
                    <a:pt x="226" y="49"/>
                  </a:lnTo>
                  <a:lnTo>
                    <a:pt x="204" y="54"/>
                  </a:lnTo>
                  <a:lnTo>
                    <a:pt x="181" y="60"/>
                  </a:lnTo>
                  <a:lnTo>
                    <a:pt x="158" y="66"/>
                  </a:lnTo>
                  <a:lnTo>
                    <a:pt x="136" y="71"/>
                  </a:lnTo>
                  <a:lnTo>
                    <a:pt x="113" y="76"/>
                  </a:lnTo>
                  <a:lnTo>
                    <a:pt x="92" y="81"/>
                  </a:lnTo>
                  <a:lnTo>
                    <a:pt x="88" y="81"/>
                  </a:lnTo>
                  <a:lnTo>
                    <a:pt x="79" y="84"/>
                  </a:lnTo>
                  <a:lnTo>
                    <a:pt x="65" y="89"/>
                  </a:lnTo>
                  <a:lnTo>
                    <a:pt x="51" y="99"/>
                  </a:lnTo>
                  <a:lnTo>
                    <a:pt x="34" y="111"/>
                  </a:lnTo>
                  <a:lnTo>
                    <a:pt x="20" y="128"/>
                  </a:lnTo>
                  <a:lnTo>
                    <a:pt x="9" y="148"/>
                  </a:lnTo>
                  <a:lnTo>
                    <a:pt x="3" y="175"/>
                  </a:lnTo>
                  <a:lnTo>
                    <a:pt x="0" y="200"/>
                  </a:lnTo>
                  <a:lnTo>
                    <a:pt x="3" y="224"/>
                  </a:lnTo>
                  <a:lnTo>
                    <a:pt x="10" y="244"/>
                  </a:lnTo>
                  <a:lnTo>
                    <a:pt x="20" y="261"/>
                  </a:lnTo>
                  <a:lnTo>
                    <a:pt x="29" y="274"/>
                  </a:lnTo>
                  <a:lnTo>
                    <a:pt x="37" y="285"/>
                  </a:lnTo>
                  <a:lnTo>
                    <a:pt x="44" y="291"/>
                  </a:lnTo>
                  <a:lnTo>
                    <a:pt x="47" y="294"/>
                  </a:lnTo>
                  <a:lnTo>
                    <a:pt x="51" y="297"/>
                  </a:lnTo>
                  <a:lnTo>
                    <a:pt x="67" y="307"/>
                  </a:lnTo>
                  <a:lnTo>
                    <a:pt x="92" y="320"/>
                  </a:lnTo>
                  <a:lnTo>
                    <a:pt x="130" y="335"/>
                  </a:lnTo>
                  <a:lnTo>
                    <a:pt x="174" y="344"/>
                  </a:lnTo>
                  <a:lnTo>
                    <a:pt x="229" y="348"/>
                  </a:lnTo>
                  <a:lnTo>
                    <a:pt x="292" y="342"/>
                  </a:lnTo>
                  <a:lnTo>
                    <a:pt x="364" y="325"/>
                  </a:lnTo>
                  <a:lnTo>
                    <a:pt x="428" y="291"/>
                  </a:lnTo>
                  <a:lnTo>
                    <a:pt x="475" y="246"/>
                  </a:lnTo>
                  <a:lnTo>
                    <a:pt x="506" y="192"/>
                  </a:lnTo>
                  <a:lnTo>
                    <a:pt x="524" y="137"/>
                  </a:lnTo>
                  <a:lnTo>
                    <a:pt x="531" y="84"/>
                  </a:lnTo>
                  <a:lnTo>
                    <a:pt x="535" y="41"/>
                  </a:lnTo>
                  <a:lnTo>
                    <a:pt x="534" y="11"/>
                  </a:lnTo>
                  <a:lnTo>
                    <a:pt x="534" y="0"/>
                  </a:lnTo>
                  <a:lnTo>
                    <a:pt x="525" y="3"/>
                  </a:lnTo>
                  <a:lnTo>
                    <a:pt x="506" y="13"/>
                  </a:lnTo>
                  <a:lnTo>
                    <a:pt x="473" y="25"/>
                  </a:lnTo>
                  <a:lnTo>
                    <a:pt x="436" y="38"/>
                  </a:lnTo>
                  <a:lnTo>
                    <a:pt x="394" y="47"/>
                  </a:lnTo>
                  <a:lnTo>
                    <a:pt x="350" y="52"/>
                  </a:lnTo>
                  <a:lnTo>
                    <a:pt x="309" y="50"/>
                  </a:lnTo>
                  <a:lnTo>
                    <a:pt x="273" y="37"/>
                  </a:lnTo>
                  <a:close/>
                </a:path>
              </a:pathLst>
            </a:custGeom>
            <a:solidFill>
              <a:srgbClr val="F7C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406" name="Freeform 118"/>
            <p:cNvSpPr>
              <a:spLocks/>
            </p:cNvSpPr>
            <p:nvPr/>
          </p:nvSpPr>
          <p:spPr bwMode="auto">
            <a:xfrm>
              <a:off x="5037" y="2111"/>
              <a:ext cx="149" cy="145"/>
            </a:xfrm>
            <a:custGeom>
              <a:avLst/>
              <a:gdLst>
                <a:gd name="T0" fmla="*/ 228 w 447"/>
                <a:gd name="T1" fmla="*/ 31 h 289"/>
                <a:gd name="T2" fmla="*/ 208 w 447"/>
                <a:gd name="T3" fmla="*/ 35 h 289"/>
                <a:gd name="T4" fmla="*/ 190 w 447"/>
                <a:gd name="T5" fmla="*/ 40 h 289"/>
                <a:gd name="T6" fmla="*/ 171 w 447"/>
                <a:gd name="T7" fmla="*/ 45 h 289"/>
                <a:gd name="T8" fmla="*/ 153 w 447"/>
                <a:gd name="T9" fmla="*/ 51 h 289"/>
                <a:gd name="T10" fmla="*/ 133 w 447"/>
                <a:gd name="T11" fmla="*/ 54 h 289"/>
                <a:gd name="T12" fmla="*/ 115 w 447"/>
                <a:gd name="T13" fmla="*/ 58 h 289"/>
                <a:gd name="T14" fmla="*/ 96 w 447"/>
                <a:gd name="T15" fmla="*/ 62 h 289"/>
                <a:gd name="T16" fmla="*/ 78 w 447"/>
                <a:gd name="T17" fmla="*/ 67 h 289"/>
                <a:gd name="T18" fmla="*/ 74 w 447"/>
                <a:gd name="T19" fmla="*/ 67 h 289"/>
                <a:gd name="T20" fmla="*/ 67 w 447"/>
                <a:gd name="T21" fmla="*/ 70 h 289"/>
                <a:gd name="T22" fmla="*/ 56 w 447"/>
                <a:gd name="T23" fmla="*/ 74 h 289"/>
                <a:gd name="T24" fmla="*/ 44 w 447"/>
                <a:gd name="T25" fmla="*/ 83 h 289"/>
                <a:gd name="T26" fmla="*/ 30 w 447"/>
                <a:gd name="T27" fmla="*/ 92 h 289"/>
                <a:gd name="T28" fmla="*/ 17 w 447"/>
                <a:gd name="T29" fmla="*/ 107 h 289"/>
                <a:gd name="T30" fmla="*/ 8 w 447"/>
                <a:gd name="T31" fmla="*/ 124 h 289"/>
                <a:gd name="T32" fmla="*/ 2 w 447"/>
                <a:gd name="T33" fmla="*/ 146 h 289"/>
                <a:gd name="T34" fmla="*/ 0 w 447"/>
                <a:gd name="T35" fmla="*/ 167 h 289"/>
                <a:gd name="T36" fmla="*/ 3 w 447"/>
                <a:gd name="T37" fmla="*/ 188 h 289"/>
                <a:gd name="T38" fmla="*/ 9 w 447"/>
                <a:gd name="T39" fmla="*/ 203 h 289"/>
                <a:gd name="T40" fmla="*/ 17 w 447"/>
                <a:gd name="T41" fmla="*/ 219 h 289"/>
                <a:gd name="T42" fmla="*/ 24 w 447"/>
                <a:gd name="T43" fmla="*/ 229 h 289"/>
                <a:gd name="T44" fmla="*/ 33 w 447"/>
                <a:gd name="T45" fmla="*/ 239 h 289"/>
                <a:gd name="T46" fmla="*/ 39 w 447"/>
                <a:gd name="T47" fmla="*/ 244 h 289"/>
                <a:gd name="T48" fmla="*/ 41 w 447"/>
                <a:gd name="T49" fmla="*/ 246 h 289"/>
                <a:gd name="T50" fmla="*/ 46 w 447"/>
                <a:gd name="T51" fmla="*/ 249 h 289"/>
                <a:gd name="T52" fmla="*/ 58 w 447"/>
                <a:gd name="T53" fmla="*/ 257 h 289"/>
                <a:gd name="T54" fmla="*/ 80 w 447"/>
                <a:gd name="T55" fmla="*/ 267 h 289"/>
                <a:gd name="T56" fmla="*/ 111 w 447"/>
                <a:gd name="T57" fmla="*/ 279 h 289"/>
                <a:gd name="T58" fmla="*/ 147 w 447"/>
                <a:gd name="T59" fmla="*/ 286 h 289"/>
                <a:gd name="T60" fmla="*/ 192 w 447"/>
                <a:gd name="T61" fmla="*/ 289 h 289"/>
                <a:gd name="T62" fmla="*/ 245 w 447"/>
                <a:gd name="T63" fmla="*/ 286 h 289"/>
                <a:gd name="T64" fmla="*/ 305 w 447"/>
                <a:gd name="T65" fmla="*/ 272 h 289"/>
                <a:gd name="T66" fmla="*/ 358 w 447"/>
                <a:gd name="T67" fmla="*/ 244 h 289"/>
                <a:gd name="T68" fmla="*/ 397 w 447"/>
                <a:gd name="T69" fmla="*/ 206 h 289"/>
                <a:gd name="T70" fmla="*/ 423 w 447"/>
                <a:gd name="T71" fmla="*/ 160 h 289"/>
                <a:gd name="T72" fmla="*/ 438 w 447"/>
                <a:gd name="T73" fmla="*/ 115 h 289"/>
                <a:gd name="T74" fmla="*/ 444 w 447"/>
                <a:gd name="T75" fmla="*/ 70 h 289"/>
                <a:gd name="T76" fmla="*/ 447 w 447"/>
                <a:gd name="T77" fmla="*/ 34 h 289"/>
                <a:gd name="T78" fmla="*/ 447 w 447"/>
                <a:gd name="T79" fmla="*/ 9 h 289"/>
                <a:gd name="T80" fmla="*/ 447 w 447"/>
                <a:gd name="T81" fmla="*/ 0 h 289"/>
                <a:gd name="T82" fmla="*/ 439 w 447"/>
                <a:gd name="T83" fmla="*/ 2 h 289"/>
                <a:gd name="T84" fmla="*/ 423 w 447"/>
                <a:gd name="T85" fmla="*/ 10 h 289"/>
                <a:gd name="T86" fmla="*/ 397 w 447"/>
                <a:gd name="T87" fmla="*/ 20 h 289"/>
                <a:gd name="T88" fmla="*/ 366 w 447"/>
                <a:gd name="T89" fmla="*/ 32 h 289"/>
                <a:gd name="T90" fmla="*/ 329 w 447"/>
                <a:gd name="T91" fmla="*/ 40 h 289"/>
                <a:gd name="T92" fmla="*/ 294 w 447"/>
                <a:gd name="T93" fmla="*/ 44 h 289"/>
                <a:gd name="T94" fmla="*/ 259 w 447"/>
                <a:gd name="T95" fmla="*/ 41 h 289"/>
                <a:gd name="T96" fmla="*/ 228 w 447"/>
                <a:gd name="T97" fmla="*/ 31 h 28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47"/>
                <a:gd name="T148" fmla="*/ 0 h 289"/>
                <a:gd name="T149" fmla="*/ 447 w 447"/>
                <a:gd name="T150" fmla="*/ 289 h 28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47" h="289">
                  <a:moveTo>
                    <a:pt x="228" y="31"/>
                  </a:moveTo>
                  <a:lnTo>
                    <a:pt x="208" y="35"/>
                  </a:lnTo>
                  <a:lnTo>
                    <a:pt x="190" y="40"/>
                  </a:lnTo>
                  <a:lnTo>
                    <a:pt x="171" y="45"/>
                  </a:lnTo>
                  <a:lnTo>
                    <a:pt x="153" y="51"/>
                  </a:lnTo>
                  <a:lnTo>
                    <a:pt x="133" y="54"/>
                  </a:lnTo>
                  <a:lnTo>
                    <a:pt x="115" y="58"/>
                  </a:lnTo>
                  <a:lnTo>
                    <a:pt x="96" y="62"/>
                  </a:lnTo>
                  <a:lnTo>
                    <a:pt x="78" y="67"/>
                  </a:lnTo>
                  <a:lnTo>
                    <a:pt x="74" y="67"/>
                  </a:lnTo>
                  <a:lnTo>
                    <a:pt x="67" y="70"/>
                  </a:lnTo>
                  <a:lnTo>
                    <a:pt x="56" y="74"/>
                  </a:lnTo>
                  <a:lnTo>
                    <a:pt x="44" y="83"/>
                  </a:lnTo>
                  <a:lnTo>
                    <a:pt x="30" y="92"/>
                  </a:lnTo>
                  <a:lnTo>
                    <a:pt x="17" y="107"/>
                  </a:lnTo>
                  <a:lnTo>
                    <a:pt x="8" y="124"/>
                  </a:lnTo>
                  <a:lnTo>
                    <a:pt x="2" y="146"/>
                  </a:lnTo>
                  <a:lnTo>
                    <a:pt x="0" y="167"/>
                  </a:lnTo>
                  <a:lnTo>
                    <a:pt x="3" y="188"/>
                  </a:lnTo>
                  <a:lnTo>
                    <a:pt x="9" y="203"/>
                  </a:lnTo>
                  <a:lnTo>
                    <a:pt x="17" y="219"/>
                  </a:lnTo>
                  <a:lnTo>
                    <a:pt x="24" y="229"/>
                  </a:lnTo>
                  <a:lnTo>
                    <a:pt x="33" y="239"/>
                  </a:lnTo>
                  <a:lnTo>
                    <a:pt x="39" y="244"/>
                  </a:lnTo>
                  <a:lnTo>
                    <a:pt x="41" y="246"/>
                  </a:lnTo>
                  <a:lnTo>
                    <a:pt x="46" y="249"/>
                  </a:lnTo>
                  <a:lnTo>
                    <a:pt x="58" y="257"/>
                  </a:lnTo>
                  <a:lnTo>
                    <a:pt x="80" y="267"/>
                  </a:lnTo>
                  <a:lnTo>
                    <a:pt x="111" y="279"/>
                  </a:lnTo>
                  <a:lnTo>
                    <a:pt x="147" y="286"/>
                  </a:lnTo>
                  <a:lnTo>
                    <a:pt x="192" y="289"/>
                  </a:lnTo>
                  <a:lnTo>
                    <a:pt x="245" y="286"/>
                  </a:lnTo>
                  <a:lnTo>
                    <a:pt x="305" y="272"/>
                  </a:lnTo>
                  <a:lnTo>
                    <a:pt x="358" y="244"/>
                  </a:lnTo>
                  <a:lnTo>
                    <a:pt x="397" y="206"/>
                  </a:lnTo>
                  <a:lnTo>
                    <a:pt x="423" y="160"/>
                  </a:lnTo>
                  <a:lnTo>
                    <a:pt x="438" y="115"/>
                  </a:lnTo>
                  <a:lnTo>
                    <a:pt x="444" y="70"/>
                  </a:lnTo>
                  <a:lnTo>
                    <a:pt x="447" y="34"/>
                  </a:lnTo>
                  <a:lnTo>
                    <a:pt x="447" y="9"/>
                  </a:lnTo>
                  <a:lnTo>
                    <a:pt x="447" y="0"/>
                  </a:lnTo>
                  <a:lnTo>
                    <a:pt x="439" y="2"/>
                  </a:lnTo>
                  <a:lnTo>
                    <a:pt x="423" y="10"/>
                  </a:lnTo>
                  <a:lnTo>
                    <a:pt x="397" y="20"/>
                  </a:lnTo>
                  <a:lnTo>
                    <a:pt x="366" y="32"/>
                  </a:lnTo>
                  <a:lnTo>
                    <a:pt x="329" y="40"/>
                  </a:lnTo>
                  <a:lnTo>
                    <a:pt x="294" y="44"/>
                  </a:lnTo>
                  <a:lnTo>
                    <a:pt x="259" y="41"/>
                  </a:lnTo>
                  <a:lnTo>
                    <a:pt x="228" y="31"/>
                  </a:lnTo>
                  <a:close/>
                </a:path>
              </a:pathLst>
            </a:custGeom>
            <a:solidFill>
              <a:srgbClr val="FAD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407" name="Freeform 119"/>
            <p:cNvSpPr>
              <a:spLocks/>
            </p:cNvSpPr>
            <p:nvPr/>
          </p:nvSpPr>
          <p:spPr bwMode="auto">
            <a:xfrm>
              <a:off x="5052" y="2129"/>
              <a:ext cx="119" cy="114"/>
            </a:xfrm>
            <a:custGeom>
              <a:avLst/>
              <a:gdLst>
                <a:gd name="T0" fmla="*/ 182 w 358"/>
                <a:gd name="T1" fmla="*/ 22 h 228"/>
                <a:gd name="T2" fmla="*/ 166 w 358"/>
                <a:gd name="T3" fmla="*/ 26 h 228"/>
                <a:gd name="T4" fmla="*/ 152 w 358"/>
                <a:gd name="T5" fmla="*/ 30 h 228"/>
                <a:gd name="T6" fmla="*/ 137 w 358"/>
                <a:gd name="T7" fmla="*/ 34 h 228"/>
                <a:gd name="T8" fmla="*/ 122 w 358"/>
                <a:gd name="T9" fmla="*/ 39 h 228"/>
                <a:gd name="T10" fmla="*/ 107 w 358"/>
                <a:gd name="T11" fmla="*/ 42 h 228"/>
                <a:gd name="T12" fmla="*/ 93 w 358"/>
                <a:gd name="T13" fmla="*/ 46 h 228"/>
                <a:gd name="T14" fmla="*/ 77 w 358"/>
                <a:gd name="T15" fmla="*/ 48 h 228"/>
                <a:gd name="T16" fmla="*/ 63 w 358"/>
                <a:gd name="T17" fmla="*/ 52 h 228"/>
                <a:gd name="T18" fmla="*/ 60 w 358"/>
                <a:gd name="T19" fmla="*/ 52 h 228"/>
                <a:gd name="T20" fmla="*/ 53 w 358"/>
                <a:gd name="T21" fmla="*/ 53 h 228"/>
                <a:gd name="T22" fmla="*/ 45 w 358"/>
                <a:gd name="T23" fmla="*/ 57 h 228"/>
                <a:gd name="T24" fmla="*/ 35 w 358"/>
                <a:gd name="T25" fmla="*/ 64 h 228"/>
                <a:gd name="T26" fmla="*/ 24 w 358"/>
                <a:gd name="T27" fmla="*/ 72 h 228"/>
                <a:gd name="T28" fmla="*/ 14 w 358"/>
                <a:gd name="T29" fmla="*/ 83 h 228"/>
                <a:gd name="T30" fmla="*/ 5 w 358"/>
                <a:gd name="T31" fmla="*/ 96 h 228"/>
                <a:gd name="T32" fmla="*/ 2 w 358"/>
                <a:gd name="T33" fmla="*/ 115 h 228"/>
                <a:gd name="T34" fmla="*/ 0 w 358"/>
                <a:gd name="T35" fmla="*/ 132 h 228"/>
                <a:gd name="T36" fmla="*/ 2 w 358"/>
                <a:gd name="T37" fmla="*/ 147 h 228"/>
                <a:gd name="T38" fmla="*/ 7 w 358"/>
                <a:gd name="T39" fmla="*/ 160 h 228"/>
                <a:gd name="T40" fmla="*/ 14 w 358"/>
                <a:gd name="T41" fmla="*/ 174 h 228"/>
                <a:gd name="T42" fmla="*/ 19 w 358"/>
                <a:gd name="T43" fmla="*/ 181 h 228"/>
                <a:gd name="T44" fmla="*/ 25 w 358"/>
                <a:gd name="T45" fmla="*/ 188 h 228"/>
                <a:gd name="T46" fmla="*/ 29 w 358"/>
                <a:gd name="T47" fmla="*/ 192 h 228"/>
                <a:gd name="T48" fmla="*/ 32 w 358"/>
                <a:gd name="T49" fmla="*/ 194 h 228"/>
                <a:gd name="T50" fmla="*/ 35 w 358"/>
                <a:gd name="T51" fmla="*/ 197 h 228"/>
                <a:gd name="T52" fmla="*/ 46 w 358"/>
                <a:gd name="T53" fmla="*/ 204 h 228"/>
                <a:gd name="T54" fmla="*/ 62 w 358"/>
                <a:gd name="T55" fmla="*/ 211 h 228"/>
                <a:gd name="T56" fmla="*/ 87 w 358"/>
                <a:gd name="T57" fmla="*/ 221 h 228"/>
                <a:gd name="T58" fmla="*/ 117 w 358"/>
                <a:gd name="T59" fmla="*/ 226 h 228"/>
                <a:gd name="T60" fmla="*/ 154 w 358"/>
                <a:gd name="T61" fmla="*/ 228 h 228"/>
                <a:gd name="T62" fmla="*/ 196 w 358"/>
                <a:gd name="T63" fmla="*/ 224 h 228"/>
                <a:gd name="T64" fmla="*/ 244 w 358"/>
                <a:gd name="T65" fmla="*/ 214 h 228"/>
                <a:gd name="T66" fmla="*/ 286 w 358"/>
                <a:gd name="T67" fmla="*/ 192 h 228"/>
                <a:gd name="T68" fmla="*/ 317 w 358"/>
                <a:gd name="T69" fmla="*/ 162 h 228"/>
                <a:gd name="T70" fmla="*/ 337 w 358"/>
                <a:gd name="T71" fmla="*/ 127 h 228"/>
                <a:gd name="T72" fmla="*/ 350 w 358"/>
                <a:gd name="T73" fmla="*/ 91 h 228"/>
                <a:gd name="T74" fmla="*/ 355 w 358"/>
                <a:gd name="T75" fmla="*/ 56 h 228"/>
                <a:gd name="T76" fmla="*/ 358 w 358"/>
                <a:gd name="T77" fmla="*/ 27 h 228"/>
                <a:gd name="T78" fmla="*/ 358 w 358"/>
                <a:gd name="T79" fmla="*/ 6 h 228"/>
                <a:gd name="T80" fmla="*/ 358 w 358"/>
                <a:gd name="T81" fmla="*/ 0 h 228"/>
                <a:gd name="T82" fmla="*/ 353 w 358"/>
                <a:gd name="T83" fmla="*/ 1 h 228"/>
                <a:gd name="T84" fmla="*/ 338 w 358"/>
                <a:gd name="T85" fmla="*/ 8 h 228"/>
                <a:gd name="T86" fmla="*/ 317 w 358"/>
                <a:gd name="T87" fmla="*/ 16 h 228"/>
                <a:gd name="T88" fmla="*/ 293 w 358"/>
                <a:gd name="T89" fmla="*/ 25 h 228"/>
                <a:gd name="T90" fmla="*/ 264 w 358"/>
                <a:gd name="T91" fmla="*/ 30 h 228"/>
                <a:gd name="T92" fmla="*/ 235 w 358"/>
                <a:gd name="T93" fmla="*/ 32 h 228"/>
                <a:gd name="T94" fmla="*/ 206 w 358"/>
                <a:gd name="T95" fmla="*/ 31 h 228"/>
                <a:gd name="T96" fmla="*/ 182 w 358"/>
                <a:gd name="T97" fmla="*/ 22 h 22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8"/>
                <a:gd name="T148" fmla="*/ 0 h 228"/>
                <a:gd name="T149" fmla="*/ 358 w 358"/>
                <a:gd name="T150" fmla="*/ 228 h 22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8" h="228">
                  <a:moveTo>
                    <a:pt x="182" y="22"/>
                  </a:moveTo>
                  <a:lnTo>
                    <a:pt x="166" y="26"/>
                  </a:lnTo>
                  <a:lnTo>
                    <a:pt x="152" y="30"/>
                  </a:lnTo>
                  <a:lnTo>
                    <a:pt x="137" y="34"/>
                  </a:lnTo>
                  <a:lnTo>
                    <a:pt x="122" y="39"/>
                  </a:lnTo>
                  <a:lnTo>
                    <a:pt x="107" y="42"/>
                  </a:lnTo>
                  <a:lnTo>
                    <a:pt x="93" y="46"/>
                  </a:lnTo>
                  <a:lnTo>
                    <a:pt x="77" y="48"/>
                  </a:lnTo>
                  <a:lnTo>
                    <a:pt x="63" y="52"/>
                  </a:lnTo>
                  <a:lnTo>
                    <a:pt x="60" y="52"/>
                  </a:lnTo>
                  <a:lnTo>
                    <a:pt x="53" y="53"/>
                  </a:lnTo>
                  <a:lnTo>
                    <a:pt x="45" y="57"/>
                  </a:lnTo>
                  <a:lnTo>
                    <a:pt x="35" y="64"/>
                  </a:lnTo>
                  <a:lnTo>
                    <a:pt x="24" y="72"/>
                  </a:lnTo>
                  <a:lnTo>
                    <a:pt x="14" y="83"/>
                  </a:lnTo>
                  <a:lnTo>
                    <a:pt x="5" y="96"/>
                  </a:lnTo>
                  <a:lnTo>
                    <a:pt x="2" y="115"/>
                  </a:lnTo>
                  <a:lnTo>
                    <a:pt x="0" y="132"/>
                  </a:lnTo>
                  <a:lnTo>
                    <a:pt x="2" y="147"/>
                  </a:lnTo>
                  <a:lnTo>
                    <a:pt x="7" y="160"/>
                  </a:lnTo>
                  <a:lnTo>
                    <a:pt x="14" y="174"/>
                  </a:lnTo>
                  <a:lnTo>
                    <a:pt x="19" y="181"/>
                  </a:lnTo>
                  <a:lnTo>
                    <a:pt x="25" y="188"/>
                  </a:lnTo>
                  <a:lnTo>
                    <a:pt x="29" y="192"/>
                  </a:lnTo>
                  <a:lnTo>
                    <a:pt x="32" y="194"/>
                  </a:lnTo>
                  <a:lnTo>
                    <a:pt x="35" y="197"/>
                  </a:lnTo>
                  <a:lnTo>
                    <a:pt x="46" y="204"/>
                  </a:lnTo>
                  <a:lnTo>
                    <a:pt x="62" y="211"/>
                  </a:lnTo>
                  <a:lnTo>
                    <a:pt x="87" y="221"/>
                  </a:lnTo>
                  <a:lnTo>
                    <a:pt x="117" y="226"/>
                  </a:lnTo>
                  <a:lnTo>
                    <a:pt x="154" y="228"/>
                  </a:lnTo>
                  <a:lnTo>
                    <a:pt x="196" y="224"/>
                  </a:lnTo>
                  <a:lnTo>
                    <a:pt x="244" y="214"/>
                  </a:lnTo>
                  <a:lnTo>
                    <a:pt x="286" y="192"/>
                  </a:lnTo>
                  <a:lnTo>
                    <a:pt x="317" y="162"/>
                  </a:lnTo>
                  <a:lnTo>
                    <a:pt x="337" y="127"/>
                  </a:lnTo>
                  <a:lnTo>
                    <a:pt x="350" y="91"/>
                  </a:lnTo>
                  <a:lnTo>
                    <a:pt x="355" y="56"/>
                  </a:lnTo>
                  <a:lnTo>
                    <a:pt x="358" y="27"/>
                  </a:lnTo>
                  <a:lnTo>
                    <a:pt x="358" y="6"/>
                  </a:lnTo>
                  <a:lnTo>
                    <a:pt x="358" y="0"/>
                  </a:lnTo>
                  <a:lnTo>
                    <a:pt x="353" y="1"/>
                  </a:lnTo>
                  <a:lnTo>
                    <a:pt x="338" y="8"/>
                  </a:lnTo>
                  <a:lnTo>
                    <a:pt x="317" y="16"/>
                  </a:lnTo>
                  <a:lnTo>
                    <a:pt x="293" y="25"/>
                  </a:lnTo>
                  <a:lnTo>
                    <a:pt x="264" y="30"/>
                  </a:lnTo>
                  <a:lnTo>
                    <a:pt x="235" y="32"/>
                  </a:lnTo>
                  <a:lnTo>
                    <a:pt x="206" y="31"/>
                  </a:lnTo>
                  <a:lnTo>
                    <a:pt x="182" y="22"/>
                  </a:lnTo>
                  <a:close/>
                </a:path>
              </a:pathLst>
            </a:custGeom>
            <a:solidFill>
              <a:srgbClr val="FFD9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408" name="Freeform 120"/>
            <p:cNvSpPr>
              <a:spLocks/>
            </p:cNvSpPr>
            <p:nvPr/>
          </p:nvSpPr>
          <p:spPr bwMode="auto">
            <a:xfrm>
              <a:off x="4722" y="2075"/>
              <a:ext cx="177" cy="195"/>
            </a:xfrm>
            <a:custGeom>
              <a:avLst/>
              <a:gdLst>
                <a:gd name="T0" fmla="*/ 263 w 531"/>
                <a:gd name="T1" fmla="*/ 27 h 389"/>
                <a:gd name="T2" fmla="*/ 284 w 531"/>
                <a:gd name="T3" fmla="*/ 32 h 389"/>
                <a:gd name="T4" fmla="*/ 306 w 531"/>
                <a:gd name="T5" fmla="*/ 39 h 389"/>
                <a:gd name="T6" fmla="*/ 329 w 531"/>
                <a:gd name="T7" fmla="*/ 44 h 389"/>
                <a:gd name="T8" fmla="*/ 352 w 531"/>
                <a:gd name="T9" fmla="*/ 51 h 389"/>
                <a:gd name="T10" fmla="*/ 373 w 531"/>
                <a:gd name="T11" fmla="*/ 56 h 389"/>
                <a:gd name="T12" fmla="*/ 395 w 531"/>
                <a:gd name="T13" fmla="*/ 61 h 389"/>
                <a:gd name="T14" fmla="*/ 418 w 531"/>
                <a:gd name="T15" fmla="*/ 65 h 389"/>
                <a:gd name="T16" fmla="*/ 442 w 531"/>
                <a:gd name="T17" fmla="*/ 70 h 389"/>
                <a:gd name="T18" fmla="*/ 445 w 531"/>
                <a:gd name="T19" fmla="*/ 70 h 389"/>
                <a:gd name="T20" fmla="*/ 453 w 531"/>
                <a:gd name="T21" fmla="*/ 73 h 389"/>
                <a:gd name="T22" fmla="*/ 465 w 531"/>
                <a:gd name="T23" fmla="*/ 78 h 389"/>
                <a:gd name="T24" fmla="*/ 481 w 531"/>
                <a:gd name="T25" fmla="*/ 89 h 389"/>
                <a:gd name="T26" fmla="*/ 496 w 531"/>
                <a:gd name="T27" fmla="*/ 102 h 389"/>
                <a:gd name="T28" fmla="*/ 511 w 531"/>
                <a:gd name="T29" fmla="*/ 120 h 389"/>
                <a:gd name="T30" fmla="*/ 522 w 531"/>
                <a:gd name="T31" fmla="*/ 143 h 389"/>
                <a:gd name="T32" fmla="*/ 531 w 531"/>
                <a:gd name="T33" fmla="*/ 175 h 389"/>
                <a:gd name="T34" fmla="*/ 531 w 531"/>
                <a:gd name="T35" fmla="*/ 205 h 389"/>
                <a:gd name="T36" fmla="*/ 527 w 531"/>
                <a:gd name="T37" fmla="*/ 232 h 389"/>
                <a:gd name="T38" fmla="*/ 518 w 531"/>
                <a:gd name="T39" fmla="*/ 257 h 389"/>
                <a:gd name="T40" fmla="*/ 511 w 531"/>
                <a:gd name="T41" fmla="*/ 278 h 389"/>
                <a:gd name="T42" fmla="*/ 501 w 531"/>
                <a:gd name="T43" fmla="*/ 294 h 389"/>
                <a:gd name="T44" fmla="*/ 493 w 531"/>
                <a:gd name="T45" fmla="*/ 307 h 389"/>
                <a:gd name="T46" fmla="*/ 487 w 531"/>
                <a:gd name="T47" fmla="*/ 313 h 389"/>
                <a:gd name="T48" fmla="*/ 486 w 531"/>
                <a:gd name="T49" fmla="*/ 317 h 389"/>
                <a:gd name="T50" fmla="*/ 479 w 531"/>
                <a:gd name="T51" fmla="*/ 321 h 389"/>
                <a:gd name="T52" fmla="*/ 463 w 531"/>
                <a:gd name="T53" fmla="*/ 334 h 389"/>
                <a:gd name="T54" fmla="*/ 436 w 531"/>
                <a:gd name="T55" fmla="*/ 350 h 389"/>
                <a:gd name="T56" fmla="*/ 402 w 531"/>
                <a:gd name="T57" fmla="*/ 368 h 389"/>
                <a:gd name="T58" fmla="*/ 356 w 531"/>
                <a:gd name="T59" fmla="*/ 381 h 389"/>
                <a:gd name="T60" fmla="*/ 302 w 531"/>
                <a:gd name="T61" fmla="*/ 389 h 389"/>
                <a:gd name="T62" fmla="*/ 240 w 531"/>
                <a:gd name="T63" fmla="*/ 386 h 389"/>
                <a:gd name="T64" fmla="*/ 171 w 531"/>
                <a:gd name="T65" fmla="*/ 371 h 389"/>
                <a:gd name="T66" fmla="*/ 106 w 531"/>
                <a:gd name="T67" fmla="*/ 335 h 389"/>
                <a:gd name="T68" fmla="*/ 61 w 531"/>
                <a:gd name="T69" fmla="*/ 284 h 389"/>
                <a:gd name="T70" fmla="*/ 30 w 531"/>
                <a:gd name="T71" fmla="*/ 223 h 389"/>
                <a:gd name="T72" fmla="*/ 13 w 531"/>
                <a:gd name="T73" fmla="*/ 160 h 389"/>
                <a:gd name="T74" fmla="*/ 2 w 531"/>
                <a:gd name="T75" fmla="*/ 98 h 389"/>
                <a:gd name="T76" fmla="*/ 0 w 531"/>
                <a:gd name="T77" fmla="*/ 48 h 389"/>
                <a:gd name="T78" fmla="*/ 2 w 531"/>
                <a:gd name="T79" fmla="*/ 12 h 389"/>
                <a:gd name="T80" fmla="*/ 3 w 531"/>
                <a:gd name="T81" fmla="*/ 0 h 389"/>
                <a:gd name="T82" fmla="*/ 10 w 531"/>
                <a:gd name="T83" fmla="*/ 2 h 389"/>
                <a:gd name="T84" fmla="*/ 30 w 531"/>
                <a:gd name="T85" fmla="*/ 13 h 389"/>
                <a:gd name="T86" fmla="*/ 59 w 531"/>
                <a:gd name="T87" fmla="*/ 26 h 389"/>
                <a:gd name="T88" fmla="*/ 98 w 531"/>
                <a:gd name="T89" fmla="*/ 39 h 389"/>
                <a:gd name="T90" fmla="*/ 138 w 531"/>
                <a:gd name="T91" fmla="*/ 48 h 389"/>
                <a:gd name="T92" fmla="*/ 182 w 531"/>
                <a:gd name="T93" fmla="*/ 51 h 389"/>
                <a:gd name="T94" fmla="*/ 223 w 531"/>
                <a:gd name="T95" fmla="*/ 44 h 389"/>
                <a:gd name="T96" fmla="*/ 263 w 531"/>
                <a:gd name="T97" fmla="*/ 27 h 38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31"/>
                <a:gd name="T148" fmla="*/ 0 h 389"/>
                <a:gd name="T149" fmla="*/ 531 w 531"/>
                <a:gd name="T150" fmla="*/ 389 h 38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31" h="389">
                  <a:moveTo>
                    <a:pt x="263" y="27"/>
                  </a:moveTo>
                  <a:lnTo>
                    <a:pt x="284" y="32"/>
                  </a:lnTo>
                  <a:lnTo>
                    <a:pt x="306" y="39"/>
                  </a:lnTo>
                  <a:lnTo>
                    <a:pt x="329" y="44"/>
                  </a:lnTo>
                  <a:lnTo>
                    <a:pt x="352" y="51"/>
                  </a:lnTo>
                  <a:lnTo>
                    <a:pt x="373" y="56"/>
                  </a:lnTo>
                  <a:lnTo>
                    <a:pt x="395" y="61"/>
                  </a:lnTo>
                  <a:lnTo>
                    <a:pt x="418" y="65"/>
                  </a:lnTo>
                  <a:lnTo>
                    <a:pt x="442" y="70"/>
                  </a:lnTo>
                  <a:lnTo>
                    <a:pt x="445" y="70"/>
                  </a:lnTo>
                  <a:lnTo>
                    <a:pt x="453" y="73"/>
                  </a:lnTo>
                  <a:lnTo>
                    <a:pt x="465" y="78"/>
                  </a:lnTo>
                  <a:lnTo>
                    <a:pt x="481" y="89"/>
                  </a:lnTo>
                  <a:lnTo>
                    <a:pt x="496" y="102"/>
                  </a:lnTo>
                  <a:lnTo>
                    <a:pt x="511" y="120"/>
                  </a:lnTo>
                  <a:lnTo>
                    <a:pt x="522" y="143"/>
                  </a:lnTo>
                  <a:lnTo>
                    <a:pt x="531" y="175"/>
                  </a:lnTo>
                  <a:lnTo>
                    <a:pt x="531" y="205"/>
                  </a:lnTo>
                  <a:lnTo>
                    <a:pt x="527" y="232"/>
                  </a:lnTo>
                  <a:lnTo>
                    <a:pt x="518" y="257"/>
                  </a:lnTo>
                  <a:lnTo>
                    <a:pt x="511" y="278"/>
                  </a:lnTo>
                  <a:lnTo>
                    <a:pt x="501" y="294"/>
                  </a:lnTo>
                  <a:lnTo>
                    <a:pt x="493" y="307"/>
                  </a:lnTo>
                  <a:lnTo>
                    <a:pt x="487" y="313"/>
                  </a:lnTo>
                  <a:lnTo>
                    <a:pt x="486" y="317"/>
                  </a:lnTo>
                  <a:lnTo>
                    <a:pt x="479" y="321"/>
                  </a:lnTo>
                  <a:lnTo>
                    <a:pt x="463" y="334"/>
                  </a:lnTo>
                  <a:lnTo>
                    <a:pt x="436" y="350"/>
                  </a:lnTo>
                  <a:lnTo>
                    <a:pt x="402" y="368"/>
                  </a:lnTo>
                  <a:lnTo>
                    <a:pt x="356" y="381"/>
                  </a:lnTo>
                  <a:lnTo>
                    <a:pt x="302" y="389"/>
                  </a:lnTo>
                  <a:lnTo>
                    <a:pt x="240" y="386"/>
                  </a:lnTo>
                  <a:lnTo>
                    <a:pt x="171" y="371"/>
                  </a:lnTo>
                  <a:lnTo>
                    <a:pt x="106" y="335"/>
                  </a:lnTo>
                  <a:lnTo>
                    <a:pt x="61" y="284"/>
                  </a:lnTo>
                  <a:lnTo>
                    <a:pt x="30" y="223"/>
                  </a:lnTo>
                  <a:lnTo>
                    <a:pt x="13" y="160"/>
                  </a:lnTo>
                  <a:lnTo>
                    <a:pt x="2" y="98"/>
                  </a:lnTo>
                  <a:lnTo>
                    <a:pt x="0" y="48"/>
                  </a:lnTo>
                  <a:lnTo>
                    <a:pt x="2" y="12"/>
                  </a:lnTo>
                  <a:lnTo>
                    <a:pt x="3" y="0"/>
                  </a:lnTo>
                  <a:lnTo>
                    <a:pt x="10" y="2"/>
                  </a:lnTo>
                  <a:lnTo>
                    <a:pt x="30" y="13"/>
                  </a:lnTo>
                  <a:lnTo>
                    <a:pt x="59" y="26"/>
                  </a:lnTo>
                  <a:lnTo>
                    <a:pt x="98" y="39"/>
                  </a:lnTo>
                  <a:lnTo>
                    <a:pt x="138" y="48"/>
                  </a:lnTo>
                  <a:lnTo>
                    <a:pt x="182" y="51"/>
                  </a:lnTo>
                  <a:lnTo>
                    <a:pt x="223" y="44"/>
                  </a:lnTo>
                  <a:lnTo>
                    <a:pt x="263" y="27"/>
                  </a:lnTo>
                  <a:close/>
                </a:path>
              </a:pathLst>
            </a:custGeom>
            <a:solidFill>
              <a:srgbClr val="F5C9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409" name="Freeform 121"/>
            <p:cNvSpPr>
              <a:spLocks/>
            </p:cNvSpPr>
            <p:nvPr/>
          </p:nvSpPr>
          <p:spPr bwMode="auto">
            <a:xfrm>
              <a:off x="4734" y="2091"/>
              <a:ext cx="152" cy="166"/>
            </a:xfrm>
            <a:custGeom>
              <a:avLst/>
              <a:gdLst>
                <a:gd name="T0" fmla="*/ 226 w 454"/>
                <a:gd name="T1" fmla="*/ 25 h 332"/>
                <a:gd name="T2" fmla="*/ 243 w 454"/>
                <a:gd name="T3" fmla="*/ 29 h 332"/>
                <a:gd name="T4" fmla="*/ 262 w 454"/>
                <a:gd name="T5" fmla="*/ 34 h 332"/>
                <a:gd name="T6" fmla="*/ 281 w 454"/>
                <a:gd name="T7" fmla="*/ 39 h 332"/>
                <a:gd name="T8" fmla="*/ 301 w 454"/>
                <a:gd name="T9" fmla="*/ 45 h 332"/>
                <a:gd name="T10" fmla="*/ 319 w 454"/>
                <a:gd name="T11" fmla="*/ 47 h 332"/>
                <a:gd name="T12" fmla="*/ 339 w 454"/>
                <a:gd name="T13" fmla="*/ 51 h 332"/>
                <a:gd name="T14" fmla="*/ 358 w 454"/>
                <a:gd name="T15" fmla="*/ 55 h 332"/>
                <a:gd name="T16" fmla="*/ 378 w 454"/>
                <a:gd name="T17" fmla="*/ 59 h 332"/>
                <a:gd name="T18" fmla="*/ 380 w 454"/>
                <a:gd name="T19" fmla="*/ 59 h 332"/>
                <a:gd name="T20" fmla="*/ 388 w 454"/>
                <a:gd name="T21" fmla="*/ 61 h 332"/>
                <a:gd name="T22" fmla="*/ 398 w 454"/>
                <a:gd name="T23" fmla="*/ 65 h 332"/>
                <a:gd name="T24" fmla="*/ 412 w 454"/>
                <a:gd name="T25" fmla="*/ 75 h 332"/>
                <a:gd name="T26" fmla="*/ 425 w 454"/>
                <a:gd name="T27" fmla="*/ 86 h 332"/>
                <a:gd name="T28" fmla="*/ 437 w 454"/>
                <a:gd name="T29" fmla="*/ 102 h 332"/>
                <a:gd name="T30" fmla="*/ 447 w 454"/>
                <a:gd name="T31" fmla="*/ 122 h 332"/>
                <a:gd name="T32" fmla="*/ 454 w 454"/>
                <a:gd name="T33" fmla="*/ 149 h 332"/>
                <a:gd name="T34" fmla="*/ 454 w 454"/>
                <a:gd name="T35" fmla="*/ 175 h 332"/>
                <a:gd name="T36" fmla="*/ 452 w 454"/>
                <a:gd name="T37" fmla="*/ 199 h 332"/>
                <a:gd name="T38" fmla="*/ 444 w 454"/>
                <a:gd name="T39" fmla="*/ 219 h 332"/>
                <a:gd name="T40" fmla="*/ 439 w 454"/>
                <a:gd name="T41" fmla="*/ 238 h 332"/>
                <a:gd name="T42" fmla="*/ 430 w 454"/>
                <a:gd name="T43" fmla="*/ 251 h 332"/>
                <a:gd name="T44" fmla="*/ 423 w 454"/>
                <a:gd name="T45" fmla="*/ 261 h 332"/>
                <a:gd name="T46" fmla="*/ 418 w 454"/>
                <a:gd name="T47" fmla="*/ 268 h 332"/>
                <a:gd name="T48" fmla="*/ 416 w 454"/>
                <a:gd name="T49" fmla="*/ 270 h 332"/>
                <a:gd name="T50" fmla="*/ 411 w 454"/>
                <a:gd name="T51" fmla="*/ 273 h 332"/>
                <a:gd name="T52" fmla="*/ 397 w 454"/>
                <a:gd name="T53" fmla="*/ 285 h 332"/>
                <a:gd name="T54" fmla="*/ 374 w 454"/>
                <a:gd name="T55" fmla="*/ 298 h 332"/>
                <a:gd name="T56" fmla="*/ 344 w 454"/>
                <a:gd name="T57" fmla="*/ 313 h 332"/>
                <a:gd name="T58" fmla="*/ 305 w 454"/>
                <a:gd name="T59" fmla="*/ 324 h 332"/>
                <a:gd name="T60" fmla="*/ 258 w 454"/>
                <a:gd name="T61" fmla="*/ 332 h 332"/>
                <a:gd name="T62" fmla="*/ 205 w 454"/>
                <a:gd name="T63" fmla="*/ 329 h 332"/>
                <a:gd name="T64" fmla="*/ 145 w 454"/>
                <a:gd name="T65" fmla="*/ 316 h 332"/>
                <a:gd name="T66" fmla="*/ 89 w 454"/>
                <a:gd name="T67" fmla="*/ 286 h 332"/>
                <a:gd name="T68" fmla="*/ 51 w 454"/>
                <a:gd name="T69" fmla="*/ 243 h 332"/>
                <a:gd name="T70" fmla="*/ 24 w 454"/>
                <a:gd name="T71" fmla="*/ 191 h 332"/>
                <a:gd name="T72" fmla="*/ 10 w 454"/>
                <a:gd name="T73" fmla="*/ 137 h 332"/>
                <a:gd name="T74" fmla="*/ 1 w 454"/>
                <a:gd name="T75" fmla="*/ 85 h 332"/>
                <a:gd name="T76" fmla="*/ 0 w 454"/>
                <a:gd name="T77" fmla="*/ 41 h 332"/>
                <a:gd name="T78" fmla="*/ 1 w 454"/>
                <a:gd name="T79" fmla="*/ 11 h 332"/>
                <a:gd name="T80" fmla="*/ 3 w 454"/>
                <a:gd name="T81" fmla="*/ 0 h 332"/>
                <a:gd name="T82" fmla="*/ 8 w 454"/>
                <a:gd name="T83" fmla="*/ 3 h 332"/>
                <a:gd name="T84" fmla="*/ 25 w 454"/>
                <a:gd name="T85" fmla="*/ 12 h 332"/>
                <a:gd name="T86" fmla="*/ 51 w 454"/>
                <a:gd name="T87" fmla="*/ 22 h 332"/>
                <a:gd name="T88" fmla="*/ 83 w 454"/>
                <a:gd name="T89" fmla="*/ 34 h 332"/>
                <a:gd name="T90" fmla="*/ 118 w 454"/>
                <a:gd name="T91" fmla="*/ 41 h 332"/>
                <a:gd name="T92" fmla="*/ 157 w 454"/>
                <a:gd name="T93" fmla="*/ 45 h 332"/>
                <a:gd name="T94" fmla="*/ 192 w 454"/>
                <a:gd name="T95" fmla="*/ 39 h 332"/>
                <a:gd name="T96" fmla="*/ 226 w 454"/>
                <a:gd name="T97" fmla="*/ 25 h 3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54"/>
                <a:gd name="T148" fmla="*/ 0 h 332"/>
                <a:gd name="T149" fmla="*/ 454 w 454"/>
                <a:gd name="T150" fmla="*/ 332 h 3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54" h="332">
                  <a:moveTo>
                    <a:pt x="226" y="25"/>
                  </a:moveTo>
                  <a:lnTo>
                    <a:pt x="243" y="29"/>
                  </a:lnTo>
                  <a:lnTo>
                    <a:pt x="262" y="34"/>
                  </a:lnTo>
                  <a:lnTo>
                    <a:pt x="281" y="39"/>
                  </a:lnTo>
                  <a:lnTo>
                    <a:pt x="301" y="45"/>
                  </a:lnTo>
                  <a:lnTo>
                    <a:pt x="319" y="47"/>
                  </a:lnTo>
                  <a:lnTo>
                    <a:pt x="339" y="51"/>
                  </a:lnTo>
                  <a:lnTo>
                    <a:pt x="358" y="55"/>
                  </a:lnTo>
                  <a:lnTo>
                    <a:pt x="378" y="59"/>
                  </a:lnTo>
                  <a:lnTo>
                    <a:pt x="380" y="59"/>
                  </a:lnTo>
                  <a:lnTo>
                    <a:pt x="388" y="61"/>
                  </a:lnTo>
                  <a:lnTo>
                    <a:pt x="398" y="65"/>
                  </a:lnTo>
                  <a:lnTo>
                    <a:pt x="412" y="75"/>
                  </a:lnTo>
                  <a:lnTo>
                    <a:pt x="425" y="86"/>
                  </a:lnTo>
                  <a:lnTo>
                    <a:pt x="437" y="102"/>
                  </a:lnTo>
                  <a:lnTo>
                    <a:pt x="447" y="122"/>
                  </a:lnTo>
                  <a:lnTo>
                    <a:pt x="454" y="149"/>
                  </a:lnTo>
                  <a:lnTo>
                    <a:pt x="454" y="175"/>
                  </a:lnTo>
                  <a:lnTo>
                    <a:pt x="452" y="199"/>
                  </a:lnTo>
                  <a:lnTo>
                    <a:pt x="444" y="219"/>
                  </a:lnTo>
                  <a:lnTo>
                    <a:pt x="439" y="238"/>
                  </a:lnTo>
                  <a:lnTo>
                    <a:pt x="430" y="251"/>
                  </a:lnTo>
                  <a:lnTo>
                    <a:pt x="423" y="261"/>
                  </a:lnTo>
                  <a:lnTo>
                    <a:pt x="418" y="268"/>
                  </a:lnTo>
                  <a:lnTo>
                    <a:pt x="416" y="270"/>
                  </a:lnTo>
                  <a:lnTo>
                    <a:pt x="411" y="273"/>
                  </a:lnTo>
                  <a:lnTo>
                    <a:pt x="397" y="285"/>
                  </a:lnTo>
                  <a:lnTo>
                    <a:pt x="374" y="298"/>
                  </a:lnTo>
                  <a:lnTo>
                    <a:pt x="344" y="313"/>
                  </a:lnTo>
                  <a:lnTo>
                    <a:pt x="305" y="324"/>
                  </a:lnTo>
                  <a:lnTo>
                    <a:pt x="258" y="332"/>
                  </a:lnTo>
                  <a:lnTo>
                    <a:pt x="205" y="329"/>
                  </a:lnTo>
                  <a:lnTo>
                    <a:pt x="145" y="316"/>
                  </a:lnTo>
                  <a:lnTo>
                    <a:pt x="89" y="286"/>
                  </a:lnTo>
                  <a:lnTo>
                    <a:pt x="51" y="243"/>
                  </a:lnTo>
                  <a:lnTo>
                    <a:pt x="24" y="191"/>
                  </a:lnTo>
                  <a:lnTo>
                    <a:pt x="10" y="137"/>
                  </a:lnTo>
                  <a:lnTo>
                    <a:pt x="1" y="85"/>
                  </a:lnTo>
                  <a:lnTo>
                    <a:pt x="0" y="41"/>
                  </a:lnTo>
                  <a:lnTo>
                    <a:pt x="1" y="11"/>
                  </a:lnTo>
                  <a:lnTo>
                    <a:pt x="3" y="0"/>
                  </a:lnTo>
                  <a:lnTo>
                    <a:pt x="8" y="3"/>
                  </a:lnTo>
                  <a:lnTo>
                    <a:pt x="25" y="12"/>
                  </a:lnTo>
                  <a:lnTo>
                    <a:pt x="51" y="22"/>
                  </a:lnTo>
                  <a:lnTo>
                    <a:pt x="83" y="34"/>
                  </a:lnTo>
                  <a:lnTo>
                    <a:pt x="118" y="41"/>
                  </a:lnTo>
                  <a:lnTo>
                    <a:pt x="157" y="45"/>
                  </a:lnTo>
                  <a:lnTo>
                    <a:pt x="192" y="39"/>
                  </a:lnTo>
                  <a:lnTo>
                    <a:pt x="226" y="25"/>
                  </a:lnTo>
                  <a:close/>
                </a:path>
              </a:pathLst>
            </a:custGeom>
            <a:solidFill>
              <a:srgbClr val="F7C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410" name="Freeform 122"/>
            <p:cNvSpPr>
              <a:spLocks/>
            </p:cNvSpPr>
            <p:nvPr/>
          </p:nvSpPr>
          <p:spPr bwMode="auto">
            <a:xfrm>
              <a:off x="4747" y="2105"/>
              <a:ext cx="126" cy="139"/>
            </a:xfrm>
            <a:custGeom>
              <a:avLst/>
              <a:gdLst>
                <a:gd name="T0" fmla="*/ 186 w 378"/>
                <a:gd name="T1" fmla="*/ 22 h 278"/>
                <a:gd name="T2" fmla="*/ 202 w 378"/>
                <a:gd name="T3" fmla="*/ 26 h 278"/>
                <a:gd name="T4" fmla="*/ 217 w 378"/>
                <a:gd name="T5" fmla="*/ 30 h 278"/>
                <a:gd name="T6" fmla="*/ 233 w 378"/>
                <a:gd name="T7" fmla="*/ 34 h 278"/>
                <a:gd name="T8" fmla="*/ 250 w 378"/>
                <a:gd name="T9" fmla="*/ 38 h 278"/>
                <a:gd name="T10" fmla="*/ 265 w 378"/>
                <a:gd name="T11" fmla="*/ 40 h 278"/>
                <a:gd name="T12" fmla="*/ 281 w 378"/>
                <a:gd name="T13" fmla="*/ 44 h 278"/>
                <a:gd name="T14" fmla="*/ 296 w 378"/>
                <a:gd name="T15" fmla="*/ 47 h 278"/>
                <a:gd name="T16" fmla="*/ 313 w 378"/>
                <a:gd name="T17" fmla="*/ 51 h 278"/>
                <a:gd name="T18" fmla="*/ 315 w 378"/>
                <a:gd name="T19" fmla="*/ 51 h 278"/>
                <a:gd name="T20" fmla="*/ 320 w 378"/>
                <a:gd name="T21" fmla="*/ 53 h 278"/>
                <a:gd name="T22" fmla="*/ 329 w 378"/>
                <a:gd name="T23" fmla="*/ 56 h 278"/>
                <a:gd name="T24" fmla="*/ 342 w 378"/>
                <a:gd name="T25" fmla="*/ 64 h 278"/>
                <a:gd name="T26" fmla="*/ 351 w 378"/>
                <a:gd name="T27" fmla="*/ 73 h 278"/>
                <a:gd name="T28" fmla="*/ 363 w 378"/>
                <a:gd name="T29" fmla="*/ 86 h 278"/>
                <a:gd name="T30" fmla="*/ 371 w 378"/>
                <a:gd name="T31" fmla="*/ 103 h 278"/>
                <a:gd name="T32" fmla="*/ 378 w 378"/>
                <a:gd name="T33" fmla="*/ 125 h 278"/>
                <a:gd name="T34" fmla="*/ 378 w 378"/>
                <a:gd name="T35" fmla="*/ 147 h 278"/>
                <a:gd name="T36" fmla="*/ 375 w 378"/>
                <a:gd name="T37" fmla="*/ 167 h 278"/>
                <a:gd name="T38" fmla="*/ 370 w 378"/>
                <a:gd name="T39" fmla="*/ 184 h 278"/>
                <a:gd name="T40" fmla="*/ 364 w 378"/>
                <a:gd name="T41" fmla="*/ 200 h 278"/>
                <a:gd name="T42" fmla="*/ 357 w 378"/>
                <a:gd name="T43" fmla="*/ 210 h 278"/>
                <a:gd name="T44" fmla="*/ 351 w 378"/>
                <a:gd name="T45" fmla="*/ 219 h 278"/>
                <a:gd name="T46" fmla="*/ 346 w 378"/>
                <a:gd name="T47" fmla="*/ 224 h 278"/>
                <a:gd name="T48" fmla="*/ 346 w 378"/>
                <a:gd name="T49" fmla="*/ 227 h 278"/>
                <a:gd name="T50" fmla="*/ 342 w 378"/>
                <a:gd name="T51" fmla="*/ 230 h 278"/>
                <a:gd name="T52" fmla="*/ 330 w 378"/>
                <a:gd name="T53" fmla="*/ 239 h 278"/>
                <a:gd name="T54" fmla="*/ 311 w 378"/>
                <a:gd name="T55" fmla="*/ 251 h 278"/>
                <a:gd name="T56" fmla="*/ 285 w 378"/>
                <a:gd name="T57" fmla="*/ 264 h 278"/>
                <a:gd name="T58" fmla="*/ 251 w 378"/>
                <a:gd name="T59" fmla="*/ 273 h 278"/>
                <a:gd name="T60" fmla="*/ 215 w 378"/>
                <a:gd name="T61" fmla="*/ 278 h 278"/>
                <a:gd name="T62" fmla="*/ 169 w 378"/>
                <a:gd name="T63" fmla="*/ 277 h 278"/>
                <a:gd name="T64" fmla="*/ 120 w 378"/>
                <a:gd name="T65" fmla="*/ 266 h 278"/>
                <a:gd name="T66" fmla="*/ 73 w 378"/>
                <a:gd name="T67" fmla="*/ 240 h 278"/>
                <a:gd name="T68" fmla="*/ 41 w 378"/>
                <a:gd name="T69" fmla="*/ 204 h 278"/>
                <a:gd name="T70" fmla="*/ 20 w 378"/>
                <a:gd name="T71" fmla="*/ 160 h 278"/>
                <a:gd name="T72" fmla="*/ 7 w 378"/>
                <a:gd name="T73" fmla="*/ 115 h 278"/>
                <a:gd name="T74" fmla="*/ 1 w 378"/>
                <a:gd name="T75" fmla="*/ 70 h 278"/>
                <a:gd name="T76" fmla="*/ 0 w 378"/>
                <a:gd name="T77" fmla="*/ 34 h 278"/>
                <a:gd name="T78" fmla="*/ 0 w 378"/>
                <a:gd name="T79" fmla="*/ 9 h 278"/>
                <a:gd name="T80" fmla="*/ 1 w 378"/>
                <a:gd name="T81" fmla="*/ 0 h 278"/>
                <a:gd name="T82" fmla="*/ 6 w 378"/>
                <a:gd name="T83" fmla="*/ 2 h 278"/>
                <a:gd name="T84" fmla="*/ 20 w 378"/>
                <a:gd name="T85" fmla="*/ 9 h 278"/>
                <a:gd name="T86" fmla="*/ 41 w 378"/>
                <a:gd name="T87" fmla="*/ 18 h 278"/>
                <a:gd name="T88" fmla="*/ 68 w 378"/>
                <a:gd name="T89" fmla="*/ 29 h 278"/>
                <a:gd name="T90" fmla="*/ 96 w 378"/>
                <a:gd name="T91" fmla="*/ 35 h 278"/>
                <a:gd name="T92" fmla="*/ 128 w 378"/>
                <a:gd name="T93" fmla="*/ 38 h 278"/>
                <a:gd name="T94" fmla="*/ 158 w 378"/>
                <a:gd name="T95" fmla="*/ 34 h 278"/>
                <a:gd name="T96" fmla="*/ 186 w 378"/>
                <a:gd name="T97" fmla="*/ 22 h 27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8"/>
                <a:gd name="T148" fmla="*/ 0 h 278"/>
                <a:gd name="T149" fmla="*/ 378 w 378"/>
                <a:gd name="T150" fmla="*/ 278 h 27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8" h="278">
                  <a:moveTo>
                    <a:pt x="186" y="22"/>
                  </a:moveTo>
                  <a:lnTo>
                    <a:pt x="202" y="26"/>
                  </a:lnTo>
                  <a:lnTo>
                    <a:pt x="217" y="30"/>
                  </a:lnTo>
                  <a:lnTo>
                    <a:pt x="233" y="34"/>
                  </a:lnTo>
                  <a:lnTo>
                    <a:pt x="250" y="38"/>
                  </a:lnTo>
                  <a:lnTo>
                    <a:pt x="265" y="40"/>
                  </a:lnTo>
                  <a:lnTo>
                    <a:pt x="281" y="44"/>
                  </a:lnTo>
                  <a:lnTo>
                    <a:pt x="296" y="47"/>
                  </a:lnTo>
                  <a:lnTo>
                    <a:pt x="313" y="51"/>
                  </a:lnTo>
                  <a:lnTo>
                    <a:pt x="315" y="51"/>
                  </a:lnTo>
                  <a:lnTo>
                    <a:pt x="320" y="53"/>
                  </a:lnTo>
                  <a:lnTo>
                    <a:pt x="329" y="56"/>
                  </a:lnTo>
                  <a:lnTo>
                    <a:pt x="342" y="64"/>
                  </a:lnTo>
                  <a:lnTo>
                    <a:pt x="351" y="73"/>
                  </a:lnTo>
                  <a:lnTo>
                    <a:pt x="363" y="86"/>
                  </a:lnTo>
                  <a:lnTo>
                    <a:pt x="371" y="103"/>
                  </a:lnTo>
                  <a:lnTo>
                    <a:pt x="378" y="125"/>
                  </a:lnTo>
                  <a:lnTo>
                    <a:pt x="378" y="147"/>
                  </a:lnTo>
                  <a:lnTo>
                    <a:pt x="375" y="167"/>
                  </a:lnTo>
                  <a:lnTo>
                    <a:pt x="370" y="184"/>
                  </a:lnTo>
                  <a:lnTo>
                    <a:pt x="364" y="200"/>
                  </a:lnTo>
                  <a:lnTo>
                    <a:pt x="357" y="210"/>
                  </a:lnTo>
                  <a:lnTo>
                    <a:pt x="351" y="219"/>
                  </a:lnTo>
                  <a:lnTo>
                    <a:pt x="346" y="224"/>
                  </a:lnTo>
                  <a:lnTo>
                    <a:pt x="346" y="227"/>
                  </a:lnTo>
                  <a:lnTo>
                    <a:pt x="342" y="230"/>
                  </a:lnTo>
                  <a:lnTo>
                    <a:pt x="330" y="239"/>
                  </a:lnTo>
                  <a:lnTo>
                    <a:pt x="311" y="251"/>
                  </a:lnTo>
                  <a:lnTo>
                    <a:pt x="285" y="264"/>
                  </a:lnTo>
                  <a:lnTo>
                    <a:pt x="251" y="273"/>
                  </a:lnTo>
                  <a:lnTo>
                    <a:pt x="215" y="278"/>
                  </a:lnTo>
                  <a:lnTo>
                    <a:pt x="169" y="277"/>
                  </a:lnTo>
                  <a:lnTo>
                    <a:pt x="120" y="266"/>
                  </a:lnTo>
                  <a:lnTo>
                    <a:pt x="73" y="240"/>
                  </a:lnTo>
                  <a:lnTo>
                    <a:pt x="41" y="204"/>
                  </a:lnTo>
                  <a:lnTo>
                    <a:pt x="20" y="160"/>
                  </a:lnTo>
                  <a:lnTo>
                    <a:pt x="7" y="115"/>
                  </a:lnTo>
                  <a:lnTo>
                    <a:pt x="1" y="70"/>
                  </a:lnTo>
                  <a:lnTo>
                    <a:pt x="0" y="34"/>
                  </a:lnTo>
                  <a:lnTo>
                    <a:pt x="0" y="9"/>
                  </a:lnTo>
                  <a:lnTo>
                    <a:pt x="1" y="0"/>
                  </a:lnTo>
                  <a:lnTo>
                    <a:pt x="6" y="2"/>
                  </a:lnTo>
                  <a:lnTo>
                    <a:pt x="20" y="9"/>
                  </a:lnTo>
                  <a:lnTo>
                    <a:pt x="41" y="18"/>
                  </a:lnTo>
                  <a:lnTo>
                    <a:pt x="68" y="29"/>
                  </a:lnTo>
                  <a:lnTo>
                    <a:pt x="96" y="35"/>
                  </a:lnTo>
                  <a:lnTo>
                    <a:pt x="128" y="38"/>
                  </a:lnTo>
                  <a:lnTo>
                    <a:pt x="158" y="34"/>
                  </a:lnTo>
                  <a:lnTo>
                    <a:pt x="186" y="22"/>
                  </a:lnTo>
                  <a:close/>
                </a:path>
              </a:pathLst>
            </a:custGeom>
            <a:solidFill>
              <a:srgbClr val="FAD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411" name="Freeform 123"/>
            <p:cNvSpPr>
              <a:spLocks/>
            </p:cNvSpPr>
            <p:nvPr/>
          </p:nvSpPr>
          <p:spPr bwMode="auto">
            <a:xfrm>
              <a:off x="4759" y="2121"/>
              <a:ext cx="101" cy="111"/>
            </a:xfrm>
            <a:custGeom>
              <a:avLst/>
              <a:gdLst>
                <a:gd name="T0" fmla="*/ 151 w 304"/>
                <a:gd name="T1" fmla="*/ 17 h 222"/>
                <a:gd name="T2" fmla="*/ 163 w 304"/>
                <a:gd name="T3" fmla="*/ 20 h 222"/>
                <a:gd name="T4" fmla="*/ 175 w 304"/>
                <a:gd name="T5" fmla="*/ 24 h 222"/>
                <a:gd name="T6" fmla="*/ 188 w 304"/>
                <a:gd name="T7" fmla="*/ 26 h 222"/>
                <a:gd name="T8" fmla="*/ 201 w 304"/>
                <a:gd name="T9" fmla="*/ 30 h 222"/>
                <a:gd name="T10" fmla="*/ 213 w 304"/>
                <a:gd name="T11" fmla="*/ 33 h 222"/>
                <a:gd name="T12" fmla="*/ 226 w 304"/>
                <a:gd name="T13" fmla="*/ 35 h 222"/>
                <a:gd name="T14" fmla="*/ 239 w 304"/>
                <a:gd name="T15" fmla="*/ 38 h 222"/>
                <a:gd name="T16" fmla="*/ 252 w 304"/>
                <a:gd name="T17" fmla="*/ 42 h 222"/>
                <a:gd name="T18" fmla="*/ 253 w 304"/>
                <a:gd name="T19" fmla="*/ 42 h 222"/>
                <a:gd name="T20" fmla="*/ 259 w 304"/>
                <a:gd name="T21" fmla="*/ 43 h 222"/>
                <a:gd name="T22" fmla="*/ 266 w 304"/>
                <a:gd name="T23" fmla="*/ 46 h 222"/>
                <a:gd name="T24" fmla="*/ 274 w 304"/>
                <a:gd name="T25" fmla="*/ 52 h 222"/>
                <a:gd name="T26" fmla="*/ 283 w 304"/>
                <a:gd name="T27" fmla="*/ 59 h 222"/>
                <a:gd name="T28" fmla="*/ 291 w 304"/>
                <a:gd name="T29" fmla="*/ 69 h 222"/>
                <a:gd name="T30" fmla="*/ 298 w 304"/>
                <a:gd name="T31" fmla="*/ 82 h 222"/>
                <a:gd name="T32" fmla="*/ 304 w 304"/>
                <a:gd name="T33" fmla="*/ 101 h 222"/>
                <a:gd name="T34" fmla="*/ 304 w 304"/>
                <a:gd name="T35" fmla="*/ 118 h 222"/>
                <a:gd name="T36" fmla="*/ 301 w 304"/>
                <a:gd name="T37" fmla="*/ 133 h 222"/>
                <a:gd name="T38" fmla="*/ 297 w 304"/>
                <a:gd name="T39" fmla="*/ 146 h 222"/>
                <a:gd name="T40" fmla="*/ 292 w 304"/>
                <a:gd name="T41" fmla="*/ 159 h 222"/>
                <a:gd name="T42" fmla="*/ 285 w 304"/>
                <a:gd name="T43" fmla="*/ 167 h 222"/>
                <a:gd name="T44" fmla="*/ 281 w 304"/>
                <a:gd name="T45" fmla="*/ 175 h 222"/>
                <a:gd name="T46" fmla="*/ 277 w 304"/>
                <a:gd name="T47" fmla="*/ 179 h 222"/>
                <a:gd name="T48" fmla="*/ 277 w 304"/>
                <a:gd name="T49" fmla="*/ 182 h 222"/>
                <a:gd name="T50" fmla="*/ 273 w 304"/>
                <a:gd name="T51" fmla="*/ 184 h 222"/>
                <a:gd name="T52" fmla="*/ 264 w 304"/>
                <a:gd name="T53" fmla="*/ 191 h 222"/>
                <a:gd name="T54" fmla="*/ 249 w 304"/>
                <a:gd name="T55" fmla="*/ 200 h 222"/>
                <a:gd name="T56" fmla="*/ 229 w 304"/>
                <a:gd name="T57" fmla="*/ 210 h 222"/>
                <a:gd name="T58" fmla="*/ 202 w 304"/>
                <a:gd name="T59" fmla="*/ 217 h 222"/>
                <a:gd name="T60" fmla="*/ 172 w 304"/>
                <a:gd name="T61" fmla="*/ 222 h 222"/>
                <a:gd name="T62" fmla="*/ 137 w 304"/>
                <a:gd name="T63" fmla="*/ 221 h 222"/>
                <a:gd name="T64" fmla="*/ 98 w 304"/>
                <a:gd name="T65" fmla="*/ 213 h 222"/>
                <a:gd name="T66" fmla="*/ 60 w 304"/>
                <a:gd name="T67" fmla="*/ 191 h 222"/>
                <a:gd name="T68" fmla="*/ 34 w 304"/>
                <a:gd name="T69" fmla="*/ 162 h 222"/>
                <a:gd name="T70" fmla="*/ 16 w 304"/>
                <a:gd name="T71" fmla="*/ 127 h 222"/>
                <a:gd name="T72" fmla="*/ 7 w 304"/>
                <a:gd name="T73" fmla="*/ 92 h 222"/>
                <a:gd name="T74" fmla="*/ 2 w 304"/>
                <a:gd name="T75" fmla="*/ 56 h 222"/>
                <a:gd name="T76" fmla="*/ 0 w 304"/>
                <a:gd name="T77" fmla="*/ 28 h 222"/>
                <a:gd name="T78" fmla="*/ 0 w 304"/>
                <a:gd name="T79" fmla="*/ 7 h 222"/>
                <a:gd name="T80" fmla="*/ 2 w 304"/>
                <a:gd name="T81" fmla="*/ 0 h 222"/>
                <a:gd name="T82" fmla="*/ 4 w 304"/>
                <a:gd name="T83" fmla="*/ 1 h 222"/>
                <a:gd name="T84" fmla="*/ 17 w 304"/>
                <a:gd name="T85" fmla="*/ 7 h 222"/>
                <a:gd name="T86" fmla="*/ 34 w 304"/>
                <a:gd name="T87" fmla="*/ 15 h 222"/>
                <a:gd name="T88" fmla="*/ 55 w 304"/>
                <a:gd name="T89" fmla="*/ 22 h 222"/>
                <a:gd name="T90" fmla="*/ 79 w 304"/>
                <a:gd name="T91" fmla="*/ 28 h 222"/>
                <a:gd name="T92" fmla="*/ 105 w 304"/>
                <a:gd name="T93" fmla="*/ 30 h 222"/>
                <a:gd name="T94" fmla="*/ 129 w 304"/>
                <a:gd name="T95" fmla="*/ 26 h 222"/>
                <a:gd name="T96" fmla="*/ 151 w 304"/>
                <a:gd name="T97" fmla="*/ 17 h 2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04"/>
                <a:gd name="T148" fmla="*/ 0 h 222"/>
                <a:gd name="T149" fmla="*/ 304 w 304"/>
                <a:gd name="T150" fmla="*/ 222 h 2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04" h="222">
                  <a:moveTo>
                    <a:pt x="151" y="17"/>
                  </a:moveTo>
                  <a:lnTo>
                    <a:pt x="163" y="20"/>
                  </a:lnTo>
                  <a:lnTo>
                    <a:pt x="175" y="24"/>
                  </a:lnTo>
                  <a:lnTo>
                    <a:pt x="188" y="26"/>
                  </a:lnTo>
                  <a:lnTo>
                    <a:pt x="201" y="30"/>
                  </a:lnTo>
                  <a:lnTo>
                    <a:pt x="213" y="33"/>
                  </a:lnTo>
                  <a:lnTo>
                    <a:pt x="226" y="35"/>
                  </a:lnTo>
                  <a:lnTo>
                    <a:pt x="239" y="38"/>
                  </a:lnTo>
                  <a:lnTo>
                    <a:pt x="252" y="42"/>
                  </a:lnTo>
                  <a:lnTo>
                    <a:pt x="253" y="42"/>
                  </a:lnTo>
                  <a:lnTo>
                    <a:pt x="259" y="43"/>
                  </a:lnTo>
                  <a:lnTo>
                    <a:pt x="266" y="46"/>
                  </a:lnTo>
                  <a:lnTo>
                    <a:pt x="274" y="52"/>
                  </a:lnTo>
                  <a:lnTo>
                    <a:pt x="283" y="59"/>
                  </a:lnTo>
                  <a:lnTo>
                    <a:pt x="291" y="69"/>
                  </a:lnTo>
                  <a:lnTo>
                    <a:pt x="298" y="82"/>
                  </a:lnTo>
                  <a:lnTo>
                    <a:pt x="304" y="101"/>
                  </a:lnTo>
                  <a:lnTo>
                    <a:pt x="304" y="118"/>
                  </a:lnTo>
                  <a:lnTo>
                    <a:pt x="301" y="133"/>
                  </a:lnTo>
                  <a:lnTo>
                    <a:pt x="297" y="146"/>
                  </a:lnTo>
                  <a:lnTo>
                    <a:pt x="292" y="159"/>
                  </a:lnTo>
                  <a:lnTo>
                    <a:pt x="285" y="167"/>
                  </a:lnTo>
                  <a:lnTo>
                    <a:pt x="281" y="175"/>
                  </a:lnTo>
                  <a:lnTo>
                    <a:pt x="277" y="179"/>
                  </a:lnTo>
                  <a:lnTo>
                    <a:pt x="277" y="182"/>
                  </a:lnTo>
                  <a:lnTo>
                    <a:pt x="273" y="184"/>
                  </a:lnTo>
                  <a:lnTo>
                    <a:pt x="264" y="191"/>
                  </a:lnTo>
                  <a:lnTo>
                    <a:pt x="249" y="200"/>
                  </a:lnTo>
                  <a:lnTo>
                    <a:pt x="229" y="210"/>
                  </a:lnTo>
                  <a:lnTo>
                    <a:pt x="202" y="217"/>
                  </a:lnTo>
                  <a:lnTo>
                    <a:pt x="172" y="222"/>
                  </a:lnTo>
                  <a:lnTo>
                    <a:pt x="137" y="221"/>
                  </a:lnTo>
                  <a:lnTo>
                    <a:pt x="98" y="213"/>
                  </a:lnTo>
                  <a:lnTo>
                    <a:pt x="60" y="191"/>
                  </a:lnTo>
                  <a:lnTo>
                    <a:pt x="34" y="162"/>
                  </a:lnTo>
                  <a:lnTo>
                    <a:pt x="16" y="127"/>
                  </a:lnTo>
                  <a:lnTo>
                    <a:pt x="7" y="92"/>
                  </a:lnTo>
                  <a:lnTo>
                    <a:pt x="2" y="56"/>
                  </a:lnTo>
                  <a:lnTo>
                    <a:pt x="0" y="28"/>
                  </a:lnTo>
                  <a:lnTo>
                    <a:pt x="0" y="7"/>
                  </a:lnTo>
                  <a:lnTo>
                    <a:pt x="2" y="0"/>
                  </a:lnTo>
                  <a:lnTo>
                    <a:pt x="4" y="1"/>
                  </a:lnTo>
                  <a:lnTo>
                    <a:pt x="17" y="7"/>
                  </a:lnTo>
                  <a:lnTo>
                    <a:pt x="34" y="15"/>
                  </a:lnTo>
                  <a:lnTo>
                    <a:pt x="55" y="22"/>
                  </a:lnTo>
                  <a:lnTo>
                    <a:pt x="79" y="28"/>
                  </a:lnTo>
                  <a:lnTo>
                    <a:pt x="105" y="30"/>
                  </a:lnTo>
                  <a:lnTo>
                    <a:pt x="129" y="26"/>
                  </a:lnTo>
                  <a:lnTo>
                    <a:pt x="151" y="17"/>
                  </a:lnTo>
                  <a:close/>
                </a:path>
              </a:pathLst>
            </a:custGeom>
            <a:solidFill>
              <a:srgbClr val="FFD9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412" name="Freeform 124"/>
            <p:cNvSpPr>
              <a:spLocks/>
            </p:cNvSpPr>
            <p:nvPr/>
          </p:nvSpPr>
          <p:spPr bwMode="auto">
            <a:xfrm>
              <a:off x="4940" y="2042"/>
              <a:ext cx="30" cy="41"/>
            </a:xfrm>
            <a:custGeom>
              <a:avLst/>
              <a:gdLst>
                <a:gd name="T0" fmla="*/ 0 w 91"/>
                <a:gd name="T1" fmla="*/ 82 h 82"/>
                <a:gd name="T2" fmla="*/ 3 w 91"/>
                <a:gd name="T3" fmla="*/ 80 h 82"/>
                <a:gd name="T4" fmla="*/ 10 w 91"/>
                <a:gd name="T5" fmla="*/ 73 h 82"/>
                <a:gd name="T6" fmla="*/ 21 w 91"/>
                <a:gd name="T7" fmla="*/ 63 h 82"/>
                <a:gd name="T8" fmla="*/ 38 w 91"/>
                <a:gd name="T9" fmla="*/ 54 h 82"/>
                <a:gd name="T10" fmla="*/ 52 w 91"/>
                <a:gd name="T11" fmla="*/ 42 h 82"/>
                <a:gd name="T12" fmla="*/ 67 w 91"/>
                <a:gd name="T13" fmla="*/ 33 h 82"/>
                <a:gd name="T14" fmla="*/ 79 w 91"/>
                <a:gd name="T15" fmla="*/ 26 h 82"/>
                <a:gd name="T16" fmla="*/ 89 w 91"/>
                <a:gd name="T17" fmla="*/ 25 h 82"/>
                <a:gd name="T18" fmla="*/ 91 w 91"/>
                <a:gd name="T19" fmla="*/ 21 h 82"/>
                <a:gd name="T20" fmla="*/ 91 w 91"/>
                <a:gd name="T21" fmla="*/ 13 h 82"/>
                <a:gd name="T22" fmla="*/ 86 w 91"/>
                <a:gd name="T23" fmla="*/ 4 h 82"/>
                <a:gd name="T24" fmla="*/ 77 w 91"/>
                <a:gd name="T25" fmla="*/ 0 h 82"/>
                <a:gd name="T26" fmla="*/ 63 w 91"/>
                <a:gd name="T27" fmla="*/ 2 h 82"/>
                <a:gd name="T28" fmla="*/ 46 w 91"/>
                <a:gd name="T29" fmla="*/ 13 h 82"/>
                <a:gd name="T30" fmla="*/ 25 w 91"/>
                <a:gd name="T31" fmla="*/ 38 h 82"/>
                <a:gd name="T32" fmla="*/ 0 w 91"/>
                <a:gd name="T33" fmla="*/ 82 h 8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1"/>
                <a:gd name="T52" fmla="*/ 0 h 82"/>
                <a:gd name="T53" fmla="*/ 91 w 91"/>
                <a:gd name="T54" fmla="*/ 82 h 8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1" h="82">
                  <a:moveTo>
                    <a:pt x="0" y="82"/>
                  </a:moveTo>
                  <a:lnTo>
                    <a:pt x="3" y="80"/>
                  </a:lnTo>
                  <a:lnTo>
                    <a:pt x="10" y="73"/>
                  </a:lnTo>
                  <a:lnTo>
                    <a:pt x="21" y="63"/>
                  </a:lnTo>
                  <a:lnTo>
                    <a:pt x="38" y="54"/>
                  </a:lnTo>
                  <a:lnTo>
                    <a:pt x="52" y="42"/>
                  </a:lnTo>
                  <a:lnTo>
                    <a:pt x="67" y="33"/>
                  </a:lnTo>
                  <a:lnTo>
                    <a:pt x="79" y="26"/>
                  </a:lnTo>
                  <a:lnTo>
                    <a:pt x="89" y="25"/>
                  </a:lnTo>
                  <a:lnTo>
                    <a:pt x="91" y="21"/>
                  </a:lnTo>
                  <a:lnTo>
                    <a:pt x="91" y="13"/>
                  </a:lnTo>
                  <a:lnTo>
                    <a:pt x="86" y="4"/>
                  </a:lnTo>
                  <a:lnTo>
                    <a:pt x="77" y="0"/>
                  </a:lnTo>
                  <a:lnTo>
                    <a:pt x="63" y="2"/>
                  </a:lnTo>
                  <a:lnTo>
                    <a:pt x="46" y="13"/>
                  </a:lnTo>
                  <a:lnTo>
                    <a:pt x="25" y="38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D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413" name="Freeform 125"/>
            <p:cNvSpPr>
              <a:spLocks/>
            </p:cNvSpPr>
            <p:nvPr/>
          </p:nvSpPr>
          <p:spPr bwMode="auto">
            <a:xfrm>
              <a:off x="5341" y="2066"/>
              <a:ext cx="238" cy="265"/>
            </a:xfrm>
            <a:custGeom>
              <a:avLst/>
              <a:gdLst>
                <a:gd name="T0" fmla="*/ 375 w 714"/>
                <a:gd name="T1" fmla="*/ 1 h 530"/>
                <a:gd name="T2" fmla="*/ 365 w 714"/>
                <a:gd name="T3" fmla="*/ 3 h 530"/>
                <a:gd name="T4" fmla="*/ 339 w 714"/>
                <a:gd name="T5" fmla="*/ 14 h 530"/>
                <a:gd name="T6" fmla="*/ 299 w 714"/>
                <a:gd name="T7" fmla="*/ 31 h 530"/>
                <a:gd name="T8" fmla="*/ 255 w 714"/>
                <a:gd name="T9" fmla="*/ 54 h 530"/>
                <a:gd name="T10" fmla="*/ 206 w 714"/>
                <a:gd name="T11" fmla="*/ 80 h 530"/>
                <a:gd name="T12" fmla="*/ 159 w 714"/>
                <a:gd name="T13" fmla="*/ 113 h 530"/>
                <a:gd name="T14" fmla="*/ 120 w 714"/>
                <a:gd name="T15" fmla="*/ 150 h 530"/>
                <a:gd name="T16" fmla="*/ 90 w 714"/>
                <a:gd name="T17" fmla="*/ 190 h 530"/>
                <a:gd name="T18" fmla="*/ 66 w 714"/>
                <a:gd name="T19" fmla="*/ 235 h 530"/>
                <a:gd name="T20" fmla="*/ 48 w 714"/>
                <a:gd name="T21" fmla="*/ 288 h 530"/>
                <a:gd name="T22" fmla="*/ 31 w 714"/>
                <a:gd name="T23" fmla="*/ 344 h 530"/>
                <a:gd name="T24" fmla="*/ 19 w 714"/>
                <a:gd name="T25" fmla="*/ 400 h 530"/>
                <a:gd name="T26" fmla="*/ 10 w 714"/>
                <a:gd name="T27" fmla="*/ 449 h 530"/>
                <a:gd name="T28" fmla="*/ 4 w 714"/>
                <a:gd name="T29" fmla="*/ 490 h 530"/>
                <a:gd name="T30" fmla="*/ 0 w 714"/>
                <a:gd name="T31" fmla="*/ 518 h 530"/>
                <a:gd name="T32" fmla="*/ 0 w 714"/>
                <a:gd name="T33" fmla="*/ 530 h 530"/>
                <a:gd name="T34" fmla="*/ 24 w 714"/>
                <a:gd name="T35" fmla="*/ 518 h 530"/>
                <a:gd name="T36" fmla="*/ 90 w 714"/>
                <a:gd name="T37" fmla="*/ 487 h 530"/>
                <a:gd name="T38" fmla="*/ 183 w 714"/>
                <a:gd name="T39" fmla="*/ 441 h 530"/>
                <a:gd name="T40" fmla="*/ 295 w 714"/>
                <a:gd name="T41" fmla="*/ 387 h 530"/>
                <a:gd name="T42" fmla="*/ 408 w 714"/>
                <a:gd name="T43" fmla="*/ 327 h 530"/>
                <a:gd name="T44" fmla="*/ 512 w 714"/>
                <a:gd name="T45" fmla="*/ 268 h 530"/>
                <a:gd name="T46" fmla="*/ 595 w 714"/>
                <a:gd name="T47" fmla="*/ 214 h 530"/>
                <a:gd name="T48" fmla="*/ 645 w 714"/>
                <a:gd name="T49" fmla="*/ 171 h 530"/>
                <a:gd name="T50" fmla="*/ 667 w 714"/>
                <a:gd name="T51" fmla="*/ 137 h 530"/>
                <a:gd name="T52" fmla="*/ 686 w 714"/>
                <a:gd name="T53" fmla="*/ 112 h 530"/>
                <a:gd name="T54" fmla="*/ 698 w 714"/>
                <a:gd name="T55" fmla="*/ 95 h 530"/>
                <a:gd name="T56" fmla="*/ 707 w 714"/>
                <a:gd name="T57" fmla="*/ 84 h 530"/>
                <a:gd name="T58" fmla="*/ 710 w 714"/>
                <a:gd name="T59" fmla="*/ 77 h 530"/>
                <a:gd name="T60" fmla="*/ 713 w 714"/>
                <a:gd name="T61" fmla="*/ 74 h 530"/>
                <a:gd name="T62" fmla="*/ 713 w 714"/>
                <a:gd name="T63" fmla="*/ 73 h 530"/>
                <a:gd name="T64" fmla="*/ 714 w 714"/>
                <a:gd name="T65" fmla="*/ 74 h 530"/>
                <a:gd name="T66" fmla="*/ 700 w 714"/>
                <a:gd name="T67" fmla="*/ 70 h 530"/>
                <a:gd name="T68" fmla="*/ 666 w 714"/>
                <a:gd name="T69" fmla="*/ 61 h 530"/>
                <a:gd name="T70" fmla="*/ 617 w 714"/>
                <a:gd name="T71" fmla="*/ 47 h 530"/>
                <a:gd name="T72" fmla="*/ 559 w 714"/>
                <a:gd name="T73" fmla="*/ 33 h 530"/>
                <a:gd name="T74" fmla="*/ 499 w 714"/>
                <a:gd name="T75" fmla="*/ 18 h 530"/>
                <a:gd name="T76" fmla="*/ 444 w 714"/>
                <a:gd name="T77" fmla="*/ 7 h 530"/>
                <a:gd name="T78" fmla="*/ 401 w 714"/>
                <a:gd name="T79" fmla="*/ 0 h 530"/>
                <a:gd name="T80" fmla="*/ 375 w 714"/>
                <a:gd name="T81" fmla="*/ 1 h 5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14"/>
                <a:gd name="T124" fmla="*/ 0 h 530"/>
                <a:gd name="T125" fmla="*/ 714 w 714"/>
                <a:gd name="T126" fmla="*/ 530 h 53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14" h="530">
                  <a:moveTo>
                    <a:pt x="375" y="1"/>
                  </a:moveTo>
                  <a:lnTo>
                    <a:pt x="365" y="3"/>
                  </a:lnTo>
                  <a:lnTo>
                    <a:pt x="339" y="14"/>
                  </a:lnTo>
                  <a:lnTo>
                    <a:pt x="299" y="31"/>
                  </a:lnTo>
                  <a:lnTo>
                    <a:pt x="255" y="54"/>
                  </a:lnTo>
                  <a:lnTo>
                    <a:pt x="206" y="80"/>
                  </a:lnTo>
                  <a:lnTo>
                    <a:pt x="159" y="113"/>
                  </a:lnTo>
                  <a:lnTo>
                    <a:pt x="120" y="150"/>
                  </a:lnTo>
                  <a:lnTo>
                    <a:pt x="90" y="190"/>
                  </a:lnTo>
                  <a:lnTo>
                    <a:pt x="66" y="235"/>
                  </a:lnTo>
                  <a:lnTo>
                    <a:pt x="48" y="288"/>
                  </a:lnTo>
                  <a:lnTo>
                    <a:pt x="31" y="344"/>
                  </a:lnTo>
                  <a:lnTo>
                    <a:pt x="19" y="400"/>
                  </a:lnTo>
                  <a:lnTo>
                    <a:pt x="10" y="449"/>
                  </a:lnTo>
                  <a:lnTo>
                    <a:pt x="4" y="490"/>
                  </a:lnTo>
                  <a:lnTo>
                    <a:pt x="0" y="518"/>
                  </a:lnTo>
                  <a:lnTo>
                    <a:pt x="0" y="530"/>
                  </a:lnTo>
                  <a:lnTo>
                    <a:pt x="24" y="518"/>
                  </a:lnTo>
                  <a:lnTo>
                    <a:pt x="90" y="487"/>
                  </a:lnTo>
                  <a:lnTo>
                    <a:pt x="183" y="441"/>
                  </a:lnTo>
                  <a:lnTo>
                    <a:pt x="295" y="387"/>
                  </a:lnTo>
                  <a:lnTo>
                    <a:pt x="408" y="327"/>
                  </a:lnTo>
                  <a:lnTo>
                    <a:pt x="512" y="268"/>
                  </a:lnTo>
                  <a:lnTo>
                    <a:pt x="595" y="214"/>
                  </a:lnTo>
                  <a:lnTo>
                    <a:pt x="645" y="171"/>
                  </a:lnTo>
                  <a:lnTo>
                    <a:pt x="667" y="137"/>
                  </a:lnTo>
                  <a:lnTo>
                    <a:pt x="686" y="112"/>
                  </a:lnTo>
                  <a:lnTo>
                    <a:pt x="698" y="95"/>
                  </a:lnTo>
                  <a:lnTo>
                    <a:pt x="707" y="84"/>
                  </a:lnTo>
                  <a:lnTo>
                    <a:pt x="710" y="77"/>
                  </a:lnTo>
                  <a:lnTo>
                    <a:pt x="713" y="74"/>
                  </a:lnTo>
                  <a:lnTo>
                    <a:pt x="713" y="73"/>
                  </a:lnTo>
                  <a:lnTo>
                    <a:pt x="714" y="74"/>
                  </a:lnTo>
                  <a:lnTo>
                    <a:pt x="700" y="70"/>
                  </a:lnTo>
                  <a:lnTo>
                    <a:pt x="666" y="61"/>
                  </a:lnTo>
                  <a:lnTo>
                    <a:pt x="617" y="47"/>
                  </a:lnTo>
                  <a:lnTo>
                    <a:pt x="559" y="33"/>
                  </a:lnTo>
                  <a:lnTo>
                    <a:pt x="499" y="18"/>
                  </a:lnTo>
                  <a:lnTo>
                    <a:pt x="444" y="7"/>
                  </a:lnTo>
                  <a:lnTo>
                    <a:pt x="401" y="0"/>
                  </a:lnTo>
                  <a:lnTo>
                    <a:pt x="375" y="1"/>
                  </a:lnTo>
                  <a:close/>
                </a:path>
              </a:pathLst>
            </a:custGeom>
            <a:solidFill>
              <a:srgbClr val="F0A3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414" name="Freeform 126"/>
            <p:cNvSpPr>
              <a:spLocks/>
            </p:cNvSpPr>
            <p:nvPr/>
          </p:nvSpPr>
          <p:spPr bwMode="auto">
            <a:xfrm>
              <a:off x="5372" y="1754"/>
              <a:ext cx="264" cy="252"/>
            </a:xfrm>
            <a:custGeom>
              <a:avLst/>
              <a:gdLst>
                <a:gd name="T0" fmla="*/ 0 w 792"/>
                <a:gd name="T1" fmla="*/ 0 h 504"/>
                <a:gd name="T2" fmla="*/ 2 w 792"/>
                <a:gd name="T3" fmla="*/ 11 h 504"/>
                <a:gd name="T4" fmla="*/ 3 w 792"/>
                <a:gd name="T5" fmla="*/ 21 h 504"/>
                <a:gd name="T6" fmla="*/ 5 w 792"/>
                <a:gd name="T7" fmla="*/ 31 h 504"/>
                <a:gd name="T8" fmla="*/ 8 w 792"/>
                <a:gd name="T9" fmla="*/ 43 h 504"/>
                <a:gd name="T10" fmla="*/ 8 w 792"/>
                <a:gd name="T11" fmla="*/ 54 h 504"/>
                <a:gd name="T12" fmla="*/ 10 w 792"/>
                <a:gd name="T13" fmla="*/ 65 h 504"/>
                <a:gd name="T14" fmla="*/ 12 w 792"/>
                <a:gd name="T15" fmla="*/ 77 h 504"/>
                <a:gd name="T16" fmla="*/ 15 w 792"/>
                <a:gd name="T17" fmla="*/ 89 h 504"/>
                <a:gd name="T18" fmla="*/ 53 w 792"/>
                <a:gd name="T19" fmla="*/ 129 h 504"/>
                <a:gd name="T20" fmla="*/ 91 w 792"/>
                <a:gd name="T21" fmla="*/ 171 h 504"/>
                <a:gd name="T22" fmla="*/ 130 w 792"/>
                <a:gd name="T23" fmla="*/ 212 h 504"/>
                <a:gd name="T24" fmla="*/ 170 w 792"/>
                <a:gd name="T25" fmla="*/ 253 h 504"/>
                <a:gd name="T26" fmla="*/ 208 w 792"/>
                <a:gd name="T27" fmla="*/ 294 h 504"/>
                <a:gd name="T28" fmla="*/ 248 w 792"/>
                <a:gd name="T29" fmla="*/ 336 h 504"/>
                <a:gd name="T30" fmla="*/ 287 w 792"/>
                <a:gd name="T31" fmla="*/ 377 h 504"/>
                <a:gd name="T32" fmla="*/ 327 w 792"/>
                <a:gd name="T33" fmla="*/ 421 h 504"/>
                <a:gd name="T34" fmla="*/ 336 w 792"/>
                <a:gd name="T35" fmla="*/ 424 h 504"/>
                <a:gd name="T36" fmla="*/ 365 w 792"/>
                <a:gd name="T37" fmla="*/ 436 h 504"/>
                <a:gd name="T38" fmla="*/ 407 w 792"/>
                <a:gd name="T39" fmla="*/ 452 h 504"/>
                <a:gd name="T40" fmla="*/ 459 w 792"/>
                <a:gd name="T41" fmla="*/ 470 h 504"/>
                <a:gd name="T42" fmla="*/ 513 w 792"/>
                <a:gd name="T43" fmla="*/ 486 h 504"/>
                <a:gd name="T44" fmla="*/ 568 w 792"/>
                <a:gd name="T45" fmla="*/ 499 h 504"/>
                <a:gd name="T46" fmla="*/ 616 w 792"/>
                <a:gd name="T47" fmla="*/ 504 h 504"/>
                <a:gd name="T48" fmla="*/ 655 w 792"/>
                <a:gd name="T49" fmla="*/ 503 h 504"/>
                <a:gd name="T50" fmla="*/ 684 w 792"/>
                <a:gd name="T51" fmla="*/ 492 h 504"/>
                <a:gd name="T52" fmla="*/ 709 w 792"/>
                <a:gd name="T53" fmla="*/ 482 h 504"/>
                <a:gd name="T54" fmla="*/ 727 w 792"/>
                <a:gd name="T55" fmla="*/ 473 h 504"/>
                <a:gd name="T56" fmla="*/ 743 w 792"/>
                <a:gd name="T57" fmla="*/ 465 h 504"/>
                <a:gd name="T58" fmla="*/ 753 w 792"/>
                <a:gd name="T59" fmla="*/ 457 h 504"/>
                <a:gd name="T60" fmla="*/ 761 w 792"/>
                <a:gd name="T61" fmla="*/ 452 h 504"/>
                <a:gd name="T62" fmla="*/ 764 w 792"/>
                <a:gd name="T63" fmla="*/ 447 h 504"/>
                <a:gd name="T64" fmla="*/ 767 w 792"/>
                <a:gd name="T65" fmla="*/ 447 h 504"/>
                <a:gd name="T66" fmla="*/ 792 w 792"/>
                <a:gd name="T67" fmla="*/ 409 h 504"/>
                <a:gd name="T68" fmla="*/ 767 w 792"/>
                <a:gd name="T69" fmla="*/ 354 h 504"/>
                <a:gd name="T70" fmla="*/ 696 w 792"/>
                <a:gd name="T71" fmla="*/ 286 h 504"/>
                <a:gd name="T72" fmla="*/ 593 w 792"/>
                <a:gd name="T73" fmla="*/ 216 h 504"/>
                <a:gd name="T74" fmla="*/ 461 w 792"/>
                <a:gd name="T75" fmla="*/ 142 h 504"/>
                <a:gd name="T76" fmla="*/ 314 w 792"/>
                <a:gd name="T77" fmla="*/ 80 h 504"/>
                <a:gd name="T78" fmla="*/ 156 w 792"/>
                <a:gd name="T79" fmla="*/ 29 h 504"/>
                <a:gd name="T80" fmla="*/ 0 w 792"/>
                <a:gd name="T81" fmla="*/ 0 h 50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92"/>
                <a:gd name="T124" fmla="*/ 0 h 504"/>
                <a:gd name="T125" fmla="*/ 792 w 792"/>
                <a:gd name="T126" fmla="*/ 504 h 50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92" h="504">
                  <a:moveTo>
                    <a:pt x="0" y="0"/>
                  </a:moveTo>
                  <a:lnTo>
                    <a:pt x="2" y="11"/>
                  </a:lnTo>
                  <a:lnTo>
                    <a:pt x="3" y="21"/>
                  </a:lnTo>
                  <a:lnTo>
                    <a:pt x="5" y="31"/>
                  </a:lnTo>
                  <a:lnTo>
                    <a:pt x="8" y="43"/>
                  </a:lnTo>
                  <a:lnTo>
                    <a:pt x="8" y="54"/>
                  </a:lnTo>
                  <a:lnTo>
                    <a:pt x="10" y="65"/>
                  </a:lnTo>
                  <a:lnTo>
                    <a:pt x="12" y="77"/>
                  </a:lnTo>
                  <a:lnTo>
                    <a:pt x="15" y="89"/>
                  </a:lnTo>
                  <a:lnTo>
                    <a:pt x="53" y="129"/>
                  </a:lnTo>
                  <a:lnTo>
                    <a:pt x="91" y="171"/>
                  </a:lnTo>
                  <a:lnTo>
                    <a:pt x="130" y="212"/>
                  </a:lnTo>
                  <a:lnTo>
                    <a:pt x="170" y="253"/>
                  </a:lnTo>
                  <a:lnTo>
                    <a:pt x="208" y="294"/>
                  </a:lnTo>
                  <a:lnTo>
                    <a:pt x="248" y="336"/>
                  </a:lnTo>
                  <a:lnTo>
                    <a:pt x="287" y="377"/>
                  </a:lnTo>
                  <a:lnTo>
                    <a:pt x="327" y="421"/>
                  </a:lnTo>
                  <a:lnTo>
                    <a:pt x="336" y="424"/>
                  </a:lnTo>
                  <a:lnTo>
                    <a:pt x="365" y="436"/>
                  </a:lnTo>
                  <a:lnTo>
                    <a:pt x="407" y="452"/>
                  </a:lnTo>
                  <a:lnTo>
                    <a:pt x="459" y="470"/>
                  </a:lnTo>
                  <a:lnTo>
                    <a:pt x="513" y="486"/>
                  </a:lnTo>
                  <a:lnTo>
                    <a:pt x="568" y="499"/>
                  </a:lnTo>
                  <a:lnTo>
                    <a:pt x="616" y="504"/>
                  </a:lnTo>
                  <a:lnTo>
                    <a:pt x="655" y="503"/>
                  </a:lnTo>
                  <a:lnTo>
                    <a:pt x="684" y="492"/>
                  </a:lnTo>
                  <a:lnTo>
                    <a:pt x="709" y="482"/>
                  </a:lnTo>
                  <a:lnTo>
                    <a:pt x="727" y="473"/>
                  </a:lnTo>
                  <a:lnTo>
                    <a:pt x="743" y="465"/>
                  </a:lnTo>
                  <a:lnTo>
                    <a:pt x="753" y="457"/>
                  </a:lnTo>
                  <a:lnTo>
                    <a:pt x="761" y="452"/>
                  </a:lnTo>
                  <a:lnTo>
                    <a:pt x="764" y="447"/>
                  </a:lnTo>
                  <a:lnTo>
                    <a:pt x="767" y="447"/>
                  </a:lnTo>
                  <a:lnTo>
                    <a:pt x="792" y="409"/>
                  </a:lnTo>
                  <a:lnTo>
                    <a:pt x="767" y="354"/>
                  </a:lnTo>
                  <a:lnTo>
                    <a:pt x="696" y="286"/>
                  </a:lnTo>
                  <a:lnTo>
                    <a:pt x="593" y="216"/>
                  </a:lnTo>
                  <a:lnTo>
                    <a:pt x="461" y="142"/>
                  </a:lnTo>
                  <a:lnTo>
                    <a:pt x="314" y="80"/>
                  </a:lnTo>
                  <a:lnTo>
                    <a:pt x="156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A3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415" name="Freeform 127"/>
            <p:cNvSpPr>
              <a:spLocks/>
            </p:cNvSpPr>
            <p:nvPr/>
          </p:nvSpPr>
          <p:spPr bwMode="auto">
            <a:xfrm>
              <a:off x="5399" y="1770"/>
              <a:ext cx="229" cy="219"/>
            </a:xfrm>
            <a:custGeom>
              <a:avLst/>
              <a:gdLst>
                <a:gd name="T0" fmla="*/ 0 w 689"/>
                <a:gd name="T1" fmla="*/ 0 h 437"/>
                <a:gd name="T2" fmla="*/ 0 w 689"/>
                <a:gd name="T3" fmla="*/ 8 h 437"/>
                <a:gd name="T4" fmla="*/ 1 w 689"/>
                <a:gd name="T5" fmla="*/ 18 h 437"/>
                <a:gd name="T6" fmla="*/ 3 w 689"/>
                <a:gd name="T7" fmla="*/ 27 h 437"/>
                <a:gd name="T8" fmla="*/ 6 w 689"/>
                <a:gd name="T9" fmla="*/ 38 h 437"/>
                <a:gd name="T10" fmla="*/ 6 w 689"/>
                <a:gd name="T11" fmla="*/ 45 h 437"/>
                <a:gd name="T12" fmla="*/ 8 w 689"/>
                <a:gd name="T13" fmla="*/ 56 h 437"/>
                <a:gd name="T14" fmla="*/ 8 w 689"/>
                <a:gd name="T15" fmla="*/ 65 h 437"/>
                <a:gd name="T16" fmla="*/ 11 w 689"/>
                <a:gd name="T17" fmla="*/ 75 h 437"/>
                <a:gd name="T18" fmla="*/ 45 w 689"/>
                <a:gd name="T19" fmla="*/ 111 h 437"/>
                <a:gd name="T20" fmla="*/ 79 w 689"/>
                <a:gd name="T21" fmla="*/ 147 h 437"/>
                <a:gd name="T22" fmla="*/ 113 w 689"/>
                <a:gd name="T23" fmla="*/ 183 h 437"/>
                <a:gd name="T24" fmla="*/ 147 w 689"/>
                <a:gd name="T25" fmla="*/ 219 h 437"/>
                <a:gd name="T26" fmla="*/ 181 w 689"/>
                <a:gd name="T27" fmla="*/ 254 h 437"/>
                <a:gd name="T28" fmla="*/ 214 w 689"/>
                <a:gd name="T29" fmla="*/ 291 h 437"/>
                <a:gd name="T30" fmla="*/ 248 w 689"/>
                <a:gd name="T31" fmla="*/ 327 h 437"/>
                <a:gd name="T32" fmla="*/ 284 w 689"/>
                <a:gd name="T33" fmla="*/ 364 h 437"/>
                <a:gd name="T34" fmla="*/ 292 w 689"/>
                <a:gd name="T35" fmla="*/ 367 h 437"/>
                <a:gd name="T36" fmla="*/ 318 w 689"/>
                <a:gd name="T37" fmla="*/ 377 h 437"/>
                <a:gd name="T38" fmla="*/ 353 w 689"/>
                <a:gd name="T39" fmla="*/ 390 h 437"/>
                <a:gd name="T40" fmla="*/ 398 w 689"/>
                <a:gd name="T41" fmla="*/ 407 h 437"/>
                <a:gd name="T42" fmla="*/ 445 w 689"/>
                <a:gd name="T43" fmla="*/ 421 h 437"/>
                <a:gd name="T44" fmla="*/ 491 w 689"/>
                <a:gd name="T45" fmla="*/ 432 h 437"/>
                <a:gd name="T46" fmla="*/ 534 w 689"/>
                <a:gd name="T47" fmla="*/ 437 h 437"/>
                <a:gd name="T48" fmla="*/ 569 w 689"/>
                <a:gd name="T49" fmla="*/ 435 h 437"/>
                <a:gd name="T50" fmla="*/ 593 w 689"/>
                <a:gd name="T51" fmla="*/ 425 h 437"/>
                <a:gd name="T52" fmla="*/ 614 w 689"/>
                <a:gd name="T53" fmla="*/ 418 h 437"/>
                <a:gd name="T54" fmla="*/ 631 w 689"/>
                <a:gd name="T55" fmla="*/ 410 h 437"/>
                <a:gd name="T56" fmla="*/ 645 w 689"/>
                <a:gd name="T57" fmla="*/ 403 h 437"/>
                <a:gd name="T58" fmla="*/ 653 w 689"/>
                <a:gd name="T59" fmla="*/ 395 h 437"/>
                <a:gd name="T60" fmla="*/ 661 w 689"/>
                <a:gd name="T61" fmla="*/ 391 h 437"/>
                <a:gd name="T62" fmla="*/ 665 w 689"/>
                <a:gd name="T63" fmla="*/ 388 h 437"/>
                <a:gd name="T64" fmla="*/ 666 w 689"/>
                <a:gd name="T65" fmla="*/ 388 h 437"/>
                <a:gd name="T66" fmla="*/ 689 w 689"/>
                <a:gd name="T67" fmla="*/ 355 h 437"/>
                <a:gd name="T68" fmla="*/ 668 w 689"/>
                <a:gd name="T69" fmla="*/ 308 h 437"/>
                <a:gd name="T70" fmla="*/ 605 w 689"/>
                <a:gd name="T71" fmla="*/ 249 h 437"/>
                <a:gd name="T72" fmla="*/ 515 w 689"/>
                <a:gd name="T73" fmla="*/ 186 h 437"/>
                <a:gd name="T74" fmla="*/ 401 w 689"/>
                <a:gd name="T75" fmla="*/ 122 h 437"/>
                <a:gd name="T76" fmla="*/ 272 w 689"/>
                <a:gd name="T77" fmla="*/ 68 h 437"/>
                <a:gd name="T78" fmla="*/ 135 w 689"/>
                <a:gd name="T79" fmla="*/ 25 h 437"/>
                <a:gd name="T80" fmla="*/ 0 w 689"/>
                <a:gd name="T81" fmla="*/ 0 h 43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89"/>
                <a:gd name="T124" fmla="*/ 0 h 437"/>
                <a:gd name="T125" fmla="*/ 689 w 689"/>
                <a:gd name="T126" fmla="*/ 437 h 43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89" h="437">
                  <a:moveTo>
                    <a:pt x="0" y="0"/>
                  </a:moveTo>
                  <a:lnTo>
                    <a:pt x="0" y="8"/>
                  </a:lnTo>
                  <a:lnTo>
                    <a:pt x="1" y="18"/>
                  </a:lnTo>
                  <a:lnTo>
                    <a:pt x="3" y="27"/>
                  </a:lnTo>
                  <a:lnTo>
                    <a:pt x="6" y="38"/>
                  </a:lnTo>
                  <a:lnTo>
                    <a:pt x="6" y="45"/>
                  </a:lnTo>
                  <a:lnTo>
                    <a:pt x="8" y="56"/>
                  </a:lnTo>
                  <a:lnTo>
                    <a:pt x="8" y="65"/>
                  </a:lnTo>
                  <a:lnTo>
                    <a:pt x="11" y="75"/>
                  </a:lnTo>
                  <a:lnTo>
                    <a:pt x="45" y="111"/>
                  </a:lnTo>
                  <a:lnTo>
                    <a:pt x="79" y="147"/>
                  </a:lnTo>
                  <a:lnTo>
                    <a:pt x="113" y="183"/>
                  </a:lnTo>
                  <a:lnTo>
                    <a:pt x="147" y="219"/>
                  </a:lnTo>
                  <a:lnTo>
                    <a:pt x="181" y="254"/>
                  </a:lnTo>
                  <a:lnTo>
                    <a:pt x="214" y="291"/>
                  </a:lnTo>
                  <a:lnTo>
                    <a:pt x="248" y="327"/>
                  </a:lnTo>
                  <a:lnTo>
                    <a:pt x="284" y="364"/>
                  </a:lnTo>
                  <a:lnTo>
                    <a:pt x="292" y="367"/>
                  </a:lnTo>
                  <a:lnTo>
                    <a:pt x="318" y="377"/>
                  </a:lnTo>
                  <a:lnTo>
                    <a:pt x="353" y="390"/>
                  </a:lnTo>
                  <a:lnTo>
                    <a:pt x="398" y="407"/>
                  </a:lnTo>
                  <a:lnTo>
                    <a:pt x="445" y="421"/>
                  </a:lnTo>
                  <a:lnTo>
                    <a:pt x="491" y="432"/>
                  </a:lnTo>
                  <a:lnTo>
                    <a:pt x="534" y="437"/>
                  </a:lnTo>
                  <a:lnTo>
                    <a:pt x="569" y="435"/>
                  </a:lnTo>
                  <a:lnTo>
                    <a:pt x="593" y="425"/>
                  </a:lnTo>
                  <a:lnTo>
                    <a:pt x="614" y="418"/>
                  </a:lnTo>
                  <a:lnTo>
                    <a:pt x="631" y="410"/>
                  </a:lnTo>
                  <a:lnTo>
                    <a:pt x="645" y="403"/>
                  </a:lnTo>
                  <a:lnTo>
                    <a:pt x="653" y="395"/>
                  </a:lnTo>
                  <a:lnTo>
                    <a:pt x="661" y="391"/>
                  </a:lnTo>
                  <a:lnTo>
                    <a:pt x="665" y="388"/>
                  </a:lnTo>
                  <a:lnTo>
                    <a:pt x="666" y="388"/>
                  </a:lnTo>
                  <a:lnTo>
                    <a:pt x="689" y="355"/>
                  </a:lnTo>
                  <a:lnTo>
                    <a:pt x="668" y="308"/>
                  </a:lnTo>
                  <a:lnTo>
                    <a:pt x="605" y="249"/>
                  </a:lnTo>
                  <a:lnTo>
                    <a:pt x="515" y="186"/>
                  </a:lnTo>
                  <a:lnTo>
                    <a:pt x="401" y="122"/>
                  </a:lnTo>
                  <a:lnTo>
                    <a:pt x="272" y="68"/>
                  </a:lnTo>
                  <a:lnTo>
                    <a:pt x="135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A8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416" name="Freeform 128"/>
            <p:cNvSpPr>
              <a:spLocks/>
            </p:cNvSpPr>
            <p:nvPr/>
          </p:nvSpPr>
          <p:spPr bwMode="auto">
            <a:xfrm>
              <a:off x="5425" y="1786"/>
              <a:ext cx="195" cy="186"/>
            </a:xfrm>
            <a:custGeom>
              <a:avLst/>
              <a:gdLst>
                <a:gd name="T0" fmla="*/ 0 w 585"/>
                <a:gd name="T1" fmla="*/ 0 h 371"/>
                <a:gd name="T2" fmla="*/ 0 w 585"/>
                <a:gd name="T3" fmla="*/ 8 h 371"/>
                <a:gd name="T4" fmla="*/ 2 w 585"/>
                <a:gd name="T5" fmla="*/ 16 h 371"/>
                <a:gd name="T6" fmla="*/ 3 w 585"/>
                <a:gd name="T7" fmla="*/ 24 h 371"/>
                <a:gd name="T8" fmla="*/ 5 w 585"/>
                <a:gd name="T9" fmla="*/ 32 h 371"/>
                <a:gd name="T10" fmla="*/ 5 w 585"/>
                <a:gd name="T11" fmla="*/ 40 h 371"/>
                <a:gd name="T12" fmla="*/ 6 w 585"/>
                <a:gd name="T13" fmla="*/ 47 h 371"/>
                <a:gd name="T14" fmla="*/ 7 w 585"/>
                <a:gd name="T15" fmla="*/ 55 h 371"/>
                <a:gd name="T16" fmla="*/ 10 w 585"/>
                <a:gd name="T17" fmla="*/ 64 h 371"/>
                <a:gd name="T18" fmla="*/ 39 w 585"/>
                <a:gd name="T19" fmla="*/ 94 h 371"/>
                <a:gd name="T20" fmla="*/ 67 w 585"/>
                <a:gd name="T21" fmla="*/ 124 h 371"/>
                <a:gd name="T22" fmla="*/ 95 w 585"/>
                <a:gd name="T23" fmla="*/ 156 h 371"/>
                <a:gd name="T24" fmla="*/ 125 w 585"/>
                <a:gd name="T25" fmla="*/ 187 h 371"/>
                <a:gd name="T26" fmla="*/ 153 w 585"/>
                <a:gd name="T27" fmla="*/ 217 h 371"/>
                <a:gd name="T28" fmla="*/ 182 w 585"/>
                <a:gd name="T29" fmla="*/ 247 h 371"/>
                <a:gd name="T30" fmla="*/ 211 w 585"/>
                <a:gd name="T31" fmla="*/ 278 h 371"/>
                <a:gd name="T32" fmla="*/ 240 w 585"/>
                <a:gd name="T33" fmla="*/ 310 h 371"/>
                <a:gd name="T34" fmla="*/ 247 w 585"/>
                <a:gd name="T35" fmla="*/ 312 h 371"/>
                <a:gd name="T36" fmla="*/ 269 w 585"/>
                <a:gd name="T37" fmla="*/ 322 h 371"/>
                <a:gd name="T38" fmla="*/ 298 w 585"/>
                <a:gd name="T39" fmla="*/ 332 h 371"/>
                <a:gd name="T40" fmla="*/ 338 w 585"/>
                <a:gd name="T41" fmla="*/ 346 h 371"/>
                <a:gd name="T42" fmla="*/ 377 w 585"/>
                <a:gd name="T43" fmla="*/ 357 h 371"/>
                <a:gd name="T44" fmla="*/ 418 w 585"/>
                <a:gd name="T45" fmla="*/ 367 h 371"/>
                <a:gd name="T46" fmla="*/ 454 w 585"/>
                <a:gd name="T47" fmla="*/ 371 h 371"/>
                <a:gd name="T48" fmla="*/ 485 w 585"/>
                <a:gd name="T49" fmla="*/ 370 h 371"/>
                <a:gd name="T50" fmla="*/ 506 w 585"/>
                <a:gd name="T51" fmla="*/ 362 h 371"/>
                <a:gd name="T52" fmla="*/ 523 w 585"/>
                <a:gd name="T53" fmla="*/ 356 h 371"/>
                <a:gd name="T54" fmla="*/ 535 w 585"/>
                <a:gd name="T55" fmla="*/ 348 h 371"/>
                <a:gd name="T56" fmla="*/ 548 w 585"/>
                <a:gd name="T57" fmla="*/ 342 h 371"/>
                <a:gd name="T58" fmla="*/ 555 w 585"/>
                <a:gd name="T59" fmla="*/ 336 h 371"/>
                <a:gd name="T60" fmla="*/ 561 w 585"/>
                <a:gd name="T61" fmla="*/ 332 h 371"/>
                <a:gd name="T62" fmla="*/ 564 w 585"/>
                <a:gd name="T63" fmla="*/ 329 h 371"/>
                <a:gd name="T64" fmla="*/ 565 w 585"/>
                <a:gd name="T65" fmla="*/ 329 h 371"/>
                <a:gd name="T66" fmla="*/ 585 w 585"/>
                <a:gd name="T67" fmla="*/ 301 h 371"/>
                <a:gd name="T68" fmla="*/ 566 w 585"/>
                <a:gd name="T69" fmla="*/ 262 h 371"/>
                <a:gd name="T70" fmla="*/ 514 w 585"/>
                <a:gd name="T71" fmla="*/ 211 h 371"/>
                <a:gd name="T72" fmla="*/ 438 w 585"/>
                <a:gd name="T73" fmla="*/ 158 h 371"/>
                <a:gd name="T74" fmla="*/ 341 w 585"/>
                <a:gd name="T75" fmla="*/ 105 h 371"/>
                <a:gd name="T76" fmla="*/ 232 w 585"/>
                <a:gd name="T77" fmla="*/ 58 h 371"/>
                <a:gd name="T78" fmla="*/ 115 w 585"/>
                <a:gd name="T79" fmla="*/ 21 h 371"/>
                <a:gd name="T80" fmla="*/ 0 w 585"/>
                <a:gd name="T81" fmla="*/ 0 h 37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85"/>
                <a:gd name="T124" fmla="*/ 0 h 371"/>
                <a:gd name="T125" fmla="*/ 585 w 585"/>
                <a:gd name="T126" fmla="*/ 371 h 37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85" h="371">
                  <a:moveTo>
                    <a:pt x="0" y="0"/>
                  </a:moveTo>
                  <a:lnTo>
                    <a:pt x="0" y="8"/>
                  </a:lnTo>
                  <a:lnTo>
                    <a:pt x="2" y="16"/>
                  </a:lnTo>
                  <a:lnTo>
                    <a:pt x="3" y="24"/>
                  </a:lnTo>
                  <a:lnTo>
                    <a:pt x="5" y="32"/>
                  </a:lnTo>
                  <a:lnTo>
                    <a:pt x="5" y="40"/>
                  </a:lnTo>
                  <a:lnTo>
                    <a:pt x="6" y="47"/>
                  </a:lnTo>
                  <a:lnTo>
                    <a:pt x="7" y="55"/>
                  </a:lnTo>
                  <a:lnTo>
                    <a:pt x="10" y="64"/>
                  </a:lnTo>
                  <a:lnTo>
                    <a:pt x="39" y="94"/>
                  </a:lnTo>
                  <a:lnTo>
                    <a:pt x="67" y="124"/>
                  </a:lnTo>
                  <a:lnTo>
                    <a:pt x="95" y="156"/>
                  </a:lnTo>
                  <a:lnTo>
                    <a:pt x="125" y="187"/>
                  </a:lnTo>
                  <a:lnTo>
                    <a:pt x="153" y="217"/>
                  </a:lnTo>
                  <a:lnTo>
                    <a:pt x="182" y="247"/>
                  </a:lnTo>
                  <a:lnTo>
                    <a:pt x="211" y="278"/>
                  </a:lnTo>
                  <a:lnTo>
                    <a:pt x="240" y="310"/>
                  </a:lnTo>
                  <a:lnTo>
                    <a:pt x="247" y="312"/>
                  </a:lnTo>
                  <a:lnTo>
                    <a:pt x="269" y="322"/>
                  </a:lnTo>
                  <a:lnTo>
                    <a:pt x="298" y="332"/>
                  </a:lnTo>
                  <a:lnTo>
                    <a:pt x="338" y="346"/>
                  </a:lnTo>
                  <a:lnTo>
                    <a:pt x="377" y="357"/>
                  </a:lnTo>
                  <a:lnTo>
                    <a:pt x="418" y="367"/>
                  </a:lnTo>
                  <a:lnTo>
                    <a:pt x="454" y="371"/>
                  </a:lnTo>
                  <a:lnTo>
                    <a:pt x="485" y="370"/>
                  </a:lnTo>
                  <a:lnTo>
                    <a:pt x="506" y="362"/>
                  </a:lnTo>
                  <a:lnTo>
                    <a:pt x="523" y="356"/>
                  </a:lnTo>
                  <a:lnTo>
                    <a:pt x="535" y="348"/>
                  </a:lnTo>
                  <a:lnTo>
                    <a:pt x="548" y="342"/>
                  </a:lnTo>
                  <a:lnTo>
                    <a:pt x="555" y="336"/>
                  </a:lnTo>
                  <a:lnTo>
                    <a:pt x="561" y="332"/>
                  </a:lnTo>
                  <a:lnTo>
                    <a:pt x="564" y="329"/>
                  </a:lnTo>
                  <a:lnTo>
                    <a:pt x="565" y="329"/>
                  </a:lnTo>
                  <a:lnTo>
                    <a:pt x="585" y="301"/>
                  </a:lnTo>
                  <a:lnTo>
                    <a:pt x="566" y="262"/>
                  </a:lnTo>
                  <a:lnTo>
                    <a:pt x="514" y="211"/>
                  </a:lnTo>
                  <a:lnTo>
                    <a:pt x="438" y="158"/>
                  </a:lnTo>
                  <a:lnTo>
                    <a:pt x="341" y="105"/>
                  </a:lnTo>
                  <a:lnTo>
                    <a:pt x="232" y="58"/>
                  </a:lnTo>
                  <a:lnTo>
                    <a:pt x="115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A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417" name="Freeform 129"/>
            <p:cNvSpPr>
              <a:spLocks/>
            </p:cNvSpPr>
            <p:nvPr/>
          </p:nvSpPr>
          <p:spPr bwMode="auto">
            <a:xfrm>
              <a:off x="5452" y="1802"/>
              <a:ext cx="160" cy="153"/>
            </a:xfrm>
            <a:custGeom>
              <a:avLst/>
              <a:gdLst>
                <a:gd name="T0" fmla="*/ 0 w 478"/>
                <a:gd name="T1" fmla="*/ 0 h 305"/>
                <a:gd name="T2" fmla="*/ 0 w 478"/>
                <a:gd name="T3" fmla="*/ 13 h 305"/>
                <a:gd name="T4" fmla="*/ 3 w 478"/>
                <a:gd name="T5" fmla="*/ 26 h 305"/>
                <a:gd name="T6" fmla="*/ 4 w 478"/>
                <a:gd name="T7" fmla="*/ 39 h 305"/>
                <a:gd name="T8" fmla="*/ 7 w 478"/>
                <a:gd name="T9" fmla="*/ 53 h 305"/>
                <a:gd name="T10" fmla="*/ 30 w 478"/>
                <a:gd name="T11" fmla="*/ 78 h 305"/>
                <a:gd name="T12" fmla="*/ 53 w 478"/>
                <a:gd name="T13" fmla="*/ 103 h 305"/>
                <a:gd name="T14" fmla="*/ 76 w 478"/>
                <a:gd name="T15" fmla="*/ 128 h 305"/>
                <a:gd name="T16" fmla="*/ 101 w 478"/>
                <a:gd name="T17" fmla="*/ 154 h 305"/>
                <a:gd name="T18" fmla="*/ 124 w 478"/>
                <a:gd name="T19" fmla="*/ 179 h 305"/>
                <a:gd name="T20" fmla="*/ 148 w 478"/>
                <a:gd name="T21" fmla="*/ 203 h 305"/>
                <a:gd name="T22" fmla="*/ 172 w 478"/>
                <a:gd name="T23" fmla="*/ 228 h 305"/>
                <a:gd name="T24" fmla="*/ 197 w 478"/>
                <a:gd name="T25" fmla="*/ 254 h 305"/>
                <a:gd name="T26" fmla="*/ 203 w 478"/>
                <a:gd name="T27" fmla="*/ 257 h 305"/>
                <a:gd name="T28" fmla="*/ 220 w 478"/>
                <a:gd name="T29" fmla="*/ 263 h 305"/>
                <a:gd name="T30" fmla="*/ 245 w 478"/>
                <a:gd name="T31" fmla="*/ 273 h 305"/>
                <a:gd name="T32" fmla="*/ 277 w 478"/>
                <a:gd name="T33" fmla="*/ 284 h 305"/>
                <a:gd name="T34" fmla="*/ 309 w 478"/>
                <a:gd name="T35" fmla="*/ 293 h 305"/>
                <a:gd name="T36" fmla="*/ 341 w 478"/>
                <a:gd name="T37" fmla="*/ 303 h 305"/>
                <a:gd name="T38" fmla="*/ 371 w 478"/>
                <a:gd name="T39" fmla="*/ 305 h 305"/>
                <a:gd name="T40" fmla="*/ 395 w 478"/>
                <a:gd name="T41" fmla="*/ 305 h 305"/>
                <a:gd name="T42" fmla="*/ 412 w 478"/>
                <a:gd name="T43" fmla="*/ 299 h 305"/>
                <a:gd name="T44" fmla="*/ 426 w 478"/>
                <a:gd name="T45" fmla="*/ 293 h 305"/>
                <a:gd name="T46" fmla="*/ 437 w 478"/>
                <a:gd name="T47" fmla="*/ 287 h 305"/>
                <a:gd name="T48" fmla="*/ 447 w 478"/>
                <a:gd name="T49" fmla="*/ 283 h 305"/>
                <a:gd name="T50" fmla="*/ 453 w 478"/>
                <a:gd name="T51" fmla="*/ 278 h 305"/>
                <a:gd name="T52" fmla="*/ 459 w 478"/>
                <a:gd name="T53" fmla="*/ 275 h 305"/>
                <a:gd name="T54" fmla="*/ 461 w 478"/>
                <a:gd name="T55" fmla="*/ 273 h 305"/>
                <a:gd name="T56" fmla="*/ 463 w 478"/>
                <a:gd name="T57" fmla="*/ 273 h 305"/>
                <a:gd name="T58" fmla="*/ 478 w 478"/>
                <a:gd name="T59" fmla="*/ 248 h 305"/>
                <a:gd name="T60" fmla="*/ 464 w 478"/>
                <a:gd name="T61" fmla="*/ 215 h 305"/>
                <a:gd name="T62" fmla="*/ 422 w 478"/>
                <a:gd name="T63" fmla="*/ 175 h 305"/>
                <a:gd name="T64" fmla="*/ 358 w 478"/>
                <a:gd name="T65" fmla="*/ 130 h 305"/>
                <a:gd name="T66" fmla="*/ 278 w 478"/>
                <a:gd name="T67" fmla="*/ 86 h 305"/>
                <a:gd name="T68" fmla="*/ 189 w 478"/>
                <a:gd name="T69" fmla="*/ 48 h 305"/>
                <a:gd name="T70" fmla="*/ 94 w 478"/>
                <a:gd name="T71" fmla="*/ 17 h 305"/>
                <a:gd name="T72" fmla="*/ 0 w 478"/>
                <a:gd name="T73" fmla="*/ 0 h 30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78"/>
                <a:gd name="T112" fmla="*/ 0 h 305"/>
                <a:gd name="T113" fmla="*/ 478 w 478"/>
                <a:gd name="T114" fmla="*/ 305 h 30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78" h="305">
                  <a:moveTo>
                    <a:pt x="0" y="0"/>
                  </a:moveTo>
                  <a:lnTo>
                    <a:pt x="0" y="13"/>
                  </a:lnTo>
                  <a:lnTo>
                    <a:pt x="3" y="26"/>
                  </a:lnTo>
                  <a:lnTo>
                    <a:pt x="4" y="39"/>
                  </a:lnTo>
                  <a:lnTo>
                    <a:pt x="7" y="53"/>
                  </a:lnTo>
                  <a:lnTo>
                    <a:pt x="30" y="78"/>
                  </a:lnTo>
                  <a:lnTo>
                    <a:pt x="53" y="103"/>
                  </a:lnTo>
                  <a:lnTo>
                    <a:pt x="76" y="128"/>
                  </a:lnTo>
                  <a:lnTo>
                    <a:pt x="101" y="154"/>
                  </a:lnTo>
                  <a:lnTo>
                    <a:pt x="124" y="179"/>
                  </a:lnTo>
                  <a:lnTo>
                    <a:pt x="148" y="203"/>
                  </a:lnTo>
                  <a:lnTo>
                    <a:pt x="172" y="228"/>
                  </a:lnTo>
                  <a:lnTo>
                    <a:pt x="197" y="254"/>
                  </a:lnTo>
                  <a:lnTo>
                    <a:pt x="203" y="257"/>
                  </a:lnTo>
                  <a:lnTo>
                    <a:pt x="220" y="263"/>
                  </a:lnTo>
                  <a:lnTo>
                    <a:pt x="245" y="273"/>
                  </a:lnTo>
                  <a:lnTo>
                    <a:pt x="277" y="284"/>
                  </a:lnTo>
                  <a:lnTo>
                    <a:pt x="309" y="293"/>
                  </a:lnTo>
                  <a:lnTo>
                    <a:pt x="341" y="303"/>
                  </a:lnTo>
                  <a:lnTo>
                    <a:pt x="371" y="305"/>
                  </a:lnTo>
                  <a:lnTo>
                    <a:pt x="395" y="305"/>
                  </a:lnTo>
                  <a:lnTo>
                    <a:pt x="412" y="299"/>
                  </a:lnTo>
                  <a:lnTo>
                    <a:pt x="426" y="293"/>
                  </a:lnTo>
                  <a:lnTo>
                    <a:pt x="437" y="287"/>
                  </a:lnTo>
                  <a:lnTo>
                    <a:pt x="447" y="283"/>
                  </a:lnTo>
                  <a:lnTo>
                    <a:pt x="453" y="278"/>
                  </a:lnTo>
                  <a:lnTo>
                    <a:pt x="459" y="275"/>
                  </a:lnTo>
                  <a:lnTo>
                    <a:pt x="461" y="273"/>
                  </a:lnTo>
                  <a:lnTo>
                    <a:pt x="463" y="273"/>
                  </a:lnTo>
                  <a:lnTo>
                    <a:pt x="478" y="248"/>
                  </a:lnTo>
                  <a:lnTo>
                    <a:pt x="464" y="215"/>
                  </a:lnTo>
                  <a:lnTo>
                    <a:pt x="422" y="175"/>
                  </a:lnTo>
                  <a:lnTo>
                    <a:pt x="358" y="130"/>
                  </a:lnTo>
                  <a:lnTo>
                    <a:pt x="278" y="86"/>
                  </a:lnTo>
                  <a:lnTo>
                    <a:pt x="189" y="48"/>
                  </a:lnTo>
                  <a:lnTo>
                    <a:pt x="94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3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418" name="Freeform 130"/>
            <p:cNvSpPr>
              <a:spLocks/>
            </p:cNvSpPr>
            <p:nvPr/>
          </p:nvSpPr>
          <p:spPr bwMode="auto">
            <a:xfrm>
              <a:off x="4432" y="2435"/>
              <a:ext cx="272" cy="271"/>
            </a:xfrm>
            <a:custGeom>
              <a:avLst/>
              <a:gdLst>
                <a:gd name="T0" fmla="*/ 279 w 816"/>
                <a:gd name="T1" fmla="*/ 0 h 542"/>
                <a:gd name="T2" fmla="*/ 209 w 816"/>
                <a:gd name="T3" fmla="*/ 9 h 542"/>
                <a:gd name="T4" fmla="*/ 110 w 816"/>
                <a:gd name="T5" fmla="*/ 33 h 542"/>
                <a:gd name="T6" fmla="*/ 26 w 816"/>
                <a:gd name="T7" fmla="*/ 72 h 542"/>
                <a:gd name="T8" fmla="*/ 0 w 816"/>
                <a:gd name="T9" fmla="*/ 124 h 542"/>
                <a:gd name="T10" fmla="*/ 18 w 816"/>
                <a:gd name="T11" fmla="*/ 153 h 542"/>
                <a:gd name="T12" fmla="*/ 56 w 816"/>
                <a:gd name="T13" fmla="*/ 161 h 542"/>
                <a:gd name="T14" fmla="*/ 89 w 816"/>
                <a:gd name="T15" fmla="*/ 161 h 542"/>
                <a:gd name="T16" fmla="*/ 149 w 816"/>
                <a:gd name="T17" fmla="*/ 261 h 542"/>
                <a:gd name="T18" fmla="*/ 169 w 816"/>
                <a:gd name="T19" fmla="*/ 284 h 542"/>
                <a:gd name="T20" fmla="*/ 230 w 816"/>
                <a:gd name="T21" fmla="*/ 334 h 542"/>
                <a:gd name="T22" fmla="*/ 326 w 816"/>
                <a:gd name="T23" fmla="*/ 391 h 542"/>
                <a:gd name="T24" fmla="*/ 454 w 816"/>
                <a:gd name="T25" fmla="*/ 428 h 542"/>
                <a:gd name="T26" fmla="*/ 564 w 816"/>
                <a:gd name="T27" fmla="*/ 455 h 542"/>
                <a:gd name="T28" fmla="*/ 628 w 816"/>
                <a:gd name="T29" fmla="*/ 490 h 542"/>
                <a:gd name="T30" fmla="*/ 656 w 816"/>
                <a:gd name="T31" fmla="*/ 519 h 542"/>
                <a:gd name="T32" fmla="*/ 663 w 816"/>
                <a:gd name="T33" fmla="*/ 532 h 542"/>
                <a:gd name="T34" fmla="*/ 698 w 816"/>
                <a:gd name="T35" fmla="*/ 538 h 542"/>
                <a:gd name="T36" fmla="*/ 769 w 816"/>
                <a:gd name="T37" fmla="*/ 542 h 542"/>
                <a:gd name="T38" fmla="*/ 816 w 816"/>
                <a:gd name="T39" fmla="*/ 516 h 542"/>
                <a:gd name="T40" fmla="*/ 779 w 816"/>
                <a:gd name="T41" fmla="*/ 432 h 542"/>
                <a:gd name="T42" fmla="*/ 722 w 816"/>
                <a:gd name="T43" fmla="*/ 342 h 542"/>
                <a:gd name="T44" fmla="*/ 711 w 816"/>
                <a:gd name="T45" fmla="*/ 293 h 542"/>
                <a:gd name="T46" fmla="*/ 676 w 816"/>
                <a:gd name="T47" fmla="*/ 240 h 542"/>
                <a:gd name="T48" fmla="*/ 552 w 816"/>
                <a:gd name="T49" fmla="*/ 146 h 542"/>
                <a:gd name="T50" fmla="*/ 440 w 816"/>
                <a:gd name="T51" fmla="*/ 62 h 542"/>
                <a:gd name="T52" fmla="*/ 447 w 816"/>
                <a:gd name="T53" fmla="*/ 49 h 542"/>
                <a:gd name="T54" fmla="*/ 501 w 816"/>
                <a:gd name="T55" fmla="*/ 67 h 542"/>
                <a:gd name="T56" fmla="*/ 535 w 816"/>
                <a:gd name="T57" fmla="*/ 82 h 542"/>
                <a:gd name="T58" fmla="*/ 516 w 816"/>
                <a:gd name="T59" fmla="*/ 69 h 542"/>
                <a:gd name="T60" fmla="*/ 470 w 816"/>
                <a:gd name="T61" fmla="*/ 41 h 542"/>
                <a:gd name="T62" fmla="*/ 392 w 816"/>
                <a:gd name="T63" fmla="*/ 12 h 542"/>
                <a:gd name="T64" fmla="*/ 292 w 816"/>
                <a:gd name="T65" fmla="*/ 0 h 5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16"/>
                <a:gd name="T100" fmla="*/ 0 h 542"/>
                <a:gd name="T101" fmla="*/ 816 w 816"/>
                <a:gd name="T102" fmla="*/ 542 h 5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16" h="542">
                  <a:moveTo>
                    <a:pt x="292" y="0"/>
                  </a:moveTo>
                  <a:lnTo>
                    <a:pt x="279" y="0"/>
                  </a:lnTo>
                  <a:lnTo>
                    <a:pt x="251" y="4"/>
                  </a:lnTo>
                  <a:lnTo>
                    <a:pt x="209" y="9"/>
                  </a:lnTo>
                  <a:lnTo>
                    <a:pt x="161" y="20"/>
                  </a:lnTo>
                  <a:lnTo>
                    <a:pt x="110" y="33"/>
                  </a:lnTo>
                  <a:lnTo>
                    <a:pt x="63" y="50"/>
                  </a:lnTo>
                  <a:lnTo>
                    <a:pt x="26" y="72"/>
                  </a:lnTo>
                  <a:lnTo>
                    <a:pt x="7" y="99"/>
                  </a:lnTo>
                  <a:lnTo>
                    <a:pt x="0" y="124"/>
                  </a:lnTo>
                  <a:lnTo>
                    <a:pt x="5" y="143"/>
                  </a:lnTo>
                  <a:lnTo>
                    <a:pt x="18" y="153"/>
                  </a:lnTo>
                  <a:lnTo>
                    <a:pt x="38" y="160"/>
                  </a:lnTo>
                  <a:lnTo>
                    <a:pt x="56" y="161"/>
                  </a:lnTo>
                  <a:lnTo>
                    <a:pt x="74" y="162"/>
                  </a:lnTo>
                  <a:lnTo>
                    <a:pt x="89" y="161"/>
                  </a:lnTo>
                  <a:lnTo>
                    <a:pt x="94" y="161"/>
                  </a:lnTo>
                  <a:lnTo>
                    <a:pt x="149" y="261"/>
                  </a:lnTo>
                  <a:lnTo>
                    <a:pt x="154" y="267"/>
                  </a:lnTo>
                  <a:lnTo>
                    <a:pt x="169" y="284"/>
                  </a:lnTo>
                  <a:lnTo>
                    <a:pt x="194" y="306"/>
                  </a:lnTo>
                  <a:lnTo>
                    <a:pt x="230" y="334"/>
                  </a:lnTo>
                  <a:lnTo>
                    <a:pt x="273" y="363"/>
                  </a:lnTo>
                  <a:lnTo>
                    <a:pt x="326" y="391"/>
                  </a:lnTo>
                  <a:lnTo>
                    <a:pt x="385" y="413"/>
                  </a:lnTo>
                  <a:lnTo>
                    <a:pt x="454" y="428"/>
                  </a:lnTo>
                  <a:lnTo>
                    <a:pt x="515" y="439"/>
                  </a:lnTo>
                  <a:lnTo>
                    <a:pt x="564" y="455"/>
                  </a:lnTo>
                  <a:lnTo>
                    <a:pt x="601" y="472"/>
                  </a:lnTo>
                  <a:lnTo>
                    <a:pt x="628" y="490"/>
                  </a:lnTo>
                  <a:lnTo>
                    <a:pt x="645" y="504"/>
                  </a:lnTo>
                  <a:lnTo>
                    <a:pt x="656" y="519"/>
                  </a:lnTo>
                  <a:lnTo>
                    <a:pt x="662" y="528"/>
                  </a:lnTo>
                  <a:lnTo>
                    <a:pt x="663" y="532"/>
                  </a:lnTo>
                  <a:lnTo>
                    <a:pt x="672" y="533"/>
                  </a:lnTo>
                  <a:lnTo>
                    <a:pt x="698" y="538"/>
                  </a:lnTo>
                  <a:lnTo>
                    <a:pt x="732" y="542"/>
                  </a:lnTo>
                  <a:lnTo>
                    <a:pt x="769" y="542"/>
                  </a:lnTo>
                  <a:lnTo>
                    <a:pt x="799" y="534"/>
                  </a:lnTo>
                  <a:lnTo>
                    <a:pt x="816" y="516"/>
                  </a:lnTo>
                  <a:lnTo>
                    <a:pt x="810" y="482"/>
                  </a:lnTo>
                  <a:lnTo>
                    <a:pt x="779" y="432"/>
                  </a:lnTo>
                  <a:lnTo>
                    <a:pt x="741" y="380"/>
                  </a:lnTo>
                  <a:lnTo>
                    <a:pt x="722" y="342"/>
                  </a:lnTo>
                  <a:lnTo>
                    <a:pt x="715" y="315"/>
                  </a:lnTo>
                  <a:lnTo>
                    <a:pt x="711" y="293"/>
                  </a:lnTo>
                  <a:lnTo>
                    <a:pt x="700" y="269"/>
                  </a:lnTo>
                  <a:lnTo>
                    <a:pt x="676" y="240"/>
                  </a:lnTo>
                  <a:lnTo>
                    <a:pt x="628" y="201"/>
                  </a:lnTo>
                  <a:lnTo>
                    <a:pt x="552" y="146"/>
                  </a:lnTo>
                  <a:lnTo>
                    <a:pt x="477" y="92"/>
                  </a:lnTo>
                  <a:lnTo>
                    <a:pt x="440" y="62"/>
                  </a:lnTo>
                  <a:lnTo>
                    <a:pt x="433" y="47"/>
                  </a:lnTo>
                  <a:lnTo>
                    <a:pt x="447" y="49"/>
                  </a:lnTo>
                  <a:lnTo>
                    <a:pt x="471" y="55"/>
                  </a:lnTo>
                  <a:lnTo>
                    <a:pt x="501" y="67"/>
                  </a:lnTo>
                  <a:lnTo>
                    <a:pt x="523" y="77"/>
                  </a:lnTo>
                  <a:lnTo>
                    <a:pt x="535" y="82"/>
                  </a:lnTo>
                  <a:lnTo>
                    <a:pt x="529" y="79"/>
                  </a:lnTo>
                  <a:lnTo>
                    <a:pt x="516" y="69"/>
                  </a:lnTo>
                  <a:lnTo>
                    <a:pt x="497" y="55"/>
                  </a:lnTo>
                  <a:lnTo>
                    <a:pt x="470" y="41"/>
                  </a:lnTo>
                  <a:lnTo>
                    <a:pt x="433" y="25"/>
                  </a:lnTo>
                  <a:lnTo>
                    <a:pt x="392" y="12"/>
                  </a:lnTo>
                  <a:lnTo>
                    <a:pt x="344" y="3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EDA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419" name="Freeform 131"/>
            <p:cNvSpPr>
              <a:spLocks/>
            </p:cNvSpPr>
            <p:nvPr/>
          </p:nvSpPr>
          <p:spPr bwMode="auto">
            <a:xfrm>
              <a:off x="4449" y="2320"/>
              <a:ext cx="174" cy="133"/>
            </a:xfrm>
            <a:custGeom>
              <a:avLst/>
              <a:gdLst>
                <a:gd name="T0" fmla="*/ 522 w 524"/>
                <a:gd name="T1" fmla="*/ 265 h 266"/>
                <a:gd name="T2" fmla="*/ 522 w 524"/>
                <a:gd name="T3" fmla="*/ 261 h 266"/>
                <a:gd name="T4" fmla="*/ 524 w 524"/>
                <a:gd name="T5" fmla="*/ 250 h 266"/>
                <a:gd name="T6" fmla="*/ 524 w 524"/>
                <a:gd name="T7" fmla="*/ 231 h 266"/>
                <a:gd name="T8" fmla="*/ 522 w 524"/>
                <a:gd name="T9" fmla="*/ 208 h 266"/>
                <a:gd name="T10" fmla="*/ 515 w 524"/>
                <a:gd name="T11" fmla="*/ 174 h 266"/>
                <a:gd name="T12" fmla="*/ 505 w 524"/>
                <a:gd name="T13" fmla="*/ 136 h 266"/>
                <a:gd name="T14" fmla="*/ 487 w 524"/>
                <a:gd name="T15" fmla="*/ 89 h 266"/>
                <a:gd name="T16" fmla="*/ 460 w 524"/>
                <a:gd name="T17" fmla="*/ 37 h 266"/>
                <a:gd name="T18" fmla="*/ 414 w 524"/>
                <a:gd name="T19" fmla="*/ 0 h 266"/>
                <a:gd name="T20" fmla="*/ 352 w 524"/>
                <a:gd name="T21" fmla="*/ 1 h 266"/>
                <a:gd name="T22" fmla="*/ 275 w 524"/>
                <a:gd name="T23" fmla="*/ 30 h 266"/>
                <a:gd name="T24" fmla="*/ 198 w 524"/>
                <a:gd name="T25" fmla="*/ 77 h 266"/>
                <a:gd name="T26" fmla="*/ 121 w 524"/>
                <a:gd name="T27" fmla="*/ 129 h 266"/>
                <a:gd name="T28" fmla="*/ 59 w 524"/>
                <a:gd name="T29" fmla="*/ 180 h 266"/>
                <a:gd name="T30" fmla="*/ 16 w 524"/>
                <a:gd name="T31" fmla="*/ 218 h 266"/>
                <a:gd name="T32" fmla="*/ 0 w 524"/>
                <a:gd name="T33" fmla="*/ 234 h 266"/>
                <a:gd name="T34" fmla="*/ 7 w 524"/>
                <a:gd name="T35" fmla="*/ 229 h 266"/>
                <a:gd name="T36" fmla="*/ 28 w 524"/>
                <a:gd name="T37" fmla="*/ 221 h 266"/>
                <a:gd name="T38" fmla="*/ 59 w 524"/>
                <a:gd name="T39" fmla="*/ 208 h 266"/>
                <a:gd name="T40" fmla="*/ 100 w 524"/>
                <a:gd name="T41" fmla="*/ 196 h 266"/>
                <a:gd name="T42" fmla="*/ 145 w 524"/>
                <a:gd name="T43" fmla="*/ 184 h 266"/>
                <a:gd name="T44" fmla="*/ 195 w 524"/>
                <a:gd name="T45" fmla="*/ 178 h 266"/>
                <a:gd name="T46" fmla="*/ 243 w 524"/>
                <a:gd name="T47" fmla="*/ 178 h 266"/>
                <a:gd name="T48" fmla="*/ 289 w 524"/>
                <a:gd name="T49" fmla="*/ 188 h 266"/>
                <a:gd name="T50" fmla="*/ 332 w 524"/>
                <a:gd name="T51" fmla="*/ 202 h 266"/>
                <a:gd name="T52" fmla="*/ 376 w 524"/>
                <a:gd name="T53" fmla="*/ 218 h 266"/>
                <a:gd name="T54" fmla="*/ 415 w 524"/>
                <a:gd name="T55" fmla="*/ 231 h 266"/>
                <a:gd name="T56" fmla="*/ 452 w 524"/>
                <a:gd name="T57" fmla="*/ 246 h 266"/>
                <a:gd name="T58" fmla="*/ 481 w 524"/>
                <a:gd name="T59" fmla="*/ 256 h 266"/>
                <a:gd name="T60" fmla="*/ 505 w 524"/>
                <a:gd name="T61" fmla="*/ 264 h 266"/>
                <a:gd name="T62" fmla="*/ 518 w 524"/>
                <a:gd name="T63" fmla="*/ 266 h 266"/>
                <a:gd name="T64" fmla="*/ 522 w 524"/>
                <a:gd name="T65" fmla="*/ 265 h 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24"/>
                <a:gd name="T100" fmla="*/ 0 h 266"/>
                <a:gd name="T101" fmla="*/ 524 w 524"/>
                <a:gd name="T102" fmla="*/ 266 h 26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24" h="266">
                  <a:moveTo>
                    <a:pt x="522" y="265"/>
                  </a:moveTo>
                  <a:lnTo>
                    <a:pt x="522" y="261"/>
                  </a:lnTo>
                  <a:lnTo>
                    <a:pt x="524" y="250"/>
                  </a:lnTo>
                  <a:lnTo>
                    <a:pt x="524" y="231"/>
                  </a:lnTo>
                  <a:lnTo>
                    <a:pt x="522" y="208"/>
                  </a:lnTo>
                  <a:lnTo>
                    <a:pt x="515" y="174"/>
                  </a:lnTo>
                  <a:lnTo>
                    <a:pt x="505" y="136"/>
                  </a:lnTo>
                  <a:lnTo>
                    <a:pt x="487" y="89"/>
                  </a:lnTo>
                  <a:lnTo>
                    <a:pt x="460" y="37"/>
                  </a:lnTo>
                  <a:lnTo>
                    <a:pt x="414" y="0"/>
                  </a:lnTo>
                  <a:lnTo>
                    <a:pt x="352" y="1"/>
                  </a:lnTo>
                  <a:lnTo>
                    <a:pt x="275" y="30"/>
                  </a:lnTo>
                  <a:lnTo>
                    <a:pt x="198" y="77"/>
                  </a:lnTo>
                  <a:lnTo>
                    <a:pt x="121" y="129"/>
                  </a:lnTo>
                  <a:lnTo>
                    <a:pt x="59" y="180"/>
                  </a:lnTo>
                  <a:lnTo>
                    <a:pt x="16" y="218"/>
                  </a:lnTo>
                  <a:lnTo>
                    <a:pt x="0" y="234"/>
                  </a:lnTo>
                  <a:lnTo>
                    <a:pt x="7" y="229"/>
                  </a:lnTo>
                  <a:lnTo>
                    <a:pt x="28" y="221"/>
                  </a:lnTo>
                  <a:lnTo>
                    <a:pt x="59" y="208"/>
                  </a:lnTo>
                  <a:lnTo>
                    <a:pt x="100" y="196"/>
                  </a:lnTo>
                  <a:lnTo>
                    <a:pt x="145" y="184"/>
                  </a:lnTo>
                  <a:lnTo>
                    <a:pt x="195" y="178"/>
                  </a:lnTo>
                  <a:lnTo>
                    <a:pt x="243" y="178"/>
                  </a:lnTo>
                  <a:lnTo>
                    <a:pt x="289" y="188"/>
                  </a:lnTo>
                  <a:lnTo>
                    <a:pt x="332" y="202"/>
                  </a:lnTo>
                  <a:lnTo>
                    <a:pt x="376" y="218"/>
                  </a:lnTo>
                  <a:lnTo>
                    <a:pt x="415" y="231"/>
                  </a:lnTo>
                  <a:lnTo>
                    <a:pt x="452" y="246"/>
                  </a:lnTo>
                  <a:lnTo>
                    <a:pt x="481" y="256"/>
                  </a:lnTo>
                  <a:lnTo>
                    <a:pt x="505" y="264"/>
                  </a:lnTo>
                  <a:lnTo>
                    <a:pt x="518" y="266"/>
                  </a:lnTo>
                  <a:lnTo>
                    <a:pt x="522" y="265"/>
                  </a:lnTo>
                  <a:close/>
                </a:path>
              </a:pathLst>
            </a:custGeom>
            <a:solidFill>
              <a:srgbClr val="EDA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2267035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1065</TotalTime>
  <Words>330</Words>
  <Application>Microsoft Office PowerPoint</Application>
  <PresentationFormat>Экран (4:3)</PresentationFormat>
  <Paragraphs>79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Угол. Виды углов.</vt:lpstr>
      <vt:lpstr>       Цели и задачи</vt:lpstr>
      <vt:lpstr>Презентация PowerPoint</vt:lpstr>
      <vt:lpstr>Презентация PowerPoint</vt:lpstr>
      <vt:lpstr>Презентация PowerPoint</vt:lpstr>
      <vt:lpstr>649-40-9= 1250+700= 482-60= 68-(13-9)= 560:7·4=    (94·2+70)·0= 25·5-0= 16000:100= 70·1000= 360-5·50=   </vt:lpstr>
      <vt:lpstr>Вспомни и начерти в тетради!</vt:lpstr>
      <vt:lpstr>Назовите геометрические фигуры</vt:lpstr>
      <vt:lpstr>Угол </vt:lpstr>
      <vt:lpstr>Презентация PowerPoint</vt:lpstr>
      <vt:lpstr>Практическая  работа   </vt:lpstr>
      <vt:lpstr>Презентация PowerPoint</vt:lpstr>
      <vt:lpstr>Презентация PowerPoint</vt:lpstr>
      <vt:lpstr>Презентация PowerPoint</vt:lpstr>
      <vt:lpstr>Презентация PowerPoint</vt:lpstr>
      <vt:lpstr>Виды  углов</vt:lpstr>
      <vt:lpstr>Подведение итогов.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Artur</dc:creator>
  <cp:lastModifiedBy>Artur</cp:lastModifiedBy>
  <cp:revision>32</cp:revision>
  <dcterms:created xsi:type="dcterms:W3CDTF">2014-03-30T16:00:56Z</dcterms:created>
  <dcterms:modified xsi:type="dcterms:W3CDTF">2014-04-10T15:57:52Z</dcterms:modified>
</cp:coreProperties>
</file>