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36BD36-05BB-469F-9413-7E6694732961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AC25FE-1F16-4853-83C0-37523EF2D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b="1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Сатирические образы человека</a:t>
            </a:r>
            <a:br>
              <a:rPr lang="ru-RU" sz="6000" b="1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143380"/>
            <a:ext cx="7772400" cy="119970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Урок изобразительного искусства для 6 класса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МКОУ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Шумковская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основная общеобразовательная школа»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учитель  изобразительного искусства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Клементьева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Елена Витальевна</a:t>
            </a:r>
          </a:p>
          <a:p>
            <a:pPr algn="l"/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3163" y="628650"/>
            <a:ext cx="4257675" cy="44767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85852" y="5357826"/>
            <a:ext cx="71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Карл Шредер</a:t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Карикатурный шарж. 1955 г.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Источники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714488"/>
            <a:ext cx="4166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http://www.karikaturist.ru/sharzh/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143116"/>
            <a:ext cx="3174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http://www.karikatura.kz/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571744"/>
            <a:ext cx="3773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http://art-kukryniksy.narod.ru/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изображение, намеренно подчеркивающее и комически преувеличивающее отрицательные черты отдельного человека или какой-нибудь группы людей с целью их разоблачения и осмеяния.</a:t>
            </a:r>
          </a:p>
          <a:p>
            <a:endParaRPr lang="ru-RU" dirty="0"/>
          </a:p>
        </p:txBody>
      </p:sp>
      <p:pic>
        <p:nvPicPr>
          <p:cNvPr id="5" name="Picture 4" descr="Оноре домье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14488"/>
            <a:ext cx="4281518" cy="32861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Карикатура</a:t>
            </a:r>
            <a:br>
              <a:rPr lang="ru-RU" sz="6000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</a:br>
            <a:endParaRPr lang="ru-RU" sz="6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52149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Оноре Домье</a:t>
            </a:r>
            <a:br>
              <a:rPr lang="ru-RU" dirty="0" smtClean="0"/>
            </a:br>
            <a:r>
              <a:rPr lang="ru-RU" dirty="0" smtClean="0"/>
              <a:t>«Законодательное чрево»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О. Домье «Адвокаты»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5" descr="шарж Оноре Домье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6500813" cy="4286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Кукрыниксы</a:t>
            </a:r>
            <a:r>
              <a:rPr lang="ru-RU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8" name="Picture 4" descr="File:Kukryniksy Postal card Russia 2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8"/>
            <a:ext cx="7620000" cy="54292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662044" y="1481138"/>
            <a:ext cx="381991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Политическая карикатура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28"/>
            <a:ext cx="6215106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chemeClr val="accent6"/>
                </a:solidFill>
              </a:rPr>
              <a:t>карикатурный портрет, </a:t>
            </a:r>
            <a:br>
              <a:rPr lang="ru-RU" i="1" dirty="0" smtClean="0">
                <a:solidFill>
                  <a:schemeClr val="accent6"/>
                </a:solidFill>
              </a:rPr>
            </a:br>
            <a:r>
              <a:rPr lang="ru-RU" i="1" dirty="0" smtClean="0">
                <a:solidFill>
                  <a:schemeClr val="accent6"/>
                </a:solidFill>
              </a:rPr>
              <a:t>где остро и резко преувеличены</a:t>
            </a:r>
            <a:br>
              <a:rPr lang="ru-RU" i="1" dirty="0" smtClean="0">
                <a:solidFill>
                  <a:schemeClr val="accent6"/>
                </a:solidFill>
              </a:rPr>
            </a:br>
            <a:r>
              <a:rPr lang="ru-RU" i="1" dirty="0" smtClean="0">
                <a:solidFill>
                  <a:schemeClr val="accent6"/>
                </a:solidFill>
              </a:rPr>
              <a:t> такие черты внешности человека, </a:t>
            </a:r>
            <a:br>
              <a:rPr lang="ru-RU" i="1" dirty="0" smtClean="0">
                <a:solidFill>
                  <a:schemeClr val="accent6"/>
                </a:solidFill>
              </a:rPr>
            </a:br>
            <a:r>
              <a:rPr lang="ru-RU" i="1" dirty="0" smtClean="0">
                <a:solidFill>
                  <a:schemeClr val="accent6"/>
                </a:solidFill>
              </a:rPr>
              <a:t>в которых особенно чувствуется </a:t>
            </a:r>
            <a:br>
              <a:rPr lang="ru-RU" i="1" dirty="0" smtClean="0">
                <a:solidFill>
                  <a:schemeClr val="accent6"/>
                </a:solidFill>
              </a:rPr>
            </a:br>
            <a:r>
              <a:rPr lang="ru-RU" i="1" dirty="0" smtClean="0">
                <a:solidFill>
                  <a:schemeClr val="accent6"/>
                </a:solidFill>
              </a:rPr>
              <a:t>его характер</a:t>
            </a:r>
            <a:r>
              <a:rPr lang="ru-RU" dirty="0" smtClean="0">
                <a:solidFill>
                  <a:schemeClr val="accent6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720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автор А. </a:t>
            </a:r>
            <a:r>
              <a:rPr lang="ru-RU" dirty="0" err="1" smtClean="0"/>
              <a:t>Жеребко</a:t>
            </a:r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ШАРЖ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4" descr="rozenba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500306"/>
            <a:ext cx="2940050" cy="414337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214942" y="2071678"/>
            <a:ext cx="2412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Александр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Розенбаум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/>
                </a:solidFill>
              </a:rPr>
              <a:t>Шаржи на известных людей</a:t>
            </a:r>
            <a:endParaRPr lang="ru-RU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95931"/>
            <a:ext cx="3862670" cy="4690589"/>
          </a:xfrm>
          <a:prstGeom prst="rect">
            <a:avLst/>
          </a:prstGeom>
          <a:noFill/>
        </p:spPr>
      </p:pic>
      <p:pic>
        <p:nvPicPr>
          <p:cNvPr id="6" name="Picture 4" descr="Stallon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571612"/>
            <a:ext cx="3262310" cy="46434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385765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14290"/>
            <a:ext cx="450059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87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Сатирические образы человека </vt:lpstr>
      <vt:lpstr>Карикатура </vt:lpstr>
      <vt:lpstr>О. Домье «Адвокаты»</vt:lpstr>
      <vt:lpstr>Кукрыниксы </vt:lpstr>
      <vt:lpstr>Политическая карикатура</vt:lpstr>
      <vt:lpstr>Слайд 6</vt:lpstr>
      <vt:lpstr>ШАРЖ</vt:lpstr>
      <vt:lpstr>Шаржи на известных людей</vt:lpstr>
      <vt:lpstr>Слайд 9</vt:lpstr>
      <vt:lpstr>Слайд 10</vt:lpstr>
      <vt:lpstr>Источники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Сатирические образы человека </dc:title>
  <dc:creator>root</dc:creator>
  <cp:lastModifiedBy>root</cp:lastModifiedBy>
  <cp:revision>11</cp:revision>
  <dcterms:created xsi:type="dcterms:W3CDTF">2012-11-14T09:21:07Z</dcterms:created>
  <dcterms:modified xsi:type="dcterms:W3CDTF">2012-11-20T08:53:08Z</dcterms:modified>
</cp:coreProperties>
</file>