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36BD36-05BB-469F-9413-7E6694732961}" type="datetimeFigureOut">
              <a:rPr lang="ru-RU" smtClean="0"/>
              <a:pPr/>
              <a:t>20.11.2012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AC25FE-1F16-4853-83C0-37523EF2D4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Сатирические образы человека</a:t>
            </a:r>
            <a:br>
              <a:rPr lang="ru-RU" sz="6000" b="1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</a:b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4143380"/>
            <a:ext cx="7772400" cy="119970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Урок изобразительного искусства для 6 класса</a:t>
            </a: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МКОУ «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Шумковская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основная общеобразовательная школа»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учитель  изобразительного искусства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Клементьева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Елена Витальевна</a:t>
            </a:r>
          </a:p>
          <a:p>
            <a:pPr algn="l"/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3163" y="628650"/>
            <a:ext cx="4257675" cy="4476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5357826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Карл Шредер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Карикатурный шарж. 1955 г.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/>
                </a:solidFill>
              </a:rPr>
              <a:t>Источники</a:t>
            </a: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714488"/>
            <a:ext cx="4166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http://www.karikaturist.ru/sharzh/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3116"/>
            <a:ext cx="31742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http://www.karikatura.kz/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2571744"/>
            <a:ext cx="3773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http://art-kukryniksy.narod.ru/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изображение, намеренно подчеркивающее и комически преувеличивающее отрицательные черты отдельного человека или какой-нибудь группы людей с целью их разоблачения и осмеяния.</a:t>
            </a:r>
          </a:p>
          <a:p>
            <a:endParaRPr lang="ru-RU" dirty="0"/>
          </a:p>
        </p:txBody>
      </p:sp>
      <p:pic>
        <p:nvPicPr>
          <p:cNvPr id="5" name="Picture 4" descr="Оноре домье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714488"/>
            <a:ext cx="4281518" cy="328614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Карикатура</a:t>
            </a:r>
            <a:br>
              <a:rPr lang="ru-RU" sz="6000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</a:b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521495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Оноре Домье</a:t>
            </a:r>
            <a:br>
              <a:rPr lang="ru-RU" dirty="0" smtClean="0"/>
            </a:br>
            <a:r>
              <a:rPr lang="ru-RU" dirty="0" smtClean="0"/>
              <a:t>«Законодательное чрево»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О. Домье «Адвокаты»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Picture 5" descr="шарж Оноре Домье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6500813" cy="42862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Кукрыниксы</a:t>
            </a:r>
            <a: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/>
            </a:r>
            <a:br>
              <a:rPr lang="ru-RU" kern="10" dirty="0" smtClean="0">
                <a:ln w="9525">
                  <a:noFill/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8" name="Picture 4" descr="File:Kukryniksy Postal card Russia 2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7620000" cy="5429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662044" y="1481138"/>
            <a:ext cx="38199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Политическая карикатура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85728"/>
            <a:ext cx="6215106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chemeClr val="accent6"/>
                </a:solidFill>
              </a:rPr>
              <a:t>карикатурный портрет,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где остро и резко преувеличены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 такие черты внешности человека,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в которых особенно чувствуется </a:t>
            </a:r>
            <a:br>
              <a:rPr lang="ru-RU" i="1" dirty="0" smtClean="0">
                <a:solidFill>
                  <a:schemeClr val="accent6"/>
                </a:solidFill>
              </a:rPr>
            </a:br>
            <a:r>
              <a:rPr lang="ru-RU" i="1" dirty="0" smtClean="0">
                <a:solidFill>
                  <a:schemeClr val="accent6"/>
                </a:solidFill>
              </a:rPr>
              <a:t>его характер</a:t>
            </a:r>
            <a:r>
              <a:rPr lang="ru-RU" dirty="0" smtClean="0">
                <a:solidFill>
                  <a:schemeClr val="accent6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автор А. </a:t>
            </a:r>
            <a:r>
              <a:rPr lang="ru-RU" dirty="0" err="1" smtClean="0"/>
              <a:t>Жеребко</a:t>
            </a:r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ШАРЖ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4" descr="rozenba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2940050" cy="414337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214942" y="2071678"/>
            <a:ext cx="2412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Александр </a:t>
            </a:r>
            <a:r>
              <a:rPr lang="ru-RU" dirty="0" err="1" smtClean="0">
                <a:solidFill>
                  <a:schemeClr val="accent5">
                    <a:lumMod val="50000"/>
                  </a:schemeClr>
                </a:solidFill>
              </a:rPr>
              <a:t>Розенбаум</a:t>
            </a:r>
            <a:r>
              <a:rPr lang="ru-RU" dirty="0" smtClean="0">
                <a:solidFill>
                  <a:schemeClr val="tx2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Шаржи на известных людей</a:t>
            </a:r>
            <a:endParaRPr lang="ru-RU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95931"/>
            <a:ext cx="3862670" cy="4690589"/>
          </a:xfrm>
          <a:prstGeom prst="rect">
            <a:avLst/>
          </a:prstGeom>
          <a:noFill/>
        </p:spPr>
      </p:pic>
      <p:pic>
        <p:nvPicPr>
          <p:cNvPr id="6" name="Picture 4" descr="Stallo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71612"/>
            <a:ext cx="3262310" cy="46434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85765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45005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87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Сатирические образы человека </vt:lpstr>
      <vt:lpstr>Карикатура </vt:lpstr>
      <vt:lpstr>О. Домье «Адвокаты»</vt:lpstr>
      <vt:lpstr>Кукрыниксы </vt:lpstr>
      <vt:lpstr>Политическая карикатура</vt:lpstr>
      <vt:lpstr>Слайд 6</vt:lpstr>
      <vt:lpstr>ШАРЖ</vt:lpstr>
      <vt:lpstr>Шаржи на известных людей</vt:lpstr>
      <vt:lpstr>Слайд 9</vt:lpstr>
      <vt:lpstr>Слайд 10</vt:lpstr>
      <vt:lpstr>Источники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Сатирические образы человека </dc:title>
  <dc:creator>root</dc:creator>
  <cp:lastModifiedBy>root</cp:lastModifiedBy>
  <cp:revision>11</cp:revision>
  <dcterms:created xsi:type="dcterms:W3CDTF">2012-11-14T09:21:07Z</dcterms:created>
  <dcterms:modified xsi:type="dcterms:W3CDTF">2012-11-20T08:53:08Z</dcterms:modified>
</cp:coreProperties>
</file>