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86" r:id="rId3"/>
    <p:sldId id="289" r:id="rId4"/>
    <p:sldId id="283" r:id="rId5"/>
    <p:sldId id="292" r:id="rId6"/>
    <p:sldId id="284" r:id="rId7"/>
    <p:sldId id="290" r:id="rId8"/>
    <p:sldId id="29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0A69F-5894-4C5D-B5E9-7D729598DC0B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B451-9EB8-4717-B157-11D30F774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805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08788AD-B297-4B3D-81D4-694FCB1EAD24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73F774-5276-429F-89B5-0512B01C16D7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6309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527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9089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39870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88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08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8616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05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73F774-5276-429F-89B5-0512B01C16D7}" type="slidenum">
              <a:rPr lang="ru-RU" smtClean="0">
                <a:solidFill>
                  <a:srgbClr val="4E5B6F"/>
                </a:solidFill>
              </a:rPr>
              <a:pPr/>
              <a:t>‹#›</a:t>
            </a:fld>
            <a:endParaRPr lang="ru-RU">
              <a:solidFill>
                <a:srgbClr val="4E5B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25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9601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1157479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8788AD-B297-4B3D-81D4-694FCB1EAD24}" type="datetimeFigureOut">
              <a:rPr lang="ru-RU" smtClean="0">
                <a:solidFill>
                  <a:srgbClr val="4E5B6F"/>
                </a:solidFill>
              </a:rPr>
              <a:pPr/>
              <a:t>24.01.2012</a:t>
            </a:fld>
            <a:endParaRPr lang="ru-RU">
              <a:solidFill>
                <a:srgbClr val="4E5B6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4E5B6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73F774-5276-429F-89B5-0512B01C16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011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42;&#1080;&#1076;&#1077;&#1086;\MVI_0635.av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42;&#1080;&#1076;&#1077;&#1086;\MVI_0645.av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6050037"/>
            <a:ext cx="7088088" cy="6858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у</a:t>
            </a:r>
            <a:r>
              <a:rPr lang="ru-RU" dirty="0" smtClean="0"/>
              <a:t>читель-дефектолог: </a:t>
            </a:r>
          </a:p>
          <a:p>
            <a:pPr algn="ctr"/>
            <a:r>
              <a:rPr lang="ru-RU" dirty="0" smtClean="0"/>
              <a:t>Старикова Наталья Васильевна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237312"/>
            <a:ext cx="18549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нс</a:t>
            </a:r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(к)</a:t>
            </a:r>
            <a:r>
              <a:rPr lang="ru-RU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</a:t>
            </a:r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1,2 вида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642974" y="1000108"/>
            <a:ext cx="1060264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учителя-дефектолога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формировании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личности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выпускников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школы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II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вида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7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6050037"/>
            <a:ext cx="7088088" cy="685800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642974" y="1000108"/>
            <a:ext cx="1060264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</a:t>
            </a:r>
          </a:p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 текстами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7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6050037"/>
            <a:ext cx="7088088" cy="685800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642974" y="1000108"/>
            <a:ext cx="1060264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</a:t>
            </a:r>
          </a:p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 диалогами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7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0635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6050037"/>
            <a:ext cx="7088088" cy="685800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642974" y="1000108"/>
            <a:ext cx="1060264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</a:t>
            </a:r>
          </a:p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 диалогами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7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VI_0645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0"/>
            <a:ext cx="8766595" cy="72943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Основным вектором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развития коррекционн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ой работы </a:t>
            </a:r>
          </a:p>
          <a:p>
            <a:pPr algn="ctr">
              <a:lnSpc>
                <a:spcPct val="150000"/>
              </a:lnSpc>
            </a:pP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  неслышащими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у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чениками</a:t>
            </a:r>
          </a:p>
          <a:p>
            <a:pPr algn="ctr">
              <a:lnSpc>
                <a:spcPct val="150000"/>
              </a:lnSpc>
            </a:pP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является максимально возможное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восстановление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коммуникативных с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пособностей.</a:t>
            </a:r>
          </a:p>
          <a:p>
            <a:pPr algn="ctr"/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763688" y="1839913"/>
            <a:ext cx="5923685" cy="2664296"/>
          </a:xfrm>
          <a:prstGeom prst="roundRect">
            <a:avLst/>
          </a:prstGeom>
          <a:solidFill>
            <a:srgbClr val="00B050"/>
          </a:solidFill>
          <a:ln w="7620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37890" name="Прямоугольник 6"/>
          <p:cNvPicPr>
            <a:picLocks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15"/>
            <a:ext cx="9172330" cy="6852185"/>
          </a:xfrm>
          <a:prstGeom prst="rect">
            <a:avLst/>
          </a:prstGeom>
          <a:solidFill>
            <a:srgbClr val="00B050"/>
          </a:solidFill>
          <a:extLst/>
        </p:spPr>
      </p:pic>
      <p:sp>
        <p:nvSpPr>
          <p:cNvPr id="5" name="Прямоугольник 4"/>
          <p:cNvSpPr/>
          <p:nvPr/>
        </p:nvSpPr>
        <p:spPr>
          <a:xfrm>
            <a:off x="550609" y="2508577"/>
            <a:ext cx="787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  <p:pic>
        <p:nvPicPr>
          <p:cNvPr id="3" name="Picture 8" descr="AG_handdrawing2"/>
          <p:cNvPicPr>
            <a:picLocks noChangeAspect="1" noChangeArrowheads="1" noCrop="1"/>
          </p:cNvPicPr>
          <p:nvPr/>
        </p:nvPicPr>
        <p:blipFill>
          <a:blip r:embed="rId4" cstate="print">
            <a:lum bright="-10000" contras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285" y="2852936"/>
            <a:ext cx="1285875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38035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972 L 0.71476 -0.00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50</Words>
  <Application>Microsoft Office PowerPoint</Application>
  <PresentationFormat>Экран (4:3)</PresentationFormat>
  <Paragraphs>20</Paragraphs>
  <Slides>8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самоконтроля фрикативных звуков,  как средство повышения внятности устной речи,  СПОСОБСТВУЮЩЕЕ УСПЕШНОЙ СОЦИАЛИЗАЦИИ НЕСЛЫШАЩИХ УЧАЩИХСЯ»</dc:title>
  <dc:creator>Иришнишнас</dc:creator>
  <cp:lastModifiedBy>Наталья</cp:lastModifiedBy>
  <cp:revision>11</cp:revision>
  <dcterms:created xsi:type="dcterms:W3CDTF">2010-10-10T15:16:34Z</dcterms:created>
  <dcterms:modified xsi:type="dcterms:W3CDTF">2012-01-24T17:23:25Z</dcterms:modified>
</cp:coreProperties>
</file>