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6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182" y="3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3BD777-5ACC-4266-93D6-6CABC63B29F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4896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2" y="1027081"/>
            <a:ext cx="4933800" cy="370043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36" y="5086798"/>
            <a:ext cx="5226116" cy="4107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400" b="0" i="0" u="none" strike="noStrike" kern="0" cap="none" spc="0" baseline="0">
        <a:solidFill>
          <a:srgbClr val="000000"/>
        </a:solidFill>
        <a:uFillTx/>
        <a:latin typeface="Thorndale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01724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12/21/2013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latin typeface="Arial" pitchFamily="34" charset="0"/>
                <a:cs typeface="Arial" pitchFamily="34" charset="0"/>
              </a:rPr>
              <a:t>Washington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C.</a:t>
            </a:r>
            <a:endParaRPr lang="ru-RU" sz="6000" dirty="0"/>
          </a:p>
        </p:txBody>
      </p:sp>
      <p:sp>
        <p:nvSpPr>
          <p:cNvPr id="2" name="Подзаголовок 1"/>
          <p:cNvSpPr txBox="1">
            <a:spLocks noGrp="1"/>
          </p:cNvSpPr>
          <p:nvPr>
            <p:ph idx="1"/>
          </p:nvPr>
        </p:nvSpPr>
        <p:spPr>
          <a:xfrm>
            <a:off x="719832" y="6084093"/>
            <a:ext cx="8640960" cy="1475582"/>
          </a:xfrm>
        </p:spPr>
        <p:txBody>
          <a:bodyPr anchor="ctr" anchorCtr="1">
            <a:normAutofit/>
          </a:bodyPr>
          <a:lstStyle/>
          <a:p>
            <a:pPr marL="0" lv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Prepared by Anastasia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Filyaeva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form 9 “A”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Admin\Desktop\Washington_d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27944" y="1691605"/>
            <a:ext cx="6480720" cy="44122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179064" y="1620167"/>
            <a:ext cx="5221288" cy="4679950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473200" y="439738"/>
            <a:ext cx="8607425" cy="615950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i="0" dirty="0" err="1">
                <a:latin typeface="Arial" pitchFamily="34" charset="0"/>
                <a:cs typeface="Arial" pitchFamily="34" charset="0"/>
              </a:rPr>
              <a:t>Washington</a:t>
            </a:r>
            <a:r>
              <a:rPr lang="ru-RU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.</a:t>
            </a:r>
            <a:r>
              <a:rPr lang="ru-RU" i="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i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12320" y="1547589"/>
            <a:ext cx="4824536" cy="489902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Washington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capital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United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States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America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city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on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left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bank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Potomac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River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named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after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President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George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Washington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population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city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nearly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three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million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people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73200" y="439738"/>
            <a:ext cx="8607425" cy="615950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i="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0" dirty="0" err="1">
                <a:latin typeface="Arial" pitchFamily="34" charset="0"/>
                <a:cs typeface="Arial" pitchFamily="34" charset="0"/>
              </a:rPr>
              <a:t>Capitol</a:t>
            </a:r>
            <a:endParaRPr lang="ru-RU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040312" y="1331565"/>
            <a:ext cx="4608512" cy="5103813"/>
          </a:xfrm>
        </p:spPr>
        <p:txBody>
          <a:bodyPr anchor="ctr" anchorCtr="1">
            <a:norm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Capitol is the centre of the 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city 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 is situated 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on Capitol Hill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U.S. Capitol is one of the most recognizable buildings in the world, serves as a symbol of democracy, the home of the House and Senate and a tourist attraction visited by millions every year.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180272" y="1547589"/>
            <a:ext cx="4500000" cy="48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73200" y="350575"/>
            <a:ext cx="8607425" cy="794276"/>
          </a:xfrm>
        </p:spPr>
        <p:txBody>
          <a:bodyPr vert="horz" lIns="100794" tIns="50397" rIns="100794" bIns="50397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White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House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196973" y="1763713"/>
            <a:ext cx="5059363" cy="4464050"/>
          </a:xfrm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5431682" y="1688547"/>
            <a:ext cx="4217142" cy="489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503998" marR="0" lvl="0" indent="-431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itchFamily="34" charset="0"/>
                <a:ea typeface="Arial Unicode MS" pitchFamily="2"/>
                <a:cs typeface="Arial" pitchFamily="34" charset="0"/>
              </a:rPr>
              <a:t>	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itchFamily="34" charset="0"/>
              <a:ea typeface="Arial Unicode MS" pitchFamily="2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5544368" y="1691605"/>
            <a:ext cx="4320480" cy="489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The White House is the home and office of the U.S. president. </a:t>
            </a:r>
          </a:p>
          <a:p>
            <a:pPr lvl="0">
              <a:buNone/>
            </a:pPr>
            <a:endParaRPr lang="en-US" sz="4800" dirty="0" smtClean="0">
              <a:latin typeface="Arial" pitchFamily="34" charset="0"/>
              <a:cs typeface="Arial" pitchFamily="34" charset="0"/>
            </a:endParaRPr>
          </a:p>
          <a:p>
            <a:pPr marL="503998" marR="0" lvl="0" indent="-431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tabLst/>
              <a:defRPr/>
            </a:pP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Arial Unicode MS" pitchFamily="2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73200" y="350575"/>
            <a:ext cx="8607425" cy="794276"/>
          </a:xfrm>
        </p:spPr>
        <p:txBody>
          <a:bodyPr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Library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Congress</a:t>
            </a:r>
            <a:endParaRPr lang="ru-RU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760392" y="1547589"/>
            <a:ext cx="4176464" cy="489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03998" marR="0" lvl="0" indent="-431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itchFamily="34" charset="0"/>
              <a:ea typeface="Arial Unicode MS" pitchFamily="2"/>
              <a:cs typeface="Arial" pitchFamily="34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544368" y="1691605"/>
            <a:ext cx="4496544" cy="489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03998" marR="0" lvl="0" indent="-431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itchFamily="34" charset="0"/>
              <a:ea typeface="Arial Unicode MS" pitchFamily="2"/>
              <a:cs typeface="Arial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616376" y="1547589"/>
            <a:ext cx="4496544" cy="489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03998" marR="0" lvl="0" indent="-431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itchFamily="34" charset="0"/>
              <a:ea typeface="Arial Unicode MS" pitchFamily="2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44368" y="1766510"/>
            <a:ext cx="439224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Library of Congress in Washington, DC, is the world’s largest library containing more than 128 million items including books, manuscripts, films, photographs,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music and maps.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\Desktop\LibraryofCongress_2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851" y="1838519"/>
            <a:ext cx="5166493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73200" y="117475"/>
            <a:ext cx="8607425" cy="126206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/>
              <a:t>The Vietnam Memorial</a:t>
            </a:r>
          </a:p>
        </p:txBody>
      </p:sp>
      <p:pic>
        <p:nvPicPr>
          <p:cNvPr id="29698" name="Picture 2" descr="http://0.tqn.com/d/dc/1/0/F/O/1/sunset-at-the-vietnam-memo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6" y="1835621"/>
            <a:ext cx="5523990" cy="367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04408" y="1645115"/>
            <a:ext cx="3940561" cy="451098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lvl="0" hangingPunct="0"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2400" kern="1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b="0" i="0" u="none" strike="noStrike" kern="1200" cap="none" spc="0" baseline="0" dirty="0">
              <a:solidFill>
                <a:srgbClr val="FFFFFF"/>
              </a:solidFill>
              <a:uFillTx/>
              <a:latin typeface="Arial" pitchFamily="34" charset="0"/>
              <a:ea typeface="MS Gothic" pitchFamily="2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4408" y="1763613"/>
            <a:ext cx="41042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The Vietnam Veterans Memorial pays tribute to those who served in the Vietnam War.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73200" y="117475"/>
            <a:ext cx="8607425" cy="126206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National</a:t>
            </a:r>
            <a:r>
              <a:rPr lang="ru-RU" dirty="0"/>
              <a:t> </a:t>
            </a:r>
            <a:r>
              <a:rPr lang="ru-RU" dirty="0" err="1"/>
              <a:t>Gallery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Arts</a:t>
            </a:r>
            <a:endParaRPr lang="ru-RU" dirty="0"/>
          </a:p>
        </p:txBody>
      </p:sp>
      <p:pic>
        <p:nvPicPr>
          <p:cNvPr id="27650" name="Picture 2" descr="http://0.tqn.com/d/dc/1/0/-/5/ngacampus4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453" y="1644576"/>
            <a:ext cx="5496611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05996" y="1547589"/>
            <a:ext cx="41746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National Gallery of Art in Washington, DC is a world-class art museum that displays one of the largest collections of masterpieces in the world including paintings, drawings, prints, photographs,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sculpture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13th century to the present.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0" y="1583996"/>
            <a:ext cx="10079998" cy="59399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39688"/>
            <a:ext cx="9178925" cy="157956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600" dirty="0"/>
              <a:t>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Washington is a large scientific and cultural centre</a:t>
            </a:r>
            <a:r>
              <a:rPr lang="en-US" sz="2400">
                <a:latin typeface="Arial" pitchFamily="34" charset="0"/>
                <a:cs typeface="Arial" pitchFamily="34" charset="0"/>
              </a:rPr>
              <a:t>.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five universities in the city and the National Academy of sciences.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246</TotalTime>
  <Words>223</Words>
  <Application>Microsoft Office PowerPoint</Application>
  <PresentationFormat>Произвольный</PresentationFormat>
  <Paragraphs>22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Washington D.C.</vt:lpstr>
      <vt:lpstr>Washington D.C.</vt:lpstr>
      <vt:lpstr>The Capitol</vt:lpstr>
      <vt:lpstr>The White House</vt:lpstr>
      <vt:lpstr>The Library of Congress</vt:lpstr>
      <vt:lpstr>The Vietnam Memorial</vt:lpstr>
      <vt:lpstr>The National Gallery of Arts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19</cp:revision>
  <dcterms:created xsi:type="dcterms:W3CDTF">2011-09-27T18:35:22Z</dcterms:created>
  <dcterms:modified xsi:type="dcterms:W3CDTF">2013-12-21T14:20:14Z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Поле 1">
    <vt:lpwstr/>
  </property>
  <property fmtid="{D5CDD505-2E9C-101B-9397-08002B2CF9AE}" pid="3" name="Поле 2">
    <vt:lpwstr/>
  </property>
  <property fmtid="{D5CDD505-2E9C-101B-9397-08002B2CF9AE}" pid="4" name="Поле 3">
    <vt:lpwstr/>
  </property>
  <property fmtid="{D5CDD505-2E9C-101B-9397-08002B2CF9AE}" pid="5" name="Поле 4">
    <vt:lpwstr/>
  </property>
</Properties>
</file>