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6" r:id="rId6"/>
    <p:sldId id="264" r:id="rId7"/>
    <p:sldId id="262" r:id="rId8"/>
    <p:sldId id="263" r:id="rId9"/>
    <p:sldId id="265" r:id="rId10"/>
    <p:sldId id="260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CC36-750E-45AA-B104-3848565FC7E1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B3BD4F-6B23-4E81-9958-0342077DF91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CC36-750E-45AA-B104-3848565FC7E1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BD4F-6B23-4E81-9958-0342077DF9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CC36-750E-45AA-B104-3848565FC7E1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BD4F-6B23-4E81-9958-0342077DF9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DDCC36-750E-45AA-B104-3848565FC7E1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6B3BD4F-6B23-4E81-9958-0342077DF91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CC36-750E-45AA-B104-3848565FC7E1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BD4F-6B23-4E81-9958-0342077DF91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CC36-750E-45AA-B104-3848565FC7E1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BD4F-6B23-4E81-9958-0342077DF91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BD4F-6B23-4E81-9958-0342077DF91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CC36-750E-45AA-B104-3848565FC7E1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CC36-750E-45AA-B104-3848565FC7E1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BD4F-6B23-4E81-9958-0342077DF91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CC36-750E-45AA-B104-3848565FC7E1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BD4F-6B23-4E81-9958-0342077DF9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DDCC36-750E-45AA-B104-3848565FC7E1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B3BD4F-6B23-4E81-9958-0342077DF91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CC36-750E-45AA-B104-3848565FC7E1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B3BD4F-6B23-4E81-9958-0342077DF91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DDCC36-750E-45AA-B104-3848565FC7E1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6B3BD4F-6B23-4E81-9958-0342077DF91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 урок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Многогранники</a:t>
            </a:r>
            <a:endParaRPr lang="ru-RU" dirty="0"/>
          </a:p>
        </p:txBody>
      </p:sp>
      <p:pic>
        <p:nvPicPr>
          <p:cNvPr id="10242" name="Picture 2" descr="H:\Уроки\Наглядная геометрия\5 класс\3379135.l9ygin99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35696" cy="3183288"/>
          </a:xfrm>
          <a:prstGeom prst="rect">
            <a:avLst/>
          </a:prstGeom>
          <a:noFill/>
        </p:spPr>
      </p:pic>
      <p:pic>
        <p:nvPicPr>
          <p:cNvPr id="10243" name="Picture 3" descr="H:\Уроки\Наглядная геометрия\5 класс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869160"/>
            <a:ext cx="2619375" cy="1743075"/>
          </a:xfrm>
          <a:prstGeom prst="rect">
            <a:avLst/>
          </a:prstGeom>
          <a:noFill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88640"/>
            <a:ext cx="21717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789040"/>
            <a:ext cx="21336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:\Уроки\Наглядная геометрия\5 класс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Домашняя работа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08912" cy="1080120"/>
          </a:xfrm>
        </p:spPr>
        <p:txBody>
          <a:bodyPr/>
          <a:lstStyle/>
          <a:p>
            <a:pPr algn="ctr"/>
            <a:r>
              <a:rPr lang="ru-RU" dirty="0" smtClean="0"/>
              <a:t>Назовите фигуры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488832" cy="535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Рассмотрим параллелепипед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8880"/>
            <a:ext cx="8131690" cy="356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параллелепипеда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059263" cy="521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32956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H:\Уроки\Наглядная геометрия\5 класс\240px-Rhombohedr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548680"/>
            <a:ext cx="3063864" cy="1961384"/>
          </a:xfrm>
          <a:prstGeom prst="rect">
            <a:avLst/>
          </a:prstGeom>
          <a:noFill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852936"/>
            <a:ext cx="64960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:\Уроки\Наглядная геометрия\5 класс\0010-010-Postroenie-parallelepiped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:\Уроки\Наглядная геометрия\5 класс\0003-003-Protivopolozhnye-grani-prjamougolnogo-parallelepipeda-ravn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:\Уроки\Наглядная геометрия\5 класс\0004-004-Zapomn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:\Уроки\Наглядная геометрия\5 класс\0009-009-PROVERI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81</TotalTime>
  <Words>11</Words>
  <Application>Microsoft Office PowerPoint</Application>
  <PresentationFormat>Экран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Многогранники</vt:lpstr>
      <vt:lpstr>Назовите фигуры</vt:lpstr>
      <vt:lpstr>Рассмотрим параллелепипед </vt:lpstr>
      <vt:lpstr>Виды параллелепипеда</vt:lpstr>
      <vt:lpstr>Слайд 5</vt:lpstr>
      <vt:lpstr>Слайд 6</vt:lpstr>
      <vt:lpstr>Слайд 7</vt:lpstr>
      <vt:lpstr>Слайд 8</vt:lpstr>
      <vt:lpstr>Слайд 9</vt:lpstr>
      <vt:lpstr>Слайд 10</vt:lpstr>
      <vt:lpstr>Домашняя работа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Многогранники</dc:title>
  <dc:creator>Наташа Решетникова</dc:creator>
  <cp:lastModifiedBy>Наташа Решетникова</cp:lastModifiedBy>
  <cp:revision>9</cp:revision>
  <dcterms:created xsi:type="dcterms:W3CDTF">2013-12-16T13:32:19Z</dcterms:created>
  <dcterms:modified xsi:type="dcterms:W3CDTF">2013-12-16T14:53:34Z</dcterms:modified>
</cp:coreProperties>
</file>