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5" r:id="rId6"/>
    <p:sldId id="260" r:id="rId7"/>
    <p:sldId id="261" r:id="rId8"/>
    <p:sldId id="266" r:id="rId9"/>
    <p:sldId id="267" r:id="rId10"/>
    <p:sldId id="264" r:id="rId11"/>
    <p:sldId id="263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0D4DBEF-F251-47C0-8060-E4FEA5BAE81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534783-6E39-418E-81E1-8AA6A15F3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DBEF-F251-47C0-8060-E4FEA5BAE81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4783-6E39-418E-81E1-8AA6A15F3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0D4DBEF-F251-47C0-8060-E4FEA5BAE81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E534783-6E39-418E-81E1-8AA6A15F3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DBEF-F251-47C0-8060-E4FEA5BAE81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534783-6E39-418E-81E1-8AA6A15F30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DBEF-F251-47C0-8060-E4FEA5BAE81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E534783-6E39-418E-81E1-8AA6A15F30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0D4DBEF-F251-47C0-8060-E4FEA5BAE81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E534783-6E39-418E-81E1-8AA6A15F30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0D4DBEF-F251-47C0-8060-E4FEA5BAE81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E534783-6E39-418E-81E1-8AA6A15F30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DBEF-F251-47C0-8060-E4FEA5BAE81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534783-6E39-418E-81E1-8AA6A15F3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DBEF-F251-47C0-8060-E4FEA5BAE81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534783-6E39-418E-81E1-8AA6A15F3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DBEF-F251-47C0-8060-E4FEA5BAE81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534783-6E39-418E-81E1-8AA6A15F30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0D4DBEF-F251-47C0-8060-E4FEA5BAE81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E534783-6E39-418E-81E1-8AA6A15F30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0D4DBEF-F251-47C0-8060-E4FEA5BAE81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E534783-6E39-418E-81E1-8AA6A15F30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Треугольник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27.11.2013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315415"/>
            <a:ext cx="9235067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12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:\Уроки\Наглядная геометрия\5 класс\slid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97" y="0"/>
            <a:ext cx="9146097" cy="68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futuristic_powerpoint_backgroun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275"/>
            <a:ext cx="9197975" cy="6899275"/>
          </a:xfrm>
          <a:prstGeom prst="rect">
            <a:avLst/>
          </a:prstGeom>
          <a:noFill/>
        </p:spPr>
      </p:pic>
      <p:pic>
        <p:nvPicPr>
          <p:cNvPr id="11269" name="Picture 5" descr="0096an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6513"/>
            <a:ext cx="9180513" cy="6894513"/>
          </a:xfrm>
          <a:prstGeom prst="rect">
            <a:avLst/>
          </a:prstGeom>
          <a:noFill/>
        </p:spPr>
      </p:pic>
    </p:spTree>
  </p:cSld>
  <p:clrMapOvr>
    <a:masterClrMapping/>
  </p:clrMapOvr>
  <p:transition advTm="801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Уроки\Наглядная геометрия\5 класс\10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9888"/>
            <a:ext cx="9037288" cy="652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Повторим. Работаем устно.</a:t>
            </a:r>
            <a:endParaRPr lang="ru-RU" dirty="0"/>
          </a:p>
        </p:txBody>
      </p:sp>
      <p:pic>
        <p:nvPicPr>
          <p:cNvPr id="1027" name="Picture 3" descr="H:\Уроки\Наглядная геометрия\5 класс\5875_html_m6226b4f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892480" cy="3492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Определите вид треугольника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489713" cy="394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Внешний угол треугольника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26670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8072" y="1916832"/>
            <a:ext cx="473704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тетрадях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7776864" cy="492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544380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треугольников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08920"/>
            <a:ext cx="380126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Треугольник </a:t>
            </a:r>
            <a:r>
              <a:rPr lang="ru-RU" dirty="0" err="1" smtClean="0"/>
              <a:t>Пентроуза</a:t>
            </a:r>
            <a:endParaRPr lang="ru-RU" dirty="0"/>
          </a:p>
        </p:txBody>
      </p:sp>
      <p:pic>
        <p:nvPicPr>
          <p:cNvPr id="9218" name="Picture 2" descr="H:\Уроки\Наглядная геометрия\5 класс\280px-Penrose_triangle.svg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56792"/>
            <a:ext cx="4860032" cy="42178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39952" y="2276872"/>
            <a:ext cx="5004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Треугольник </a:t>
            </a:r>
            <a:r>
              <a:rPr lang="ru-RU" sz="2400" dirty="0" err="1"/>
              <a:t>Пенроуза</a:t>
            </a:r>
            <a:r>
              <a:rPr lang="ru-RU" sz="2400" dirty="0"/>
              <a:t> — </a:t>
            </a:r>
            <a:endParaRPr lang="ru-RU" sz="2400" dirty="0" smtClean="0"/>
          </a:p>
          <a:p>
            <a:r>
              <a:rPr lang="ru-RU" sz="2400" dirty="0" smtClean="0"/>
              <a:t>одна </a:t>
            </a:r>
            <a:r>
              <a:rPr lang="ru-RU" sz="2400" dirty="0"/>
              <a:t>из основных невозможных </a:t>
            </a:r>
            <a:r>
              <a:rPr lang="ru-RU" sz="2400" dirty="0" smtClean="0"/>
              <a:t>фигур, известная </a:t>
            </a:r>
            <a:r>
              <a:rPr lang="ru-RU" sz="2400" dirty="0"/>
              <a:t>также под названиями </a:t>
            </a:r>
            <a:r>
              <a:rPr lang="ru-RU" sz="2400" b="1" i="1" dirty="0"/>
              <a:t>невозможный </a:t>
            </a:r>
            <a:endParaRPr lang="ru-RU" sz="2400" b="1" i="1" dirty="0" smtClean="0"/>
          </a:p>
          <a:p>
            <a:r>
              <a:rPr lang="ru-RU" sz="2400" b="1" i="1" dirty="0" smtClean="0"/>
              <a:t>треугольник</a:t>
            </a:r>
            <a:r>
              <a:rPr lang="ru-RU" sz="2400" dirty="0"/>
              <a:t> и </a:t>
            </a:r>
            <a:r>
              <a:rPr lang="ru-RU" sz="2400" i="1" dirty="0" err="1"/>
              <a:t>трибар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 descr="H:\Уроки\Наглядная геометрия\5 класс\800px-Deutsches_Technikmuseum_Berlin_February_2008_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564904"/>
            <a:ext cx="5364088" cy="4023066"/>
          </a:xfrm>
          <a:prstGeom prst="rect">
            <a:avLst/>
          </a:prstGeom>
          <a:noFill/>
        </p:spPr>
      </p:pic>
      <p:pic>
        <p:nvPicPr>
          <p:cNvPr id="10242" name="Picture 2" descr="H:\Уроки\Наглядная геометрия\5 класс\800px-Deutsches_Technikmuseum_Berlin_February_2008_00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88181" cy="3891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65</TotalTime>
  <Words>22</Words>
  <Application>Microsoft Office PowerPoint</Application>
  <PresentationFormat>Экран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Обычная</vt:lpstr>
      <vt:lpstr>Треугольник </vt:lpstr>
      <vt:lpstr>Слайд 2</vt:lpstr>
      <vt:lpstr>Повторим. Работаем устно.</vt:lpstr>
      <vt:lpstr>Определите вид треугольника</vt:lpstr>
      <vt:lpstr>Внешний угол треугольника</vt:lpstr>
      <vt:lpstr>Работа в тетрадях</vt:lpstr>
      <vt:lpstr>Сколько треугольников</vt:lpstr>
      <vt:lpstr>Треугольник Пентроуза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Треугольник</dc:title>
  <dc:creator>Наташа Решетникова</dc:creator>
  <cp:lastModifiedBy>Наташа Решетникова</cp:lastModifiedBy>
  <cp:revision>8</cp:revision>
  <dcterms:created xsi:type="dcterms:W3CDTF">2013-11-26T15:27:54Z</dcterms:created>
  <dcterms:modified xsi:type="dcterms:W3CDTF">2013-11-26T16:34:40Z</dcterms:modified>
</cp:coreProperties>
</file>