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1" r:id="rId4"/>
    <p:sldId id="262" r:id="rId5"/>
    <p:sldId id="263" r:id="rId6"/>
    <p:sldId id="259" r:id="rId7"/>
    <p:sldId id="260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0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17"/>
          <p:cNvSpPr>
            <a:spLocks noChangeArrowheads="1"/>
          </p:cNvSpPr>
          <p:nvPr/>
        </p:nvSpPr>
        <p:spPr bwMode="white">
          <a:xfrm>
            <a:off x="0" y="4221163"/>
            <a:ext cx="9144000" cy="26368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 rot="-10800000">
            <a:off x="7413625" y="5162550"/>
            <a:ext cx="1655763" cy="1630363"/>
            <a:chOff x="0" y="2704"/>
            <a:chExt cx="1063" cy="1086"/>
          </a:xfrm>
        </p:grpSpPr>
        <p:sp>
          <p:nvSpPr>
            <p:cNvPr id="3091" name="Rectangle 19"/>
            <p:cNvSpPr>
              <a:spLocks noChangeArrowheads="1"/>
            </p:cNvSpPr>
            <p:nvPr userDrawn="1"/>
          </p:nvSpPr>
          <p:spPr bwMode="ltGray">
            <a:xfrm>
              <a:off x="0" y="2704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092" name="Rectangle 20"/>
            <p:cNvSpPr>
              <a:spLocks noChangeArrowheads="1"/>
            </p:cNvSpPr>
            <p:nvPr userDrawn="1"/>
          </p:nvSpPr>
          <p:spPr bwMode="ltGray">
            <a:xfrm>
              <a:off x="295" y="2704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093" name="Rectangle 21"/>
            <p:cNvSpPr>
              <a:spLocks noChangeArrowheads="1"/>
            </p:cNvSpPr>
            <p:nvPr userDrawn="1"/>
          </p:nvSpPr>
          <p:spPr bwMode="ltGray">
            <a:xfrm>
              <a:off x="567" y="2704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094" name="Rectangle 22"/>
            <p:cNvSpPr>
              <a:spLocks noChangeArrowheads="1"/>
            </p:cNvSpPr>
            <p:nvPr userDrawn="1"/>
          </p:nvSpPr>
          <p:spPr bwMode="ltGray">
            <a:xfrm>
              <a:off x="0" y="2990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095" name="Rectangle 23"/>
            <p:cNvSpPr>
              <a:spLocks noChangeArrowheads="1"/>
            </p:cNvSpPr>
            <p:nvPr userDrawn="1"/>
          </p:nvSpPr>
          <p:spPr bwMode="ltGray">
            <a:xfrm>
              <a:off x="295" y="2990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096" name="Rectangle 24"/>
            <p:cNvSpPr>
              <a:spLocks noChangeArrowheads="1"/>
            </p:cNvSpPr>
            <p:nvPr userDrawn="1"/>
          </p:nvSpPr>
          <p:spPr bwMode="ltGray">
            <a:xfrm>
              <a:off x="567" y="2990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097" name="Rectangle 25"/>
            <p:cNvSpPr>
              <a:spLocks noChangeArrowheads="1"/>
            </p:cNvSpPr>
            <p:nvPr userDrawn="1"/>
          </p:nvSpPr>
          <p:spPr bwMode="ltGray">
            <a:xfrm>
              <a:off x="839" y="2704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098" name="Rectangle 26"/>
            <p:cNvSpPr>
              <a:spLocks noChangeArrowheads="1"/>
            </p:cNvSpPr>
            <p:nvPr userDrawn="1"/>
          </p:nvSpPr>
          <p:spPr bwMode="ltGray">
            <a:xfrm>
              <a:off x="295" y="3273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099" name="Rectangle 27"/>
            <p:cNvSpPr>
              <a:spLocks noChangeArrowheads="1"/>
            </p:cNvSpPr>
            <p:nvPr userDrawn="1"/>
          </p:nvSpPr>
          <p:spPr bwMode="ltGray">
            <a:xfrm>
              <a:off x="0" y="3273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100" name="Rectangle 28"/>
            <p:cNvSpPr>
              <a:spLocks noChangeArrowheads="1"/>
            </p:cNvSpPr>
            <p:nvPr userDrawn="1"/>
          </p:nvSpPr>
          <p:spPr bwMode="ltGray">
            <a:xfrm>
              <a:off x="0" y="3563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1081088" y="5443538"/>
            <a:ext cx="70866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20638" y="4281488"/>
            <a:ext cx="1655762" cy="1630362"/>
            <a:chOff x="0" y="2704"/>
            <a:chExt cx="1063" cy="1086"/>
          </a:xfrm>
        </p:grpSpPr>
        <p:sp>
          <p:nvSpPr>
            <p:cNvPr id="3102" name="Rectangle 30"/>
            <p:cNvSpPr>
              <a:spLocks noChangeArrowheads="1"/>
            </p:cNvSpPr>
            <p:nvPr userDrawn="1"/>
          </p:nvSpPr>
          <p:spPr bwMode="ltGray">
            <a:xfrm>
              <a:off x="0" y="2704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103" name="Rectangle 31"/>
            <p:cNvSpPr>
              <a:spLocks noChangeArrowheads="1"/>
            </p:cNvSpPr>
            <p:nvPr userDrawn="1"/>
          </p:nvSpPr>
          <p:spPr bwMode="ltGray">
            <a:xfrm>
              <a:off x="295" y="2704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104" name="Rectangle 32"/>
            <p:cNvSpPr>
              <a:spLocks noChangeArrowheads="1"/>
            </p:cNvSpPr>
            <p:nvPr userDrawn="1"/>
          </p:nvSpPr>
          <p:spPr bwMode="ltGray">
            <a:xfrm>
              <a:off x="567" y="2704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105" name="Rectangle 33"/>
            <p:cNvSpPr>
              <a:spLocks noChangeArrowheads="1"/>
            </p:cNvSpPr>
            <p:nvPr userDrawn="1"/>
          </p:nvSpPr>
          <p:spPr bwMode="ltGray">
            <a:xfrm>
              <a:off x="0" y="2990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106" name="Rectangle 34"/>
            <p:cNvSpPr>
              <a:spLocks noChangeArrowheads="1"/>
            </p:cNvSpPr>
            <p:nvPr userDrawn="1"/>
          </p:nvSpPr>
          <p:spPr bwMode="ltGray">
            <a:xfrm>
              <a:off x="295" y="2990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107" name="Rectangle 35"/>
            <p:cNvSpPr>
              <a:spLocks noChangeArrowheads="1"/>
            </p:cNvSpPr>
            <p:nvPr userDrawn="1"/>
          </p:nvSpPr>
          <p:spPr bwMode="ltGray">
            <a:xfrm>
              <a:off x="567" y="2990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108" name="Rectangle 36"/>
            <p:cNvSpPr>
              <a:spLocks noChangeArrowheads="1"/>
            </p:cNvSpPr>
            <p:nvPr userDrawn="1"/>
          </p:nvSpPr>
          <p:spPr bwMode="ltGray">
            <a:xfrm>
              <a:off x="839" y="2704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109" name="Rectangle 37"/>
            <p:cNvSpPr>
              <a:spLocks noChangeArrowheads="1"/>
            </p:cNvSpPr>
            <p:nvPr userDrawn="1"/>
          </p:nvSpPr>
          <p:spPr bwMode="ltGray">
            <a:xfrm>
              <a:off x="295" y="3273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110" name="Rectangle 38"/>
            <p:cNvSpPr>
              <a:spLocks noChangeArrowheads="1"/>
            </p:cNvSpPr>
            <p:nvPr userDrawn="1"/>
          </p:nvSpPr>
          <p:spPr bwMode="ltGray">
            <a:xfrm>
              <a:off x="0" y="3273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111" name="Rectangle 39"/>
            <p:cNvSpPr>
              <a:spLocks noChangeArrowheads="1"/>
            </p:cNvSpPr>
            <p:nvPr userDrawn="1"/>
          </p:nvSpPr>
          <p:spPr bwMode="ltGray">
            <a:xfrm>
              <a:off x="0" y="3563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4572000"/>
            <a:ext cx="7239000" cy="631825"/>
          </a:xfrm>
        </p:spPr>
        <p:txBody>
          <a:bodyPr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med">
    <p:strip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8A332C-D15A-4453-BB01-77C621D8F8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19088"/>
            <a:ext cx="2057400" cy="60055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19088"/>
            <a:ext cx="6019800" cy="60055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8A332C-D15A-4453-BB01-77C621D8F8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19088"/>
            <a:ext cx="7391400" cy="563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076325"/>
            <a:ext cx="8229600" cy="5248275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7162800" y="6567488"/>
            <a:ext cx="1524000" cy="290512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476250" y="6565900"/>
            <a:ext cx="609600" cy="268288"/>
          </a:xfrm>
        </p:spPr>
        <p:txBody>
          <a:bodyPr/>
          <a:lstStyle>
            <a:lvl1pPr>
              <a:defRPr/>
            </a:lvl1pPr>
          </a:lstStyle>
          <a:p>
            <a:fld id="{AC8A332C-D15A-4453-BB01-77C621D8F8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8A332C-D15A-4453-BB01-77C621D8F8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8A332C-D15A-4453-BB01-77C621D8F8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8A332C-D15A-4453-BB01-77C621D8F8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8A332C-D15A-4453-BB01-77C621D8F8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8A332C-D15A-4453-BB01-77C621D8F8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8A332C-D15A-4453-BB01-77C621D8F8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8A332C-D15A-4453-BB01-77C621D8F8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8A332C-D15A-4453-BB01-77C621D8F8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Rectangle 38"/>
          <p:cNvSpPr>
            <a:spLocks noChangeArrowheads="1"/>
          </p:cNvSpPr>
          <p:nvPr/>
        </p:nvSpPr>
        <p:spPr bwMode="gray">
          <a:xfrm>
            <a:off x="0" y="6562725"/>
            <a:ext cx="9144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white">
          <a:xfrm>
            <a:off x="0" y="0"/>
            <a:ext cx="914400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4450" y="44450"/>
            <a:ext cx="863600" cy="847725"/>
            <a:chOff x="0" y="2704"/>
            <a:chExt cx="1063" cy="1086"/>
          </a:xfrm>
        </p:grpSpPr>
        <p:sp>
          <p:nvSpPr>
            <p:cNvPr id="1041" name="Rectangle 17"/>
            <p:cNvSpPr>
              <a:spLocks noChangeArrowheads="1"/>
            </p:cNvSpPr>
            <p:nvPr userDrawn="1"/>
          </p:nvSpPr>
          <p:spPr bwMode="gray">
            <a:xfrm>
              <a:off x="0" y="2704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2" name="Rectangle 18"/>
            <p:cNvSpPr>
              <a:spLocks noChangeArrowheads="1"/>
            </p:cNvSpPr>
            <p:nvPr userDrawn="1"/>
          </p:nvSpPr>
          <p:spPr bwMode="gray">
            <a:xfrm>
              <a:off x="295" y="2704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3" name="Rectangle 19"/>
            <p:cNvSpPr>
              <a:spLocks noChangeArrowheads="1"/>
            </p:cNvSpPr>
            <p:nvPr userDrawn="1"/>
          </p:nvSpPr>
          <p:spPr bwMode="gray">
            <a:xfrm>
              <a:off x="567" y="2704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4" name="Rectangle 20"/>
            <p:cNvSpPr>
              <a:spLocks noChangeArrowheads="1"/>
            </p:cNvSpPr>
            <p:nvPr userDrawn="1"/>
          </p:nvSpPr>
          <p:spPr bwMode="gray">
            <a:xfrm>
              <a:off x="0" y="2990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5" name="Rectangle 21"/>
            <p:cNvSpPr>
              <a:spLocks noChangeArrowheads="1"/>
            </p:cNvSpPr>
            <p:nvPr userDrawn="1"/>
          </p:nvSpPr>
          <p:spPr bwMode="gray">
            <a:xfrm>
              <a:off x="295" y="2990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6" name="Rectangle 22"/>
            <p:cNvSpPr>
              <a:spLocks noChangeArrowheads="1"/>
            </p:cNvSpPr>
            <p:nvPr userDrawn="1"/>
          </p:nvSpPr>
          <p:spPr bwMode="gray">
            <a:xfrm>
              <a:off x="567" y="2990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7" name="Rectangle 23"/>
            <p:cNvSpPr>
              <a:spLocks noChangeArrowheads="1"/>
            </p:cNvSpPr>
            <p:nvPr userDrawn="1"/>
          </p:nvSpPr>
          <p:spPr bwMode="gray">
            <a:xfrm>
              <a:off x="839" y="2704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8" name="Rectangle 24"/>
            <p:cNvSpPr>
              <a:spLocks noChangeArrowheads="1"/>
            </p:cNvSpPr>
            <p:nvPr userDrawn="1"/>
          </p:nvSpPr>
          <p:spPr bwMode="gray">
            <a:xfrm>
              <a:off x="295" y="3273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9" name="Rectangle 25"/>
            <p:cNvSpPr>
              <a:spLocks noChangeArrowheads="1"/>
            </p:cNvSpPr>
            <p:nvPr userDrawn="1"/>
          </p:nvSpPr>
          <p:spPr bwMode="gray">
            <a:xfrm>
              <a:off x="0" y="3273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0" name="Rectangle 26"/>
            <p:cNvSpPr>
              <a:spLocks noChangeArrowheads="1"/>
            </p:cNvSpPr>
            <p:nvPr userDrawn="1"/>
          </p:nvSpPr>
          <p:spPr bwMode="gray">
            <a:xfrm>
              <a:off x="0" y="3563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 rot="-10800000">
            <a:off x="8228013" y="22225"/>
            <a:ext cx="863600" cy="847725"/>
            <a:chOff x="0" y="2704"/>
            <a:chExt cx="1063" cy="1086"/>
          </a:xfrm>
        </p:grpSpPr>
        <p:sp>
          <p:nvSpPr>
            <p:cNvPr id="1052" name="Rectangle 28"/>
            <p:cNvSpPr>
              <a:spLocks noChangeArrowheads="1"/>
            </p:cNvSpPr>
            <p:nvPr userDrawn="1"/>
          </p:nvSpPr>
          <p:spPr bwMode="gray">
            <a:xfrm>
              <a:off x="0" y="2704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3" name="Rectangle 29"/>
            <p:cNvSpPr>
              <a:spLocks noChangeArrowheads="1"/>
            </p:cNvSpPr>
            <p:nvPr userDrawn="1"/>
          </p:nvSpPr>
          <p:spPr bwMode="gray">
            <a:xfrm>
              <a:off x="295" y="2704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4" name="Rectangle 30"/>
            <p:cNvSpPr>
              <a:spLocks noChangeArrowheads="1"/>
            </p:cNvSpPr>
            <p:nvPr userDrawn="1"/>
          </p:nvSpPr>
          <p:spPr bwMode="gray">
            <a:xfrm>
              <a:off x="567" y="2704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5" name="Rectangle 31"/>
            <p:cNvSpPr>
              <a:spLocks noChangeArrowheads="1"/>
            </p:cNvSpPr>
            <p:nvPr userDrawn="1"/>
          </p:nvSpPr>
          <p:spPr bwMode="gray">
            <a:xfrm>
              <a:off x="0" y="2990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6" name="Rectangle 32"/>
            <p:cNvSpPr>
              <a:spLocks noChangeArrowheads="1"/>
            </p:cNvSpPr>
            <p:nvPr userDrawn="1"/>
          </p:nvSpPr>
          <p:spPr bwMode="gray">
            <a:xfrm>
              <a:off x="295" y="2990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7" name="Rectangle 33"/>
            <p:cNvSpPr>
              <a:spLocks noChangeArrowheads="1"/>
            </p:cNvSpPr>
            <p:nvPr userDrawn="1"/>
          </p:nvSpPr>
          <p:spPr bwMode="gray">
            <a:xfrm>
              <a:off x="567" y="2990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8" name="Rectangle 34"/>
            <p:cNvSpPr>
              <a:spLocks noChangeArrowheads="1"/>
            </p:cNvSpPr>
            <p:nvPr userDrawn="1"/>
          </p:nvSpPr>
          <p:spPr bwMode="gray">
            <a:xfrm>
              <a:off x="839" y="2704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9" name="Rectangle 35"/>
            <p:cNvSpPr>
              <a:spLocks noChangeArrowheads="1"/>
            </p:cNvSpPr>
            <p:nvPr userDrawn="1"/>
          </p:nvSpPr>
          <p:spPr bwMode="gray">
            <a:xfrm>
              <a:off x="295" y="3273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0" name="Rectangle 36"/>
            <p:cNvSpPr>
              <a:spLocks noChangeArrowheads="1"/>
            </p:cNvSpPr>
            <p:nvPr userDrawn="1"/>
          </p:nvSpPr>
          <p:spPr bwMode="gray">
            <a:xfrm>
              <a:off x="0" y="3273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1" name="Rectangle 37"/>
            <p:cNvSpPr>
              <a:spLocks noChangeArrowheads="1"/>
            </p:cNvSpPr>
            <p:nvPr userDrawn="1"/>
          </p:nvSpPr>
          <p:spPr bwMode="gray">
            <a:xfrm>
              <a:off x="0" y="3563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62800" y="6567488"/>
            <a:ext cx="15240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76250" y="6565900"/>
            <a:ext cx="609600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fld id="{AC8A332C-D15A-4453-BB01-77C621D8F8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838200" y="319088"/>
            <a:ext cx="73914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>
    <p:strips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chool-09.ru/" TargetMode="External"/><Relationship Id="rId7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image" Target="../media/image3.jpeg"/><Relationship Id="rId4" Type="http://schemas.openxmlformats.org/officeDocument/2006/relationships/hyperlink" Target="&#1076;&#1086;&#1082;&#1091;&#1084;&#1077;&#1085;&#1090;%20&#1076;&#1083;&#1103;%20&#1089;&#1089;&#1099;&#1083;&#1082;&#1080;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5143512"/>
            <a:ext cx="8072494" cy="631825"/>
          </a:xfrm>
        </p:spPr>
        <p:txBody>
          <a:bodyPr/>
          <a:lstStyle/>
          <a:p>
            <a:r>
              <a:rPr lang="ru-RU" sz="4600" dirty="0" smtClean="0"/>
              <a:t>Технология создания </a:t>
            </a:r>
            <a:r>
              <a:rPr lang="ru-RU" sz="4600" dirty="0" smtClean="0"/>
              <a:t>презентации</a:t>
            </a:r>
            <a:br>
              <a:rPr lang="ru-RU" sz="4600" dirty="0" smtClean="0"/>
            </a:br>
            <a:r>
              <a:rPr lang="ru-RU" sz="3000" dirty="0" smtClean="0"/>
              <a:t>(гиперссылки и управляющие кнопки)</a:t>
            </a:r>
            <a:endParaRPr lang="ru-RU" sz="3000" b="0" i="1" dirty="0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Гиперссылка в презентации </a:t>
            </a:r>
            <a:endParaRPr lang="ru-RU" dirty="0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Гиперссылка в презентации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142984"/>
            <a:ext cx="8401080" cy="518161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Гиперссылка в презентации – это ссылка на слайд данной презентации, текстовый файл, картинку, на другую презентацию, адрес в Интернете, и при щелчке на эту ссылку будет открываться соответствующий документ.</a:t>
            </a:r>
            <a:endParaRPr lang="ru-RU" dirty="0"/>
          </a:p>
        </p:txBody>
      </p:sp>
      <p:pic>
        <p:nvPicPr>
          <p:cNvPr id="1026" name="Picture 2" descr="http://leaderdle.ru/uploads/posts/2012-02/1328862283_3969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682845">
            <a:off x="7544412" y="5037118"/>
            <a:ext cx="746232" cy="96637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 rot="660325">
            <a:off x="6183587" y="4280677"/>
            <a:ext cx="30034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hlinkClick r:id="rId3"/>
              </a:rPr>
              <a:t>school-09.ru</a:t>
            </a:r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 rot="20971728">
            <a:off x="8989" y="4833029"/>
            <a:ext cx="2950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hlinkClick r:id="rId4" action="ppaction://hlinkfile"/>
              </a:rPr>
              <a:t>Ссылка на документ </a:t>
            </a:r>
            <a:r>
              <a:rPr lang="en-US" dirty="0" smtClean="0">
                <a:hlinkClick r:id="rId4" action="ppaction://hlinkfile"/>
              </a:rPr>
              <a:t>.doc</a:t>
            </a:r>
            <a:endParaRPr lang="ru-RU" dirty="0"/>
          </a:p>
        </p:txBody>
      </p:sp>
      <p:pic>
        <p:nvPicPr>
          <p:cNvPr id="7" name="Picture 2" descr="http://leaderdle.ru/uploads/posts/2012-02/1328862283_3969.jpg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0640818">
            <a:off x="2624301" y="4785557"/>
            <a:ext cx="779742" cy="100976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 rot="271376">
            <a:off x="3654424" y="4734482"/>
            <a:ext cx="221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6" action="ppaction://hlinksldjump"/>
              </a:rPr>
              <a:t>Ссылка на слайд в презентации</a:t>
            </a:r>
            <a:endParaRPr lang="ru-RU" dirty="0"/>
          </a:p>
        </p:txBody>
      </p:sp>
      <p:pic>
        <p:nvPicPr>
          <p:cNvPr id="9" name="Picture 2" descr="http://leaderdle.ru/uploads/posts/2012-02/1328862283_3969.jpg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616842">
            <a:off x="5437757" y="5237542"/>
            <a:ext cx="805913" cy="104365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1857364"/>
            <a:ext cx="7391400" cy="928694"/>
          </a:xfrm>
        </p:spPr>
        <p:txBody>
          <a:bodyPr/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Слайд для ссылки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6500826" y="5072074"/>
            <a:ext cx="928694" cy="64294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Управляющая кнопка</a:t>
            </a:r>
            <a:endParaRPr lang="ru-RU" dirty="0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6325"/>
            <a:ext cx="8229600" cy="256698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Управляющая кнопка - готовая кнопка, которую можно вставить в презентацию и определить для нее гиперссылку.</a:t>
            </a:r>
            <a:endParaRPr lang="ru-RU" dirty="0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500034" y="4786322"/>
            <a:ext cx="1357322" cy="1164439"/>
          </a:xfrm>
          <a:prstGeom prst="actionButtonBackPreviou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1571604" y="3429000"/>
            <a:ext cx="1428760" cy="1093001"/>
          </a:xfrm>
          <a:prstGeom prst="actionButtonForwardNex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3500430" y="4786322"/>
            <a:ext cx="1428760" cy="1214446"/>
          </a:xfrm>
          <a:prstGeom prst="actionButtonHom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в начало 6">
            <a:hlinkClick r:id="" action="ppaction://hlinkshowjump?jump=firstslide" highlightClick="1"/>
          </p:cNvPr>
          <p:cNvSpPr/>
          <p:nvPr/>
        </p:nvSpPr>
        <p:spPr>
          <a:xfrm>
            <a:off x="5214942" y="3286124"/>
            <a:ext cx="1428760" cy="1214446"/>
          </a:xfrm>
          <a:prstGeom prst="actionButtonBeginning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в начало 7">
            <a:hlinkClick r:id="" action="ppaction://hlinkshowjump?jump=firstslide" highlightClick="1"/>
          </p:cNvPr>
          <p:cNvSpPr/>
          <p:nvPr/>
        </p:nvSpPr>
        <p:spPr>
          <a:xfrm flipH="1">
            <a:off x="7000892" y="4429132"/>
            <a:ext cx="1428760" cy="1214446"/>
          </a:xfrm>
          <a:prstGeom prst="actionButtonBeginning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838200" y="319088"/>
            <a:ext cx="7391400" cy="563562"/>
          </a:xfrm>
        </p:spPr>
        <p:txBody>
          <a:bodyPr/>
          <a:lstStyle/>
          <a:p>
            <a:r>
              <a:rPr lang="ru-RU" dirty="0" smtClean="0"/>
              <a:t>Управляющая кнопка</a:t>
            </a:r>
            <a:endParaRPr lang="ru-RU" dirty="0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3116"/>
            <a:ext cx="8515352" cy="2324096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Настройка презентации – автоматический (полный экран) – переход осуществляется только по гиперссылкам и управляющим кнопкам</a:t>
            </a:r>
            <a:endParaRPr lang="ru-RU" dirty="0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136040"/>
            <a:ext cx="6929486" cy="5293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Овал 4"/>
          <p:cNvSpPr/>
          <p:nvPr/>
        </p:nvSpPr>
        <p:spPr>
          <a:xfrm>
            <a:off x="500034" y="2357430"/>
            <a:ext cx="3657228" cy="104299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076325"/>
            <a:ext cx="8786874" cy="5248275"/>
          </a:xfrm>
        </p:spPr>
        <p:txBody>
          <a:bodyPr/>
          <a:lstStyle/>
          <a:p>
            <a:r>
              <a:rPr lang="ru-RU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00B050"/>
                </a:solidFill>
              </a:rPr>
              <a:t>Доделать задания конкурса </a:t>
            </a:r>
          </a:p>
          <a:p>
            <a:pPr>
              <a:buNone/>
            </a:pPr>
            <a:r>
              <a:rPr lang="ru-RU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00B050"/>
                </a:solidFill>
              </a:rPr>
              <a:t>                 (принести на карте памяти)</a:t>
            </a:r>
          </a:p>
          <a:p>
            <a:r>
              <a:rPr lang="ru-RU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00B050"/>
                </a:solidFill>
              </a:rPr>
              <a:t>Написать письмо на адрес </a:t>
            </a:r>
            <a:r>
              <a:rPr lang="ru-RU" sz="4000" u="sng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00B050"/>
                </a:solidFill>
              </a:rPr>
              <a:t>«здесь укажите свой электронный адрес»</a:t>
            </a:r>
            <a:r>
              <a:rPr lang="ru-RU" sz="40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00B050"/>
                </a:solidFill>
              </a:rPr>
              <a:t> </a:t>
            </a:r>
            <a:r>
              <a:rPr lang="ru-RU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00B050"/>
                </a:solidFill>
              </a:rPr>
              <a:t>в котором</a:t>
            </a:r>
          </a:p>
          <a:p>
            <a:pPr algn="ctr">
              <a:buNone/>
            </a:pPr>
            <a:r>
              <a:rPr lang="ru-RU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00B050"/>
                </a:solidFill>
              </a:rPr>
              <a:t> продолжите предложения</a:t>
            </a:r>
          </a:p>
          <a:p>
            <a:pPr>
              <a:buNone/>
            </a:pPr>
            <a:r>
              <a:rPr lang="ru-RU" i="1" dirty="0" smtClean="0"/>
              <a:t>сегодня я узнал… </a:t>
            </a:r>
          </a:p>
          <a:p>
            <a:pPr>
              <a:buNone/>
            </a:pPr>
            <a:r>
              <a:rPr lang="ru-RU" i="1" dirty="0" smtClean="0"/>
              <a:t>было интересно… </a:t>
            </a:r>
          </a:p>
          <a:p>
            <a:pPr>
              <a:buNone/>
            </a:pPr>
            <a:r>
              <a:rPr lang="ru-RU" i="1" dirty="0" smtClean="0"/>
              <a:t>было трудно…</a:t>
            </a:r>
            <a:endParaRPr lang="ru-RU" sz="3500" i="1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rgbClr val="00B050"/>
              </a:solidFill>
            </a:endParaRPr>
          </a:p>
        </p:txBody>
      </p:sp>
      <p:pic>
        <p:nvPicPr>
          <p:cNvPr id="4" name="Picture 6" descr="http://s17.rimg.info/d6b57bc33622e1ed685267db6f38938e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5132" y="4500570"/>
            <a:ext cx="1978868" cy="185518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компьютеры">
  <a:themeElements>
    <a:clrScheme name="sample 3">
      <a:dk1>
        <a:srgbClr val="000066"/>
      </a:dk1>
      <a:lt1>
        <a:srgbClr val="FFFFFF"/>
      </a:lt1>
      <a:dk2>
        <a:srgbClr val="50A834"/>
      </a:dk2>
      <a:lt2>
        <a:srgbClr val="B2B2B2"/>
      </a:lt2>
      <a:accent1>
        <a:srgbClr val="2045AE"/>
      </a:accent1>
      <a:accent2>
        <a:srgbClr val="FF9933"/>
      </a:accent2>
      <a:accent3>
        <a:srgbClr val="FFFFFF"/>
      </a:accent3>
      <a:accent4>
        <a:srgbClr val="000056"/>
      </a:accent4>
      <a:accent5>
        <a:srgbClr val="ABB0D3"/>
      </a:accent5>
      <a:accent6>
        <a:srgbClr val="E78A2D"/>
      </a:accent6>
      <a:hlink>
        <a:srgbClr val="3DC5C5"/>
      </a:hlink>
      <a:folHlink>
        <a:srgbClr val="6B41BF"/>
      </a:folHlink>
    </a:clrScheme>
    <a:fontScheme name="sa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4C1A37"/>
        </a:dk1>
        <a:lt1>
          <a:srgbClr val="FFFFFF"/>
        </a:lt1>
        <a:dk2>
          <a:srgbClr val="FFFFE7"/>
        </a:dk2>
        <a:lt2>
          <a:srgbClr val="B2B2B2"/>
        </a:lt2>
        <a:accent1>
          <a:srgbClr val="C06C98"/>
        </a:accent1>
        <a:accent2>
          <a:srgbClr val="FF9966"/>
        </a:accent2>
        <a:accent3>
          <a:srgbClr val="FFFFFF"/>
        </a:accent3>
        <a:accent4>
          <a:srgbClr val="40142D"/>
        </a:accent4>
        <a:accent5>
          <a:srgbClr val="DCBACA"/>
        </a:accent5>
        <a:accent6>
          <a:srgbClr val="E78A5C"/>
        </a:accent6>
        <a:hlink>
          <a:srgbClr val="BD6D45"/>
        </a:hlink>
        <a:folHlink>
          <a:srgbClr val="3AABC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3366"/>
        </a:dk1>
        <a:lt1>
          <a:srgbClr val="FFFFFF"/>
        </a:lt1>
        <a:dk2>
          <a:srgbClr val="FFFFFF"/>
        </a:dk2>
        <a:lt2>
          <a:srgbClr val="B2B2B2"/>
        </a:lt2>
        <a:accent1>
          <a:srgbClr val="2879B0"/>
        </a:accent1>
        <a:accent2>
          <a:srgbClr val="0099CC"/>
        </a:accent2>
        <a:accent3>
          <a:srgbClr val="FFFFFF"/>
        </a:accent3>
        <a:accent4>
          <a:srgbClr val="002A56"/>
        </a:accent4>
        <a:accent5>
          <a:srgbClr val="ACBED4"/>
        </a:accent5>
        <a:accent6>
          <a:srgbClr val="008AB9"/>
        </a:accent6>
        <a:hlink>
          <a:srgbClr val="A9683B"/>
        </a:hlink>
        <a:folHlink>
          <a:srgbClr val="166A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000066"/>
        </a:dk1>
        <a:lt1>
          <a:srgbClr val="FFFFFF"/>
        </a:lt1>
        <a:dk2>
          <a:srgbClr val="50A834"/>
        </a:dk2>
        <a:lt2>
          <a:srgbClr val="B2B2B2"/>
        </a:lt2>
        <a:accent1>
          <a:srgbClr val="2045AE"/>
        </a:accent1>
        <a:accent2>
          <a:srgbClr val="FF9933"/>
        </a:accent2>
        <a:accent3>
          <a:srgbClr val="FFFFFF"/>
        </a:accent3>
        <a:accent4>
          <a:srgbClr val="000056"/>
        </a:accent4>
        <a:accent5>
          <a:srgbClr val="ABB0D3"/>
        </a:accent5>
        <a:accent6>
          <a:srgbClr val="E78A2D"/>
        </a:accent6>
        <a:hlink>
          <a:srgbClr val="3DC5C5"/>
        </a:hlink>
        <a:folHlink>
          <a:srgbClr val="6B41B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134</Words>
  <PresentationFormat>Экран (4:3)</PresentationFormat>
  <Paragraphs>20</Paragraphs>
  <Slides>9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компьютеры</vt:lpstr>
      <vt:lpstr>Технология создания презентации (гиперссылки и управляющие кнопки)</vt:lpstr>
      <vt:lpstr>Гиперссылка в презентации </vt:lpstr>
      <vt:lpstr>Гиперссылка в презентации </vt:lpstr>
      <vt:lpstr>Слайд для ссылки</vt:lpstr>
      <vt:lpstr>Управляющая кнопка</vt:lpstr>
      <vt:lpstr>Управляющая кнопка</vt:lpstr>
      <vt:lpstr>Слайд 7</vt:lpstr>
      <vt:lpstr>Слайд 8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создания презентации</dc:title>
  <cp:lastModifiedBy>Админ</cp:lastModifiedBy>
  <cp:revision>15</cp:revision>
  <dcterms:modified xsi:type="dcterms:W3CDTF">2014-04-09T10:30:20Z</dcterms:modified>
</cp:coreProperties>
</file>