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591" autoAdjust="0"/>
    <p:restoredTop sz="94660"/>
  </p:normalViewPr>
  <p:slideViewPr>
    <p:cSldViewPr>
      <p:cViewPr>
        <p:scale>
          <a:sx n="75" d="100"/>
          <a:sy n="75" d="100"/>
        </p:scale>
        <p:origin x="-40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FA1-C45A-40A5-9B8A-742A76565551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8E7C-094D-4C5A-B205-E193C4A9F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FA1-C45A-40A5-9B8A-742A76565551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8E7C-094D-4C5A-B205-E193C4A9F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FA1-C45A-40A5-9B8A-742A76565551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8E7C-094D-4C5A-B205-E193C4A9F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FA1-C45A-40A5-9B8A-742A76565551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8E7C-094D-4C5A-B205-E193C4A9F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FA1-C45A-40A5-9B8A-742A76565551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8E7C-094D-4C5A-B205-E193C4A9F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FA1-C45A-40A5-9B8A-742A76565551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8E7C-094D-4C5A-B205-E193C4A9F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FA1-C45A-40A5-9B8A-742A76565551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8E7C-094D-4C5A-B205-E193C4A9F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FA1-C45A-40A5-9B8A-742A76565551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8E7C-094D-4C5A-B205-E193C4A9F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FA1-C45A-40A5-9B8A-742A76565551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8E7C-094D-4C5A-B205-E193C4A9F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FA1-C45A-40A5-9B8A-742A76565551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8E7C-094D-4C5A-B205-E193C4A9F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FA1-C45A-40A5-9B8A-742A76565551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8E7C-094D-4C5A-B205-E193C4A9F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58FA1-C45A-40A5-9B8A-742A76565551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C8E7C-094D-4C5A-B205-E193C4A9F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Построение диаграмм в </a:t>
            </a:r>
            <a:r>
              <a:rPr lang="ru-RU" dirty="0" err="1" smtClean="0"/>
              <a:t>элетронных</a:t>
            </a:r>
            <a:r>
              <a:rPr lang="ru-RU" dirty="0" smtClean="0"/>
              <a:t> таблицах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Информатика</a:t>
            </a:r>
            <a:endParaRPr lang="en-US" dirty="0" smtClean="0"/>
          </a:p>
          <a:p>
            <a:r>
              <a:rPr lang="ru-RU" dirty="0" smtClean="0"/>
              <a:t> Электронные таблицы </a:t>
            </a:r>
            <a:endParaRPr lang="en-US" dirty="0" smtClean="0"/>
          </a:p>
          <a:p>
            <a:r>
              <a:rPr lang="ru-RU" dirty="0" smtClean="0"/>
              <a:t>8 класс</a:t>
            </a:r>
            <a:endParaRPr lang="en-US" dirty="0" smtClean="0"/>
          </a:p>
          <a:p>
            <a:r>
              <a:rPr lang="ru-RU" dirty="0" smtClean="0"/>
              <a:t>На примере </a:t>
            </a:r>
            <a:r>
              <a:rPr lang="en-US" dirty="0" err="1" smtClean="0"/>
              <a:t>OpenOffice</a:t>
            </a:r>
            <a:r>
              <a:rPr lang="en-US" dirty="0" smtClean="0"/>
              <a:t> Calc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Диаграмма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358246" cy="4043378"/>
          </a:xfrm>
        </p:spPr>
        <p:txBody>
          <a:bodyPr>
            <a:normAutofit/>
          </a:bodyPr>
          <a:lstStyle/>
          <a:p>
            <a:pPr marL="3175" indent="379413" algn="just">
              <a:buNone/>
            </a:pPr>
            <a:r>
              <a:rPr lang="ru-RU" sz="4000" dirty="0"/>
              <a:t>это  способ  представления  </a:t>
            </a:r>
            <a:r>
              <a:rPr lang="ru-RU" sz="4000" dirty="0" smtClean="0"/>
              <a:t>данныхтаблицы в графическом виде, </a:t>
            </a:r>
            <a:br>
              <a:rPr lang="ru-RU" sz="4000" dirty="0" smtClean="0"/>
            </a:br>
            <a:r>
              <a:rPr lang="ru-RU" sz="4000" dirty="0" smtClean="0"/>
              <a:t>который используется </a:t>
            </a:r>
            <a:r>
              <a:rPr lang="ru-RU" sz="4000" dirty="0"/>
              <a:t>для наглядности анализа </a:t>
            </a:r>
            <a:r>
              <a:rPr lang="ru-RU" sz="4000" dirty="0" smtClean="0"/>
              <a:t>и сравнения данных.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521" t="25390" r="7715" b="14062"/>
          <a:stretch>
            <a:fillRect/>
          </a:stretch>
        </p:blipFill>
        <p:spPr bwMode="auto">
          <a:xfrm>
            <a:off x="214282" y="4357694"/>
            <a:ext cx="416644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5127" t="26367" r="2588" b="11133"/>
          <a:stretch>
            <a:fillRect/>
          </a:stretch>
        </p:blipFill>
        <p:spPr bwMode="auto">
          <a:xfrm>
            <a:off x="4572000" y="4357694"/>
            <a:ext cx="450059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Типы  диаграмм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0370"/>
          </a:xfrm>
        </p:spPr>
        <p:txBody>
          <a:bodyPr>
            <a:normAutofit/>
          </a:bodyPr>
          <a:lstStyle/>
          <a:p>
            <a:pPr marL="3175" indent="379413" algn="just">
              <a:buNone/>
            </a:pPr>
            <a:r>
              <a:rPr lang="ru-RU" dirty="0"/>
              <a:t>Для представления данных в различной форме существует много типов диаграмм. Для каждого набора данных важно правильно подобрать тип </a:t>
            </a:r>
            <a:r>
              <a:rPr lang="ru-RU" dirty="0" smtClean="0"/>
              <a:t>создаваемой диаграммы.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3916" t="24414" r="3320" b="15039"/>
          <a:stretch>
            <a:fillRect/>
          </a:stretch>
        </p:blipFill>
        <p:spPr bwMode="auto">
          <a:xfrm>
            <a:off x="214282" y="4286256"/>
            <a:ext cx="42966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6113" t="27344" r="16503" b="12109"/>
          <a:stretch>
            <a:fillRect/>
          </a:stretch>
        </p:blipFill>
        <p:spPr bwMode="auto">
          <a:xfrm>
            <a:off x="4618089" y="3857628"/>
            <a:ext cx="424019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Типы  диаграмм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85861"/>
            <a:ext cx="7500990" cy="2214578"/>
          </a:xfrm>
        </p:spPr>
        <p:txBody>
          <a:bodyPr>
            <a:normAutofit lnSpcReduction="10000"/>
          </a:bodyPr>
          <a:lstStyle/>
          <a:p>
            <a:pPr marL="3175" indent="290513" algn="just">
              <a:buNone/>
            </a:pPr>
            <a:r>
              <a:rPr lang="ru-RU" sz="2800" dirty="0" smtClean="0"/>
              <a:t>Для </a:t>
            </a:r>
            <a:r>
              <a:rPr lang="ru-RU" sz="2800" dirty="0"/>
              <a:t>наглядного сравнения </a:t>
            </a:r>
            <a:r>
              <a:rPr lang="ru-RU" sz="2800" dirty="0" smtClean="0"/>
              <a:t>различных величин</a:t>
            </a:r>
            <a:r>
              <a:rPr lang="ru-RU" sz="2800" dirty="0"/>
              <a:t>  используются линейные диаграммы</a:t>
            </a:r>
            <a:r>
              <a:rPr lang="ru-RU" sz="2800" dirty="0" smtClean="0"/>
              <a:t>.</a:t>
            </a:r>
          </a:p>
          <a:p>
            <a:pPr marL="3175" indent="468313" algn="just">
              <a:buNone/>
            </a:pPr>
            <a:r>
              <a:rPr lang="ru-RU" sz="2800" dirty="0"/>
              <a:t>Например, с помощью диаграммы можно наглядно представить данные о численности населения различных стран.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705" t="36133" r="9179" b="9179"/>
          <a:stretch>
            <a:fillRect/>
          </a:stretch>
        </p:blipFill>
        <p:spPr bwMode="auto">
          <a:xfrm>
            <a:off x="1857356" y="3429000"/>
            <a:ext cx="533871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Типы  диаграмм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2543180"/>
          </a:xfrm>
        </p:spPr>
        <p:txBody>
          <a:bodyPr>
            <a:normAutofit/>
          </a:bodyPr>
          <a:lstStyle/>
          <a:p>
            <a:pPr marL="3175" indent="379413" algn="just">
              <a:buNone/>
            </a:pPr>
            <a:r>
              <a:rPr lang="ru-RU" sz="2800" dirty="0"/>
              <a:t>Для отображения величин частей от целого применяется круговая диаграмма. Круговая диаграмма позволяет, например, наглядно показать доли стоимости отдельных устройств компьютера в его цене.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1972" t="30273" r="8447" b="21875"/>
          <a:stretch>
            <a:fillRect/>
          </a:stretch>
        </p:blipFill>
        <p:spPr bwMode="auto">
          <a:xfrm>
            <a:off x="2071670" y="3286124"/>
            <a:ext cx="678661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Типы  диаграмм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2543180"/>
          </a:xfrm>
        </p:spPr>
        <p:txBody>
          <a:bodyPr>
            <a:normAutofit/>
          </a:bodyPr>
          <a:lstStyle/>
          <a:p>
            <a:pPr marL="3175" indent="379413" algn="just">
              <a:buNone/>
            </a:pPr>
            <a:r>
              <a:rPr lang="ru-RU" sz="2800" dirty="0"/>
              <a:t>Для отображения изменения величин в зависимости от времени используют графики, т. е. графики выбирают в тех случаях, когда хотят отобразить изменение данных за равные промежутки времени.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1972" t="27344" r="8447" b="12109"/>
          <a:stretch>
            <a:fillRect/>
          </a:stretch>
        </p:blipFill>
        <p:spPr bwMode="auto">
          <a:xfrm>
            <a:off x="1928794" y="3473367"/>
            <a:ext cx="4857784" cy="317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Типы  диаграмм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2543180"/>
          </a:xfrm>
        </p:spPr>
        <p:txBody>
          <a:bodyPr>
            <a:normAutofit/>
          </a:bodyPr>
          <a:lstStyle/>
          <a:p>
            <a:pPr marL="3175" indent="379413" algn="just">
              <a:buNone/>
            </a:pPr>
            <a:r>
              <a:rPr lang="ru-RU" sz="2800" dirty="0"/>
              <a:t>Для отображения </a:t>
            </a:r>
            <a:r>
              <a:rPr lang="ru-RU" sz="2800" dirty="0" smtClean="0"/>
              <a:t>различных математических функций, тоже используют графическое изображение. Например поверхность </a:t>
            </a:r>
            <a:r>
              <a:rPr lang="en-US" sz="2800" dirty="0"/>
              <a:t>F</a:t>
            </a:r>
            <a:r>
              <a:rPr lang="en-US" sz="2800" dirty="0" smtClean="0"/>
              <a:t>=x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+y</a:t>
            </a:r>
            <a:r>
              <a:rPr lang="en-US" sz="2800" baseline="30000" dirty="0" smtClean="0"/>
              <a:t>2</a:t>
            </a:r>
            <a:endParaRPr lang="ru-RU" sz="2800" baseline="30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6113" t="30274" r="15039" b="10156"/>
          <a:stretch>
            <a:fillRect/>
          </a:stretch>
        </p:blipFill>
        <p:spPr bwMode="auto">
          <a:xfrm>
            <a:off x="1214414" y="2857496"/>
            <a:ext cx="671517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создания диаграммы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Создать таблицу с данными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Выделить те данные, по которым будет строиться диаграмма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Использовать Мастер построения диаграмм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Редактировать  полученную диаграмму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Расположить на листе удобно для просмотра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150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Построение диаграмм в элетронных таблицах</vt:lpstr>
      <vt:lpstr>Диаграмма</vt:lpstr>
      <vt:lpstr>Типы  диаграмм</vt:lpstr>
      <vt:lpstr>Типы  диаграмм</vt:lpstr>
      <vt:lpstr>Типы  диаграмм</vt:lpstr>
      <vt:lpstr>Типы  диаграмм</vt:lpstr>
      <vt:lpstr>Типы  диаграмм</vt:lpstr>
      <vt:lpstr>Этапы создания диаграммы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Построение диаграмм в элетронных таблицах</dc:title>
  <dc:creator>Юлия</dc:creator>
  <cp:lastModifiedBy>Юлия</cp:lastModifiedBy>
  <cp:revision>17</cp:revision>
  <dcterms:created xsi:type="dcterms:W3CDTF">2013-03-29T06:23:11Z</dcterms:created>
  <dcterms:modified xsi:type="dcterms:W3CDTF">2013-03-29T10:22:53Z</dcterms:modified>
</cp:coreProperties>
</file>