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7" r:id="rId3"/>
    <p:sldId id="271" r:id="rId4"/>
    <p:sldId id="272" r:id="rId5"/>
    <p:sldId id="274" r:id="rId6"/>
    <p:sldId id="267" r:id="rId7"/>
    <p:sldId id="264" r:id="rId8"/>
    <p:sldId id="273" r:id="rId9"/>
    <p:sldId id="256" r:id="rId10"/>
    <p:sldId id="260" r:id="rId11"/>
    <p:sldId id="257" r:id="rId12"/>
    <p:sldId id="262" r:id="rId13"/>
    <p:sldId id="258" r:id="rId14"/>
    <p:sldId id="259" r:id="rId15"/>
    <p:sldId id="268" r:id="rId16"/>
    <p:sldId id="270" r:id="rId17"/>
    <p:sldId id="276" r:id="rId18"/>
    <p:sldId id="269" r:id="rId19"/>
    <p:sldId id="265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AE1B1A-0527-4924-A3C3-1B1E5BF5D870}" type="datetimeFigureOut">
              <a:rPr lang="ru-RU" smtClean="0"/>
              <a:pPr/>
              <a:t>28.06.2013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C39C42-EBDB-4E29-9116-8B27A76D58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755574" y="1196752"/>
            <a:ext cx="7128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ГБОУ школа №471 Выборгского района  Санкт- Петербурга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068960"/>
            <a:ext cx="808173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	Калейдоскоп знаний</a:t>
            </a:r>
          </a:p>
          <a:p>
            <a:r>
              <a:rPr lang="ru-RU" dirty="0" smtClean="0"/>
              <a:t>   ( повторительно-обобщающий урок по  истории Древнего мира)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4365104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Шимолина</a:t>
            </a:r>
            <a:r>
              <a:rPr lang="ru-RU" dirty="0" smtClean="0"/>
              <a:t> Т.В.</a:t>
            </a:r>
          </a:p>
          <a:p>
            <a:r>
              <a:rPr lang="ru-RU" dirty="0" smtClean="0"/>
              <a:t>учитель истории и  обществознания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6309320"/>
            <a:ext cx="73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2013г.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268760"/>
            <a:ext cx="7200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Разгадай путаницу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000" dirty="0" smtClean="0"/>
              <a:t>1.Сладкое открытие индийцев « РАСАХ».</a:t>
            </a:r>
          </a:p>
          <a:p>
            <a:endParaRPr lang="ru-RU" sz="2000" dirty="0" smtClean="0"/>
          </a:p>
          <a:p>
            <a:r>
              <a:rPr lang="ru-RU" sz="2000" dirty="0" smtClean="0"/>
              <a:t>2. Игра, изобретенная в Индии «МХАШИТА».</a:t>
            </a:r>
          </a:p>
          <a:p>
            <a:endParaRPr lang="ru-RU" sz="2000" dirty="0" smtClean="0"/>
          </a:p>
          <a:p>
            <a:r>
              <a:rPr lang="ru-RU" sz="2000" dirty="0" smtClean="0"/>
              <a:t>3. Человек,  отказавшийся от общения с другими людьми. </a:t>
            </a:r>
          </a:p>
          <a:p>
            <a:r>
              <a:rPr lang="ru-RU" sz="2000" dirty="0" smtClean="0"/>
              <a:t>Живущий уединенно «ЛОТЕШИКНЬ».</a:t>
            </a:r>
          </a:p>
          <a:p>
            <a:endParaRPr lang="ru-RU" sz="2000" dirty="0" smtClean="0"/>
          </a:p>
          <a:p>
            <a:r>
              <a:rPr lang="ru-RU" sz="2000" dirty="0" smtClean="0"/>
              <a:t>4. Самые высокие горы в мире, ограничивающие Индию с севера</a:t>
            </a:r>
          </a:p>
          <a:p>
            <a:r>
              <a:rPr lang="ru-RU" sz="2000" dirty="0" smtClean="0"/>
              <a:t>« МИГАЛИА».</a:t>
            </a:r>
          </a:p>
          <a:p>
            <a:endParaRPr lang="ru-RU" sz="2000" dirty="0" smtClean="0"/>
          </a:p>
          <a:p>
            <a:r>
              <a:rPr lang="ru-RU" sz="2000" dirty="0" smtClean="0"/>
              <a:t>5. Растение, из которого индийцы получили сладкое открытие «КСИТОРНТ» 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12776"/>
            <a:ext cx="813690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	Найдите  лишнее понятие:</a:t>
            </a:r>
          </a:p>
          <a:p>
            <a:endParaRPr lang="ru-RU" sz="2400" dirty="0"/>
          </a:p>
          <a:p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Арес, Гермес,  Гефест, Зевс,. Осирис</a:t>
            </a:r>
          </a:p>
          <a:p>
            <a:pPr marL="457200" indent="-457200"/>
            <a:endParaRPr lang="ru-RU" sz="2400" dirty="0" smtClean="0"/>
          </a:p>
          <a:p>
            <a:pPr marL="342900" indent="-342900"/>
            <a:r>
              <a:rPr lang="ru-RU" sz="2400" dirty="0" smtClean="0"/>
              <a:t>2. Афина, Афродита, Артемида. Персефона, Пенелопа.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3. Плот, лук, стрелы, копье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/>
              <a:t>л</a:t>
            </a:r>
            <a:r>
              <a:rPr lang="ru-RU" sz="2400" dirty="0" smtClean="0"/>
              <a:t>одка.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4. Папирус, рельеф. клинопись, фараон, иероглиф.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5. Дарий, Кир, Крез. </a:t>
            </a:r>
            <a:r>
              <a:rPr lang="ru-RU" sz="2400" dirty="0" err="1" smtClean="0"/>
              <a:t>Камбиз</a:t>
            </a:r>
            <a:r>
              <a:rPr lang="ru-RU" sz="2400" dirty="0" smtClean="0"/>
              <a:t>. </a:t>
            </a:r>
            <a:r>
              <a:rPr lang="ru-RU" sz="2400" dirty="0" err="1" smtClean="0"/>
              <a:t>Бардия</a:t>
            </a:r>
            <a:r>
              <a:rPr lang="ru-RU" sz="2400" dirty="0" smtClean="0"/>
              <a:t>.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70567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	</a:t>
            </a:r>
            <a:r>
              <a:rPr lang="ru-RU" sz="3200" dirty="0" smtClean="0">
                <a:solidFill>
                  <a:srgbClr val="C00000"/>
                </a:solidFill>
              </a:rPr>
              <a:t>Логическая цепочка:</a:t>
            </a:r>
          </a:p>
          <a:p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800" dirty="0" smtClean="0"/>
              <a:t>Битва при </a:t>
            </a:r>
            <a:r>
              <a:rPr lang="ru-RU" sz="2800" dirty="0" err="1" smtClean="0"/>
              <a:t>Фермофилах</a:t>
            </a:r>
            <a:r>
              <a:rPr lang="ru-RU" sz="2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Битва при </a:t>
            </a:r>
            <a:r>
              <a:rPr lang="ru-RU" sz="2800" dirty="0" err="1" smtClean="0"/>
              <a:t>Платеях</a:t>
            </a:r>
            <a:r>
              <a:rPr lang="ru-RU" sz="2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Морское сражение при </a:t>
            </a:r>
            <a:r>
              <a:rPr lang="ru-RU" sz="2800" dirty="0" err="1" smtClean="0"/>
              <a:t>Саламине</a:t>
            </a:r>
            <a:r>
              <a:rPr lang="ru-RU" sz="28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Марафонская </a:t>
            </a:r>
            <a:r>
              <a:rPr lang="ru-RU" sz="2800" dirty="0" smtClean="0"/>
              <a:t>битва</a:t>
            </a:r>
            <a:r>
              <a:rPr lang="ru-RU" sz="2800" dirty="0" smtClean="0"/>
              <a:t>.</a:t>
            </a:r>
          </a:p>
          <a:p>
            <a:pPr marL="342900" indent="-342900"/>
            <a:endParaRPr lang="ru-RU" sz="2800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131840" y="36450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707904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860032" y="37890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508104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732240" y="378904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524328" y="34290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806489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Заполните пропуски в предложениях</a:t>
            </a:r>
            <a:r>
              <a:rPr lang="ru-RU" sz="2000" dirty="0" smtClean="0"/>
              <a:t>:</a:t>
            </a:r>
          </a:p>
          <a:p>
            <a:endParaRPr lang="ru-RU" sz="2000" dirty="0"/>
          </a:p>
          <a:p>
            <a:r>
              <a:rPr lang="ru-RU" sz="2400" dirty="0" smtClean="0"/>
              <a:t>А). Далеко за облаками, на вершине(    ) , в </a:t>
            </a:r>
            <a:r>
              <a:rPr lang="ru-RU" sz="2400" dirty="0" err="1" smtClean="0"/>
              <a:t>золотх</a:t>
            </a:r>
            <a:r>
              <a:rPr lang="ru-RU" sz="2400" dirty="0" smtClean="0"/>
              <a:t> дворцах обитали бессмертные боги. На земле царствовал( ) – царь богов и людей, повелитель грома и молнии, его брат (  )  властвовал над морями, другой брат- ( )- был владыкой подземного царства </a:t>
            </a:r>
            <a:r>
              <a:rPr lang="ru-RU" sz="2400" dirty="0" err="1" smtClean="0"/>
              <a:t>мертвых.Боги</a:t>
            </a:r>
            <a:r>
              <a:rPr lang="ru-RU" sz="2400" dirty="0" smtClean="0"/>
              <a:t> олицетворяли </a:t>
            </a:r>
            <a:r>
              <a:rPr lang="ru-RU" sz="2400" dirty="0" err="1" smtClean="0"/>
              <a:t>разеличные</a:t>
            </a:r>
            <a:r>
              <a:rPr lang="ru-RU" sz="2400" dirty="0" smtClean="0"/>
              <a:t> силы ( ) , были покровителями  различных ( ) занятий людей.</a:t>
            </a:r>
          </a:p>
          <a:p>
            <a:endParaRPr lang="ru-RU" sz="2400" dirty="0"/>
          </a:p>
          <a:p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Посейдон.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Олимп.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Природа.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Зевс.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Аид.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Занятия.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268760"/>
            <a:ext cx="700698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Найдите соответствие букв и цифр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А). Афина.		1. Богиня , покровительница</a:t>
            </a:r>
          </a:p>
          <a:p>
            <a:r>
              <a:rPr lang="ru-RU" sz="2000" dirty="0" smtClean="0"/>
              <a:t>			женщин и брака.</a:t>
            </a:r>
          </a:p>
          <a:p>
            <a:r>
              <a:rPr lang="ru-RU" sz="2000" dirty="0" smtClean="0"/>
              <a:t>Б). Гера.</a:t>
            </a:r>
          </a:p>
          <a:p>
            <a:r>
              <a:rPr lang="ru-RU" sz="2000" dirty="0" smtClean="0"/>
              <a:t>			2. Богиня мудрости и войны.</a:t>
            </a:r>
          </a:p>
          <a:p>
            <a:r>
              <a:rPr lang="ru-RU" sz="2000" dirty="0" smtClean="0"/>
              <a:t>В. Гефест, 		3. Вестник богов, покровитель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		купцов.</a:t>
            </a:r>
          </a:p>
          <a:p>
            <a:r>
              <a:rPr lang="ru-RU" sz="2000" dirty="0" smtClean="0"/>
              <a:t>Г). Гермес.</a:t>
            </a:r>
          </a:p>
          <a:p>
            <a:r>
              <a:rPr lang="ru-RU" sz="2000" dirty="0" smtClean="0"/>
              <a:t>			4.  Бог огня и кузнечного  ремесла.</a:t>
            </a:r>
          </a:p>
          <a:p>
            <a:r>
              <a:rPr lang="ru-RU" sz="2000" dirty="0" smtClean="0"/>
              <a:t>Д). </a:t>
            </a:r>
            <a:r>
              <a:rPr lang="ru-RU" sz="2000" dirty="0" err="1" smtClean="0"/>
              <a:t>Гестия</a:t>
            </a:r>
            <a:r>
              <a:rPr lang="ru-RU" sz="2000" dirty="0" smtClean="0"/>
              <a:t>		5. Богиня  домашнего очага.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		6. Боги любви и красоты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1556792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24744"/>
            <a:ext cx="66967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Кто  мог сказать  данные слова:</a:t>
            </a:r>
            <a:r>
              <a:rPr lang="ru-RU" sz="3600" dirty="0" smtClean="0"/>
              <a:t> </a:t>
            </a:r>
          </a:p>
          <a:p>
            <a:r>
              <a:rPr lang="ru-RU" sz="3200" dirty="0" smtClean="0"/>
              <a:t>« Мой незабвенный брат всегда был</a:t>
            </a:r>
          </a:p>
          <a:p>
            <a:r>
              <a:rPr lang="ru-RU" sz="3200" dirty="0" smtClean="0"/>
              <a:t>для меня примером .Пусть будут  прокляты его убийцы!... Прошлой ночью брат явился ко мне во сне: « Что же ты медлишь? – воскликнул он.- Иного пути нет. Нам  суждена обоим одна и та же жизнь и смерть в борьбе за</a:t>
            </a:r>
          </a:p>
          <a:p>
            <a:r>
              <a:rPr lang="ru-RU" sz="3200" dirty="0" smtClean="0"/>
              <a:t>благо народа»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5" y="1196752"/>
            <a:ext cx="69127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Сколько лет  прожил историк Тит </a:t>
            </a:r>
            <a:r>
              <a:rPr lang="ru-RU" sz="4000" dirty="0" err="1" smtClean="0">
                <a:solidFill>
                  <a:srgbClr val="C00000"/>
                </a:solidFill>
              </a:rPr>
              <a:t>Ливий</a:t>
            </a:r>
            <a:r>
              <a:rPr lang="ru-RU" sz="4000" dirty="0" smtClean="0">
                <a:solidFill>
                  <a:srgbClr val="C00000"/>
                </a:solidFill>
              </a:rPr>
              <a:t>?</a:t>
            </a:r>
          </a:p>
          <a:p>
            <a:endParaRPr lang="ru-RU" sz="4000" dirty="0" smtClean="0"/>
          </a:p>
          <a:p>
            <a:r>
              <a:rPr lang="ru-RU" sz="4000" dirty="0" smtClean="0"/>
              <a:t>Тит </a:t>
            </a:r>
            <a:r>
              <a:rPr lang="ru-RU" sz="4000" dirty="0" err="1" smtClean="0"/>
              <a:t>Ливий</a:t>
            </a:r>
            <a:r>
              <a:rPr lang="ru-RU" sz="4000" dirty="0" smtClean="0"/>
              <a:t>  родился в 59 г. до н.э., а умер в 17г. н.э.</a:t>
            </a:r>
            <a:endParaRPr lang="ru-RU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412776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По какому принципу образован ряд:</a:t>
            </a:r>
          </a:p>
          <a:p>
            <a:endParaRPr lang="ru-RU" sz="4000" dirty="0" smtClean="0"/>
          </a:p>
          <a:p>
            <a:r>
              <a:rPr lang="ru-RU" sz="4000" dirty="0" smtClean="0"/>
              <a:t>Помпей, Цезарь, Красс</a:t>
            </a:r>
            <a:endParaRPr lang="ru-RU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9" y="1484784"/>
            <a:ext cx="669674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В каких случаях  сегодня употребляются  данные крылатые выражения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/>
              <a:t>Богат как  Крез.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И ты, Брут.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Ахиллесова пята.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Гуси Рим спасли.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Горе побежденным.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Пиррова победа.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Перейти Рубикон.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Троянский конь.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Нить Ариадны.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48680"/>
            <a:ext cx="64087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Продолжи предложение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Век-</a:t>
            </a:r>
          </a:p>
          <a:p>
            <a:pPr marL="342900" indent="-342900">
              <a:buAutoNum type="arabicPeriod"/>
            </a:pPr>
            <a:r>
              <a:rPr lang="ru-RU" dirty="0" smtClean="0"/>
              <a:t>Знать-</a:t>
            </a:r>
          </a:p>
          <a:p>
            <a:pPr marL="342900" indent="-342900">
              <a:buAutoNum type="arabicPeriod"/>
            </a:pPr>
            <a:r>
              <a:rPr lang="ru-RU" dirty="0" smtClean="0"/>
              <a:t>Идол-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История-.</a:t>
            </a:r>
          </a:p>
          <a:p>
            <a:pPr marL="342900" indent="-342900">
              <a:buAutoNum type="arabicPeriod"/>
            </a:pPr>
            <a:r>
              <a:rPr lang="ru-RU" dirty="0" smtClean="0"/>
              <a:t>. Религия-</a:t>
            </a:r>
          </a:p>
          <a:p>
            <a:pPr marL="342900" indent="-342900">
              <a:buAutoNum type="arabicPeriod"/>
            </a:pPr>
            <a:r>
              <a:rPr lang="ru-RU" dirty="0" smtClean="0"/>
              <a:t>Храм-</a:t>
            </a:r>
          </a:p>
          <a:p>
            <a:pPr marL="342900" indent="-342900">
              <a:buAutoNum type="arabicPeriod"/>
            </a:pPr>
            <a:r>
              <a:rPr lang="ru-RU" dirty="0" smtClean="0"/>
              <a:t>Держава-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Завет-</a:t>
            </a:r>
          </a:p>
          <a:p>
            <a:pPr marL="342900" indent="-342900">
              <a:buAutoNum type="arabicPeriod"/>
            </a:pPr>
            <a:r>
              <a:rPr lang="ru-RU" dirty="0" smtClean="0"/>
              <a:t>Касты-</a:t>
            </a:r>
          </a:p>
          <a:p>
            <a:pPr marL="342900" indent="-342900">
              <a:buAutoNum type="arabicPeriod"/>
            </a:pPr>
            <a:r>
              <a:rPr lang="ru-RU" dirty="0" smtClean="0"/>
              <a:t>Илоты-</a:t>
            </a:r>
          </a:p>
          <a:p>
            <a:pPr marL="342900" indent="-342900">
              <a:buAutoNum type="arabicPeriod"/>
            </a:pPr>
            <a:r>
              <a:rPr lang="ru-RU" dirty="0" smtClean="0"/>
              <a:t>Демос-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Полис-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Оратор-</a:t>
            </a:r>
          </a:p>
          <a:p>
            <a:pPr marL="342900" indent="-342900">
              <a:buAutoNum type="arabicPeriod"/>
            </a:pPr>
            <a:r>
              <a:rPr lang="ru-RU" dirty="0" smtClean="0"/>
              <a:t>Диктатор-</a:t>
            </a:r>
          </a:p>
          <a:p>
            <a:pPr marL="342900" indent="-342900">
              <a:buAutoNum type="arabicPeriod"/>
            </a:pPr>
            <a:r>
              <a:rPr lang="ru-RU" dirty="0" smtClean="0"/>
              <a:t>Плебеи-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764705"/>
            <a:ext cx="59766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Цель урока</a:t>
            </a:r>
            <a:r>
              <a:rPr lang="ru-RU" sz="2800" dirty="0" smtClean="0"/>
              <a:t>: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Проверить знаний учащихся.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Способствовать активизации мыслительной деятельности учащихся</a:t>
            </a:r>
          </a:p>
          <a:p>
            <a:pPr marL="342900" indent="-342900"/>
            <a:r>
              <a:rPr lang="ru-RU" sz="2800" dirty="0" smtClean="0"/>
              <a:t>3. Уметь выявлять общее и разное в истории древнего мира.</a:t>
            </a:r>
          </a:p>
          <a:p>
            <a:pPr marL="342900" indent="-342900"/>
            <a:r>
              <a:rPr lang="ru-RU" sz="2800" dirty="0" smtClean="0"/>
              <a:t>4. Раскрывать основные понятия. </a:t>
            </a:r>
          </a:p>
          <a:p>
            <a:pPr marL="342900" indent="-342900"/>
            <a:r>
              <a:rPr lang="ru-RU" sz="2800" dirty="0" smtClean="0"/>
              <a:t>5. Уметь ориентироваться  в хронологической последовательности.</a:t>
            </a:r>
          </a:p>
          <a:p>
            <a:pPr marL="342900" indent="-342900">
              <a:buAutoNum type="arabicPeriod"/>
            </a:pP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5" y="1052736"/>
            <a:ext cx="77048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Ответы:</a:t>
            </a:r>
          </a:p>
          <a:p>
            <a:r>
              <a:rPr lang="ru-RU" dirty="0" smtClean="0"/>
              <a:t>2-( патриархат)</a:t>
            </a:r>
          </a:p>
          <a:p>
            <a:r>
              <a:rPr lang="ru-RU" dirty="0" smtClean="0"/>
              <a:t>3-( 3)</a:t>
            </a:r>
          </a:p>
          <a:p>
            <a:r>
              <a:rPr lang="ru-RU" dirty="0" smtClean="0"/>
              <a:t>4.( 3-верховный жрец и  4-главнокомандующий).</a:t>
            </a:r>
          </a:p>
          <a:p>
            <a:r>
              <a:rPr lang="ru-RU" dirty="0" smtClean="0"/>
              <a:t>5.-(.Крит- остров, со всех сторон омывался водой и добраться до него незаметно было нелегко. </a:t>
            </a:r>
          </a:p>
          <a:p>
            <a:r>
              <a:rPr lang="ru-RU" dirty="0" smtClean="0"/>
              <a:t>На острове было одно государство и защищаться было не от кого).</a:t>
            </a:r>
          </a:p>
          <a:p>
            <a:r>
              <a:rPr lang="ru-RU" dirty="0" smtClean="0"/>
              <a:t>6.(1-а,2-а, 3-а.4-а).</a:t>
            </a:r>
          </a:p>
          <a:p>
            <a:r>
              <a:rPr lang="ru-RU" dirty="0" smtClean="0"/>
              <a:t>7. –( </a:t>
            </a:r>
            <a:r>
              <a:rPr lang="ru-RU" dirty="0" err="1" smtClean="0"/>
              <a:t>Двуречье</a:t>
            </a:r>
            <a:r>
              <a:rPr lang="ru-RU" dirty="0" smtClean="0"/>
              <a:t>. </a:t>
            </a:r>
            <a:r>
              <a:rPr lang="ru-RU" dirty="0" err="1" smtClean="0"/>
              <a:t>Мессопотамия</a:t>
            </a:r>
            <a:r>
              <a:rPr lang="ru-RU" dirty="0" smtClean="0"/>
              <a:t>).</a:t>
            </a:r>
          </a:p>
          <a:p>
            <a:pPr marL="342900" indent="-342900">
              <a:buAutoNum type="arabicPeriod" startAt="8"/>
            </a:pPr>
            <a:r>
              <a:rPr lang="ru-RU" dirty="0" smtClean="0"/>
              <a:t>(</a:t>
            </a:r>
            <a:r>
              <a:rPr lang="ru-RU" dirty="0" err="1" smtClean="0"/>
              <a:t>Цинь</a:t>
            </a:r>
            <a:r>
              <a:rPr lang="ru-RU" dirty="0" smtClean="0"/>
              <a:t> </a:t>
            </a:r>
            <a:r>
              <a:rPr lang="ru-RU" dirty="0" err="1" smtClean="0"/>
              <a:t>Ши</a:t>
            </a:r>
            <a:r>
              <a:rPr lang="ru-RU" dirty="0" smtClean="0"/>
              <a:t> </a:t>
            </a:r>
            <a:r>
              <a:rPr lang="ru-RU" dirty="0" err="1" smtClean="0"/>
              <a:t>Хуан,иероглифы</a:t>
            </a:r>
            <a:r>
              <a:rPr lang="ru-RU" dirty="0" smtClean="0"/>
              <a:t>. </a:t>
            </a:r>
            <a:r>
              <a:rPr lang="ru-RU" dirty="0" err="1" smtClean="0"/>
              <a:t>гунны,бамбуковые</a:t>
            </a:r>
            <a:r>
              <a:rPr lang="ru-RU" dirty="0" smtClean="0"/>
              <a:t> дощечки, Сын неба).</a:t>
            </a:r>
          </a:p>
          <a:p>
            <a:pPr marL="342900" indent="-342900">
              <a:buAutoNum type="arabicPeriod" startAt="8"/>
            </a:pPr>
            <a:r>
              <a:rPr lang="ru-RU" dirty="0" smtClean="0"/>
              <a:t>-(сахар, шахматы, отшельник. Гималаи, </a:t>
            </a:r>
            <a:r>
              <a:rPr lang="ru-RU" dirty="0" err="1" smtClean="0"/>
              <a:t>тросник</a:t>
            </a:r>
            <a:r>
              <a:rPr lang="ru-RU" dirty="0" smtClean="0"/>
              <a:t>).</a:t>
            </a:r>
          </a:p>
          <a:p>
            <a:pPr marL="342900" indent="-342900">
              <a:buAutoNum type="arabicPeriod" startAt="8"/>
            </a:pPr>
            <a:r>
              <a:rPr lang="ru-RU" dirty="0" smtClean="0"/>
              <a:t>-(Осирис, Пенелопа, копье, клинопись, Крез).</a:t>
            </a:r>
          </a:p>
          <a:p>
            <a:pPr marL="342900" indent="-342900"/>
            <a:r>
              <a:rPr lang="ru-RU" dirty="0" smtClean="0"/>
              <a:t>11.-(4,1.3,2).</a:t>
            </a:r>
          </a:p>
          <a:p>
            <a:pPr marL="342900" indent="-342900"/>
            <a:r>
              <a:rPr lang="ru-RU" dirty="0" smtClean="0"/>
              <a:t>12.-(2, 4, 1, 5, 3, 6).</a:t>
            </a:r>
          </a:p>
          <a:p>
            <a:pPr marL="342900" indent="-342900"/>
            <a:r>
              <a:rPr lang="ru-RU" dirty="0" smtClean="0"/>
              <a:t>13.-(А-2, Б-1, В-4, Г-3, Д-5).</a:t>
            </a:r>
          </a:p>
          <a:p>
            <a:pPr marL="342900" indent="-342900"/>
            <a:r>
              <a:rPr lang="ru-RU" dirty="0" smtClean="0"/>
              <a:t>14. Гай </a:t>
            </a:r>
            <a:r>
              <a:rPr lang="ru-RU" dirty="0" err="1" smtClean="0"/>
              <a:t>Гракх</a:t>
            </a:r>
            <a:r>
              <a:rPr lang="ru-RU" dirty="0" smtClean="0"/>
              <a:t>.</a:t>
            </a:r>
          </a:p>
          <a:p>
            <a:pPr marL="342900" indent="-342900"/>
            <a:r>
              <a:rPr lang="ru-RU" dirty="0" smtClean="0"/>
              <a:t>15.-(58 лет).</a:t>
            </a:r>
          </a:p>
          <a:p>
            <a:pPr marL="342900" indent="-342900"/>
            <a:r>
              <a:rPr lang="ru-RU" dirty="0" smtClean="0"/>
              <a:t>16.-(Участники борьбы за власть в период гражданских воин 49-30г до н.э).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 startAt="8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268760"/>
            <a:ext cx="7042954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Выбери неправильный ответ.</a:t>
            </a:r>
          </a:p>
          <a:p>
            <a:endParaRPr lang="ru-RU" sz="4000" dirty="0" smtClean="0"/>
          </a:p>
          <a:p>
            <a:pPr marL="342900" indent="-342900">
              <a:buAutoNum type="arabicPeriod"/>
            </a:pPr>
            <a:r>
              <a:rPr lang="ru-RU" sz="4000" dirty="0" smtClean="0"/>
              <a:t>Палеолит.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Мезолит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Патриархат.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Неолит.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628800"/>
            <a:ext cx="56871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Что появилось раньше?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Земледелие.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Скотоводство.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Примерно одинаково.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340768"/>
            <a:ext cx="7128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Фараон в Древнем Египте был одновременно:</a:t>
            </a:r>
          </a:p>
          <a:p>
            <a:r>
              <a:rPr lang="ru-RU" sz="4000" dirty="0" smtClean="0"/>
              <a:t>1. Верховным правителем.</a:t>
            </a:r>
          </a:p>
          <a:p>
            <a:r>
              <a:rPr lang="ru-RU" sz="4000" dirty="0" smtClean="0"/>
              <a:t>2. Верховным судьей.</a:t>
            </a:r>
          </a:p>
          <a:p>
            <a:r>
              <a:rPr lang="ru-RU" sz="4000" dirty="0" smtClean="0"/>
              <a:t>3. …………………………………………</a:t>
            </a:r>
          </a:p>
          <a:p>
            <a:r>
              <a:rPr lang="ru-RU" sz="4000" dirty="0" smtClean="0"/>
              <a:t>4………………………………………….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24744"/>
            <a:ext cx="66247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Какими двумя причинами можно объяснить, что </a:t>
            </a:r>
          </a:p>
          <a:p>
            <a:r>
              <a:rPr lang="ru-RU" sz="4000" dirty="0" smtClean="0"/>
              <a:t>города Древнего Крита не имели крепостных стен?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68760"/>
            <a:ext cx="7360605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	Двухвариантные тесты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sz="2000" dirty="0" smtClean="0"/>
              <a:t>1.Израиль достиг своего расцвета в 10 веке:</a:t>
            </a:r>
          </a:p>
          <a:p>
            <a:r>
              <a:rPr lang="ru-RU" sz="2000" dirty="0" smtClean="0"/>
              <a:t>А). ДА.                  			Б). Нет</a:t>
            </a:r>
          </a:p>
          <a:p>
            <a:endParaRPr lang="ru-RU" sz="2000" dirty="0"/>
          </a:p>
          <a:p>
            <a:r>
              <a:rPr lang="ru-RU" sz="2000" dirty="0" smtClean="0"/>
              <a:t>2.Евреи были первым народом, пришедшим к единобожию:</a:t>
            </a:r>
          </a:p>
          <a:p>
            <a:r>
              <a:rPr lang="ru-RU" sz="2000" dirty="0" smtClean="0"/>
              <a:t>А), ДА.				Б), Нет.</a:t>
            </a:r>
          </a:p>
          <a:p>
            <a:endParaRPr lang="ru-RU" sz="2000" dirty="0"/>
          </a:p>
          <a:p>
            <a:r>
              <a:rPr lang="ru-RU" sz="2000" dirty="0" smtClean="0"/>
              <a:t>3. Завет-это договор между богом и людьми:</a:t>
            </a:r>
          </a:p>
          <a:p>
            <a:endParaRPr lang="ru-RU" sz="2000" dirty="0"/>
          </a:p>
          <a:p>
            <a:r>
              <a:rPr lang="ru-RU" sz="2000" dirty="0" smtClean="0"/>
              <a:t>А). ДА.				Б), Нет.</a:t>
            </a:r>
          </a:p>
          <a:p>
            <a:endParaRPr lang="ru-RU" sz="2000" dirty="0"/>
          </a:p>
          <a:p>
            <a:r>
              <a:rPr lang="ru-RU" sz="2000" dirty="0" smtClean="0"/>
              <a:t>4. </a:t>
            </a:r>
            <a:r>
              <a:rPr lang="ru-RU" sz="2000" dirty="0" err="1" smtClean="0"/>
              <a:t>Синай</a:t>
            </a:r>
            <a:r>
              <a:rPr lang="ru-RU" sz="2000" dirty="0" smtClean="0"/>
              <a:t>- это гора, на которой Бог вручил Моисею </a:t>
            </a:r>
            <a:r>
              <a:rPr lang="ru-RU" sz="2000" dirty="0" err="1" smtClean="0"/>
              <a:t>стрижали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 smtClean="0"/>
              <a:t>А). Да.				Б). Нет.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340768"/>
            <a:ext cx="64807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Вставьте вместо пропусков</a:t>
            </a:r>
            <a:r>
              <a:rPr lang="ru-RU" sz="4000" dirty="0" smtClean="0"/>
              <a:t>.</a:t>
            </a:r>
          </a:p>
          <a:p>
            <a:endParaRPr lang="ru-RU" sz="4000" dirty="0" smtClean="0"/>
          </a:p>
          <a:p>
            <a:r>
              <a:rPr lang="ru-RU" sz="4000" dirty="0" smtClean="0"/>
              <a:t>Территорию в Передней Азии, расположенную между течениями двух </a:t>
            </a:r>
            <a:r>
              <a:rPr lang="ru-RU" sz="4000" dirty="0" smtClean="0"/>
              <a:t>рек,  </a:t>
            </a:r>
            <a:r>
              <a:rPr lang="ru-RU" sz="4000" dirty="0" smtClean="0"/>
              <a:t>называли………, греки именовали ее….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196752"/>
            <a:ext cx="727280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	Работа на скорость</a:t>
            </a:r>
          </a:p>
          <a:p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1. Первый властитель объединенного Китая….</a:t>
            </a:r>
          </a:p>
          <a:p>
            <a:r>
              <a:rPr lang="ru-RU" sz="3200" dirty="0" smtClean="0"/>
              <a:t>2. Письменность Китая называлась ….</a:t>
            </a:r>
          </a:p>
          <a:p>
            <a:r>
              <a:rPr lang="ru-RU" sz="3200" dirty="0" smtClean="0"/>
              <a:t>3. Великая Китайская стена должна была защищать Китай от врагов…</a:t>
            </a:r>
          </a:p>
          <a:p>
            <a:r>
              <a:rPr lang="ru-RU" sz="3200" dirty="0" smtClean="0"/>
              <a:t>4. Китайцы писали на …</a:t>
            </a:r>
          </a:p>
          <a:p>
            <a:r>
              <a:rPr lang="ru-RU" sz="3200" dirty="0" smtClean="0"/>
              <a:t>5. Императора в Китая  называли « Сыном….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593</Words>
  <Application>Microsoft Office PowerPoint</Application>
  <PresentationFormat>Экран (4:3)</PresentationFormat>
  <Paragraphs>174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33</cp:revision>
  <dcterms:created xsi:type="dcterms:W3CDTF">2013-06-26T20:41:11Z</dcterms:created>
  <dcterms:modified xsi:type="dcterms:W3CDTF">2013-06-28T17:03:10Z</dcterms:modified>
</cp:coreProperties>
</file>