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b="1" cap="all" dirty="0" smtClean="0"/>
              <a:t>ИСТОРИЯ КУНСТКАМЕРЫ</a:t>
            </a:r>
            <a:br>
              <a:rPr lang="ru-RU" b="1" cap="all" dirty="0" smtClean="0"/>
            </a:br>
            <a:endParaRPr lang="ru-RU" dirty="0"/>
          </a:p>
        </p:txBody>
      </p:sp>
      <p:pic>
        <p:nvPicPr>
          <p:cNvPr id="6" name="Содержимое 5" descr="кунс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758156"/>
            <a:ext cx="5619750" cy="4210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Готторпский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глобус – дипломатический подарок царю Петру I от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Голштинского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герцога Карла Фридриха в ходе Северной войны. Был привезен в Санкт-Петербург в 1717 г.  и в 1726 г. установлен на третьем этаже здания Кунсткамеры Академии наук.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Диаметр глобуса составляет 3,1 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готорпск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357430"/>
            <a:ext cx="5857916" cy="3786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2288" y="3500438"/>
            <a:ext cx="5486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Кунсткамера в Санкт-Петербурге открыта в 1714 г.</a:t>
            </a:r>
            <a:r>
              <a:rPr lang="ru-RU" b="0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указу Петра 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указ петра 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375" b="5375"/>
          <a:stretch>
            <a:fillRect/>
          </a:stretch>
        </p:blipFill>
        <p:spPr>
          <a:xfrm>
            <a:off x="1792288" y="612775"/>
            <a:ext cx="5486400" cy="27447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857356" y="4071942"/>
            <a:ext cx="5486400" cy="228601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первый общедоступный музей России и один из старейших этнографических музеев мира (музей этнографии и антропологии).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Кунсткамера — первый российский музей для «поучения и знания о живой и мертвой природе, об искусстве человеческих рук», учреждение, с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которого началось музейное дело в России.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85725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Однажды, согласно легенде, прогуливаясь по Васильевскому острову Пётр I наткнулся на две необычные сосны.</a:t>
            </a:r>
            <a:r>
              <a:rPr lang="ru-RU" b="1" dirty="0" smtClean="0"/>
              <a:t> </a:t>
            </a:r>
            <a:endParaRPr lang="ru-RU" b="1" dirty="0"/>
          </a:p>
        </p:txBody>
      </p:sp>
      <p:pic>
        <p:nvPicPr>
          <p:cNvPr id="5" name="Содержимое 4" descr="сосн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7557" y="1600200"/>
            <a:ext cx="3117886" cy="4525963"/>
          </a:xfrm>
        </p:spPr>
      </p:pic>
      <p:pic>
        <p:nvPicPr>
          <p:cNvPr id="9" name="Содержимое 8" descr="кунсткамера фот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00406" y="1600200"/>
            <a:ext cx="293418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21457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Пётр I во время «великого посольства» в 1697—1698 годах осматривал крупные преуспевающие города Голландии и Англии. Увидел и заморские кабинеты «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кунштов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то есть редкостей, чудес. На страницах дневника, который приказал вести Пётр, часто мелькает восклицание «зело дивно!». Петра очень заинтересовали подобные новшества и царь, не скупясь, закупал целые коллекции и отдельные вещи: книги, приборы, инструменты, оружие, природные редкости. Эти предметы и легли в основу «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государего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Кабинета», а потом и Петровской Кунсткамеры.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путешествия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2367756"/>
            <a:ext cx="5619750" cy="2990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в 1719 году,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некоторые коллекции кунсткамеры, были показаны публике. 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1727 году, кунсткамера переместилась в новое место. Здание было построено по приказы Петра I, и посещение этого музея в то время было бесплатным. 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сеще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Большая часть анатомического собрания принадлежала Фредерику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Рюйшу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профессору ботаники и анатомии. Он изготовил уникальную коллекцию по анатомии и эмбриологии.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имбрион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Стремясь к тому, чтобы редкостей в музее становилось все больше, Петр издал специальный указ, в котором говорилось: «Если кто найдет в земле или на воде какие старые вещи, а именно: каменья необыкновенные, кости человеческие или скотские, рыбьи или птичьи, не такие, как у нас ныне есть… да зело велики или малы перед обыкновенными, также старые надписи на каменьях, железе или меди…». Со всей России в музей стали поступать новые экспонаты, в те, кто бывал за границей, должны были привозить диковинные предметы оттуда.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ужа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357430"/>
            <a:ext cx="5929354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1747 году, здание кунсткамеры охватил пожар, и большая часть коллекций сгорела.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жар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6859" y="1600200"/>
            <a:ext cx="569028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Кунсткамеру восстановили только к 1766 году. На основе коллекций Кунсткамеры в 1836 году было создано ещё несколько академических музеев (зоологический, ботанический, этнографический и др.). В 1947–1949 годах был восстановлен верхний ярус башни, в ней установили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Готторпский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глобус. В 1949 году в здании Кунсткамеры открылся музей М.В. Ломоносова.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глобу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01006"/>
            <a:ext cx="7000923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370</Words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ИСТОРИЯ КУНСТКАМЕРЫ </vt:lpstr>
      <vt:lpstr>Кунсткамера в Санкт-Петербурге открыта в 1714 г. по указу Петра I.</vt:lpstr>
      <vt:lpstr>  Однажды, согласно легенде, прогуливаясь по Васильевскому острову Пётр I наткнулся на две необычные сосны. </vt:lpstr>
      <vt:lpstr>Пётр I во время «великого посольства» в 1697—1698 годах осматривал крупные преуспевающие города Голландии и Англии. Увидел и заморские кабинеты «кунштов», то есть редкостей, чудес. На страницах дневника, который приказал вести Пётр, часто мелькает восклицание «зело дивно!». Петра очень заинтересовали подобные новшества и царь, не скупясь, закупал целые коллекции и отдельные вещи: книги, приборы, инструменты, оружие, природные редкости. Эти предметы и легли в основу «государего Кабинета», а потом и Петровской Кунсткамеры.</vt:lpstr>
      <vt:lpstr>Только в 1719 году,  некоторые коллекции кунсткамеры, были показаны публике.  В 1727 году, кунсткамера переместилась в новое место. Здание было построено по приказы Петра I, и посещение этого музея в то время было бесплатным. </vt:lpstr>
      <vt:lpstr>Большая часть анатомического собрания принадлежала Фредерику Рюйшу, профессору ботаники и анатомии. Он изготовил уникальную коллекцию по анатомии и эмбриологии.</vt:lpstr>
      <vt:lpstr>Стремясь к тому, чтобы редкостей в музее становилось все больше, Петр издал специальный указ, в котором говорилось: «Если кто найдет в земле или на воде какие старые вещи, а именно: каменья необыкновенные, кости человеческие или скотские, рыбьи или птичьи, не такие, как у нас ныне есть… да зело велики или малы перед обыкновенными, также старые надписи на каменьях, железе или меди…». Со всей России в музей стали поступать новые экспонаты, в те, кто бывал за границей, должны были привозить диковинные предметы оттуда.</vt:lpstr>
      <vt:lpstr>В 1747 году, здание кунсткамеры охватил пожар, и большая часть коллекций сгорела.</vt:lpstr>
      <vt:lpstr>Кунсткамеру восстановили только к 1766 году. На основе коллекций Кунсткамеры в 1836 году было создано ещё несколько академических музеев (зоологический, ботанический, этнографический и др.). В 1947–1949 годах был восстановлен верхний ярус башни, в ней установили Готторпский глобус. В 1949 году в здании Кунсткамеры открылся музей М.В. Ломоносова.  </vt:lpstr>
      <vt:lpstr>Готторпский глобус – дипломатический подарок царю Петру I от Голштинского герцога Карла Фридриха в ходе Северной войны. Был привезен в Санкт-Петербург в 1717 г.  и в 1726 г. установлен на третьем этаже здания Кунсткамеры Академии наук.   Диаметр глобуса составляет 3,1 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КУНСТКАМЕРЫ </dc:title>
  <dc:creator>user</dc:creator>
  <cp:lastModifiedBy>катя</cp:lastModifiedBy>
  <cp:revision>20</cp:revision>
  <dcterms:created xsi:type="dcterms:W3CDTF">2013-09-30T14:51:04Z</dcterms:created>
  <dcterms:modified xsi:type="dcterms:W3CDTF">2014-01-09T17:46:00Z</dcterms:modified>
</cp:coreProperties>
</file>