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287" r:id="rId5"/>
    <p:sldId id="262" r:id="rId6"/>
    <p:sldId id="291" r:id="rId7"/>
    <p:sldId id="289" r:id="rId8"/>
    <p:sldId id="290" r:id="rId9"/>
    <p:sldId id="263" r:id="rId10"/>
    <p:sldId id="264" r:id="rId11"/>
    <p:sldId id="292" r:id="rId12"/>
    <p:sldId id="293" r:id="rId13"/>
    <p:sldId id="265" r:id="rId14"/>
    <p:sldId id="281" r:id="rId15"/>
    <p:sldId id="266" r:id="rId16"/>
    <p:sldId id="267" r:id="rId17"/>
    <p:sldId id="268" r:id="rId18"/>
    <p:sldId id="286" r:id="rId19"/>
    <p:sldId id="269" r:id="rId20"/>
    <p:sldId id="271" r:id="rId21"/>
    <p:sldId id="285" r:id="rId22"/>
    <p:sldId id="296" r:id="rId23"/>
    <p:sldId id="294" r:id="rId24"/>
    <p:sldId id="295" r:id="rId25"/>
    <p:sldId id="27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4E435-6141-4ACD-B8FA-3269C7ACD12D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64FA68-536F-40D6-94DC-D93956137446}">
      <dgm:prSet phldrT="[Текст]" custT="1"/>
      <dgm:spPr/>
      <dgm:t>
        <a:bodyPr/>
        <a:lstStyle/>
        <a:p>
          <a:r>
            <a:rPr lang="ru-RU" sz="2000" dirty="0" smtClean="0"/>
            <a:t>Климат </a:t>
          </a:r>
          <a:endParaRPr lang="ru-RU" sz="2000" dirty="0"/>
        </a:p>
      </dgm:t>
    </dgm:pt>
    <dgm:pt modelId="{BEE64268-E998-45E9-B9CA-BB34E7C81B25}" type="parTrans" cxnId="{149D2F0B-7684-4869-BE4D-DBC5A7A5761C}">
      <dgm:prSet/>
      <dgm:spPr/>
      <dgm:t>
        <a:bodyPr/>
        <a:lstStyle/>
        <a:p>
          <a:endParaRPr lang="ru-RU"/>
        </a:p>
      </dgm:t>
    </dgm:pt>
    <dgm:pt modelId="{45122994-05DB-4915-B049-8ED02C311B4B}" type="sibTrans" cxnId="{149D2F0B-7684-4869-BE4D-DBC5A7A5761C}">
      <dgm:prSet/>
      <dgm:spPr/>
      <dgm:t>
        <a:bodyPr/>
        <a:lstStyle/>
        <a:p>
          <a:endParaRPr lang="ru-RU"/>
        </a:p>
      </dgm:t>
    </dgm:pt>
    <dgm:pt modelId="{6691A991-95F1-426B-8E89-5DAAFF096499}">
      <dgm:prSet phldrT="[Текст]" custT="1"/>
      <dgm:spPr/>
      <dgm:t>
        <a:bodyPr/>
        <a:lstStyle/>
        <a:p>
          <a:r>
            <a:rPr lang="ru-RU" sz="3300" dirty="0" err="1" smtClean="0"/>
            <a:t>К</a:t>
          </a:r>
          <a:r>
            <a:rPr lang="ru-RU" sz="2000" dirty="0" err="1" smtClean="0"/>
            <a:t>увл</a:t>
          </a:r>
          <a:r>
            <a:rPr lang="ru-RU" sz="2000" dirty="0" smtClean="0"/>
            <a:t>. </a:t>
          </a:r>
          <a:r>
            <a:rPr lang="en-US" sz="2000" dirty="0" smtClean="0"/>
            <a:t>&gt; 1</a:t>
          </a:r>
          <a:r>
            <a:rPr lang="ru-RU" sz="2000" dirty="0" smtClean="0"/>
            <a:t> </a:t>
          </a:r>
          <a:endParaRPr lang="ru-RU" sz="2000" dirty="0"/>
        </a:p>
      </dgm:t>
    </dgm:pt>
    <dgm:pt modelId="{9D7290A2-DDEB-4FC9-9D7D-29E365D5A5F4}" type="parTrans" cxnId="{66A9D5F0-9F69-4485-B22A-A031B4387C8E}">
      <dgm:prSet/>
      <dgm:spPr/>
      <dgm:t>
        <a:bodyPr/>
        <a:lstStyle/>
        <a:p>
          <a:endParaRPr lang="ru-RU"/>
        </a:p>
      </dgm:t>
    </dgm:pt>
    <dgm:pt modelId="{0DE6ACAC-64AF-43CB-92A7-D3568C958504}" type="sibTrans" cxnId="{66A9D5F0-9F69-4485-B22A-A031B4387C8E}">
      <dgm:prSet/>
      <dgm:spPr/>
      <dgm:t>
        <a:bodyPr/>
        <a:lstStyle/>
        <a:p>
          <a:endParaRPr lang="ru-RU"/>
        </a:p>
      </dgm:t>
    </dgm:pt>
    <dgm:pt modelId="{9B842260-4E87-4DA0-BA5C-EAB3798DC160}">
      <dgm:prSet phldrT="[Текст]" custT="1"/>
      <dgm:spPr/>
      <dgm:t>
        <a:bodyPr/>
        <a:lstStyle/>
        <a:p>
          <a:r>
            <a:rPr lang="ru-RU" sz="2000" dirty="0" smtClean="0"/>
            <a:t>Геологическое строение</a:t>
          </a:r>
          <a:r>
            <a:rPr lang="ru-RU" sz="3200" dirty="0" smtClean="0"/>
            <a:t>.</a:t>
          </a:r>
          <a:endParaRPr lang="ru-RU" sz="3200" dirty="0"/>
        </a:p>
      </dgm:t>
    </dgm:pt>
    <dgm:pt modelId="{5EA6F3B1-EBD8-4318-84E2-D57173457954}" type="parTrans" cxnId="{EAEE45F4-DC03-4EDF-A388-AAB4A34A1BED}">
      <dgm:prSet/>
      <dgm:spPr/>
      <dgm:t>
        <a:bodyPr/>
        <a:lstStyle/>
        <a:p>
          <a:endParaRPr lang="ru-RU"/>
        </a:p>
      </dgm:t>
    </dgm:pt>
    <dgm:pt modelId="{0F5D2909-895B-49A9-81AB-D1C4346D942E}" type="sibTrans" cxnId="{EAEE45F4-DC03-4EDF-A388-AAB4A34A1BED}">
      <dgm:prSet/>
      <dgm:spPr/>
      <dgm:t>
        <a:bodyPr/>
        <a:lstStyle/>
        <a:p>
          <a:endParaRPr lang="ru-RU"/>
        </a:p>
      </dgm:t>
    </dgm:pt>
    <dgm:pt modelId="{81DD6692-2776-4AA9-9C3D-60D0F247D869}">
      <dgm:prSet phldrT="[Текст]"/>
      <dgm:spPr/>
      <dgm:t>
        <a:bodyPr/>
        <a:lstStyle/>
        <a:p>
          <a:r>
            <a:rPr lang="ru-RU" sz="1700" dirty="0" smtClean="0"/>
            <a:t>(разломы, котловины)</a:t>
          </a:r>
          <a:endParaRPr lang="ru-RU" sz="1700" dirty="0"/>
        </a:p>
      </dgm:t>
    </dgm:pt>
    <dgm:pt modelId="{23DF929E-5A22-4860-988A-BE1430CD9A7B}" type="parTrans" cxnId="{A5264047-56E5-4B2B-8F6B-DAF12781282C}">
      <dgm:prSet/>
      <dgm:spPr/>
      <dgm:t>
        <a:bodyPr/>
        <a:lstStyle/>
        <a:p>
          <a:endParaRPr lang="ru-RU"/>
        </a:p>
      </dgm:t>
    </dgm:pt>
    <dgm:pt modelId="{5C68921A-16B4-4ECA-9178-46B178766F7A}" type="sibTrans" cxnId="{A5264047-56E5-4B2B-8F6B-DAF12781282C}">
      <dgm:prSet/>
      <dgm:spPr/>
      <dgm:t>
        <a:bodyPr/>
        <a:lstStyle/>
        <a:p>
          <a:endParaRPr lang="ru-RU"/>
        </a:p>
      </dgm:t>
    </dgm:pt>
    <dgm:pt modelId="{ED954DF7-0898-458A-B8B1-C3FB2941C98E}">
      <dgm:prSet phldrT="[Текст]" custT="1"/>
      <dgm:spPr/>
      <dgm:t>
        <a:bodyPr/>
        <a:lstStyle/>
        <a:p>
          <a:r>
            <a:rPr lang="ru-RU" sz="2000" dirty="0" smtClean="0"/>
            <a:t>Близость грунтовых вод.</a:t>
          </a:r>
          <a:endParaRPr lang="ru-RU" sz="2000" dirty="0"/>
        </a:p>
      </dgm:t>
    </dgm:pt>
    <dgm:pt modelId="{95467471-F691-4D26-AC1E-279859C60CA4}" type="parTrans" cxnId="{8926D745-943C-456E-B781-A86B72AEC7F8}">
      <dgm:prSet/>
      <dgm:spPr/>
      <dgm:t>
        <a:bodyPr/>
        <a:lstStyle/>
        <a:p>
          <a:endParaRPr lang="ru-RU"/>
        </a:p>
      </dgm:t>
    </dgm:pt>
    <dgm:pt modelId="{3924807E-1150-4A66-B185-183C4B4153C5}" type="sibTrans" cxnId="{8926D745-943C-456E-B781-A86B72AEC7F8}">
      <dgm:prSet/>
      <dgm:spPr/>
      <dgm:t>
        <a:bodyPr/>
        <a:lstStyle/>
        <a:p>
          <a:endParaRPr lang="ru-RU"/>
        </a:p>
      </dgm:t>
    </dgm:pt>
    <dgm:pt modelId="{32CA75AD-57C4-4891-AD30-C21151D4EBDC}" type="pres">
      <dgm:prSet presAssocID="{F554E435-6141-4ACD-B8FA-3269C7ACD1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821E2-D6A6-441A-9E95-84EDD85D78E5}" type="pres">
      <dgm:prSet presAssocID="{BE64FA68-536F-40D6-94DC-D93956137446}" presName="node" presStyleLbl="node1" presStyleIdx="0" presStyleCnt="3" custLinFactX="-584" custLinFactNeighborX="-100000" custLinFactNeighborY="-2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1F1D5-8CE1-4597-8C59-CA8ACBFB8D3C}" type="pres">
      <dgm:prSet presAssocID="{45122994-05DB-4915-B049-8ED02C311B4B}" presName="sibTrans" presStyleCnt="0"/>
      <dgm:spPr/>
    </dgm:pt>
    <dgm:pt modelId="{96B8EE52-77CE-4D0E-BF0E-9C7B648F5DD8}" type="pres">
      <dgm:prSet presAssocID="{9B842260-4E87-4DA0-BA5C-EAB3798DC160}" presName="node" presStyleLbl="node1" presStyleIdx="1" presStyleCnt="3" custScaleX="119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608503-46D8-4CD6-838D-3CECE5D4C269}" type="pres">
      <dgm:prSet presAssocID="{0F5D2909-895B-49A9-81AB-D1C4346D942E}" presName="sibTrans" presStyleCnt="0"/>
      <dgm:spPr/>
    </dgm:pt>
    <dgm:pt modelId="{B86FCC76-5616-42A1-80CA-B2ECE1F9E123}" type="pres">
      <dgm:prSet presAssocID="{ED954DF7-0898-458A-B8B1-C3FB2941C9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3E1D64-C32E-4FF8-B363-AE3D37DC96EC}" type="presOf" srcId="{81DD6692-2776-4AA9-9C3D-60D0F247D869}" destId="{96B8EE52-77CE-4D0E-BF0E-9C7B648F5DD8}" srcOrd="0" destOrd="1" presId="urn:microsoft.com/office/officeart/2005/8/layout/hList6"/>
    <dgm:cxn modelId="{EAEE45F4-DC03-4EDF-A388-AAB4A34A1BED}" srcId="{F554E435-6141-4ACD-B8FA-3269C7ACD12D}" destId="{9B842260-4E87-4DA0-BA5C-EAB3798DC160}" srcOrd="1" destOrd="0" parTransId="{5EA6F3B1-EBD8-4318-84E2-D57173457954}" sibTransId="{0F5D2909-895B-49A9-81AB-D1C4346D942E}"/>
    <dgm:cxn modelId="{23549524-8838-4724-AFFE-F9F6607D54AC}" type="presOf" srcId="{BE64FA68-536F-40D6-94DC-D93956137446}" destId="{55B821E2-D6A6-441A-9E95-84EDD85D78E5}" srcOrd="0" destOrd="0" presId="urn:microsoft.com/office/officeart/2005/8/layout/hList6"/>
    <dgm:cxn modelId="{D7312162-3537-4ED1-9C39-E7D75F8D4BBC}" type="presOf" srcId="{6691A991-95F1-426B-8E89-5DAAFF096499}" destId="{55B821E2-D6A6-441A-9E95-84EDD85D78E5}" srcOrd="0" destOrd="1" presId="urn:microsoft.com/office/officeart/2005/8/layout/hList6"/>
    <dgm:cxn modelId="{80955474-3AAD-4AB5-9D62-2D3CE385DB3E}" type="presOf" srcId="{9B842260-4E87-4DA0-BA5C-EAB3798DC160}" destId="{96B8EE52-77CE-4D0E-BF0E-9C7B648F5DD8}" srcOrd="0" destOrd="0" presId="urn:microsoft.com/office/officeart/2005/8/layout/hList6"/>
    <dgm:cxn modelId="{B0D01373-C901-4AA5-ADEC-D4E08F8FDCB6}" type="presOf" srcId="{F554E435-6141-4ACD-B8FA-3269C7ACD12D}" destId="{32CA75AD-57C4-4891-AD30-C21151D4EBDC}" srcOrd="0" destOrd="0" presId="urn:microsoft.com/office/officeart/2005/8/layout/hList6"/>
    <dgm:cxn modelId="{149D2F0B-7684-4869-BE4D-DBC5A7A5761C}" srcId="{F554E435-6141-4ACD-B8FA-3269C7ACD12D}" destId="{BE64FA68-536F-40D6-94DC-D93956137446}" srcOrd="0" destOrd="0" parTransId="{BEE64268-E998-45E9-B9CA-BB34E7C81B25}" sibTransId="{45122994-05DB-4915-B049-8ED02C311B4B}"/>
    <dgm:cxn modelId="{8926D745-943C-456E-B781-A86B72AEC7F8}" srcId="{F554E435-6141-4ACD-B8FA-3269C7ACD12D}" destId="{ED954DF7-0898-458A-B8B1-C3FB2941C98E}" srcOrd="2" destOrd="0" parTransId="{95467471-F691-4D26-AC1E-279859C60CA4}" sibTransId="{3924807E-1150-4A66-B185-183C4B4153C5}"/>
    <dgm:cxn modelId="{66A9D5F0-9F69-4485-B22A-A031B4387C8E}" srcId="{BE64FA68-536F-40D6-94DC-D93956137446}" destId="{6691A991-95F1-426B-8E89-5DAAFF096499}" srcOrd="0" destOrd="0" parTransId="{9D7290A2-DDEB-4FC9-9D7D-29E365D5A5F4}" sibTransId="{0DE6ACAC-64AF-43CB-92A7-D3568C958504}"/>
    <dgm:cxn modelId="{A5264047-56E5-4B2B-8F6B-DAF12781282C}" srcId="{9B842260-4E87-4DA0-BA5C-EAB3798DC160}" destId="{81DD6692-2776-4AA9-9C3D-60D0F247D869}" srcOrd="0" destOrd="0" parTransId="{23DF929E-5A22-4860-988A-BE1430CD9A7B}" sibTransId="{5C68921A-16B4-4ECA-9178-46B178766F7A}"/>
    <dgm:cxn modelId="{2ED5EE4D-D155-416E-B59E-A32CDCA73945}" type="presOf" srcId="{ED954DF7-0898-458A-B8B1-C3FB2941C98E}" destId="{B86FCC76-5616-42A1-80CA-B2ECE1F9E123}" srcOrd="0" destOrd="0" presId="urn:microsoft.com/office/officeart/2005/8/layout/hList6"/>
    <dgm:cxn modelId="{70E4BAF8-E14A-4EB5-9AA9-D1E08C51AECA}" type="presParOf" srcId="{32CA75AD-57C4-4891-AD30-C21151D4EBDC}" destId="{55B821E2-D6A6-441A-9E95-84EDD85D78E5}" srcOrd="0" destOrd="0" presId="urn:microsoft.com/office/officeart/2005/8/layout/hList6"/>
    <dgm:cxn modelId="{AC0A3D41-C3DD-401B-94CD-CDDCD80E3843}" type="presParOf" srcId="{32CA75AD-57C4-4891-AD30-C21151D4EBDC}" destId="{A521F1D5-8CE1-4597-8C59-CA8ACBFB8D3C}" srcOrd="1" destOrd="0" presId="urn:microsoft.com/office/officeart/2005/8/layout/hList6"/>
    <dgm:cxn modelId="{A652A08C-0563-446B-815B-7FEEE05DFF8B}" type="presParOf" srcId="{32CA75AD-57C4-4891-AD30-C21151D4EBDC}" destId="{96B8EE52-77CE-4D0E-BF0E-9C7B648F5DD8}" srcOrd="2" destOrd="0" presId="urn:microsoft.com/office/officeart/2005/8/layout/hList6"/>
    <dgm:cxn modelId="{1C018A43-113A-4A6A-9189-0366B9B65909}" type="presParOf" srcId="{32CA75AD-57C4-4891-AD30-C21151D4EBDC}" destId="{FE608503-46D8-4CD6-838D-3CECE5D4C269}" srcOrd="3" destOrd="0" presId="urn:microsoft.com/office/officeart/2005/8/layout/hList6"/>
    <dgm:cxn modelId="{31C91E37-460F-43F8-A9CD-AB197FAFE02B}" type="presParOf" srcId="{32CA75AD-57C4-4891-AD30-C21151D4EBDC}" destId="{B86FCC76-5616-42A1-80CA-B2ECE1F9E1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B728A-AF33-4490-9D1E-81BAFC053B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78DA5E-C7DE-43E4-9541-D1A9E4907009}">
      <dgm:prSet phldrT="[Текст]"/>
      <dgm:spPr/>
      <dgm:t>
        <a:bodyPr/>
        <a:lstStyle/>
        <a:p>
          <a:r>
            <a:rPr lang="ru-RU" dirty="0" smtClean="0"/>
            <a:t>Подземные воды.</a:t>
          </a:r>
          <a:endParaRPr lang="ru-RU" dirty="0"/>
        </a:p>
      </dgm:t>
    </dgm:pt>
    <dgm:pt modelId="{06788746-C9FD-472A-9B6B-78663D1F9BDF}" type="parTrans" cxnId="{568489C9-270E-4C5D-B95A-1A7553BBFD2A}">
      <dgm:prSet/>
      <dgm:spPr/>
      <dgm:t>
        <a:bodyPr/>
        <a:lstStyle/>
        <a:p>
          <a:endParaRPr lang="ru-RU"/>
        </a:p>
      </dgm:t>
    </dgm:pt>
    <dgm:pt modelId="{08CE7C68-0DF5-44C7-9F0E-AD5699CB388B}" type="sibTrans" cxnId="{568489C9-270E-4C5D-B95A-1A7553BBFD2A}">
      <dgm:prSet/>
      <dgm:spPr/>
      <dgm:t>
        <a:bodyPr/>
        <a:lstStyle/>
        <a:p>
          <a:endParaRPr lang="ru-RU"/>
        </a:p>
      </dgm:t>
    </dgm:pt>
    <dgm:pt modelId="{203AFBD9-45B6-45A1-983A-3EFEC366C0AF}">
      <dgm:prSet phldrT="[Текст]"/>
      <dgm:spPr/>
      <dgm:t>
        <a:bodyPr/>
        <a:lstStyle/>
        <a:p>
          <a:r>
            <a:rPr lang="ru-RU" dirty="0" smtClean="0"/>
            <a:t>грунтовые</a:t>
          </a:r>
          <a:endParaRPr lang="ru-RU" dirty="0"/>
        </a:p>
      </dgm:t>
    </dgm:pt>
    <dgm:pt modelId="{3CB89D72-E241-496B-B88D-F3DDBF22E583}" type="parTrans" cxnId="{84C03B62-4EEC-4A58-813E-3F029B9A57D8}">
      <dgm:prSet/>
      <dgm:spPr/>
      <dgm:t>
        <a:bodyPr/>
        <a:lstStyle/>
        <a:p>
          <a:endParaRPr lang="ru-RU"/>
        </a:p>
      </dgm:t>
    </dgm:pt>
    <dgm:pt modelId="{98072C7E-2918-4AA8-82C7-7B7F17E62DE3}" type="sibTrans" cxnId="{84C03B62-4EEC-4A58-813E-3F029B9A57D8}">
      <dgm:prSet/>
      <dgm:spPr/>
      <dgm:t>
        <a:bodyPr/>
        <a:lstStyle/>
        <a:p>
          <a:endParaRPr lang="ru-RU"/>
        </a:p>
      </dgm:t>
    </dgm:pt>
    <dgm:pt modelId="{6CEB37C2-616B-4D0B-A7A1-4371BF2CA21A}">
      <dgm:prSet phldrT="[Текст]"/>
      <dgm:spPr/>
      <dgm:t>
        <a:bodyPr/>
        <a:lstStyle/>
        <a:p>
          <a:r>
            <a:rPr lang="ru-RU" dirty="0" smtClean="0"/>
            <a:t>межпластовые</a:t>
          </a:r>
          <a:endParaRPr lang="ru-RU" dirty="0"/>
        </a:p>
      </dgm:t>
    </dgm:pt>
    <dgm:pt modelId="{4A652B3B-1E1E-40B0-AAB7-4949A79AAEAC}" type="parTrans" cxnId="{6146C700-70E2-43CE-9424-DAEBC5F10979}">
      <dgm:prSet/>
      <dgm:spPr/>
      <dgm:t>
        <a:bodyPr/>
        <a:lstStyle/>
        <a:p>
          <a:endParaRPr lang="ru-RU"/>
        </a:p>
      </dgm:t>
    </dgm:pt>
    <dgm:pt modelId="{90E3F4FE-3485-4B63-9565-CF1A0F4EDDED}" type="sibTrans" cxnId="{6146C700-70E2-43CE-9424-DAEBC5F10979}">
      <dgm:prSet/>
      <dgm:spPr/>
      <dgm:t>
        <a:bodyPr/>
        <a:lstStyle/>
        <a:p>
          <a:endParaRPr lang="ru-RU"/>
        </a:p>
      </dgm:t>
    </dgm:pt>
    <dgm:pt modelId="{F3200EE9-3240-49CD-A6D5-61C42C39BBE6}" type="pres">
      <dgm:prSet presAssocID="{4CDB728A-AF33-4490-9D1E-81BAFC053B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66C2967-71EF-4FCB-9988-2468E39E4598}" type="pres">
      <dgm:prSet presAssocID="{C978DA5E-C7DE-43E4-9541-D1A9E4907009}" presName="hierRoot1" presStyleCnt="0">
        <dgm:presLayoutVars>
          <dgm:hierBranch val="init"/>
        </dgm:presLayoutVars>
      </dgm:prSet>
      <dgm:spPr/>
    </dgm:pt>
    <dgm:pt modelId="{150D31F2-F9AC-4433-80DD-F93F8A8BD07C}" type="pres">
      <dgm:prSet presAssocID="{C978DA5E-C7DE-43E4-9541-D1A9E4907009}" presName="rootComposite1" presStyleCnt="0"/>
      <dgm:spPr/>
    </dgm:pt>
    <dgm:pt modelId="{364B6510-56DF-4E3E-86A5-A137F77C0B09}" type="pres">
      <dgm:prSet presAssocID="{C978DA5E-C7DE-43E4-9541-D1A9E490700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F672FA-4988-4A67-8C15-4D82766E6B1D}" type="pres">
      <dgm:prSet presAssocID="{C978DA5E-C7DE-43E4-9541-D1A9E490700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AABAAB3-D4B1-46D8-A1E7-D350DE5C1D48}" type="pres">
      <dgm:prSet presAssocID="{C978DA5E-C7DE-43E4-9541-D1A9E4907009}" presName="hierChild2" presStyleCnt="0"/>
      <dgm:spPr/>
    </dgm:pt>
    <dgm:pt modelId="{FFE9E766-AF4C-402E-9C99-1F46AEF476AB}" type="pres">
      <dgm:prSet presAssocID="{3CB89D72-E241-496B-B88D-F3DDBF22E583}" presName="Name37" presStyleLbl="parChTrans1D2" presStyleIdx="0" presStyleCnt="2"/>
      <dgm:spPr/>
      <dgm:t>
        <a:bodyPr/>
        <a:lstStyle/>
        <a:p>
          <a:endParaRPr lang="ru-RU"/>
        </a:p>
      </dgm:t>
    </dgm:pt>
    <dgm:pt modelId="{0506B412-D6F6-4FC2-B0E5-574B60791A93}" type="pres">
      <dgm:prSet presAssocID="{203AFBD9-45B6-45A1-983A-3EFEC366C0AF}" presName="hierRoot2" presStyleCnt="0">
        <dgm:presLayoutVars>
          <dgm:hierBranch val="init"/>
        </dgm:presLayoutVars>
      </dgm:prSet>
      <dgm:spPr/>
    </dgm:pt>
    <dgm:pt modelId="{46C65F13-EEE2-41B5-A346-78B830A369C6}" type="pres">
      <dgm:prSet presAssocID="{203AFBD9-45B6-45A1-983A-3EFEC366C0AF}" presName="rootComposite" presStyleCnt="0"/>
      <dgm:spPr/>
    </dgm:pt>
    <dgm:pt modelId="{AC76983D-6B12-40E7-A1F7-1503C4D9DE31}" type="pres">
      <dgm:prSet presAssocID="{203AFBD9-45B6-45A1-983A-3EFEC366C0A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F2B49E-4260-49A8-9668-0486F1D8000B}" type="pres">
      <dgm:prSet presAssocID="{203AFBD9-45B6-45A1-983A-3EFEC366C0AF}" presName="rootConnector" presStyleLbl="node2" presStyleIdx="0" presStyleCnt="2"/>
      <dgm:spPr/>
      <dgm:t>
        <a:bodyPr/>
        <a:lstStyle/>
        <a:p>
          <a:endParaRPr lang="ru-RU"/>
        </a:p>
      </dgm:t>
    </dgm:pt>
    <dgm:pt modelId="{0EFB2D8D-A266-4F6D-A9E6-5E84938320C8}" type="pres">
      <dgm:prSet presAssocID="{203AFBD9-45B6-45A1-983A-3EFEC366C0AF}" presName="hierChild4" presStyleCnt="0"/>
      <dgm:spPr/>
    </dgm:pt>
    <dgm:pt modelId="{5B5E06B7-0885-4F6C-8462-EAAF4CE69185}" type="pres">
      <dgm:prSet presAssocID="{203AFBD9-45B6-45A1-983A-3EFEC366C0AF}" presName="hierChild5" presStyleCnt="0"/>
      <dgm:spPr/>
    </dgm:pt>
    <dgm:pt modelId="{B6E891C4-D40C-4045-868A-E3C7EAA328CF}" type="pres">
      <dgm:prSet presAssocID="{4A652B3B-1E1E-40B0-AAB7-4949A79AAEAC}" presName="Name37" presStyleLbl="parChTrans1D2" presStyleIdx="1" presStyleCnt="2"/>
      <dgm:spPr/>
      <dgm:t>
        <a:bodyPr/>
        <a:lstStyle/>
        <a:p>
          <a:endParaRPr lang="ru-RU"/>
        </a:p>
      </dgm:t>
    </dgm:pt>
    <dgm:pt modelId="{39699924-074E-4DDC-8926-B056B70A1DF0}" type="pres">
      <dgm:prSet presAssocID="{6CEB37C2-616B-4D0B-A7A1-4371BF2CA21A}" presName="hierRoot2" presStyleCnt="0">
        <dgm:presLayoutVars>
          <dgm:hierBranch val="init"/>
        </dgm:presLayoutVars>
      </dgm:prSet>
      <dgm:spPr/>
    </dgm:pt>
    <dgm:pt modelId="{915A2D1D-8E1C-4743-8DD9-EBB602594631}" type="pres">
      <dgm:prSet presAssocID="{6CEB37C2-616B-4D0B-A7A1-4371BF2CA21A}" presName="rootComposite" presStyleCnt="0"/>
      <dgm:spPr/>
    </dgm:pt>
    <dgm:pt modelId="{AB88813F-9FCE-4C44-9007-84D79DE08AFD}" type="pres">
      <dgm:prSet presAssocID="{6CEB37C2-616B-4D0B-A7A1-4371BF2CA21A}" presName="rootText" presStyleLbl="node2" presStyleIdx="1" presStyleCnt="2" custScaleX="1081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ECD698-BBA2-4F91-A5CC-64D5D13FB545}" type="pres">
      <dgm:prSet presAssocID="{6CEB37C2-616B-4D0B-A7A1-4371BF2CA21A}" presName="rootConnector" presStyleLbl="node2" presStyleIdx="1" presStyleCnt="2"/>
      <dgm:spPr/>
      <dgm:t>
        <a:bodyPr/>
        <a:lstStyle/>
        <a:p>
          <a:endParaRPr lang="ru-RU"/>
        </a:p>
      </dgm:t>
    </dgm:pt>
    <dgm:pt modelId="{7860A759-1232-41C7-A119-61431BEF19AE}" type="pres">
      <dgm:prSet presAssocID="{6CEB37C2-616B-4D0B-A7A1-4371BF2CA21A}" presName="hierChild4" presStyleCnt="0"/>
      <dgm:spPr/>
    </dgm:pt>
    <dgm:pt modelId="{D5AAB24C-CFD3-4234-A723-614606AF9E55}" type="pres">
      <dgm:prSet presAssocID="{6CEB37C2-616B-4D0B-A7A1-4371BF2CA21A}" presName="hierChild5" presStyleCnt="0"/>
      <dgm:spPr/>
    </dgm:pt>
    <dgm:pt modelId="{C67978AA-F07E-45A5-B4C0-646BF6FBE08D}" type="pres">
      <dgm:prSet presAssocID="{C978DA5E-C7DE-43E4-9541-D1A9E4907009}" presName="hierChild3" presStyleCnt="0"/>
      <dgm:spPr/>
    </dgm:pt>
  </dgm:ptLst>
  <dgm:cxnLst>
    <dgm:cxn modelId="{163E7349-6F1E-4ACA-B172-2B65F68954DF}" type="presOf" srcId="{6CEB37C2-616B-4D0B-A7A1-4371BF2CA21A}" destId="{AB88813F-9FCE-4C44-9007-84D79DE08AFD}" srcOrd="0" destOrd="0" presId="urn:microsoft.com/office/officeart/2005/8/layout/orgChart1"/>
    <dgm:cxn modelId="{EDCAC876-E6DE-4DE1-9051-6A50CB856138}" type="presOf" srcId="{3CB89D72-E241-496B-B88D-F3DDBF22E583}" destId="{FFE9E766-AF4C-402E-9C99-1F46AEF476AB}" srcOrd="0" destOrd="0" presId="urn:microsoft.com/office/officeart/2005/8/layout/orgChart1"/>
    <dgm:cxn modelId="{6146C700-70E2-43CE-9424-DAEBC5F10979}" srcId="{C978DA5E-C7DE-43E4-9541-D1A9E4907009}" destId="{6CEB37C2-616B-4D0B-A7A1-4371BF2CA21A}" srcOrd="1" destOrd="0" parTransId="{4A652B3B-1E1E-40B0-AAB7-4949A79AAEAC}" sibTransId="{90E3F4FE-3485-4B63-9565-CF1A0F4EDDED}"/>
    <dgm:cxn modelId="{639A6EC5-3019-4BEE-ACC3-6120035333E2}" type="presOf" srcId="{4A652B3B-1E1E-40B0-AAB7-4949A79AAEAC}" destId="{B6E891C4-D40C-4045-868A-E3C7EAA328CF}" srcOrd="0" destOrd="0" presId="urn:microsoft.com/office/officeart/2005/8/layout/orgChart1"/>
    <dgm:cxn modelId="{E08CFAD1-684F-42AC-B833-78C746625BB5}" type="presOf" srcId="{203AFBD9-45B6-45A1-983A-3EFEC366C0AF}" destId="{AC76983D-6B12-40E7-A1F7-1503C4D9DE31}" srcOrd="0" destOrd="0" presId="urn:microsoft.com/office/officeart/2005/8/layout/orgChart1"/>
    <dgm:cxn modelId="{568489C9-270E-4C5D-B95A-1A7553BBFD2A}" srcId="{4CDB728A-AF33-4490-9D1E-81BAFC053BFC}" destId="{C978DA5E-C7DE-43E4-9541-D1A9E4907009}" srcOrd="0" destOrd="0" parTransId="{06788746-C9FD-472A-9B6B-78663D1F9BDF}" sibTransId="{08CE7C68-0DF5-44C7-9F0E-AD5699CB388B}"/>
    <dgm:cxn modelId="{CEE64A33-4461-4830-8C91-63D44C635F25}" type="presOf" srcId="{C978DA5E-C7DE-43E4-9541-D1A9E4907009}" destId="{364B6510-56DF-4E3E-86A5-A137F77C0B09}" srcOrd="0" destOrd="0" presId="urn:microsoft.com/office/officeart/2005/8/layout/orgChart1"/>
    <dgm:cxn modelId="{1872011F-6357-4D4E-BC7D-AEE49FE43225}" type="presOf" srcId="{203AFBD9-45B6-45A1-983A-3EFEC366C0AF}" destId="{4CF2B49E-4260-49A8-9668-0486F1D8000B}" srcOrd="1" destOrd="0" presId="urn:microsoft.com/office/officeart/2005/8/layout/orgChart1"/>
    <dgm:cxn modelId="{5735D2FC-8FBB-4BE5-BF7E-223079395F67}" type="presOf" srcId="{6CEB37C2-616B-4D0B-A7A1-4371BF2CA21A}" destId="{8CECD698-BBA2-4F91-A5CC-64D5D13FB545}" srcOrd="1" destOrd="0" presId="urn:microsoft.com/office/officeart/2005/8/layout/orgChart1"/>
    <dgm:cxn modelId="{84C03B62-4EEC-4A58-813E-3F029B9A57D8}" srcId="{C978DA5E-C7DE-43E4-9541-D1A9E4907009}" destId="{203AFBD9-45B6-45A1-983A-3EFEC366C0AF}" srcOrd="0" destOrd="0" parTransId="{3CB89D72-E241-496B-B88D-F3DDBF22E583}" sibTransId="{98072C7E-2918-4AA8-82C7-7B7F17E62DE3}"/>
    <dgm:cxn modelId="{3B8CB6B7-9EFD-41E5-B6B6-06A933C548AB}" type="presOf" srcId="{C978DA5E-C7DE-43E4-9541-D1A9E4907009}" destId="{5BF672FA-4988-4A67-8C15-4D82766E6B1D}" srcOrd="1" destOrd="0" presId="urn:microsoft.com/office/officeart/2005/8/layout/orgChart1"/>
    <dgm:cxn modelId="{8D959202-D60E-46DB-A34D-7B0816A58567}" type="presOf" srcId="{4CDB728A-AF33-4490-9D1E-81BAFC053BFC}" destId="{F3200EE9-3240-49CD-A6D5-61C42C39BBE6}" srcOrd="0" destOrd="0" presId="urn:microsoft.com/office/officeart/2005/8/layout/orgChart1"/>
    <dgm:cxn modelId="{33733BD5-4B56-4D88-B2E0-8DEDE5B61470}" type="presParOf" srcId="{F3200EE9-3240-49CD-A6D5-61C42C39BBE6}" destId="{E66C2967-71EF-4FCB-9988-2468E39E4598}" srcOrd="0" destOrd="0" presId="urn:microsoft.com/office/officeart/2005/8/layout/orgChart1"/>
    <dgm:cxn modelId="{D7C8CC78-4D26-4F79-A93F-3610ABC82E59}" type="presParOf" srcId="{E66C2967-71EF-4FCB-9988-2468E39E4598}" destId="{150D31F2-F9AC-4433-80DD-F93F8A8BD07C}" srcOrd="0" destOrd="0" presId="urn:microsoft.com/office/officeart/2005/8/layout/orgChart1"/>
    <dgm:cxn modelId="{67272B6F-15CB-477A-99BF-90B148A3304D}" type="presParOf" srcId="{150D31F2-F9AC-4433-80DD-F93F8A8BD07C}" destId="{364B6510-56DF-4E3E-86A5-A137F77C0B09}" srcOrd="0" destOrd="0" presId="urn:microsoft.com/office/officeart/2005/8/layout/orgChart1"/>
    <dgm:cxn modelId="{3C4A167C-EB0B-4BBC-ABE0-FEC662D88674}" type="presParOf" srcId="{150D31F2-F9AC-4433-80DD-F93F8A8BD07C}" destId="{5BF672FA-4988-4A67-8C15-4D82766E6B1D}" srcOrd="1" destOrd="0" presId="urn:microsoft.com/office/officeart/2005/8/layout/orgChart1"/>
    <dgm:cxn modelId="{220184BB-EFE6-4B61-B4B4-0E4D3286927C}" type="presParOf" srcId="{E66C2967-71EF-4FCB-9988-2468E39E4598}" destId="{9AABAAB3-D4B1-46D8-A1E7-D350DE5C1D48}" srcOrd="1" destOrd="0" presId="urn:microsoft.com/office/officeart/2005/8/layout/orgChart1"/>
    <dgm:cxn modelId="{A215B155-2A17-4F91-BEB1-EB45163CA144}" type="presParOf" srcId="{9AABAAB3-D4B1-46D8-A1E7-D350DE5C1D48}" destId="{FFE9E766-AF4C-402E-9C99-1F46AEF476AB}" srcOrd="0" destOrd="0" presId="urn:microsoft.com/office/officeart/2005/8/layout/orgChart1"/>
    <dgm:cxn modelId="{ACC9B25C-C22A-417D-B170-E979886B86E8}" type="presParOf" srcId="{9AABAAB3-D4B1-46D8-A1E7-D350DE5C1D48}" destId="{0506B412-D6F6-4FC2-B0E5-574B60791A93}" srcOrd="1" destOrd="0" presId="urn:microsoft.com/office/officeart/2005/8/layout/orgChart1"/>
    <dgm:cxn modelId="{2F913DE6-45F8-42CD-BDD8-8D3A0C3738E0}" type="presParOf" srcId="{0506B412-D6F6-4FC2-B0E5-574B60791A93}" destId="{46C65F13-EEE2-41B5-A346-78B830A369C6}" srcOrd="0" destOrd="0" presId="urn:microsoft.com/office/officeart/2005/8/layout/orgChart1"/>
    <dgm:cxn modelId="{0A566262-8AF8-4F62-8933-8E2EB6444B6D}" type="presParOf" srcId="{46C65F13-EEE2-41B5-A346-78B830A369C6}" destId="{AC76983D-6B12-40E7-A1F7-1503C4D9DE31}" srcOrd="0" destOrd="0" presId="urn:microsoft.com/office/officeart/2005/8/layout/orgChart1"/>
    <dgm:cxn modelId="{BD95DC08-DF51-4069-A26D-F27D8BDA6E4F}" type="presParOf" srcId="{46C65F13-EEE2-41B5-A346-78B830A369C6}" destId="{4CF2B49E-4260-49A8-9668-0486F1D8000B}" srcOrd="1" destOrd="0" presId="urn:microsoft.com/office/officeart/2005/8/layout/orgChart1"/>
    <dgm:cxn modelId="{A2D3F369-2215-44F1-BAB0-2EB829683812}" type="presParOf" srcId="{0506B412-D6F6-4FC2-B0E5-574B60791A93}" destId="{0EFB2D8D-A266-4F6D-A9E6-5E84938320C8}" srcOrd="1" destOrd="0" presId="urn:microsoft.com/office/officeart/2005/8/layout/orgChart1"/>
    <dgm:cxn modelId="{3490F359-6F0A-4D33-8F88-E2FA8BDCDDA9}" type="presParOf" srcId="{0506B412-D6F6-4FC2-B0E5-574B60791A93}" destId="{5B5E06B7-0885-4F6C-8462-EAAF4CE69185}" srcOrd="2" destOrd="0" presId="urn:microsoft.com/office/officeart/2005/8/layout/orgChart1"/>
    <dgm:cxn modelId="{33CC8CEE-0394-49BA-83FC-C222EF2A4185}" type="presParOf" srcId="{9AABAAB3-D4B1-46D8-A1E7-D350DE5C1D48}" destId="{B6E891C4-D40C-4045-868A-E3C7EAA328CF}" srcOrd="2" destOrd="0" presId="urn:microsoft.com/office/officeart/2005/8/layout/orgChart1"/>
    <dgm:cxn modelId="{BE2B864E-CC4B-4B34-81FA-350891BAF403}" type="presParOf" srcId="{9AABAAB3-D4B1-46D8-A1E7-D350DE5C1D48}" destId="{39699924-074E-4DDC-8926-B056B70A1DF0}" srcOrd="3" destOrd="0" presId="urn:microsoft.com/office/officeart/2005/8/layout/orgChart1"/>
    <dgm:cxn modelId="{DFE4F474-FF96-4417-A806-1AEAE9B74051}" type="presParOf" srcId="{39699924-074E-4DDC-8926-B056B70A1DF0}" destId="{915A2D1D-8E1C-4743-8DD9-EBB602594631}" srcOrd="0" destOrd="0" presId="urn:microsoft.com/office/officeart/2005/8/layout/orgChart1"/>
    <dgm:cxn modelId="{4018C62F-92FB-413E-96F7-2FF15C503204}" type="presParOf" srcId="{915A2D1D-8E1C-4743-8DD9-EBB602594631}" destId="{AB88813F-9FCE-4C44-9007-84D79DE08AFD}" srcOrd="0" destOrd="0" presId="urn:microsoft.com/office/officeart/2005/8/layout/orgChart1"/>
    <dgm:cxn modelId="{24D9E74E-5800-437D-AE2E-792D93446783}" type="presParOf" srcId="{915A2D1D-8E1C-4743-8DD9-EBB602594631}" destId="{8CECD698-BBA2-4F91-A5CC-64D5D13FB545}" srcOrd="1" destOrd="0" presId="urn:microsoft.com/office/officeart/2005/8/layout/orgChart1"/>
    <dgm:cxn modelId="{190DFBE4-186D-4BAB-A550-6AA8178FD0B7}" type="presParOf" srcId="{39699924-074E-4DDC-8926-B056B70A1DF0}" destId="{7860A759-1232-41C7-A119-61431BEF19AE}" srcOrd="1" destOrd="0" presId="urn:microsoft.com/office/officeart/2005/8/layout/orgChart1"/>
    <dgm:cxn modelId="{49FFAA28-51C0-4DD4-9503-4F4D65FA1EE7}" type="presParOf" srcId="{39699924-074E-4DDC-8926-B056B70A1DF0}" destId="{D5AAB24C-CFD3-4234-A723-614606AF9E55}" srcOrd="2" destOrd="0" presId="urn:microsoft.com/office/officeart/2005/8/layout/orgChart1"/>
    <dgm:cxn modelId="{5C38D1F2-DFA5-4E22-95B8-0F8073CC0B4D}" type="presParOf" srcId="{E66C2967-71EF-4FCB-9988-2468E39E4598}" destId="{C67978AA-F07E-45A5-B4C0-646BF6FBE08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821E2-D6A6-441A-9E95-84EDD85D78E5}">
      <dsp:nvSpPr>
        <dsp:cNvPr id="0" name=""/>
        <dsp:cNvSpPr/>
      </dsp:nvSpPr>
      <dsp:spPr>
        <a:xfrm rot="16200000">
          <a:off x="-756154" y="756154"/>
          <a:ext cx="3384376" cy="18720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Климат </a:t>
          </a:r>
          <a:endParaRPr lang="ru-RU" sz="20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kern="1200" dirty="0" err="1" smtClean="0"/>
            <a:t>К</a:t>
          </a:r>
          <a:r>
            <a:rPr lang="ru-RU" sz="2000" kern="1200" dirty="0" err="1" smtClean="0"/>
            <a:t>увл</a:t>
          </a:r>
          <a:r>
            <a:rPr lang="ru-RU" sz="2000" kern="1200" dirty="0" smtClean="0"/>
            <a:t>. </a:t>
          </a:r>
          <a:r>
            <a:rPr lang="en-US" sz="2000" kern="1200" dirty="0" smtClean="0"/>
            <a:t>&gt; 1</a:t>
          </a:r>
          <a:r>
            <a:rPr lang="ru-RU" sz="2000" kern="1200" dirty="0" smtClean="0"/>
            <a:t> </a:t>
          </a:r>
          <a:endParaRPr lang="ru-RU" sz="2000" kern="1200" dirty="0"/>
        </a:p>
      </dsp:txBody>
      <dsp:txXfrm rot="5400000">
        <a:off x="0" y="676875"/>
        <a:ext cx="1872067" cy="2030626"/>
      </dsp:txXfrm>
    </dsp:sp>
    <dsp:sp modelId="{96B8EE52-77CE-4D0E-BF0E-9C7B648F5DD8}">
      <dsp:nvSpPr>
        <dsp:cNvPr id="0" name=""/>
        <dsp:cNvSpPr/>
      </dsp:nvSpPr>
      <dsp:spPr>
        <a:xfrm rot="16200000">
          <a:off x="1440159" y="575247"/>
          <a:ext cx="3384376" cy="2233881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Геологическое строение</a:t>
          </a:r>
          <a:r>
            <a:rPr lang="ru-RU" sz="3200" kern="1200" dirty="0" smtClean="0"/>
            <a:t>.</a:t>
          </a:r>
          <a:endParaRPr lang="ru-RU" sz="3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(разломы, котловины)</a:t>
          </a:r>
          <a:endParaRPr lang="ru-RU" sz="1700" kern="1200" dirty="0"/>
        </a:p>
      </dsp:txBody>
      <dsp:txXfrm rot="5400000">
        <a:off x="2015407" y="676874"/>
        <a:ext cx="2233881" cy="2030626"/>
      </dsp:txXfrm>
    </dsp:sp>
    <dsp:sp modelId="{B86FCC76-5616-42A1-80CA-B2ECE1F9E123}">
      <dsp:nvSpPr>
        <dsp:cNvPr id="0" name=""/>
        <dsp:cNvSpPr/>
      </dsp:nvSpPr>
      <dsp:spPr>
        <a:xfrm rot="16200000">
          <a:off x="3633539" y="756154"/>
          <a:ext cx="3384376" cy="1872067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Близость грунтовых вод.</a:t>
          </a:r>
          <a:endParaRPr lang="ru-RU" sz="2000" kern="1200" dirty="0"/>
        </a:p>
      </dsp:txBody>
      <dsp:txXfrm rot="5400000">
        <a:off x="4389693" y="676875"/>
        <a:ext cx="1872067" cy="2030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891C4-D40C-4045-868A-E3C7EAA328CF}">
      <dsp:nvSpPr>
        <dsp:cNvPr id="0" name=""/>
        <dsp:cNvSpPr/>
      </dsp:nvSpPr>
      <dsp:spPr>
        <a:xfrm>
          <a:off x="3619500" y="2092076"/>
          <a:ext cx="1908588" cy="662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242"/>
              </a:lnTo>
              <a:lnTo>
                <a:pt x="1908588" y="331242"/>
              </a:lnTo>
              <a:lnTo>
                <a:pt x="1908588" y="66248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9E766-AF4C-402E-9C99-1F46AEF476AB}">
      <dsp:nvSpPr>
        <dsp:cNvPr id="0" name=""/>
        <dsp:cNvSpPr/>
      </dsp:nvSpPr>
      <dsp:spPr>
        <a:xfrm>
          <a:off x="1581585" y="2092076"/>
          <a:ext cx="2037914" cy="662485"/>
        </a:xfrm>
        <a:custGeom>
          <a:avLst/>
          <a:gdLst/>
          <a:ahLst/>
          <a:cxnLst/>
          <a:rect l="0" t="0" r="0" b="0"/>
          <a:pathLst>
            <a:path>
              <a:moveTo>
                <a:pt x="2037914" y="0"/>
              </a:moveTo>
              <a:lnTo>
                <a:pt x="2037914" y="331242"/>
              </a:lnTo>
              <a:lnTo>
                <a:pt x="0" y="331242"/>
              </a:lnTo>
              <a:lnTo>
                <a:pt x="0" y="66248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6510-56DF-4E3E-86A5-A137F77C0B09}">
      <dsp:nvSpPr>
        <dsp:cNvPr id="0" name=""/>
        <dsp:cNvSpPr/>
      </dsp:nvSpPr>
      <dsp:spPr>
        <a:xfrm>
          <a:off x="2042154" y="514730"/>
          <a:ext cx="3154691" cy="1577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Подземные воды.</a:t>
          </a:r>
          <a:endParaRPr lang="ru-RU" sz="3800" kern="1200" dirty="0"/>
        </a:p>
      </dsp:txBody>
      <dsp:txXfrm>
        <a:off x="2042154" y="514730"/>
        <a:ext cx="3154691" cy="1577345"/>
      </dsp:txXfrm>
    </dsp:sp>
    <dsp:sp modelId="{AC76983D-6B12-40E7-A1F7-1503C4D9DE31}">
      <dsp:nvSpPr>
        <dsp:cNvPr id="0" name=""/>
        <dsp:cNvSpPr/>
      </dsp:nvSpPr>
      <dsp:spPr>
        <a:xfrm>
          <a:off x="4239" y="2754561"/>
          <a:ext cx="3154691" cy="1577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грунтовые</a:t>
          </a:r>
          <a:endParaRPr lang="ru-RU" sz="3800" kern="1200" dirty="0"/>
        </a:p>
      </dsp:txBody>
      <dsp:txXfrm>
        <a:off x="4239" y="2754561"/>
        <a:ext cx="3154691" cy="1577345"/>
      </dsp:txXfrm>
    </dsp:sp>
    <dsp:sp modelId="{AB88813F-9FCE-4C44-9007-84D79DE08AFD}">
      <dsp:nvSpPr>
        <dsp:cNvPr id="0" name=""/>
        <dsp:cNvSpPr/>
      </dsp:nvSpPr>
      <dsp:spPr>
        <a:xfrm>
          <a:off x="3821416" y="2754561"/>
          <a:ext cx="3413344" cy="1577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 smtClean="0"/>
            <a:t>межпластовые</a:t>
          </a:r>
          <a:endParaRPr lang="ru-RU" sz="3800" kern="1200" dirty="0"/>
        </a:p>
      </dsp:txBody>
      <dsp:txXfrm>
        <a:off x="3821416" y="2754561"/>
        <a:ext cx="3413344" cy="157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222F0-464D-4C89-9191-DF43CC5D16CA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46669-2DC2-4CDC-8A2E-24B7EC5002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29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533400"/>
            <a:ext cx="6215106" cy="2868168"/>
          </a:xfrm>
        </p:spPr>
        <p:txBody>
          <a:bodyPr/>
          <a:lstStyle/>
          <a:p>
            <a:pPr algn="ctr"/>
            <a:r>
              <a:rPr lang="ru-RU" dirty="0" smtClean="0"/>
              <a:t>Озёра, болота, подземные воды</a:t>
            </a:r>
            <a:r>
              <a:rPr lang="ru-RU" smtClean="0"/>
              <a:t>,  </a:t>
            </a:r>
            <a:r>
              <a:rPr lang="ru-RU" smtClean="0"/>
              <a:t>  </a:t>
            </a:r>
            <a:r>
              <a:rPr lang="ru-RU" dirty="0" smtClean="0"/>
              <a:t>многолетняя мерзлота.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818094"/>
          </a:xfrm>
        </p:spPr>
        <p:txBody>
          <a:bodyPr/>
          <a:lstStyle/>
          <a:p>
            <a:pPr algn="l"/>
            <a:r>
              <a:rPr lang="ru-RU" u="sng" dirty="0" smtClean="0"/>
              <a:t>Цели урока</a:t>
            </a:r>
            <a:r>
              <a:rPr lang="ru-RU" dirty="0" smtClean="0"/>
              <a:t>: дать представление о размещении, особенностях, происхождении и значении озёр, болот, подземных вод, ледников, многолетней мерзлоты. Продолжать формировать навыки работы с картой, таблицами.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22944"/>
          </a:xfrm>
        </p:spPr>
        <p:txBody>
          <a:bodyPr/>
          <a:lstStyle/>
          <a:p>
            <a:r>
              <a:rPr lang="ru-RU" dirty="0" smtClean="0"/>
              <a:t>Значение озёр.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7715304" cy="5312752"/>
          </a:xfrm>
        </p:spPr>
        <p:txBody>
          <a:bodyPr/>
          <a:lstStyle/>
          <a:p>
            <a:r>
              <a:rPr lang="ru-RU" dirty="0" smtClean="0"/>
              <a:t>Озёра – источники пресной воды, пищевых продуктов, сырья, регуляторы стока, судоходные пути, места отдыха.</a:t>
            </a:r>
          </a:p>
          <a:p>
            <a:r>
              <a:rPr lang="ru-RU" dirty="0" smtClean="0"/>
              <a:t>Озёра изменяют рельеф.</a:t>
            </a:r>
          </a:p>
          <a:p>
            <a:r>
              <a:rPr lang="ru-RU" dirty="0" smtClean="0"/>
              <a:t>Влияют на климат.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Влияние озёр на компоненты природы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Меняют микроклимат,</a:t>
            </a:r>
            <a:endParaRPr lang="ru-RU" dirty="0"/>
          </a:p>
          <a:p>
            <a:r>
              <a:rPr lang="ru-RU" i="1" dirty="0"/>
              <a:t>С</a:t>
            </a:r>
            <a:r>
              <a:rPr lang="ru-RU" i="1" dirty="0" smtClean="0"/>
              <a:t>пособствуют </a:t>
            </a:r>
            <a:r>
              <a:rPr lang="ru-RU" i="1" dirty="0"/>
              <a:t>поднятию уровня грунтовых вод, </a:t>
            </a:r>
            <a:endParaRPr lang="ru-RU" i="1" dirty="0" smtClean="0"/>
          </a:p>
          <a:p>
            <a:r>
              <a:rPr lang="ru-RU" i="1" dirty="0" smtClean="0"/>
              <a:t>Превращаются </a:t>
            </a:r>
            <a:r>
              <a:rPr lang="ru-RU" i="1" dirty="0"/>
              <a:t>в болота, в которых происходит накопление торфа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В </a:t>
            </a:r>
            <a:r>
              <a:rPr lang="ru-RU" i="1" dirty="0"/>
              <a:t>соленых озерах идет накопление солей</a:t>
            </a:r>
            <a:r>
              <a:rPr lang="ru-RU" i="1" dirty="0" smtClean="0"/>
              <a:t>,</a:t>
            </a:r>
          </a:p>
          <a:p>
            <a:r>
              <a:rPr lang="ru-RU" i="1" dirty="0" smtClean="0"/>
              <a:t>Влияют </a:t>
            </a:r>
            <a:r>
              <a:rPr lang="ru-RU" i="1" dirty="0"/>
              <a:t>на рельеф.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78240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7704856" cy="6192688"/>
          </a:xfrm>
        </p:spPr>
        <p:txBody>
          <a:bodyPr/>
          <a:lstStyle/>
          <a:p>
            <a:r>
              <a:rPr lang="ru-RU" b="1" dirty="0"/>
              <a:t>Болото - участок земной поверхности с избыточным увлажнением и застойным водным режимом, в котором происходит накопление органического вещества в виде неразложившихся остатков растительности.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b="1" dirty="0" smtClean="0"/>
              <a:t>Площадь болот в России около 2 </a:t>
            </a:r>
            <a:r>
              <a:rPr lang="ru-RU" b="1" dirty="0" err="1" smtClean="0"/>
              <a:t>млн.кв.км</a:t>
            </a:r>
            <a:r>
              <a:rPr lang="ru-RU" b="1" dirty="0" smtClean="0"/>
              <a:t>, т.е. свыше10% всей территории страны.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Какие </a:t>
            </a:r>
            <a:r>
              <a:rPr lang="ru-RU" b="1" dirty="0"/>
              <a:t>условия </a:t>
            </a:r>
            <a:r>
              <a:rPr lang="ru-RU" b="1" dirty="0" smtClean="0"/>
              <a:t> необходимы для образования болот?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996624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Условия образования Болот.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Избыточное увлажнение. (К</a:t>
            </a:r>
            <a:r>
              <a:rPr lang="en-US" sz="3600" dirty="0" smtClean="0"/>
              <a:t>&gt;1)</a:t>
            </a:r>
            <a:endParaRPr lang="ru-RU" sz="3600" dirty="0" smtClean="0"/>
          </a:p>
          <a:p>
            <a:r>
              <a:rPr lang="ru-RU" sz="3600" dirty="0" smtClean="0"/>
              <a:t>Плоский рельеф, замедленный сток.</a:t>
            </a:r>
          </a:p>
          <a:p>
            <a:r>
              <a:rPr lang="ru-RU" sz="3600" dirty="0" smtClean="0"/>
              <a:t>Зарастание озёр.</a:t>
            </a:r>
          </a:p>
          <a:p>
            <a:r>
              <a:rPr lang="ru-RU" sz="3600" dirty="0" smtClean="0"/>
              <a:t>Близость грунтовых вод близость к поверхности водоупорного слоя.</a:t>
            </a:r>
          </a:p>
          <a:p>
            <a:r>
              <a:rPr lang="ru-RU" sz="3600" dirty="0" smtClean="0"/>
              <a:t>Многолетняя мерзлота.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590775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7339042" cy="5955694"/>
          </a:xfrm>
        </p:spPr>
        <p:txBody>
          <a:bodyPr>
            <a:normAutofit/>
          </a:bodyPr>
          <a:lstStyle/>
          <a:p>
            <a:r>
              <a:rPr lang="ru-RU" sz="3200" dirty="0"/>
              <a:t>Назовите и покажите на карте основные районы размещения болот.</a:t>
            </a:r>
          </a:p>
          <a:p>
            <a:r>
              <a:rPr lang="ru-RU" sz="3200" dirty="0" smtClean="0"/>
              <a:t>Каковы причины заболоченности Западно-Сибирской равнины?</a:t>
            </a:r>
          </a:p>
          <a:p>
            <a:r>
              <a:rPr lang="ru-RU" sz="3200" dirty="0" smtClean="0"/>
              <a:t>Каковы причины заболоченности северо-запада       Русской равнины?</a:t>
            </a:r>
          </a:p>
          <a:p>
            <a:r>
              <a:rPr lang="ru-RU" sz="3200" dirty="0" smtClean="0"/>
              <a:t>Болота – это зло или добро? Почему?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Значение болот.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болотах идёт очистка воды.</a:t>
            </a:r>
          </a:p>
          <a:p>
            <a:r>
              <a:rPr lang="ru-RU" dirty="0" smtClean="0"/>
              <a:t>Дают начало многим рекам.</a:t>
            </a:r>
          </a:p>
          <a:p>
            <a:r>
              <a:rPr lang="ru-RU" dirty="0" smtClean="0"/>
              <a:t>На болотах растут ценные ягоды: клюква, морошка, голубика.</a:t>
            </a:r>
          </a:p>
          <a:p>
            <a:r>
              <a:rPr lang="ru-RU" dirty="0" smtClean="0"/>
              <a:t>Образуется торф – источник топлива и удобрение.</a:t>
            </a:r>
          </a:p>
          <a:p>
            <a:r>
              <a:rPr lang="ru-RU" dirty="0" smtClean="0"/>
              <a:t>Болота – места обитания водоплавающих птиц.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Подземные воды –это воды, находящиеся в земной коре.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428604"/>
            <a:ext cx="3357586" cy="4109092"/>
          </a:xfrm>
        </p:spPr>
        <p:txBody>
          <a:bodyPr>
            <a:normAutofit/>
          </a:bodyPr>
          <a:lstStyle/>
          <a:p>
            <a:r>
              <a:rPr lang="ru-RU" dirty="0" smtClean="0"/>
              <a:t>Подземные воды.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96098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Прочитать подземные воды.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различается состав и качество подземных вод?</a:t>
            </a:r>
          </a:p>
          <a:p>
            <a:r>
              <a:rPr lang="ru-RU" dirty="0" smtClean="0"/>
              <a:t>От чего зависит глубина залегания грунтовых вод?</a:t>
            </a:r>
          </a:p>
          <a:p>
            <a:r>
              <a:rPr lang="ru-RU" dirty="0" smtClean="0"/>
              <a:t>Почему зимой в колодцах мало воды, а весной много?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задания. Блиц опрос.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Место, где река берёт начало?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Внезапный подъём  уровня воды в реке.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Наиболее низкий уровень воды в реке.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Главная река со всеми её притоками.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 режим рек наибольшее влияние оказывает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Многолетняя мерзлота.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Это толщи горных пород, в которых содержится лёд, не оттаивающий в течении долгого времени.</a:t>
            </a:r>
          </a:p>
          <a:p>
            <a:r>
              <a:rPr lang="ru-RU" sz="3600" dirty="0" smtClean="0"/>
              <a:t>В России многолетняя мерзлота занимает 11,1млн. кв. км.</a:t>
            </a:r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Многолетняя мерзлота.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482674" cy="380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Какое влияние мерзлота оказывает на природу</a:t>
            </a:r>
            <a:r>
              <a:rPr lang="ru-RU" sz="4000" b="1" dirty="0" smtClean="0"/>
              <a:t>? (стр. 82) </a:t>
            </a:r>
          </a:p>
          <a:p>
            <a:r>
              <a:rPr lang="ru-RU" sz="4000" b="1" dirty="0" smtClean="0"/>
              <a:t>Составить схему</a:t>
            </a:r>
            <a:endParaRPr lang="ru-RU" sz="4000" b="1" dirty="0"/>
          </a:p>
          <a:p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4293096"/>
            <a:ext cx="48245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Влияние многолетней мерзлоты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547664" y="5085184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987824" y="5085184"/>
            <a:ext cx="216024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08004" y="5135538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499883" y="5053156"/>
            <a:ext cx="648072" cy="1029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516216" y="5069240"/>
            <a:ext cx="936104" cy="8137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7778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620688"/>
            <a:ext cx="525658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Влияние многолетней мерзлоты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060848"/>
            <a:ext cx="2736304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Растительность</a:t>
            </a:r>
            <a:r>
              <a:rPr lang="ru-RU" dirty="0" smtClean="0"/>
              <a:t> (корни не проникают вглубь)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9852" y="2060848"/>
            <a:ext cx="2700300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Заболоченность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060848"/>
            <a:ext cx="2448272" cy="11521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Естественный холодильник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3429000"/>
            <a:ext cx="3024336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Замедляет процессы почвообразования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3429000"/>
            <a:ext cx="2880320" cy="15121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Осложняет строительство</a:t>
            </a:r>
            <a:endParaRPr lang="ru-RU" sz="2400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195736" y="1772816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</p:cNvCxnSpPr>
          <p:nvPr/>
        </p:nvCxnSpPr>
        <p:spPr>
          <a:xfrm>
            <a:off x="4247964" y="177281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56176" y="1772816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987824" y="1772816"/>
            <a:ext cx="144016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40152" y="1772816"/>
            <a:ext cx="360040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4569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Может ли страна, богатая поверхностными водами, страдать от недостатка чистой, пресной воды?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7734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43824" cy="484632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Параграф 13.</a:t>
            </a:r>
          </a:p>
          <a:p>
            <a:r>
              <a:rPr lang="ru-RU" sz="3200" dirty="0" smtClean="0"/>
              <a:t>В контурной карте подписать озёра России: </a:t>
            </a:r>
            <a:r>
              <a:rPr lang="ru-RU" sz="3200" b="1" i="1" dirty="0" smtClean="0"/>
              <a:t>Каспийское; Байкал; Ладожское; Онежское; Баскунчак ; Псковское; Чудское; </a:t>
            </a:r>
            <a:r>
              <a:rPr lang="ru-RU" sz="3200" b="1" i="1" dirty="0" err="1" smtClean="0"/>
              <a:t>Ханка</a:t>
            </a:r>
            <a:r>
              <a:rPr lang="ru-RU" sz="3200" b="1" i="1" smtClean="0"/>
              <a:t>; Эльтон</a:t>
            </a:r>
            <a:r>
              <a:rPr lang="ru-RU" sz="3200" smtClean="0"/>
              <a:t>.</a:t>
            </a:r>
            <a:endParaRPr lang="ru-RU" sz="3200" dirty="0" smtClean="0"/>
          </a:p>
          <a:p>
            <a:r>
              <a:rPr lang="ru-RU" sz="3200" dirty="0" smtClean="0"/>
              <a:t>Отметьте </a:t>
            </a:r>
            <a:r>
              <a:rPr lang="ru-RU" sz="3200" b="1" i="1" dirty="0" smtClean="0"/>
              <a:t>южную границу вечной мерзлоты.</a:t>
            </a:r>
            <a:endParaRPr lang="ru-RU" sz="32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7410480" cy="624144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Место, куда река впадает.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Назвать три реки  бассейна Северного Ледовитого океана.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Густота речной сети зависит от…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Если для рек характерно весеннее половодье, зимняя и летняя межень и летне-осенние паводки, то питание этих рек будет …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Внезапный подъём уровня воды в реке.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Что называется озером?</a:t>
            </a:r>
          </a:p>
          <a:p>
            <a:r>
              <a:rPr lang="ru-RU" sz="3600" dirty="0" smtClean="0"/>
              <a:t>С </a:t>
            </a:r>
            <a:r>
              <a:rPr lang="ru-RU" sz="3600" dirty="0"/>
              <a:t>помощью карт атласа </a:t>
            </a:r>
            <a:r>
              <a:rPr lang="ru-RU" sz="3600" dirty="0" smtClean="0"/>
              <a:t>определить территории </a:t>
            </a:r>
            <a:r>
              <a:rPr lang="ru-RU" sz="3600" dirty="0"/>
              <a:t>с наиболее высокой степенью </a:t>
            </a:r>
            <a:r>
              <a:rPr lang="ru-RU" sz="3600" dirty="0" err="1" smtClean="0"/>
              <a:t>озёрности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>Назовите важнейшие условия для образования озёр.</a:t>
            </a:r>
          </a:p>
          <a:p>
            <a:endParaRPr lang="ru-RU" sz="3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Причины, влияющие на размещение озёр.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947169"/>
              </p:ext>
            </p:extLst>
          </p:nvPr>
        </p:nvGraphicFramePr>
        <p:xfrm>
          <a:off x="1187624" y="2132856"/>
          <a:ext cx="62646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5264" y="116632"/>
            <a:ext cx="77408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56992"/>
            <a:ext cx="7344816" cy="30963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Какие озёра изображены на рисунках? 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Используя карту России, приведите примеры таких озёр.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/>
              <a:t>Как отличается солёность в данных озёрах? Почему?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164869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B13F9A"/>
              </a:buClr>
            </a:pPr>
            <a:r>
              <a:rPr lang="ru-RU" sz="3600" dirty="0">
                <a:solidFill>
                  <a:prstClr val="black"/>
                </a:solidFill>
              </a:rPr>
              <a:t>Какие бывают котловины озёр по происхождению? Озёра с какими котловинами являются самыми глубокими?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6447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476672"/>
            <a:ext cx="46805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Происхождение озёрных котловин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772816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Тектонические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1772816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Вулканические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1772816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Ледниковые 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780928"/>
            <a:ext cx="27363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Термокарстовые 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2780928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Старицы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789040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Лиманы </a:t>
            </a:r>
            <a:endParaRPr lang="ru-RU" sz="2400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907704" y="119675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699792" y="1196752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</p:cNvCxnSpPr>
          <p:nvPr/>
        </p:nvCxnSpPr>
        <p:spPr>
          <a:xfrm>
            <a:off x="4247964" y="119675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2120" y="1196752"/>
            <a:ext cx="43204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4168" y="119675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  <a:endCxn id="10" idx="0"/>
          </p:cNvCxnSpPr>
          <p:nvPr/>
        </p:nvCxnSpPr>
        <p:spPr>
          <a:xfrm>
            <a:off x="4391980" y="2348880"/>
            <a:ext cx="7200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6" idx="0"/>
          </p:cNvCxnSpPr>
          <p:nvPr/>
        </p:nvCxnSpPr>
        <p:spPr>
          <a:xfrm>
            <a:off x="4391980" y="1196752"/>
            <a:ext cx="0" cy="5760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39552" y="5445224"/>
            <a:ext cx="712879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Приведите примеры озёр  для каждого типа котловин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7645396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Используя текст учебника (с.79), ответить на вопросы: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Значение озёр </a:t>
            </a:r>
          </a:p>
          <a:p>
            <a:r>
              <a:rPr lang="ru-RU" dirty="0"/>
              <a:t>Какое влияние оказывают озёра на компоненты природы? 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625</Words>
  <Application>Microsoft Office PowerPoint</Application>
  <PresentationFormat>Экран 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Изящная</vt:lpstr>
      <vt:lpstr>Озёра, болота, подземные воды,    многолетняя мерзлота.</vt:lpstr>
      <vt:lpstr>Проверка домашнего задания. Блиц опрос.</vt:lpstr>
      <vt:lpstr>Презентация PowerPoint</vt:lpstr>
      <vt:lpstr>Презентация PowerPoint</vt:lpstr>
      <vt:lpstr>Причины, влияющие на размещение озёр.</vt:lpstr>
      <vt:lpstr>Презентация PowerPoint</vt:lpstr>
      <vt:lpstr>Презентация PowerPoint</vt:lpstr>
      <vt:lpstr>Презентация PowerPoint</vt:lpstr>
      <vt:lpstr>Используя текст учебника (с.79), ответить на вопросы:</vt:lpstr>
      <vt:lpstr>Значение озёр.</vt:lpstr>
      <vt:lpstr>Влияние озёр на компоненты природы</vt:lpstr>
      <vt:lpstr>Презентация PowerPoint</vt:lpstr>
      <vt:lpstr>Условия образования Болот.</vt:lpstr>
      <vt:lpstr>Презентация PowerPoint</vt:lpstr>
      <vt:lpstr>Презентация PowerPoint</vt:lpstr>
      <vt:lpstr>Значение болот.</vt:lpstr>
      <vt:lpstr>Подземные воды –это воды, находящиеся в земной коре.</vt:lpstr>
      <vt:lpstr>Подземные воды.</vt:lpstr>
      <vt:lpstr>Прочитать подземные воды.</vt:lpstr>
      <vt:lpstr>Многолетняя мерзлота.</vt:lpstr>
      <vt:lpstr>Многолетняя мерзлота.</vt:lpstr>
      <vt:lpstr>Презентация PowerPoint</vt:lpstr>
      <vt:lpstr>Презентация PowerPoint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Озёра, болота, подземные воды,  ледники, многолетняя мерзлота.</dc:title>
  <cp:lastModifiedBy>Левановы</cp:lastModifiedBy>
  <cp:revision>36</cp:revision>
  <dcterms:modified xsi:type="dcterms:W3CDTF">2014-11-16T09:24:44Z</dcterms:modified>
</cp:coreProperties>
</file>