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5" autoAdjust="0"/>
    <p:restoredTop sz="86492" autoAdjust="0"/>
  </p:normalViewPr>
  <p:slideViewPr>
    <p:cSldViewPr>
      <p:cViewPr varScale="1">
        <p:scale>
          <a:sx n="48" d="100"/>
          <a:sy n="48" d="100"/>
        </p:scale>
        <p:origin x="-14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лексей\Рабочий стол\Страна Здоровья\4d61a6f78d8d568f9d147b0bda12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644130" cy="722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Documents and Settings\Алексей\Рабочий стол\Страна Здоровья\2830716-1edf7fc005cab9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1905000"/>
          </a:xfrm>
          <a:prstGeom prst="rect">
            <a:avLst/>
          </a:prstGeom>
          <a:noFill/>
        </p:spPr>
      </p:pic>
      <p:pic>
        <p:nvPicPr>
          <p:cNvPr id="2054" name="Picture 6" descr="C:\Documents and Settings\Алексей\Рабочий стол\Страна Здоровья\1362376586_zarjad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833" y="2285993"/>
            <a:ext cx="5375165" cy="4143403"/>
          </a:xfrm>
          <a:prstGeom prst="rect">
            <a:avLst/>
          </a:prstGeom>
          <a:noFill/>
        </p:spPr>
      </p:pic>
      <p:pic>
        <p:nvPicPr>
          <p:cNvPr id="2055" name="Picture 7" descr="C:\Documents and Settings\Алексей\Рабочий стол\Страна Здоровья\1297852365_snapshot_00.16_2011.02.16_12.02.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11930"/>
            <a:ext cx="4128803" cy="1738436"/>
          </a:xfrm>
          <a:prstGeom prst="rect">
            <a:avLst/>
          </a:prstGeom>
          <a:noFill/>
        </p:spPr>
      </p:pic>
      <p:pic>
        <p:nvPicPr>
          <p:cNvPr id="2056" name="Picture 8" descr="C:\Documents and Settings\Алексей\Рабочий стол\Страна Здоровья\2903865-89402985e594749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429024" cy="2319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3116"/>
            <a:ext cx="42862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человек –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ильный человек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лексей\Рабочий стол\Страна Здоровья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902" y="1737878"/>
            <a:ext cx="4096098" cy="5120122"/>
          </a:xfrm>
          <a:prstGeom prst="rect">
            <a:avLst/>
          </a:prstGeom>
          <a:noFill/>
        </p:spPr>
      </p:pic>
      <p:pic>
        <p:nvPicPr>
          <p:cNvPr id="3076" name="Picture 4" descr="C:\Documents and Settings\Алексей\Рабочий стол\Страна Здоровья\s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271973" cy="42719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14290"/>
            <a:ext cx="6000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человек –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истый человек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 -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правильное питание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лексей\Рабочий стол\Страна Здоровья\128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715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лексей\Рабочий стол\Страна Здоровья\deea40e40c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158" y="357166"/>
            <a:ext cx="2053842" cy="1785950"/>
          </a:xfrm>
          <a:prstGeom prst="rect">
            <a:avLst/>
          </a:prstGeom>
          <a:noFill/>
        </p:spPr>
      </p:pic>
      <p:pic>
        <p:nvPicPr>
          <p:cNvPr id="5123" name="Picture 3" descr="C:\Documents and Settings\Алексей\Рабочий стол\Страна Здоровья\smailiki-44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2286016" cy="2286016"/>
          </a:xfrm>
          <a:prstGeom prst="rect">
            <a:avLst/>
          </a:prstGeom>
          <a:noFill/>
        </p:spPr>
      </p:pic>
      <p:pic>
        <p:nvPicPr>
          <p:cNvPr id="1026" name="Picture 2" descr="C:\Documents and Settings\Алексей\Рабочий стол\Страна Здоровья\242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857364"/>
            <a:ext cx="4308839" cy="41218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939471" y="214290"/>
            <a:ext cx="1502295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человек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умный человек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лексей\Рабочий стол\Страна Здоровья\12997572874eac4662c78174.7661798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357850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5355" y="0"/>
            <a:ext cx="66332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человек –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обрый человек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лексей\Рабочий стол\Страна Здоровья\330026694634_86618_image0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  Здоровье  - правильное питание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ЮЛИЯ ВИТАЛЬЕВНА</cp:lastModifiedBy>
  <cp:revision>10</cp:revision>
  <dcterms:modified xsi:type="dcterms:W3CDTF">2013-10-09T10:46:19Z</dcterms:modified>
</cp:coreProperties>
</file>