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55F15-244C-45BF-8FDB-8F25D53E5C28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65854-0636-4F7A-8017-85D6844A5D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B99D-B024-4675-B857-71DC4838DF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81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1800" dirty="0" smtClean="0">
                <a:solidFill>
                  <a:prstClr val="white"/>
                </a:solidFill>
                <a:ea typeface="+mn-ea"/>
                <a:cs typeface="+mn-cs"/>
              </a:rPr>
              <a:t>Видео «Производство бумаги»</a:t>
            </a:r>
            <a:r>
              <a:rPr lang="ru-RU" sz="18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2428868"/>
            <a:ext cx="321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 «Производство бумаги»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76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prstClr val="white"/>
                </a:solidFill>
              </a:rPr>
              <a:t>Значение растений для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20480" cy="547260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 Black" pitchFamily="34" charset="0"/>
              </a:rPr>
              <a:t>Растения – источник лекарственных веществ</a:t>
            </a:r>
          </a:p>
          <a:p>
            <a:pPr marL="0" indent="0">
              <a:buNone/>
            </a:pPr>
            <a:endParaRPr lang="ru-RU" sz="2800" dirty="0">
              <a:latin typeface="Arial Black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4" b="21416"/>
          <a:stretch/>
        </p:blipFill>
        <p:spPr bwMode="auto">
          <a:xfrm>
            <a:off x="6117828" y="908720"/>
            <a:ext cx="2790502" cy="299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503" y="3902788"/>
            <a:ext cx="3856732" cy="289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2788"/>
            <a:ext cx="3855016" cy="289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2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prstClr val="white"/>
                </a:solidFill>
              </a:rPr>
              <a:t>Значение растений для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8688288" cy="547260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 Black" pitchFamily="34" charset="0"/>
              </a:rPr>
              <a:t>Растения украшают жизнь человека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74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Давайте отдохнём…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300037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Шум леса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9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PresentationFormat>Экран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Видео «Производство бумаги» </vt:lpstr>
      <vt:lpstr>Значение растений для человека</vt:lpstr>
      <vt:lpstr>Значение растений для человека</vt:lpstr>
      <vt:lpstr>Давайте отдохнём…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 «Производство бумаги» </dc:title>
  <dc:creator>Елена</dc:creator>
  <cp:lastModifiedBy>Елена</cp:lastModifiedBy>
  <cp:revision>1</cp:revision>
  <dcterms:created xsi:type="dcterms:W3CDTF">2013-08-22T19:46:46Z</dcterms:created>
  <dcterms:modified xsi:type="dcterms:W3CDTF">2013-08-22T19:47:35Z</dcterms:modified>
</cp:coreProperties>
</file>