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3080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>
                <a:solidFill>
                  <a:prstClr val="white"/>
                </a:solidFill>
              </a:rPr>
              <a:t>Значение растений для человека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320480" cy="5472607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Arial Black" pitchFamily="34" charset="0"/>
              </a:rPr>
              <a:t>Растения – источник сырья:</a:t>
            </a:r>
          </a:p>
          <a:p>
            <a:pPr marL="0" indent="0">
              <a:buNone/>
            </a:pPr>
            <a:r>
              <a:rPr lang="ru-RU" sz="2800" dirty="0" smtClean="0">
                <a:latin typeface="Arial Black" pitchFamily="34" charset="0"/>
              </a:rPr>
              <a:t>- Стройматериалы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0796" y="4437112"/>
            <a:ext cx="3744416" cy="233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89721"/>
            <a:ext cx="4290053" cy="321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83"/>
          <a:stretch/>
        </p:blipFill>
        <p:spPr bwMode="auto">
          <a:xfrm>
            <a:off x="971601" y="3858340"/>
            <a:ext cx="3168352" cy="29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000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6016" y="3356992"/>
            <a:ext cx="3703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Видео </a:t>
            </a:r>
            <a:r>
              <a:rPr lang="ru-RU" dirty="0" smtClean="0"/>
              <a:t>«дерево и древесина»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135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3080" cy="924475"/>
          </a:xfrm>
        </p:spPr>
        <p:txBody>
          <a:bodyPr/>
          <a:lstStyle/>
          <a:p>
            <a:pPr algn="ctr"/>
            <a:r>
              <a:rPr lang="ru-RU" b="1" u="sng" dirty="0">
                <a:solidFill>
                  <a:prstClr val="white"/>
                </a:solidFill>
              </a:rPr>
              <a:t>Значение растений для человека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5472608" cy="5472607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Arial Black" pitchFamily="34" charset="0"/>
              </a:rPr>
              <a:t>Растения –источник сырья:</a:t>
            </a:r>
          </a:p>
          <a:p>
            <a:pPr marL="0" indent="0">
              <a:buNone/>
            </a:pPr>
            <a:r>
              <a:rPr lang="ru-RU" sz="2800" dirty="0" smtClean="0">
                <a:latin typeface="Arial Black" pitchFamily="34" charset="0"/>
              </a:rPr>
              <a:t>- Производство тканей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897" r="12050" b="28156"/>
          <a:stretch/>
        </p:blipFill>
        <p:spPr bwMode="auto">
          <a:xfrm>
            <a:off x="5924813" y="928037"/>
            <a:ext cx="3141013" cy="214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261"/>
          <a:stretch/>
        </p:blipFill>
        <p:spPr bwMode="auto">
          <a:xfrm>
            <a:off x="4716015" y="3068960"/>
            <a:ext cx="438492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068960"/>
            <a:ext cx="470452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11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3080" cy="924475"/>
          </a:xfrm>
        </p:spPr>
        <p:txBody>
          <a:bodyPr/>
          <a:lstStyle/>
          <a:p>
            <a:pPr algn="ctr"/>
            <a:r>
              <a:rPr lang="ru-RU" b="1" u="sng" dirty="0">
                <a:solidFill>
                  <a:prstClr val="white"/>
                </a:solidFill>
              </a:rPr>
              <a:t>Значение растений для человека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7992888" cy="5472607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Arial Black" pitchFamily="34" charset="0"/>
              </a:rPr>
              <a:t>Растения – источник сырья:</a:t>
            </a:r>
          </a:p>
          <a:p>
            <a:pPr marL="0" indent="0">
              <a:buNone/>
            </a:pPr>
            <a:r>
              <a:rPr lang="ru-RU" sz="2800" dirty="0" smtClean="0">
                <a:latin typeface="Arial Black" pitchFamily="34" charset="0"/>
              </a:rPr>
              <a:t>- Производство бумаги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16678"/>
            <a:ext cx="415104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01" y="2816678"/>
            <a:ext cx="470452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859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Значение растений для человека</vt:lpstr>
      <vt:lpstr>Слайд 2</vt:lpstr>
      <vt:lpstr>Значение растений для человека</vt:lpstr>
      <vt:lpstr>Значение растений для человека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растений для человека</dc:title>
  <dc:creator>Елена</dc:creator>
  <cp:lastModifiedBy>Елена</cp:lastModifiedBy>
  <cp:revision>1</cp:revision>
  <dcterms:created xsi:type="dcterms:W3CDTF">2013-08-22T19:45:10Z</dcterms:created>
  <dcterms:modified xsi:type="dcterms:W3CDTF">2013-08-22T19:45:28Z</dcterms:modified>
</cp:coreProperties>
</file>