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356654"/>
            <a:ext cx="7117180" cy="2612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Arial Black" pitchFamily="34" charset="0"/>
              </a:rPr>
              <a:t>Значение растений для животных и человека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7117180" cy="8614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Интегрированный урок экологии и технологии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859329">
            <a:off x="3285408" y="3711478"/>
            <a:ext cx="3552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значение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106509">
            <a:off x="5104633" y="2584689"/>
            <a:ext cx="34467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растений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036099">
            <a:off x="1221001" y="5066934"/>
            <a:ext cx="5136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д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ля животных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576798">
            <a:off x="283501" y="2425981"/>
            <a:ext cx="4087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и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человека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6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0548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Значение растений для животных и человека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413" y="1700808"/>
            <a:ext cx="7125112" cy="4051437"/>
          </a:xfrm>
        </p:spPr>
        <p:txBody>
          <a:bodyPr anchor="t"/>
          <a:lstStyle/>
          <a:p>
            <a:r>
              <a:rPr lang="ru-RU" b="1" dirty="0" smtClean="0"/>
              <a:t>Цель урока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05472"/>
            <a:ext cx="48245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но 2 3"/>
          <p:cNvSpPr/>
          <p:nvPr/>
        </p:nvSpPr>
        <p:spPr>
          <a:xfrm>
            <a:off x="0" y="1412776"/>
            <a:ext cx="5868144" cy="5211583"/>
          </a:xfrm>
          <a:prstGeom prst="irregularSeal2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852936"/>
            <a:ext cx="26052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Узнать,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зачем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животным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 нужны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растения?</a:t>
            </a: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28498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Узнать, </a:t>
            </a:r>
          </a:p>
          <a:p>
            <a:pPr lvl="0" algn="ctr"/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зачем </a:t>
            </a:r>
            <a:endParaRPr lang="ru-RU" sz="32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lvl="0" algn="ctr"/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ч</a:t>
            </a:r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еловеку</a:t>
            </a:r>
          </a:p>
          <a:p>
            <a:pPr lvl="0" algn="ctr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нужны </a:t>
            </a:r>
            <a:endParaRPr lang="ru-RU" sz="32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lvl="0" algn="ctr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растения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771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Значение растений для животных</a:t>
            </a:r>
            <a:endParaRPr lang="ru-RU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4342"/>
            <a:ext cx="2520280" cy="33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4" t="3065" r="7868" b="12398"/>
          <a:stretch/>
        </p:blipFill>
        <p:spPr bwMode="auto">
          <a:xfrm>
            <a:off x="2555776" y="3480710"/>
            <a:ext cx="3816424" cy="32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692" y="1700808"/>
            <a:ext cx="356112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204864"/>
            <a:ext cx="7125112" cy="3653934"/>
          </a:xfrm>
        </p:spPr>
        <p:txBody>
          <a:bodyPr anchor="t"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Растения – источник пищи;</a:t>
            </a:r>
          </a:p>
          <a:p>
            <a:pPr marL="0" indent="0">
              <a:buNone/>
            </a:pPr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 smtClean="0">
                <a:latin typeface="Arial Black" pitchFamily="34" charset="0"/>
              </a:rPr>
              <a:t>Растения – источник кислорода;</a:t>
            </a:r>
          </a:p>
          <a:p>
            <a:pPr marL="0" indent="0">
              <a:buNone/>
            </a:pPr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 smtClean="0">
                <a:latin typeface="Arial Black" pitchFamily="34" charset="0"/>
              </a:rPr>
              <a:t>Растения создают среду обитания.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8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prstClr val="white"/>
                </a:solidFill>
              </a:rPr>
              <a:t>Значение растений для </a:t>
            </a:r>
            <a:r>
              <a:rPr lang="ru-RU" b="1" u="sng" dirty="0" smtClean="0">
                <a:solidFill>
                  <a:prstClr val="white"/>
                </a:solidFill>
              </a:rPr>
              <a:t>человека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9512" y="1340769"/>
            <a:ext cx="5256584" cy="452028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Arial Black" pitchFamily="34" charset="0"/>
              </a:rPr>
              <a:t>Растения – источник пищи:</a:t>
            </a:r>
          </a:p>
          <a:p>
            <a:pPr marL="0" indent="0" algn="ctr">
              <a:buNone/>
            </a:pPr>
            <a:endParaRPr lang="ru-RU" sz="3200" dirty="0" smtClean="0">
              <a:latin typeface="Arial Black" pitchFamily="34" charset="0"/>
            </a:endParaRPr>
          </a:p>
          <a:p>
            <a:pPr algn="ctr">
              <a:buFontTx/>
              <a:buChar char="-"/>
            </a:pPr>
            <a:r>
              <a:rPr lang="ru-RU" sz="2400" dirty="0" smtClean="0">
                <a:latin typeface="Arial Black" pitchFamily="34" charset="0"/>
              </a:rPr>
              <a:t>Овощные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Arial Black" pitchFamily="34" charset="0"/>
              </a:rPr>
              <a:t>Плодовые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Arial Black" pitchFamily="34" charset="0"/>
              </a:rPr>
              <a:t>Зерновые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Arial Black" pitchFamily="34" charset="0"/>
              </a:rPr>
              <a:t>Масличные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580112" y="1268760"/>
            <a:ext cx="3384376" cy="4592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3812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6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108" y="2996952"/>
            <a:ext cx="37804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34116"/>
            <a:ext cx="3821410" cy="31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Значение растений для животных и человека</vt:lpstr>
      <vt:lpstr>Значение растений для животных и человека</vt:lpstr>
      <vt:lpstr>Значение растений для животных</vt:lpstr>
      <vt:lpstr>Значение растений для человека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растений для животных и человека</dc:title>
  <dc:creator>Елена</dc:creator>
  <cp:lastModifiedBy>Елена</cp:lastModifiedBy>
  <cp:revision>1</cp:revision>
  <dcterms:created xsi:type="dcterms:W3CDTF">2013-08-22T19:43:37Z</dcterms:created>
  <dcterms:modified xsi:type="dcterms:W3CDTF">2013-08-22T19:43:51Z</dcterms:modified>
</cp:coreProperties>
</file>