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16"/>
  </p:notesMasterIdLst>
  <p:sldIdLst>
    <p:sldId id="272" r:id="rId2"/>
    <p:sldId id="256" r:id="rId3"/>
    <p:sldId id="257" r:id="rId4"/>
    <p:sldId id="260" r:id="rId5"/>
    <p:sldId id="271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4B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8" autoAdjust="0"/>
    <p:restoredTop sz="94664" autoAdjust="0"/>
  </p:normalViewPr>
  <p:slideViewPr>
    <p:cSldViewPr>
      <p:cViewPr varScale="1">
        <p:scale>
          <a:sx n="72" d="100"/>
          <a:sy n="72" d="100"/>
        </p:scale>
        <p:origin x="-4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C76F8DA-5732-4338-8335-AF5A289BB28C}" type="datetimeFigureOut">
              <a:rPr lang="ru-RU"/>
              <a:pPr>
                <a:defRPr/>
              </a:pPr>
              <a:t>23.08.2013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4266D53-6EA4-4BF4-BB7E-32F81803F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6A1B8-0EC5-47CF-943C-182A1938ABDB}" type="datetime1">
              <a:rPr lang="ru-RU"/>
              <a:pPr>
                <a:defRPr/>
              </a:pPr>
              <a:t>23.08.2013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3E71B-6282-4B7A-A4A7-9E06C647F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273FF-69F9-49E5-9BD6-0B70C854ABB0}" type="datetime1">
              <a:rPr lang="ru-RU"/>
              <a:pPr>
                <a:defRPr/>
              </a:pPr>
              <a:t>23.08.2013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85B16-1500-4F6E-B2F6-7A7E17CE6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98E88-90A6-432D-81FC-1CD4F2E6D243}" type="datetime1">
              <a:rPr lang="ru-RU"/>
              <a:pPr>
                <a:defRPr/>
              </a:pPr>
              <a:t>23.08.2013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537BF-EC35-47A5-81B7-1376CA41B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51763-0338-4C94-B3CE-A4AC7007F02B}" type="datetime1">
              <a:rPr lang="ru-RU"/>
              <a:pPr>
                <a:defRPr/>
              </a:pPr>
              <a:t>23.08.2013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5FDD7-CA40-47BC-AED5-C04A52CC3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4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6F9133">
              <a:alpha val="65489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chemeClr val="bg1">
              <a:alpha val="87057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CD48E9-AF8B-4F5F-8AC7-F4CE03DAAF16}" type="datetime1">
              <a:rPr lang="ru-RU"/>
              <a:pPr>
                <a:defRPr/>
              </a:pPr>
              <a:t>23.08.2013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0A8DAF-78B1-41A5-A3DA-4C7CBDE26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3E5F3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3E5F3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3E5F3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3E5F3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3E5F3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3E5F3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3E5F3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3E5F3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3E5F3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4B632B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E8C30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E8C30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E8C30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E8C30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412875"/>
            <a:ext cx="7056437" cy="529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2"/>
          <p:cNvSpPr>
            <a:spLocks/>
          </p:cNvSpPr>
          <p:nvPr/>
        </p:nvSpPr>
        <p:spPr bwMode="auto">
          <a:xfrm>
            <a:off x="457200" y="274638"/>
            <a:ext cx="8229600" cy="633412"/>
          </a:xfrm>
          <a:prstGeom prst="rect">
            <a:avLst/>
          </a:prstGeom>
          <a:solidFill>
            <a:srgbClr val="CCFFCC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4800">
                <a:solidFill>
                  <a:schemeClr val="hlink"/>
                </a:solidFill>
              </a:rPr>
              <a:t>Игра : «Угадай растение»</a:t>
            </a:r>
          </a:p>
        </p:txBody>
      </p:sp>
      <p:sp>
        <p:nvSpPr>
          <p:cNvPr id="7171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156325" y="1052513"/>
            <a:ext cx="2700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Автор :Анисимов О.И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1052513"/>
          </a:xfrm>
          <a:solidFill>
            <a:srgbClr val="CCFFCC">
              <a:alpha val="65097"/>
            </a:srgbClr>
          </a:solidFill>
        </p:spPr>
        <p:txBody>
          <a:bodyPr/>
          <a:lstStyle/>
          <a:p>
            <a:r>
              <a:rPr lang="ru-RU" sz="3600" b="1" smtClean="0">
                <a:solidFill>
                  <a:schemeClr val="hlink"/>
                </a:solidFill>
              </a:rPr>
              <a:t>Какое это растение?</a:t>
            </a:r>
          </a:p>
        </p:txBody>
      </p:sp>
      <p:sp>
        <p:nvSpPr>
          <p:cNvPr id="22531" name="Rectangle 4"/>
          <p:cNvSpPr>
            <a:spLocks noGrp="1"/>
          </p:cNvSpPr>
          <p:nvPr>
            <p:ph type="subTitle" idx="4294967295"/>
          </p:nvPr>
        </p:nvSpPr>
        <p:spPr>
          <a:xfrm>
            <a:off x="0" y="6165850"/>
            <a:ext cx="3203575" cy="692150"/>
          </a:xfrm>
          <a:solidFill>
            <a:srgbClr val="CCFFCC">
              <a:alpha val="65097"/>
            </a:srgbClr>
          </a:solidFill>
        </p:spPr>
        <p:txBody>
          <a:bodyPr/>
          <a:lstStyle/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ru-RU" sz="4000" smtClean="0"/>
              <a:t>Ответ</a:t>
            </a:r>
          </a:p>
        </p:txBody>
      </p:sp>
      <p:sp>
        <p:nvSpPr>
          <p:cNvPr id="22532" name="Rectangle 5"/>
          <p:cNvSpPr>
            <a:spLocks/>
          </p:cNvSpPr>
          <p:nvPr/>
        </p:nvSpPr>
        <p:spPr bwMode="auto">
          <a:xfrm>
            <a:off x="3635375" y="6092825"/>
            <a:ext cx="5508625" cy="765175"/>
          </a:xfrm>
          <a:prstGeom prst="rect">
            <a:avLst/>
          </a:prstGeom>
          <a:solidFill>
            <a:srgbClr val="CCFFCC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4000">
                <a:solidFill>
                  <a:srgbClr val="4B632B"/>
                </a:solidFill>
              </a:rPr>
              <a:t>Каллы</a:t>
            </a:r>
          </a:p>
        </p:txBody>
      </p:sp>
      <p:pic>
        <p:nvPicPr>
          <p:cNvPr id="22533" name="Picture 5" descr="белые калл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981075"/>
            <a:ext cx="514508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nimBg="1"/>
      <p:bldP spid="225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1052513"/>
          </a:xfrm>
          <a:solidFill>
            <a:srgbClr val="CCFFCC">
              <a:alpha val="65097"/>
            </a:srgbClr>
          </a:solidFill>
        </p:spPr>
        <p:txBody>
          <a:bodyPr/>
          <a:lstStyle/>
          <a:p>
            <a:r>
              <a:rPr lang="ru-RU" sz="3600" b="1" smtClean="0">
                <a:solidFill>
                  <a:schemeClr val="hlink"/>
                </a:solidFill>
              </a:rPr>
              <a:t>Какое это растение?</a:t>
            </a:r>
          </a:p>
        </p:txBody>
      </p:sp>
      <p:sp>
        <p:nvSpPr>
          <p:cNvPr id="24579" name="Rectangle 4"/>
          <p:cNvSpPr>
            <a:spLocks noGrp="1"/>
          </p:cNvSpPr>
          <p:nvPr>
            <p:ph type="subTitle" idx="4294967295"/>
          </p:nvPr>
        </p:nvSpPr>
        <p:spPr>
          <a:xfrm>
            <a:off x="0" y="6165850"/>
            <a:ext cx="3203575" cy="692150"/>
          </a:xfrm>
          <a:solidFill>
            <a:srgbClr val="CCFFCC">
              <a:alpha val="65097"/>
            </a:srgbClr>
          </a:solidFill>
        </p:spPr>
        <p:txBody>
          <a:bodyPr/>
          <a:lstStyle/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ru-RU" sz="4000" smtClean="0"/>
              <a:t>Ответ</a:t>
            </a:r>
          </a:p>
        </p:txBody>
      </p:sp>
      <p:sp>
        <p:nvSpPr>
          <p:cNvPr id="24580" name="Rectangle 5"/>
          <p:cNvSpPr>
            <a:spLocks/>
          </p:cNvSpPr>
          <p:nvPr/>
        </p:nvSpPr>
        <p:spPr bwMode="auto">
          <a:xfrm>
            <a:off x="3635375" y="6092825"/>
            <a:ext cx="5508625" cy="765175"/>
          </a:xfrm>
          <a:prstGeom prst="rect">
            <a:avLst/>
          </a:prstGeom>
          <a:solidFill>
            <a:srgbClr val="CCFFCC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400"/>
              <a:t>Звездчатка ланцетовидная</a:t>
            </a:r>
          </a:p>
        </p:txBody>
      </p:sp>
      <p:pic>
        <p:nvPicPr>
          <p:cNvPr id="24581" name="Picture 5" descr="Звездчатка ланцетовидна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125538"/>
            <a:ext cx="63452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nimBg="1"/>
      <p:bldP spid="2458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3348038" cy="2636838"/>
          </a:xfrm>
          <a:solidFill>
            <a:srgbClr val="CCFFCC">
              <a:alpha val="65097"/>
            </a:srgbClr>
          </a:solidFill>
        </p:spPr>
        <p:txBody>
          <a:bodyPr/>
          <a:lstStyle/>
          <a:p>
            <a:r>
              <a:rPr lang="ru-RU" sz="3600" b="1" smtClean="0">
                <a:solidFill>
                  <a:schemeClr val="hlink"/>
                </a:solidFill>
              </a:rPr>
              <a:t>Какое это растение?</a:t>
            </a:r>
          </a:p>
        </p:txBody>
      </p:sp>
      <p:sp>
        <p:nvSpPr>
          <p:cNvPr id="25603" name="Rectangle 4"/>
          <p:cNvSpPr>
            <a:spLocks noGrp="1"/>
          </p:cNvSpPr>
          <p:nvPr>
            <p:ph type="subTitle" idx="4294967295"/>
          </p:nvPr>
        </p:nvSpPr>
        <p:spPr>
          <a:xfrm>
            <a:off x="0" y="6165850"/>
            <a:ext cx="3203575" cy="692150"/>
          </a:xfrm>
          <a:solidFill>
            <a:srgbClr val="CCFFCC">
              <a:alpha val="65097"/>
            </a:srgbClr>
          </a:solidFill>
        </p:spPr>
        <p:txBody>
          <a:bodyPr/>
          <a:lstStyle/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ru-RU" sz="4000" smtClean="0"/>
              <a:t>Ответ</a:t>
            </a:r>
          </a:p>
        </p:txBody>
      </p:sp>
      <p:sp>
        <p:nvSpPr>
          <p:cNvPr id="25604" name="Rectangle 5"/>
          <p:cNvSpPr>
            <a:spLocks/>
          </p:cNvSpPr>
          <p:nvPr/>
        </p:nvSpPr>
        <p:spPr bwMode="auto">
          <a:xfrm>
            <a:off x="3635375" y="6092825"/>
            <a:ext cx="5508625" cy="765175"/>
          </a:xfrm>
          <a:prstGeom prst="rect">
            <a:avLst/>
          </a:prstGeom>
          <a:solidFill>
            <a:srgbClr val="CCFFCC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400"/>
              <a:t>Антирринум (Львиный зев) Зугшпитт</a:t>
            </a:r>
          </a:p>
        </p:txBody>
      </p:sp>
      <p:pic>
        <p:nvPicPr>
          <p:cNvPr id="25605" name="Picture 5" descr="Антирринум (Львиный зев) Зугшпит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0"/>
            <a:ext cx="36449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nimBg="1"/>
      <p:bldP spid="2560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1052513"/>
          </a:xfrm>
          <a:solidFill>
            <a:srgbClr val="CCFFCC">
              <a:alpha val="65097"/>
            </a:srgbClr>
          </a:solidFill>
        </p:spPr>
        <p:txBody>
          <a:bodyPr/>
          <a:lstStyle/>
          <a:p>
            <a:r>
              <a:rPr lang="ru-RU" sz="3600" b="1" smtClean="0">
                <a:solidFill>
                  <a:schemeClr val="hlink"/>
                </a:solidFill>
              </a:rPr>
              <a:t>Какое это растение?</a:t>
            </a:r>
          </a:p>
        </p:txBody>
      </p:sp>
      <p:sp>
        <p:nvSpPr>
          <p:cNvPr id="26627" name="Rectangle 4"/>
          <p:cNvSpPr>
            <a:spLocks noGrp="1"/>
          </p:cNvSpPr>
          <p:nvPr>
            <p:ph type="subTitle" idx="4294967295"/>
          </p:nvPr>
        </p:nvSpPr>
        <p:spPr>
          <a:xfrm>
            <a:off x="0" y="6165850"/>
            <a:ext cx="3203575" cy="692150"/>
          </a:xfrm>
          <a:solidFill>
            <a:srgbClr val="CCFFCC">
              <a:alpha val="65097"/>
            </a:srgbClr>
          </a:solidFill>
        </p:spPr>
        <p:txBody>
          <a:bodyPr/>
          <a:lstStyle/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ru-RU" sz="4000" smtClean="0"/>
              <a:t>Ответ</a:t>
            </a:r>
          </a:p>
        </p:txBody>
      </p:sp>
      <p:sp>
        <p:nvSpPr>
          <p:cNvPr id="26628" name="Rectangle 5"/>
          <p:cNvSpPr>
            <a:spLocks/>
          </p:cNvSpPr>
          <p:nvPr/>
        </p:nvSpPr>
        <p:spPr bwMode="auto">
          <a:xfrm>
            <a:off x="3635375" y="6092825"/>
            <a:ext cx="5508625" cy="765175"/>
          </a:xfrm>
          <a:prstGeom prst="rect">
            <a:avLst/>
          </a:prstGeom>
          <a:solidFill>
            <a:srgbClr val="CCFFCC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400"/>
              <a:t>Космея белая</a:t>
            </a:r>
          </a:p>
        </p:txBody>
      </p:sp>
      <p:pic>
        <p:nvPicPr>
          <p:cNvPr id="26629" name="Picture 5" descr="Космея бела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052513"/>
            <a:ext cx="390842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nimBg="1"/>
      <p:bldP spid="266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1052513"/>
          </a:xfrm>
          <a:solidFill>
            <a:srgbClr val="CCFFCC">
              <a:alpha val="65097"/>
            </a:srgbClr>
          </a:solidFill>
        </p:spPr>
        <p:txBody>
          <a:bodyPr/>
          <a:lstStyle/>
          <a:p>
            <a:r>
              <a:rPr lang="ru-RU" sz="3600" b="1" smtClean="0">
                <a:solidFill>
                  <a:schemeClr val="hlink"/>
                </a:solidFill>
              </a:rPr>
              <a:t>Какое это растение?</a:t>
            </a:r>
          </a:p>
        </p:txBody>
      </p:sp>
      <p:sp>
        <p:nvSpPr>
          <p:cNvPr id="27651" name="Rectangle 4"/>
          <p:cNvSpPr>
            <a:spLocks noGrp="1"/>
          </p:cNvSpPr>
          <p:nvPr>
            <p:ph type="subTitle" idx="4294967295"/>
          </p:nvPr>
        </p:nvSpPr>
        <p:spPr>
          <a:xfrm>
            <a:off x="0" y="6165850"/>
            <a:ext cx="3203575" cy="692150"/>
          </a:xfrm>
          <a:solidFill>
            <a:srgbClr val="CCFFCC">
              <a:alpha val="65097"/>
            </a:srgbClr>
          </a:solidFill>
        </p:spPr>
        <p:txBody>
          <a:bodyPr/>
          <a:lstStyle/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ru-RU" sz="4000" smtClean="0"/>
              <a:t>Ответ</a:t>
            </a:r>
          </a:p>
        </p:txBody>
      </p:sp>
      <p:pic>
        <p:nvPicPr>
          <p:cNvPr id="27653" name="Picture 5" descr="Лобулярия бела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1528763"/>
            <a:ext cx="4625975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5"/>
          <p:cNvSpPr>
            <a:spLocks/>
          </p:cNvSpPr>
          <p:nvPr/>
        </p:nvSpPr>
        <p:spPr bwMode="auto">
          <a:xfrm>
            <a:off x="5795963" y="5300663"/>
            <a:ext cx="1908175" cy="1557337"/>
          </a:xfrm>
          <a:prstGeom prst="rect">
            <a:avLst/>
          </a:prstGeom>
          <a:solidFill>
            <a:srgbClr val="CCFFCC">
              <a:alpha val="98822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400"/>
              <a:t>Лобулярия белая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nimBg="1"/>
      <p:bldP spid="276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solidFill>
            <a:srgbClr val="CCFFCC">
              <a:alpha val="65097"/>
            </a:srgbClr>
          </a:solidFill>
        </p:spPr>
        <p:txBody>
          <a:bodyPr/>
          <a:lstStyle/>
          <a:p>
            <a:r>
              <a:rPr lang="ru-RU" smtClean="0">
                <a:solidFill>
                  <a:schemeClr val="hlink"/>
                </a:solidFill>
              </a:rPr>
              <a:t>Какое это растение?</a:t>
            </a:r>
          </a:p>
        </p:txBody>
      </p:sp>
      <p:pic>
        <p:nvPicPr>
          <p:cNvPr id="7175" name="Picture 7" descr="Прострел весенний — Рulsatilla vernalis (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052513"/>
            <a:ext cx="6264275" cy="47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Rectangle 4"/>
          <p:cNvSpPr>
            <a:spLocks/>
          </p:cNvSpPr>
          <p:nvPr/>
        </p:nvSpPr>
        <p:spPr bwMode="auto">
          <a:xfrm>
            <a:off x="0" y="5876925"/>
            <a:ext cx="3203575" cy="692150"/>
          </a:xfrm>
          <a:prstGeom prst="rect">
            <a:avLst/>
          </a:prstGeom>
          <a:solidFill>
            <a:srgbClr val="CCFFCC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4000">
                <a:solidFill>
                  <a:srgbClr val="4B632B"/>
                </a:solidFill>
              </a:rPr>
              <a:t>Ответ</a:t>
            </a:r>
          </a:p>
        </p:txBody>
      </p:sp>
      <p:sp>
        <p:nvSpPr>
          <p:cNvPr id="7177" name="Rectangle 4"/>
          <p:cNvSpPr>
            <a:spLocks/>
          </p:cNvSpPr>
          <p:nvPr/>
        </p:nvSpPr>
        <p:spPr bwMode="auto">
          <a:xfrm>
            <a:off x="3419475" y="5805488"/>
            <a:ext cx="4211638" cy="692150"/>
          </a:xfrm>
          <a:prstGeom prst="rect">
            <a:avLst/>
          </a:prstGeom>
          <a:solidFill>
            <a:srgbClr val="CCFFCC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400" b="1"/>
              <a:t>Прострел весенний или сон-трава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nimBg="1"/>
      <p:bldP spid="717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52513"/>
          </a:xfrm>
          <a:solidFill>
            <a:srgbClr val="CCFFCC">
              <a:alpha val="65097"/>
            </a:srgbClr>
          </a:solidFill>
        </p:spPr>
        <p:txBody>
          <a:bodyPr/>
          <a:lstStyle/>
          <a:p>
            <a:r>
              <a:rPr lang="ru-RU" sz="3600" b="1" smtClean="0">
                <a:solidFill>
                  <a:schemeClr val="hlink"/>
                </a:solidFill>
              </a:rPr>
              <a:t>Какое это растение?</a:t>
            </a:r>
          </a:p>
        </p:txBody>
      </p:sp>
      <p:sp>
        <p:nvSpPr>
          <p:cNvPr id="8194" name="Rectangle 4"/>
          <p:cNvSpPr>
            <a:spLocks noGrp="1"/>
          </p:cNvSpPr>
          <p:nvPr>
            <p:ph type="subTitle" idx="1"/>
          </p:nvPr>
        </p:nvSpPr>
        <p:spPr>
          <a:xfrm>
            <a:off x="0" y="6165850"/>
            <a:ext cx="3203575" cy="692150"/>
          </a:xfrm>
          <a:solidFill>
            <a:srgbClr val="CCFFCC">
              <a:alpha val="65097"/>
            </a:srgbClr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4000" smtClean="0"/>
              <a:t>Ответ</a:t>
            </a:r>
          </a:p>
        </p:txBody>
      </p:sp>
      <p:sp>
        <p:nvSpPr>
          <p:cNvPr id="8195" name="Rectangle 5"/>
          <p:cNvSpPr>
            <a:spLocks/>
          </p:cNvSpPr>
          <p:nvPr/>
        </p:nvSpPr>
        <p:spPr bwMode="auto">
          <a:xfrm>
            <a:off x="3635375" y="6092825"/>
            <a:ext cx="5508625" cy="765175"/>
          </a:xfrm>
          <a:prstGeom prst="rect">
            <a:avLst/>
          </a:prstGeom>
          <a:solidFill>
            <a:srgbClr val="CCFFCC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400" b="1"/>
              <a:t>Прострел луговой</a:t>
            </a:r>
          </a:p>
        </p:txBody>
      </p:sp>
      <p:pic>
        <p:nvPicPr>
          <p:cNvPr id="8197" name="Picture 5" descr="Прострел лугов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052513"/>
            <a:ext cx="65532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 animBg="1"/>
      <p:bldP spid="819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/>
          </p:cNvSpPr>
          <p:nvPr>
            <p:ph type="ctrTitle" idx="4294967295"/>
          </p:nvPr>
        </p:nvSpPr>
        <p:spPr>
          <a:xfrm>
            <a:off x="0" y="620713"/>
            <a:ext cx="3492500" cy="3357562"/>
          </a:xfrm>
          <a:solidFill>
            <a:srgbClr val="CCFFCC">
              <a:alpha val="65097"/>
            </a:srgbClr>
          </a:solidFill>
        </p:spPr>
        <p:txBody>
          <a:bodyPr/>
          <a:lstStyle/>
          <a:p>
            <a:r>
              <a:rPr lang="ru-RU" sz="3600" b="1" smtClean="0">
                <a:solidFill>
                  <a:schemeClr val="hlink"/>
                </a:solidFill>
              </a:rPr>
              <a:t>Какое это растение?</a:t>
            </a:r>
          </a:p>
        </p:txBody>
      </p:sp>
      <p:sp>
        <p:nvSpPr>
          <p:cNvPr id="17411" name="Rectangle 4"/>
          <p:cNvSpPr>
            <a:spLocks noGrp="1"/>
          </p:cNvSpPr>
          <p:nvPr>
            <p:ph type="subTitle" idx="4294967295"/>
          </p:nvPr>
        </p:nvSpPr>
        <p:spPr>
          <a:xfrm>
            <a:off x="0" y="6165850"/>
            <a:ext cx="3203575" cy="692150"/>
          </a:xfrm>
          <a:solidFill>
            <a:srgbClr val="CCFFCC">
              <a:alpha val="65097"/>
            </a:srgbClr>
          </a:solidFill>
        </p:spPr>
        <p:txBody>
          <a:bodyPr/>
          <a:lstStyle/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ru-RU" sz="4000" smtClean="0"/>
              <a:t>Ответ</a:t>
            </a:r>
          </a:p>
        </p:txBody>
      </p:sp>
      <p:sp>
        <p:nvSpPr>
          <p:cNvPr id="17412" name="Rectangle 5"/>
          <p:cNvSpPr>
            <a:spLocks/>
          </p:cNvSpPr>
          <p:nvPr/>
        </p:nvSpPr>
        <p:spPr bwMode="auto">
          <a:xfrm>
            <a:off x="3635375" y="6092825"/>
            <a:ext cx="5508625" cy="765175"/>
          </a:xfrm>
          <a:prstGeom prst="rect">
            <a:avLst/>
          </a:prstGeom>
          <a:solidFill>
            <a:srgbClr val="CCFFCC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400">
                <a:solidFill>
                  <a:srgbClr val="4B632B"/>
                </a:solidFill>
              </a:rPr>
              <a:t>Гиацинт</a:t>
            </a:r>
          </a:p>
        </p:txBody>
      </p:sp>
      <p:pic>
        <p:nvPicPr>
          <p:cNvPr id="17413" name="Picture 5" descr="Гиацин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1088" y="0"/>
            <a:ext cx="4876800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nimBg="1"/>
      <p:bldP spid="174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/>
          </p:cNvSpPr>
          <p:nvPr>
            <p:ph type="ctrTitle" idx="4294967295"/>
          </p:nvPr>
        </p:nvSpPr>
        <p:spPr>
          <a:xfrm>
            <a:off x="250825" y="0"/>
            <a:ext cx="6480175" cy="1052513"/>
          </a:xfrm>
          <a:solidFill>
            <a:srgbClr val="CCFFCC">
              <a:alpha val="65097"/>
            </a:srgbClr>
          </a:solidFill>
        </p:spPr>
        <p:txBody>
          <a:bodyPr/>
          <a:lstStyle/>
          <a:p>
            <a:r>
              <a:rPr lang="ru-RU" sz="3600" b="1" smtClean="0">
                <a:solidFill>
                  <a:schemeClr val="hlink"/>
                </a:solidFill>
              </a:rPr>
              <a:t>Какое это растение?</a:t>
            </a:r>
          </a:p>
        </p:txBody>
      </p:sp>
      <p:sp>
        <p:nvSpPr>
          <p:cNvPr id="28675" name="Rectangle 4"/>
          <p:cNvSpPr>
            <a:spLocks noGrp="1"/>
          </p:cNvSpPr>
          <p:nvPr>
            <p:ph type="subTitle" idx="4294967295"/>
          </p:nvPr>
        </p:nvSpPr>
        <p:spPr>
          <a:xfrm>
            <a:off x="0" y="6165850"/>
            <a:ext cx="3203575" cy="692150"/>
          </a:xfrm>
          <a:solidFill>
            <a:srgbClr val="CCFFCC">
              <a:alpha val="65097"/>
            </a:srgbClr>
          </a:solidFill>
        </p:spPr>
        <p:txBody>
          <a:bodyPr/>
          <a:lstStyle/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ru-RU" sz="4000" smtClean="0"/>
              <a:t>Ответ</a:t>
            </a:r>
          </a:p>
        </p:txBody>
      </p:sp>
      <p:sp>
        <p:nvSpPr>
          <p:cNvPr id="28676" name="Rectangle 5"/>
          <p:cNvSpPr>
            <a:spLocks/>
          </p:cNvSpPr>
          <p:nvPr/>
        </p:nvSpPr>
        <p:spPr bwMode="auto">
          <a:xfrm>
            <a:off x="3635375" y="6092825"/>
            <a:ext cx="5508625" cy="765175"/>
          </a:xfrm>
          <a:prstGeom prst="rect">
            <a:avLst/>
          </a:prstGeom>
          <a:solidFill>
            <a:srgbClr val="CCFFCC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800" b="1"/>
              <a:t>Лотос</a:t>
            </a:r>
          </a:p>
        </p:txBody>
      </p:sp>
      <p:pic>
        <p:nvPicPr>
          <p:cNvPr id="28678" name="Picture 6" descr="Белый лотос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908050"/>
            <a:ext cx="8267700" cy="516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nimBg="1"/>
      <p:bldP spid="286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1052513"/>
          </a:xfrm>
          <a:solidFill>
            <a:srgbClr val="CCFFCC">
              <a:alpha val="65097"/>
            </a:srgbClr>
          </a:solidFill>
        </p:spPr>
        <p:txBody>
          <a:bodyPr/>
          <a:lstStyle/>
          <a:p>
            <a:r>
              <a:rPr lang="ru-RU" sz="3600" b="1" smtClean="0">
                <a:solidFill>
                  <a:schemeClr val="hlink"/>
                </a:solidFill>
              </a:rPr>
              <a:t>Какое это растение?</a:t>
            </a:r>
          </a:p>
        </p:txBody>
      </p:sp>
      <p:sp>
        <p:nvSpPr>
          <p:cNvPr id="18435" name="Rectangle 4"/>
          <p:cNvSpPr>
            <a:spLocks noGrp="1"/>
          </p:cNvSpPr>
          <p:nvPr>
            <p:ph type="subTitle" idx="4294967295"/>
          </p:nvPr>
        </p:nvSpPr>
        <p:spPr>
          <a:xfrm>
            <a:off x="0" y="6165850"/>
            <a:ext cx="3203575" cy="692150"/>
          </a:xfrm>
          <a:solidFill>
            <a:srgbClr val="CCFFCC">
              <a:alpha val="65097"/>
            </a:srgbClr>
          </a:solidFill>
        </p:spPr>
        <p:txBody>
          <a:bodyPr/>
          <a:lstStyle/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ru-RU" sz="4000" smtClean="0"/>
              <a:t>Ответ</a:t>
            </a:r>
          </a:p>
        </p:txBody>
      </p:sp>
      <p:sp>
        <p:nvSpPr>
          <p:cNvPr id="18436" name="Rectangle 5"/>
          <p:cNvSpPr>
            <a:spLocks/>
          </p:cNvSpPr>
          <p:nvPr/>
        </p:nvSpPr>
        <p:spPr bwMode="auto">
          <a:xfrm>
            <a:off x="3635375" y="6092825"/>
            <a:ext cx="5508625" cy="765175"/>
          </a:xfrm>
          <a:prstGeom prst="rect">
            <a:avLst/>
          </a:prstGeom>
          <a:solidFill>
            <a:srgbClr val="CCFFCC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400">
                <a:solidFill>
                  <a:srgbClr val="4B632B"/>
                </a:solidFill>
              </a:rPr>
              <a:t>Эухарис</a:t>
            </a:r>
          </a:p>
        </p:txBody>
      </p:sp>
      <p:pic>
        <p:nvPicPr>
          <p:cNvPr id="18437" name="Picture 5" descr="Эухариса - тропики Южной Амер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196975"/>
            <a:ext cx="6348413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nimBg="1"/>
      <p:bldP spid="184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1052513"/>
          </a:xfrm>
          <a:solidFill>
            <a:srgbClr val="CCFFCC">
              <a:alpha val="65097"/>
            </a:srgbClr>
          </a:solidFill>
        </p:spPr>
        <p:txBody>
          <a:bodyPr/>
          <a:lstStyle/>
          <a:p>
            <a:r>
              <a:rPr lang="ru-RU" sz="3600" b="1" smtClean="0">
                <a:solidFill>
                  <a:schemeClr val="hlink"/>
                </a:solidFill>
              </a:rPr>
              <a:t>Какое это растение?</a:t>
            </a:r>
          </a:p>
        </p:txBody>
      </p:sp>
      <p:sp>
        <p:nvSpPr>
          <p:cNvPr id="19459" name="Rectangle 4"/>
          <p:cNvSpPr>
            <a:spLocks noGrp="1"/>
          </p:cNvSpPr>
          <p:nvPr>
            <p:ph type="subTitle" idx="4294967295"/>
          </p:nvPr>
        </p:nvSpPr>
        <p:spPr>
          <a:xfrm>
            <a:off x="0" y="6165850"/>
            <a:ext cx="3203575" cy="692150"/>
          </a:xfrm>
          <a:solidFill>
            <a:srgbClr val="CCFFCC">
              <a:alpha val="65097"/>
            </a:srgbClr>
          </a:solidFill>
        </p:spPr>
        <p:txBody>
          <a:bodyPr/>
          <a:lstStyle/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ru-RU" sz="4000" smtClean="0"/>
              <a:t>Ответ</a:t>
            </a:r>
          </a:p>
        </p:txBody>
      </p:sp>
      <p:sp>
        <p:nvSpPr>
          <p:cNvPr id="19460" name="Rectangle 5"/>
          <p:cNvSpPr>
            <a:spLocks/>
          </p:cNvSpPr>
          <p:nvPr/>
        </p:nvSpPr>
        <p:spPr bwMode="auto">
          <a:xfrm>
            <a:off x="3635375" y="6092825"/>
            <a:ext cx="5508625" cy="765175"/>
          </a:xfrm>
          <a:prstGeom prst="rect">
            <a:avLst/>
          </a:prstGeom>
          <a:solidFill>
            <a:srgbClr val="CCFFCC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800">
                <a:solidFill>
                  <a:srgbClr val="4B632B"/>
                </a:solidFill>
              </a:rPr>
              <a:t>Орхидеи</a:t>
            </a:r>
          </a:p>
        </p:txBody>
      </p:sp>
      <p:pic>
        <p:nvPicPr>
          <p:cNvPr id="19461" name="Picture 5" descr="Белые орхиде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052513"/>
            <a:ext cx="6156325" cy="49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nimBg="1"/>
      <p:bldP spid="194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1052513"/>
          </a:xfrm>
          <a:solidFill>
            <a:srgbClr val="CCFFCC">
              <a:alpha val="65097"/>
            </a:srgbClr>
          </a:solidFill>
        </p:spPr>
        <p:txBody>
          <a:bodyPr/>
          <a:lstStyle/>
          <a:p>
            <a:r>
              <a:rPr lang="ru-RU" sz="3600" b="1" smtClean="0">
                <a:solidFill>
                  <a:schemeClr val="hlink"/>
                </a:solidFill>
              </a:rPr>
              <a:t>Какое это растение?</a:t>
            </a:r>
          </a:p>
        </p:txBody>
      </p:sp>
      <p:sp>
        <p:nvSpPr>
          <p:cNvPr id="20483" name="Rectangle 4"/>
          <p:cNvSpPr>
            <a:spLocks noGrp="1"/>
          </p:cNvSpPr>
          <p:nvPr>
            <p:ph type="subTitle" idx="4294967295"/>
          </p:nvPr>
        </p:nvSpPr>
        <p:spPr>
          <a:xfrm>
            <a:off x="0" y="6165850"/>
            <a:ext cx="3203575" cy="692150"/>
          </a:xfrm>
          <a:solidFill>
            <a:srgbClr val="CCFFCC">
              <a:alpha val="65097"/>
            </a:srgbClr>
          </a:solidFill>
        </p:spPr>
        <p:txBody>
          <a:bodyPr/>
          <a:lstStyle/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ru-RU" sz="4000" smtClean="0"/>
              <a:t>Ответ</a:t>
            </a:r>
          </a:p>
        </p:txBody>
      </p:sp>
      <p:sp>
        <p:nvSpPr>
          <p:cNvPr id="20484" name="Rectangle 5"/>
          <p:cNvSpPr>
            <a:spLocks/>
          </p:cNvSpPr>
          <p:nvPr/>
        </p:nvSpPr>
        <p:spPr bwMode="auto">
          <a:xfrm>
            <a:off x="3635375" y="6092825"/>
            <a:ext cx="5508625" cy="765175"/>
          </a:xfrm>
          <a:prstGeom prst="rect">
            <a:avLst/>
          </a:prstGeom>
          <a:solidFill>
            <a:srgbClr val="CCFFCC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400">
                <a:solidFill>
                  <a:srgbClr val="4B632B"/>
                </a:solidFill>
              </a:rPr>
              <a:t>Гилления</a:t>
            </a:r>
          </a:p>
        </p:txBody>
      </p:sp>
      <p:pic>
        <p:nvPicPr>
          <p:cNvPr id="20485" name="Picture 5" descr="Гилл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908050"/>
            <a:ext cx="51847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nimBg="1"/>
      <p:bldP spid="204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1052513"/>
          </a:xfrm>
          <a:solidFill>
            <a:srgbClr val="CCFFCC">
              <a:alpha val="65097"/>
            </a:srgbClr>
          </a:solidFill>
        </p:spPr>
        <p:txBody>
          <a:bodyPr/>
          <a:lstStyle/>
          <a:p>
            <a:r>
              <a:rPr lang="ru-RU" sz="3600" b="1" smtClean="0">
                <a:solidFill>
                  <a:schemeClr val="hlink"/>
                </a:solidFill>
              </a:rPr>
              <a:t>Какое это растение?</a:t>
            </a:r>
          </a:p>
        </p:txBody>
      </p:sp>
      <p:sp>
        <p:nvSpPr>
          <p:cNvPr id="21507" name="Rectangle 4"/>
          <p:cNvSpPr>
            <a:spLocks noGrp="1"/>
          </p:cNvSpPr>
          <p:nvPr>
            <p:ph type="subTitle" idx="4294967295"/>
          </p:nvPr>
        </p:nvSpPr>
        <p:spPr>
          <a:xfrm>
            <a:off x="0" y="6165850"/>
            <a:ext cx="3203575" cy="692150"/>
          </a:xfrm>
          <a:solidFill>
            <a:srgbClr val="CCFFCC">
              <a:alpha val="65097"/>
            </a:srgbClr>
          </a:solidFill>
        </p:spPr>
        <p:txBody>
          <a:bodyPr/>
          <a:lstStyle/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ru-RU" sz="4000" smtClean="0"/>
              <a:t>Ответ</a:t>
            </a:r>
          </a:p>
        </p:txBody>
      </p:sp>
      <p:sp>
        <p:nvSpPr>
          <p:cNvPr id="21508" name="Rectangle 5"/>
          <p:cNvSpPr>
            <a:spLocks/>
          </p:cNvSpPr>
          <p:nvPr/>
        </p:nvSpPr>
        <p:spPr bwMode="auto">
          <a:xfrm>
            <a:off x="3635375" y="6092825"/>
            <a:ext cx="5508625" cy="765175"/>
          </a:xfrm>
          <a:prstGeom prst="rect">
            <a:avLst/>
          </a:prstGeom>
          <a:solidFill>
            <a:srgbClr val="CCFFCC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4000">
                <a:solidFill>
                  <a:srgbClr val="4B632B"/>
                </a:solidFill>
              </a:rPr>
              <a:t>А подумать?</a:t>
            </a:r>
          </a:p>
        </p:txBody>
      </p:sp>
      <p:pic>
        <p:nvPicPr>
          <p:cNvPr id="21509" name="Picture 5" descr="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908050"/>
            <a:ext cx="741680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nimBg="1"/>
      <p:bldP spid="2150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TS030005403</Template>
  <TotalTime>405</TotalTime>
  <Words>82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Слайд 1</vt:lpstr>
      <vt:lpstr>Какое это растение?</vt:lpstr>
      <vt:lpstr>Какое это растение?</vt:lpstr>
      <vt:lpstr>Какое это растение?</vt:lpstr>
      <vt:lpstr>Какое это растение?</vt:lpstr>
      <vt:lpstr>Какое это растение?</vt:lpstr>
      <vt:lpstr>Какое это растение?</vt:lpstr>
      <vt:lpstr>Какое это растение?</vt:lpstr>
      <vt:lpstr>Какое это растение?</vt:lpstr>
      <vt:lpstr>Какое это растение?</vt:lpstr>
      <vt:lpstr>Какое это растение?</vt:lpstr>
      <vt:lpstr>Какое это растение?</vt:lpstr>
      <vt:lpstr>Какое это растение?</vt:lpstr>
      <vt:lpstr>Какое это растение?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36</cp:revision>
  <dcterms:created xsi:type="dcterms:W3CDTF">2011-03-23T15:52:27Z</dcterms:created>
  <dcterms:modified xsi:type="dcterms:W3CDTF">2013-08-23T15:40:38Z</dcterms:modified>
</cp:coreProperties>
</file>