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6D81F-C386-42CF-9B23-8B93ABB05E3F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97CA3-F1A1-46F1-9AA4-D8770FB0F1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97CA3-F1A1-46F1-9AA4-D8770FB0F1DA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C76-C02A-46D9-B09C-97EEB5B80D15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34CB-A340-450F-B295-C9BF78C82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C76-C02A-46D9-B09C-97EEB5B80D15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34CB-A340-450F-B295-C9BF78C82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C76-C02A-46D9-B09C-97EEB5B80D15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34CB-A340-450F-B295-C9BF78C82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C76-C02A-46D9-B09C-97EEB5B80D15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34CB-A340-450F-B295-C9BF78C82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C76-C02A-46D9-B09C-97EEB5B80D15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34CB-A340-450F-B295-C9BF78C82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C76-C02A-46D9-B09C-97EEB5B80D15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34CB-A340-450F-B295-C9BF78C82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C76-C02A-46D9-B09C-97EEB5B80D15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34CB-A340-450F-B295-C9BF78C82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C76-C02A-46D9-B09C-97EEB5B80D15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34CB-A340-450F-B295-C9BF78C82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C76-C02A-46D9-B09C-97EEB5B80D15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34CB-A340-450F-B295-C9BF78C82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C76-C02A-46D9-B09C-97EEB5B80D15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34CB-A340-450F-B295-C9BF78C82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C76-C02A-46D9-B09C-97EEB5B80D15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34CB-A340-450F-B295-C9BF78C82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3C76-C02A-46D9-B09C-97EEB5B80D15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334CB-A340-450F-B295-C9BF78C82A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-s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627" y="714356"/>
            <a:ext cx="8024307" cy="58579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Экологические проблемы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coal-span-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ВЫБРОСЫ В АТМОСФЕРУ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laneta-ver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СОХРАНИ ЗЕЛЕНУЮ ПЛАНЕТУ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01_23334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разлив нефти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248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250" y="0"/>
            <a:ext cx="916724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9661" cy="68839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мусор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405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rubka_les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вырубка лесов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opi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457"/>
            <a:ext cx="9143999" cy="68654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062678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obama_saasteet0511STL_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00364" y="714356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выбросы в атмосферу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17</Words>
  <Application>Microsoft Office PowerPoint</Application>
  <PresentationFormat>Экран (4:3)</PresentationFormat>
  <Paragraphs>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Экологические проблемы</vt:lpstr>
      <vt:lpstr>разлив нефти</vt:lpstr>
      <vt:lpstr>Слайд 3</vt:lpstr>
      <vt:lpstr>мусор</vt:lpstr>
      <vt:lpstr>Слайд 5</vt:lpstr>
      <vt:lpstr>вырубка лесов</vt:lpstr>
      <vt:lpstr>Слайд 7</vt:lpstr>
      <vt:lpstr>Слайд 8</vt:lpstr>
      <vt:lpstr>Слайд 9</vt:lpstr>
      <vt:lpstr>ВЫБРОСЫ В АТМОСФЕРУ</vt:lpstr>
      <vt:lpstr>СОХРАНИ ЗЕЛЕНУЮ ПЛАНЕТУ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2012-04-11T17:08:31Z</dcterms:created>
  <dcterms:modified xsi:type="dcterms:W3CDTF">2012-04-11T18:24:25Z</dcterms:modified>
</cp:coreProperties>
</file>