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7" r:id="rId3"/>
    <p:sldId id="259" r:id="rId4"/>
    <p:sldId id="260" r:id="rId5"/>
    <p:sldId id="261" r:id="rId6"/>
    <p:sldId id="265" r:id="rId7"/>
    <p:sldId id="271" r:id="rId8"/>
    <p:sldId id="273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75-71D2-4490-AE66-0CFB24708A9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75-71D2-4490-AE66-0CFB24708A9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75-71D2-4490-AE66-0CFB24708A9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75-71D2-4490-AE66-0CFB24708A9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75-71D2-4490-AE66-0CFB24708A9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75-71D2-4490-AE66-0CFB24708A9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75-71D2-4490-AE66-0CFB24708A9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75-71D2-4490-AE66-0CFB24708A9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75-71D2-4490-AE66-0CFB24708A9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75-71D2-4490-AE66-0CFB24708A9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75-71D2-4490-AE66-0CFB24708A9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5F0875-71D2-4490-AE66-0CFB24708A9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58204" cy="85725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                   </a:t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МБОУ «Гимназия №5»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                      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г.Северобайкальск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гимназ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28868"/>
            <a:ext cx="5286380" cy="4429132"/>
          </a:xfrm>
        </p:spPr>
      </p:pic>
      <p:sp>
        <p:nvSpPr>
          <p:cNvPr id="6" name="Прямоугольник 5"/>
          <p:cNvSpPr/>
          <p:nvPr/>
        </p:nvSpPr>
        <p:spPr>
          <a:xfrm>
            <a:off x="1214414" y="642918"/>
            <a:ext cx="70126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Кабинет географии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географияри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786058"/>
            <a:ext cx="322897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Зав. кабинетом</a:t>
            </a:r>
            <a:endParaRPr lang="ru-RU" dirty="0"/>
          </a:p>
        </p:txBody>
      </p:sp>
      <p:pic>
        <p:nvPicPr>
          <p:cNvPr id="9" name="Содержимое 8" descr="GEDC0025 (4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4500594" cy="3762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4929190" y="1928802"/>
            <a:ext cx="371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Учитель географии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первой квалификационной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Братский государственный педагогический колледж №1;</a:t>
            </a: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Восточно-Сибирская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академия культуры и искусств г.Улан-Удэ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Стаж: 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9" y="5572140"/>
            <a:ext cx="40719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Фролова </a:t>
            </a:r>
          </a:p>
          <a:p>
            <a:pPr algn="ctr"/>
            <a:r>
              <a:rPr lang="ru-RU" sz="2400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Нат</a:t>
            </a: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алья </a:t>
            </a: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Валерьевна</a:t>
            </a:r>
            <a:endParaRPr lang="ru-RU" sz="2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Содержимое 9" descr="world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929454" y="4786322"/>
            <a:ext cx="1785930" cy="17859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Изображение 2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714356"/>
            <a:ext cx="5572164" cy="35004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4357694"/>
            <a:ext cx="7972452" cy="199723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Вдоль задней стены кабинета установлены   секционные шкафы для хранения учебного оборудования, книг, журналов.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 стенах размещены стенд для сменной информации, географические карты, портреты исследователей – географов.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Кабинет рассчитан на класс до 30 учащихся.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Лаборантское помещение предназначено для хранения учебного оборудования, подбора карт, таблиц и для подготовки к занятиям.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Рабочее место учителя</a:t>
            </a:r>
            <a:endParaRPr lang="ru-RU" dirty="0"/>
          </a:p>
        </p:txBody>
      </p:sp>
      <p:pic>
        <p:nvPicPr>
          <p:cNvPr id="5" name="Содержимое 4" descr="Изображение 2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357430"/>
            <a:ext cx="4714908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учител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857364"/>
            <a:ext cx="1643074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C00000"/>
                </a:solidFill>
              </a:rPr>
              <a:t>Рабочее место ученика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Изображение 2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857364"/>
            <a:ext cx="403860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учительница и учен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286124"/>
            <a:ext cx="2428892" cy="3197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\Марина\Шайдурова.М.А\Грант\Кабинет географии\Кабинет\PB11012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3929066"/>
            <a:ext cx="3071834" cy="241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7043758" cy="71438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Интерьер кабинета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Документы\Марина\Шайдурова.М.А\Грант\Кабинет географии\Кабинет\PB14011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3438" y="3929066"/>
            <a:ext cx="3429024" cy="24217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D:\Документы\Марина\Шайдурова.М.А\Грант\Кабинет географии\Кабинет\PB14011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28662" y="1071546"/>
            <a:ext cx="3071834" cy="241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D:\Документы\Марина\Шайдурова.М.А\Грант\Кабинет географии\Кабинет\PB11010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57752" y="1143188"/>
            <a:ext cx="3214710" cy="243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7143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Уроки географии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Документы\Марина\Шайдурова.М.А\Грант\Кабинет географии\Кабинет\PB11011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71802" y="1928802"/>
            <a:ext cx="2857520" cy="213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Документы\Марина\Шайдурова.М.А\Грант\Кабинет географии\Кабинет\PB11011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58" y="1285860"/>
            <a:ext cx="271464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D:\Документы\Марина\Шайдурова.М.А\Грант\Кабинет географии\Кабинет\PB11012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72198" y="1571612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D:\Документы\Марина\Шайдурова.М.А\Грант\Кабинет географии\Кабинет\PB11011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5720" y="4000681"/>
            <a:ext cx="2822561" cy="211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D:\Документы\Марина\Шайдурова.М.А\Грант\Кабинет географии\Кабинет\PB110121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000760" y="4214997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D:\Документы\Марина\Шайдурова.М.А\Грант\Кабинет географии\Кабинет\PB110114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071802" y="4286411"/>
            <a:ext cx="2857520" cy="2214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7143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Уроки географии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Документы\Марина\Шайдурова.М.А\Грант\Кабинет географии\Кабинет\PB11011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5786" y="1357298"/>
            <a:ext cx="3214710" cy="2208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Документы\Марина\Шайдурова.М.А\Грант\Кабинет географии\Кабинет\PB11011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86380" y="1428736"/>
            <a:ext cx="3000396" cy="225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D:\Документы\Марина\Шайдурова.М.А\Грант\Кабинет географии\Кабинет\PB11011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5720" y="3929066"/>
            <a:ext cx="282256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D:\Документы\Марина\Шайдурова.М.А\Грант\Кабинет географии\Кабинет\PB11012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929322" y="3857628"/>
            <a:ext cx="285752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D:\Документы\Марина\Шайдурова.М.А\Грант\Кабинет географии\Кабинет\PB11011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86116" y="4143381"/>
            <a:ext cx="2467605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Documents and Settings\Егор\Мои документы\Мои рисунк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42875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6977082" cy="92869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Уроки краеведения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472" y="1500174"/>
            <a:ext cx="300039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11" descr="D:\Документы\Марина\Шайдурова.М.А\Мои открытые уроки. МОИ видео-уроки\Фото мои\PB28019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29190" y="3929066"/>
            <a:ext cx="3133719" cy="187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D:\Документы\Марина\Шайдурова.М.А\Мои открытые уроки. МОИ видео-уроки\Фото мои\PB27016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1472" y="4000504"/>
            <a:ext cx="3071816" cy="182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9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714876" y="1428736"/>
            <a:ext cx="3357559" cy="207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232</TotalTime>
  <Words>110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                                                                                 МБОУ «Гимназия №5»                            г.Северобайкальск</vt:lpstr>
      <vt:lpstr>  Зав. кабинетом</vt:lpstr>
      <vt:lpstr>Слайд 3</vt:lpstr>
      <vt:lpstr>    Рабочее место учителя</vt:lpstr>
      <vt:lpstr>      Рабочее место ученика</vt:lpstr>
      <vt:lpstr>          Интерьер кабинета</vt:lpstr>
      <vt:lpstr>Уроки географии</vt:lpstr>
      <vt:lpstr>Уроки географии</vt:lpstr>
      <vt:lpstr>  Уроки краеведения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30</cp:revision>
  <dcterms:created xsi:type="dcterms:W3CDTF">2011-01-29T19:19:04Z</dcterms:created>
  <dcterms:modified xsi:type="dcterms:W3CDTF">2013-01-20T19:19:07Z</dcterms:modified>
</cp:coreProperties>
</file>