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7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commons.wikimedia.org/wiki/File:Zetkin_luxemburg1910.jpg?uselang=ru" TargetMode="External"/><Relationship Id="rId3" Type="http://schemas.openxmlformats.org/officeDocument/2006/relationships/hyperlink" Target="http://ru.wikipedia.org/wiki/%D0%9C%D0%B0%D1%80%D1%88_%D0%BF%D1%83%D1%81%D1%82%D1%8B%D1%85_%D0%BA%D0%B0%D1%81%D1%82%D1%80%D1%8E%D0%BB%D1%8C" TargetMode="External"/><Relationship Id="rId7" Type="http://schemas.openxmlformats.org/officeDocument/2006/relationships/hyperlink" Target="http://ru.wikipedia.org/wiki/%D0%9D%D1%8C%D1%8E-%D0%99%D0%BE%D1%80%D0%BA" TargetMode="External"/><Relationship Id="rId2" Type="http://schemas.openxmlformats.org/officeDocument/2006/relationships/hyperlink" Target="http://ru.wikipedia.org/wiki/8_%D0%BC%D0%B0%D1%80%D1%82%D0%B0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ru.wikipedia.org/wiki/%D0%A0%D0%BE%D0%B7%D0%B0_%D0%9B%D1%8E%D0%BA%D1%81%D0%B5%D0%BC%D0%B1%D1%83%D1%80%D0%B3" TargetMode="External"/><Relationship Id="rId5" Type="http://schemas.openxmlformats.org/officeDocument/2006/relationships/hyperlink" Target="http://ru.wikipedia.org/wiki/%D0%9A%D0%BB%D0%B0%D1%80%D0%B0_%D0%A6%D0%B5%D1%82%D0%BA%D0%B8%D0%BD" TargetMode="External"/><Relationship Id="rId4" Type="http://schemas.openxmlformats.org/officeDocument/2006/relationships/hyperlink" Target="http://ru.wikipedia.org/wiki/1857_%D0%B3%D0%BE%D0%B4" TargetMode="External"/><Relationship Id="rId9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ru.wikipedia.org/wiki/%D0%9F%D1%80%D0%B5%D0%B7%D0%B8%D0%B4%D0%B8%D1%83%D0%BC_%D0%92%D0%B5%D1%80%D1%85%D0%BE%D0%B2%D0%BD%D0%BE%D0%B3%D0%BE_%D0%A1%D0%BE%D0%B2%D0%B5%D1%82%D0%B0_%D0%A1%D0%A1%D0%A1%D0%A0" TargetMode="External"/><Relationship Id="rId7" Type="http://schemas.openxmlformats.org/officeDocument/2006/relationships/hyperlink" Target="http://ru.wikipedia.org/w/index.php?title=%D0%A4%D0%B0%D0%B9%D0%BB:SovietIWDPostcard02.jpg&amp;filetimestamp=20061027113447&amp;" TargetMode="External"/><Relationship Id="rId2" Type="http://schemas.openxmlformats.org/officeDocument/2006/relationships/hyperlink" Target="http://ru.wikipedia.org/wiki/1966_%D0%B3%D0%BE%D0%B4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ru.wikipedia.org/wiki/%D0%A1%D0%A1%D0%A1%D0%A0" TargetMode="External"/><Relationship Id="rId5" Type="http://schemas.openxmlformats.org/officeDocument/2006/relationships/hyperlink" Target="http://ru.wikipedia.org/wiki/1965_%D0%B3%D0%BE%D0%B4" TargetMode="External"/><Relationship Id="rId4" Type="http://schemas.openxmlformats.org/officeDocument/2006/relationships/hyperlink" Target="http://ru.wikipedia.org/wiki/8_%D0%BC%D0%B0%D1%8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62798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8 марта – Международный женский день</a:t>
            </a:r>
            <a:br>
              <a:rPr lang="ru-RU" b="1" dirty="0" smtClean="0"/>
            </a:b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4402832" cy="4800600"/>
          </a:xfrm>
        </p:spPr>
        <p:txBody>
          <a:bodyPr>
            <a:noAutofit/>
          </a:bodyPr>
          <a:lstStyle/>
          <a:p>
            <a:pPr algn="ctr"/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Широкое распространение получила версия, согласно которой традиция отмечать Международный женский день </a:t>
            </a:r>
            <a:r>
              <a:rPr lang="ru-RU" sz="1800" i="1" u="sng" dirty="0" smtClean="0">
                <a:latin typeface="Times New Roman" pitchFamily="18" charset="0"/>
                <a:cs typeface="Times New Roman" pitchFamily="18" charset="0"/>
                <a:hlinkClick r:id="rId2" tooltip="8 марта"/>
              </a:rPr>
              <a:t>8 марта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 была положена «</a:t>
            </a:r>
            <a:r>
              <a:rPr lang="ru-RU" sz="1800" i="1" u="sng" dirty="0" smtClean="0">
                <a:latin typeface="Times New Roman" pitchFamily="18" charset="0"/>
                <a:cs typeface="Times New Roman" pitchFamily="18" charset="0"/>
                <a:hlinkClick r:id="rId3" tooltip="Марш пустых кастрюль"/>
              </a:rPr>
              <a:t>маршем пустых кастрюль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», который провели в этот день </a:t>
            </a:r>
            <a:r>
              <a:rPr lang="ru-RU" sz="1800" i="1" u="sng" dirty="0" smtClean="0">
                <a:latin typeface="Times New Roman" pitchFamily="18" charset="0"/>
                <a:cs typeface="Times New Roman" pitchFamily="18" charset="0"/>
                <a:hlinkClick r:id="rId4" tooltip="1857 год"/>
              </a:rPr>
              <a:t>1857 года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 работницы текстильной промышленности и фабрик по пошиву одежды </a:t>
            </a:r>
            <a:r>
              <a:rPr lang="ru-RU" sz="1800" u="sng" dirty="0" smtClean="0">
                <a:hlinkClick r:id="rId5" tooltip="Клара Цеткин"/>
              </a:rPr>
              <a:t>Клара Цеткин</a:t>
            </a:r>
            <a:r>
              <a:rPr lang="ru-RU" sz="1800" dirty="0" smtClean="0"/>
              <a:t> и </a:t>
            </a:r>
            <a:r>
              <a:rPr lang="ru-RU" sz="1800" u="sng" dirty="0" smtClean="0">
                <a:hlinkClick r:id="rId6" tooltip="Роза Люксембург"/>
              </a:rPr>
              <a:t>Роза Люксембург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в </a:t>
            </a:r>
            <a:r>
              <a:rPr lang="ru-RU" sz="1800" i="1" u="sng" dirty="0" smtClean="0">
                <a:latin typeface="Times New Roman" pitchFamily="18" charset="0"/>
                <a:cs typeface="Times New Roman" pitchFamily="18" charset="0"/>
                <a:hlinkClick r:id="rId7" tooltip="Нью-Йорк"/>
              </a:rPr>
              <a:t>Нью-Йорке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 в знак протеста против неприемлемых условий труда и низкой заработной платы. Они требовали сокращения рабочего дня, улучшения условий работы, равную с мужчинами заработную плату. Эти женщины в то время работали до 16 часов в сутки, а труд их был очень низкооплачиваемым.</a:t>
            </a: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http://upload.wikimedia.org/wikipedia/commons/thumb/1/1f/Zetkin_luxemburg1910.jpg/220px-Zetkin_luxemburg1910.jpg">
            <a:hlinkClick r:id="rId8"/>
          </p:cNvPr>
          <p:cNvPicPr>
            <a:picLocks noGrp="1"/>
          </p:cNvPicPr>
          <p:nvPr>
            <p:ph sz="half" idx="1"/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80112" y="764704"/>
            <a:ext cx="2794000" cy="394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682752" cy="4800600"/>
          </a:xfrm>
        </p:spPr>
        <p:txBody>
          <a:bodyPr>
            <a:normAutofit/>
          </a:bodyPr>
          <a:lstStyle/>
          <a:p>
            <a:pPr algn="ctr"/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С </a:t>
            </a:r>
            <a:r>
              <a:rPr lang="ru-RU" sz="1800" i="1" u="sng" dirty="0" smtClean="0">
                <a:latin typeface="Times New Roman" pitchFamily="18" charset="0"/>
                <a:cs typeface="Times New Roman" pitchFamily="18" charset="0"/>
                <a:hlinkClick r:id="rId2" tooltip="1966 год"/>
              </a:rPr>
              <a:t>1966 года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, в соответствии с Указом </a:t>
            </a:r>
            <a:r>
              <a:rPr lang="ru-RU" sz="1800" i="1" u="sng" dirty="0" smtClean="0">
                <a:latin typeface="Times New Roman" pitchFamily="18" charset="0"/>
                <a:cs typeface="Times New Roman" pitchFamily="18" charset="0"/>
                <a:hlinkClick r:id="rId3" tooltip="Президиум Верховного Совета СССР"/>
              </a:rPr>
              <a:t>Президиума Верховного Совета СССР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 от </a:t>
            </a:r>
            <a:r>
              <a:rPr lang="ru-RU" sz="1800" i="1" u="sng" dirty="0" smtClean="0">
                <a:latin typeface="Times New Roman" pitchFamily="18" charset="0"/>
                <a:cs typeface="Times New Roman" pitchFamily="18" charset="0"/>
                <a:hlinkClick r:id="rId4" tooltip="8 мая"/>
              </a:rPr>
              <a:t>8 мая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i="1" u="sng" dirty="0" smtClean="0">
                <a:latin typeface="Times New Roman" pitchFamily="18" charset="0"/>
                <a:cs typeface="Times New Roman" pitchFamily="18" charset="0"/>
                <a:hlinkClick r:id="rId5" tooltip="1965 год"/>
              </a:rPr>
              <a:t>1965 года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, Международный женский день стал праздником и нерабочим днём. Постепенно в </a:t>
            </a:r>
            <a:r>
              <a:rPr lang="ru-RU" sz="1800" i="1" u="sng" dirty="0" smtClean="0">
                <a:latin typeface="Times New Roman" pitchFamily="18" charset="0"/>
                <a:cs typeface="Times New Roman" pitchFamily="18" charset="0"/>
                <a:hlinkClick r:id="rId6" tooltip="СССР"/>
              </a:rPr>
              <a:t>СССР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 праздник полностью потерял политическую окраску и привязку к борьбе женщин против дискриминации , став «днём всех женщин» и приобрёл современные черты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Этот день объявлен национальным выходным. </a:t>
            </a:r>
          </a:p>
          <a:p>
            <a:endParaRPr lang="ru-RU" sz="1800" i="1" dirty="0"/>
          </a:p>
        </p:txBody>
      </p:sp>
      <p:pic>
        <p:nvPicPr>
          <p:cNvPr id="5" name="Содержимое 4" descr="http://upload.wikimedia.org/wikipedia/ru/thumb/b/b6/SovietIWDPostcard02.jpg/220px-SovietIWDPostcard02.jpg">
            <a:hlinkClick r:id="rId7"/>
          </p:cNvPr>
          <p:cNvPicPr>
            <a:picLocks noGrp="1"/>
          </p:cNvPicPr>
          <p:nvPr>
            <p:ph sz="half" idx="1"/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96136" y="980728"/>
            <a:ext cx="2095500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603648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Празднование 8 марта в России включает устоявшийся «ритуал» дарения женщинам цветов и подарков.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Международный женский день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720084"/>
            <a:ext cx="2370524" cy="222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User\Desktop\cHEfphk1qq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556792"/>
            <a:ext cx="3888432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</TotalTime>
  <Words>35</Words>
  <Application>Microsoft Office PowerPoint</Application>
  <PresentationFormat>Экран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8 марта – Международный женский день </vt:lpstr>
      <vt:lpstr>Слайд 2</vt:lpstr>
      <vt:lpstr>Слайд 3</vt:lpstr>
      <vt:lpstr>Празднование 8 марта в России включает устоявшийся «ритуал» дарения женщинам цветов и подарков.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марта – Международный женский день</dc:title>
  <dc:creator>User</dc:creator>
  <cp:lastModifiedBy>Admin</cp:lastModifiedBy>
  <cp:revision>8</cp:revision>
  <dcterms:created xsi:type="dcterms:W3CDTF">2014-01-18T13:27:13Z</dcterms:created>
  <dcterms:modified xsi:type="dcterms:W3CDTF">2014-06-10T13:26:46Z</dcterms:modified>
</cp:coreProperties>
</file>