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2" r:id="rId3"/>
    <p:sldId id="257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F47E3-46B0-42DC-A540-459216FC319C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57CAF-8CCF-43CC-98E1-03C71B4F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общих чертах система автоматического управления работает так: с помощью датчиков, радаров и камер (а в разных проектах машины оборудуют разными наборами сенсоров) система считывает информацию из окружающего пространства — «видит» дорожные знаки и разметку, повороты, препятствия, следит за поведением пешеходов на тротуаре, чтобы своевременно заметить, если кто-то попытается перебежать дорогу.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57CAF-8CCF-43CC-98E1-03C71B4FDBB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первый взгляд и не скажешь, что он может ездить сам.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57CAF-8CCF-43CC-98E1-03C71B4FDBB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Кроме нескольких современных исследовательских проектов , находящихся на различных испытательных стадиях, в мире действует несколько автоматизированных систем метро.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57CAF-8CCF-43CC-98E1-03C71B4FDB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копенгагенском метро нет ни машиниста, ни даже кабины </a:t>
            </a:r>
            <a:r>
              <a:rPr lang="ru-RU" dirty="0" err="1" smtClean="0"/>
              <a:t>c</a:t>
            </a:r>
            <a:r>
              <a:rPr lang="ru-RU" dirty="0" smtClean="0"/>
              <a:t> пультом управления на экстренный случай.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57CAF-8CCF-43CC-98E1-03C71B4FDBB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522640-DC1D-477E-9DCD-8C85407BBD9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8F70D1-BF61-44C7-A784-B360C09C0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5472608" cy="1828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Персональный автоматический транспорт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2924944"/>
            <a:ext cx="5464696" cy="1752600"/>
          </a:xfrm>
        </p:spPr>
        <p:txBody>
          <a:bodyPr/>
          <a:lstStyle/>
          <a:p>
            <a:r>
              <a:rPr lang="ru-RU" dirty="0" smtClean="0"/>
              <a:t>Презентацию составила педагог дополнительного образования </a:t>
            </a:r>
          </a:p>
          <a:p>
            <a:r>
              <a:rPr lang="ru-RU" dirty="0" smtClean="0"/>
              <a:t>Н.В. Филатова</a:t>
            </a:r>
            <a:endParaRPr lang="ru-RU" dirty="0"/>
          </a:p>
        </p:txBody>
      </p:sp>
      <p:pic>
        <p:nvPicPr>
          <p:cNvPr id="4" name="Рисунок 3" descr="kontsept-kar-en-v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32656"/>
            <a:ext cx="2913112" cy="2184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RenaultTwiz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437112"/>
            <a:ext cx="3711586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oKcIq.jpg"/>
          <p:cNvPicPr>
            <a:picLocks noChangeAspect="1"/>
          </p:cNvPicPr>
          <p:nvPr/>
        </p:nvPicPr>
        <p:blipFill>
          <a:blip r:embed="rId4" cstate="print"/>
          <a:srcRect l="18761" t="45" r="2516" b="30018"/>
          <a:stretch>
            <a:fillRect/>
          </a:stretch>
        </p:blipFill>
        <p:spPr>
          <a:xfrm>
            <a:off x="467544" y="3861048"/>
            <a:ext cx="324036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Персональный автоматический транспорт (ПАТ).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– </a:t>
            </a:r>
            <a:r>
              <a:rPr lang="ru-RU" sz="2400" b="1" dirty="0" smtClean="0"/>
              <a:t>транспорт будущего, который в автоматическом режиме, то есть без водителя-человека будет перевозить пассажиров по городским и пригородным маршрутам, своего рода автоматическое такси</a:t>
            </a:r>
            <a:endParaRPr lang="ru-RU" sz="2400" b="1" dirty="0"/>
          </a:p>
        </p:txBody>
      </p:sp>
      <p:pic>
        <p:nvPicPr>
          <p:cNvPr id="4" name="Содержимое 3" descr="!start1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427142"/>
            <a:ext cx="3168352" cy="2907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masda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717032"/>
            <a:ext cx="3816424" cy="2544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ВНИМАНИЕ, ЗА РУЛЁМ — РОБОТ!</a:t>
            </a:r>
            <a:endParaRPr lang="ru-RU" dirty="0"/>
          </a:p>
        </p:txBody>
      </p:sp>
      <p:pic>
        <p:nvPicPr>
          <p:cNvPr id="4" name="Содержимое 3" descr="golem2mile8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772816"/>
            <a:ext cx="8192911" cy="460851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Автомобиль, оборудованный системой </a:t>
            </a:r>
            <a:r>
              <a:rPr lang="en-US" dirty="0" smtClean="0"/>
              <a:t>Google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google-ca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794222"/>
            <a:ext cx="6624735" cy="4416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ОБЩЕСТВЕННЫЙ ТРАНСПОРТ СТАНОВИТСЯ АВТОМАТИЧЕСКИМ</a:t>
            </a:r>
            <a:endParaRPr lang="ru-RU" dirty="0"/>
          </a:p>
        </p:txBody>
      </p:sp>
      <p:pic>
        <p:nvPicPr>
          <p:cNvPr id="6" name="Содержимое 5" descr="metro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9132"/>
          <a:stretch>
            <a:fillRect/>
          </a:stretch>
        </p:blipFill>
        <p:spPr>
          <a:xfrm>
            <a:off x="2987824" y="3429000"/>
            <a:ext cx="3007221" cy="2866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!start1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628800"/>
            <a:ext cx="2824526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UAS5i.jpg"/>
          <p:cNvPicPr>
            <a:picLocks noChangeAspect="1"/>
          </p:cNvPicPr>
          <p:nvPr/>
        </p:nvPicPr>
        <p:blipFill>
          <a:blip r:embed="rId5" cstate="print"/>
          <a:srcRect l="20010" t="19322" r="31257" b="11355"/>
          <a:stretch>
            <a:fillRect/>
          </a:stretch>
        </p:blipFill>
        <p:spPr>
          <a:xfrm>
            <a:off x="5868144" y="1700808"/>
            <a:ext cx="2808312" cy="2066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КАКИМ ДОЛЖЕН БЫТЬ ПАТ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Во-первых — и об этом уже говорилось — он должен перемещаться по собственной, выделенной магистрали, не пересекающейся на одном уровне ни с автомобильными дорогами, ни с пешеходными.</a:t>
            </a:r>
          </a:p>
          <a:p>
            <a:r>
              <a:rPr lang="ru-RU" sz="2400" dirty="0" smtClean="0"/>
              <a:t>Разумеется, персональный автоматический транспорт должен быть в полной мере… персональным.</a:t>
            </a:r>
          </a:p>
          <a:p>
            <a:r>
              <a:rPr lang="ru-RU" sz="2400" dirty="0" smtClean="0"/>
              <a:t>Остановки должны располагаться в пешеходной доступности из любой точки города.</a:t>
            </a:r>
          </a:p>
          <a:p>
            <a:r>
              <a:rPr lang="ru-RU" sz="2400" dirty="0" smtClean="0"/>
              <a:t>Новый вид транспорта должен быть </a:t>
            </a:r>
            <a:r>
              <a:rPr lang="ru-RU" sz="2400" dirty="0" err="1" smtClean="0"/>
              <a:t>экологичным</a:t>
            </a:r>
            <a:r>
              <a:rPr lang="ru-RU" sz="2400" dirty="0" smtClean="0"/>
              <a:t> и бесшумным.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Игрушечный </a:t>
            </a:r>
            <a:r>
              <a:rPr lang="ru-RU" dirty="0" err="1" smtClean="0"/>
              <a:t>робокар</a:t>
            </a:r>
            <a:r>
              <a:rPr lang="ru-RU" dirty="0" smtClean="0"/>
              <a:t> от команды </a:t>
            </a:r>
            <a:r>
              <a:rPr lang="ru-RU" dirty="0" err="1" smtClean="0"/>
              <a:t>Hanback</a:t>
            </a:r>
            <a:r>
              <a:rPr lang="ru-RU" dirty="0" smtClean="0"/>
              <a:t> </a:t>
            </a:r>
            <a:r>
              <a:rPr lang="ru-RU" dirty="0" err="1" smtClean="0"/>
              <a:t>Electronic</a:t>
            </a:r>
            <a:r>
              <a:rPr lang="ru-RU" dirty="0" smtClean="0"/>
              <a:t> </a:t>
            </a:r>
            <a:r>
              <a:rPr lang="ru-RU" dirty="0" err="1" smtClean="0"/>
              <a:t>Co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roboca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00808"/>
            <a:ext cx="4680520" cy="46113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09600"/>
            <a:ext cx="7931224" cy="3971528"/>
          </a:xfrm>
        </p:spPr>
        <p:txBody>
          <a:bodyPr/>
          <a:lstStyle/>
          <a:p>
            <a:pPr algn="ctr"/>
            <a:r>
              <a:rPr lang="ru-RU" sz="6600" dirty="0" smtClean="0"/>
              <a:t>Творите, выдумывайте, пробуйте!!!</a:t>
            </a:r>
            <a:endParaRPr lang="ru-RU" sz="6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260</Words>
  <Application>Microsoft Office PowerPoint</Application>
  <PresentationFormat>Экран (4:3)</PresentationFormat>
  <Paragraphs>23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Персональный автоматический транспорт</vt:lpstr>
      <vt:lpstr>Персональный автоматический транспорт (ПАТ).</vt:lpstr>
      <vt:lpstr>ВНИМАНИЕ, ЗА РУЛЁМ — РОБОТ!</vt:lpstr>
      <vt:lpstr>Автомобиль, оборудованный системой Google.</vt:lpstr>
      <vt:lpstr>ОБЩЕСТВЕННЫЙ ТРАНСПОРТ СТАНОВИТСЯ АВТОМАТИЧЕСКИМ</vt:lpstr>
      <vt:lpstr> КАКИМ ДОЛЖЕН БЫТЬ ПАТ</vt:lpstr>
      <vt:lpstr>Игрушечный робокар от команды Hanback Electronic Co.</vt:lpstr>
      <vt:lpstr>Творите, выдумывайте, пробуйте!!!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Персональный автоматический транспорт</dc:title>
  <dc:creator>Наталья</dc:creator>
  <cp:lastModifiedBy>Наталья</cp:lastModifiedBy>
  <cp:revision>3</cp:revision>
  <dcterms:created xsi:type="dcterms:W3CDTF">2013-10-21T07:01:55Z</dcterms:created>
  <dcterms:modified xsi:type="dcterms:W3CDTF">2013-10-21T13:26:54Z</dcterms:modified>
</cp:coreProperties>
</file>