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AE0B-00CE-415D-8EE8-2D0AFA392F87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FD51-C98A-41BE-9DBE-0E3AD7B60B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AE0B-00CE-415D-8EE8-2D0AFA392F87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FD51-C98A-41BE-9DBE-0E3AD7B60B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AE0B-00CE-415D-8EE8-2D0AFA392F87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FD51-C98A-41BE-9DBE-0E3AD7B60B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AE0B-00CE-415D-8EE8-2D0AFA392F87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FD51-C98A-41BE-9DBE-0E3AD7B60B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AE0B-00CE-415D-8EE8-2D0AFA392F87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FD51-C98A-41BE-9DBE-0E3AD7B60B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AE0B-00CE-415D-8EE8-2D0AFA392F87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FD51-C98A-41BE-9DBE-0E3AD7B60B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AE0B-00CE-415D-8EE8-2D0AFA392F87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FD51-C98A-41BE-9DBE-0E3AD7B60B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AE0B-00CE-415D-8EE8-2D0AFA392F87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FD51-C98A-41BE-9DBE-0E3AD7B60B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AE0B-00CE-415D-8EE8-2D0AFA392F87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FD51-C98A-41BE-9DBE-0E3AD7B60B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AE0B-00CE-415D-8EE8-2D0AFA392F87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FD51-C98A-41BE-9DBE-0E3AD7B60B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AE0B-00CE-415D-8EE8-2D0AFA392F87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FD51-C98A-41BE-9DBE-0E3AD7B60B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AAE0B-00CE-415D-8EE8-2D0AFA392F87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6FD51-C98A-41BE-9DBE-0E3AD7B60B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go1.imgsmail.ru/imgpreview?key=http%3A//abali.ru/wp-content/uploads/2013/03/zheludok_kishechnik.jpg&amp;mb=imgdb_preview_10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6632"/>
            <a:ext cx="4536504" cy="62710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5"/>
            <a:ext cx="8640960" cy="6480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/>
              <a:t>Презентация для учащихся по биологии 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229200"/>
            <a:ext cx="8460432" cy="100811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Повторительно-обобщающий урок по теме: «Пищеварительная система»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Правила приема пищи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  <a:solidFill>
            <a:srgbClr val="FFC000"/>
          </a:solidFill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Пища должна иметь привлекательный вид</a:t>
            </a:r>
          </a:p>
          <a:p>
            <a:pPr algn="ctr">
              <a:buNone/>
            </a:pPr>
            <a:r>
              <a:rPr lang="ru-RU" b="1" dirty="0" smtClean="0"/>
              <a:t>Бульон, салаты усиливают аппетит</a:t>
            </a:r>
          </a:p>
          <a:p>
            <a:pPr algn="ctr">
              <a:buNone/>
            </a:pPr>
            <a:r>
              <a:rPr lang="ru-RU" b="1" dirty="0" smtClean="0"/>
              <a:t>Много сладкого снижает аппетит</a:t>
            </a:r>
          </a:p>
          <a:p>
            <a:pPr algn="ctr">
              <a:buNone/>
            </a:pPr>
            <a:r>
              <a:rPr lang="ru-RU" b="1" dirty="0" smtClean="0"/>
              <a:t>Крепкий кофе способствует выработке желудочного сока</a:t>
            </a:r>
          </a:p>
          <a:p>
            <a:pPr algn="ctr">
              <a:buNone/>
            </a:pPr>
            <a:r>
              <a:rPr lang="ru-RU" b="1" dirty="0" smtClean="0"/>
              <a:t>Пищу необходимо тщательно пережевывать, не отвлекаясь во время еды</a:t>
            </a:r>
          </a:p>
          <a:p>
            <a:pPr algn="ctr">
              <a:buNone/>
            </a:pPr>
            <a:r>
              <a:rPr lang="ru-RU" b="1" dirty="0" smtClean="0"/>
              <a:t>Не есть слишком горячей пищи, т.к. может развиться ожог слизистой</a:t>
            </a:r>
          </a:p>
          <a:p>
            <a:pPr algn="ctr">
              <a:buNone/>
            </a:pPr>
            <a:r>
              <a:rPr lang="ru-RU" b="1" dirty="0" smtClean="0"/>
              <a:t>Вредно чрезмерное сухояденье</a:t>
            </a:r>
          </a:p>
          <a:p>
            <a:pPr algn="ctr">
              <a:buNone/>
            </a:pPr>
            <a:r>
              <a:rPr lang="ru-RU" b="1" dirty="0" smtClean="0"/>
              <a:t>Ржаной хлеб, капуста, свекла, морковь, салат, слива усиливают моторику</a:t>
            </a:r>
          </a:p>
          <a:p>
            <a:pPr algn="ctr">
              <a:buNone/>
            </a:pPr>
            <a:r>
              <a:rPr lang="ru-RU" b="1" dirty="0" smtClean="0"/>
              <a:t>Не наедаться перед сном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6" name="Picture 8" descr="SalmonellaNI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204864"/>
            <a:ext cx="1656184" cy="138744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6120680" cy="7780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Кишечные инфекции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1268760"/>
            <a:ext cx="3096344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БОТУЛИЗМ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2852936"/>
            <a:ext cx="3312368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САЛЬМОННЕЛЕЗ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4365104"/>
            <a:ext cx="3312368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ХОЛЕРА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5589240"/>
            <a:ext cx="3384376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ДИЗЕНТЕРИЯ</a:t>
            </a:r>
            <a:endParaRPr lang="ru-RU" sz="4000" b="1" dirty="0">
              <a:solidFill>
                <a:schemeClr val="tx1"/>
              </a:solidFill>
            </a:endParaRPr>
          </a:p>
        </p:txBody>
      </p:sp>
      <p:pic>
        <p:nvPicPr>
          <p:cNvPr id="12290" name="Picture 2" descr="http://go2.imgsmail.ru/imgpreview?key=http%3A//image.rus.newsru.ua/pict/id/89967_20080709111844.gif&amp;mb=imgdb_preview_135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3861048"/>
            <a:ext cx="1904728" cy="144016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635896" y="5085184"/>
            <a:ext cx="230425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Холерный вибрион</a:t>
            </a:r>
            <a:endParaRPr lang="ru-RU" dirty="0"/>
          </a:p>
        </p:txBody>
      </p:sp>
      <p:pic>
        <p:nvPicPr>
          <p:cNvPr id="12292" name="Picture 4" descr="http://go3.imgsmail.ru/imgpreview?key=http%3A//trava-recept.ru/images/stories/72.jpg&amp;mb=imgdb_preview_159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5445224"/>
            <a:ext cx="1691680" cy="126876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419872" y="6453336"/>
            <a:ext cx="259228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Дизентерийная палочка</a:t>
            </a:r>
            <a:endParaRPr lang="ru-RU" dirty="0"/>
          </a:p>
        </p:txBody>
      </p:sp>
      <p:sp>
        <p:nvSpPr>
          <p:cNvPr id="13" name="Блок-схема: сохраненные данные 12"/>
          <p:cNvSpPr/>
          <p:nvPr/>
        </p:nvSpPr>
        <p:spPr>
          <a:xfrm>
            <a:off x="6300192" y="5445224"/>
            <a:ext cx="2843808" cy="1152128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ДИАРЕЯ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12294" name="Picture 6" descr="http://go2.imgsmail.ru/imgpreview?key=http%3A//facte.ru/wp-content/uploads/2012/08/234.jpg&amp;mb=imgdb_preview_124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980728"/>
            <a:ext cx="1728192" cy="1294274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2915816" y="1916832"/>
            <a:ext cx="360040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err="1" smtClean="0"/>
              <a:t>Клостридиум</a:t>
            </a:r>
            <a:r>
              <a:rPr lang="ru-RU" dirty="0" smtClean="0"/>
              <a:t> </a:t>
            </a:r>
            <a:r>
              <a:rPr lang="ru-RU" dirty="0" err="1" smtClean="0"/>
              <a:t>ботулинум</a:t>
            </a:r>
            <a:r>
              <a:rPr lang="ru-RU" dirty="0" smtClean="0"/>
              <a:t> (анаэроб)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923928" y="3429000"/>
            <a:ext cx="15841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сальмонелла</a:t>
            </a:r>
            <a:endParaRPr lang="ru-RU" dirty="0"/>
          </a:p>
        </p:txBody>
      </p:sp>
      <p:sp>
        <p:nvSpPr>
          <p:cNvPr id="18" name="Блок-схема: сохраненные данные 17"/>
          <p:cNvSpPr/>
          <p:nvPr/>
        </p:nvSpPr>
        <p:spPr>
          <a:xfrm>
            <a:off x="6228184" y="4005064"/>
            <a:ext cx="2915816" cy="1080120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ДИАРЕЯ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9" name="Блок-схема: сохраненные данные 18"/>
          <p:cNvSpPr/>
          <p:nvPr/>
        </p:nvSpPr>
        <p:spPr>
          <a:xfrm>
            <a:off x="6228184" y="2492896"/>
            <a:ext cx="2915816" cy="1080120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РВОТА, ДИАРЕЯ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0" name="Блок-схема: сохраненные данные 19"/>
          <p:cNvSpPr/>
          <p:nvPr/>
        </p:nvSpPr>
        <p:spPr>
          <a:xfrm>
            <a:off x="7020272" y="764704"/>
            <a:ext cx="1800200" cy="1584176"/>
          </a:xfrm>
          <a:prstGeom prst="flowChartOnline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РВОТА, СЛЕПОТА, ДИАРЕЯ, ПАРАЛИЧ МЫШЦ, СМЕРТЬ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7"/>
            <a:ext cx="3754760" cy="44644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/>
              <a:t>Причиной болезней желудочно-кишечного тракта является болезнь грязных рук!</a:t>
            </a:r>
            <a:endParaRPr lang="ru-RU" sz="4000" dirty="0"/>
          </a:p>
        </p:txBody>
      </p:sp>
      <p:pic>
        <p:nvPicPr>
          <p:cNvPr id="11266" name="Picture 2" descr="http://img1.liveinternet.ru/images/attach/c/0/37/564/37564714_1230922294_ochishhenie_zhelud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420888"/>
            <a:ext cx="4569296" cy="411236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139952" y="116632"/>
            <a:ext cx="4824536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Карантин </a:t>
            </a:r>
            <a:r>
              <a:rPr lang="ru-RU" sz="2400" dirty="0" smtClean="0"/>
              <a:t>– комплекс мероприятий направленных на ограничение контакта с зараженными инфекционными заболеваниями объектами.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507288" cy="139675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ru-RU" sz="3600" dirty="0" smtClean="0"/>
              <a:t>Принести 5 этикеток от любых продуктов питания (вклеить в тетрадь)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148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для учащихся по биологии </vt:lpstr>
      <vt:lpstr>Правила приема пищи</vt:lpstr>
      <vt:lpstr>Кишечные инфекции</vt:lpstr>
      <vt:lpstr>Слайд 4</vt:lpstr>
      <vt:lpstr>Домашнее задание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для учащихся по биологии</dc:title>
  <dc:creator>Домашний</dc:creator>
  <cp:lastModifiedBy>Домашний</cp:lastModifiedBy>
  <cp:revision>5</cp:revision>
  <dcterms:created xsi:type="dcterms:W3CDTF">2014-01-23T16:41:24Z</dcterms:created>
  <dcterms:modified xsi:type="dcterms:W3CDTF">2014-01-23T17:28:09Z</dcterms:modified>
</cp:coreProperties>
</file>