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67" r:id="rId2"/>
    <p:sldId id="256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09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3BA36B-46EE-4604-A738-CED1ACA4EC0D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8C2959-496A-49AD-BEC2-243D1B0CDA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808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292021AC-4C91-46AD-A4B4-F425FD11B9EE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F492D0AE-3C33-40B1-9CCB-F9CD8E6FDDB1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021AC-4C91-46AD-A4B4-F425FD11B9EE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D0AE-3C33-40B1-9CCB-F9CD8E6FDD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021AC-4C91-46AD-A4B4-F425FD11B9EE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D0AE-3C33-40B1-9CCB-F9CD8E6FDDB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021AC-4C91-46AD-A4B4-F425FD11B9EE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D0AE-3C33-40B1-9CCB-F9CD8E6FDDB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92021AC-4C91-46AD-A4B4-F425FD11B9EE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F492D0AE-3C33-40B1-9CCB-F9CD8E6FDDB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021AC-4C91-46AD-A4B4-F425FD11B9EE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D0AE-3C33-40B1-9CCB-F9CD8E6FDDB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021AC-4C91-46AD-A4B4-F425FD11B9EE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D0AE-3C33-40B1-9CCB-F9CD8E6FDDB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021AC-4C91-46AD-A4B4-F425FD11B9EE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D0AE-3C33-40B1-9CCB-F9CD8E6FDDB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021AC-4C91-46AD-A4B4-F425FD11B9EE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D0AE-3C33-40B1-9CCB-F9CD8E6FDDB1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021AC-4C91-46AD-A4B4-F425FD11B9EE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D0AE-3C33-40B1-9CCB-F9CD8E6FDDB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021AC-4C91-46AD-A4B4-F425FD11B9EE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D0AE-3C33-40B1-9CCB-F9CD8E6FDDB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92021AC-4C91-46AD-A4B4-F425FD11B9EE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492D0AE-3C33-40B1-9CCB-F9CD8E6FDDB1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Documents and Settings\Света.2B7323AD4BDC4C7\Мои документы\Мои рисунки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-9525"/>
            <a:ext cx="9156700" cy="6877050"/>
          </a:xfrm>
          <a:prstGeom prst="rect">
            <a:avLst/>
          </a:prstGeom>
          <a:noFill/>
        </p:spPr>
      </p:pic>
      <p:pic>
        <p:nvPicPr>
          <p:cNvPr id="12292" name="Picture 4" descr="C:\Documents and Settings\Света.2B7323AD4BDC4C7\Мои документы\экскурсия\памят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3783808"/>
            <a:ext cx="4976793" cy="282018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24558" y="1928802"/>
            <a:ext cx="8215370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/>
              </a:rPr>
              <a:t>Классный час,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/>
              </a:rPr>
              <a:t>Посвящённый 70-летию полного снятия блокады</a:t>
            </a:r>
          </a:p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/>
              </a:rPr>
              <a:t>В 1 А классе</a:t>
            </a:r>
          </a:p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/>
              </a:rPr>
              <a:t>Классный руководитель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/>
              </a:rPr>
              <a:t>: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/>
              </a:rPr>
              <a:t>Жетыбаева Самал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/>
              </a:rPr>
              <a:t>Базарбаевна</a:t>
            </a:r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Documents and Settings\Света.2B7323AD4BDC4C7\Мои документы\Мои рисунки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-9525"/>
            <a:ext cx="9156700" cy="6877050"/>
          </a:xfrm>
          <a:prstGeom prst="rect">
            <a:avLst/>
          </a:prstGeom>
          <a:noFill/>
        </p:spPr>
      </p:pic>
      <p:pic>
        <p:nvPicPr>
          <p:cNvPr id="10243" name="Picture 3" descr="C:\Documents and Settings\Света.2B7323AD4BDC4C7\Мои документы\класс\ладога дж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357298"/>
            <a:ext cx="3071834" cy="2286016"/>
          </a:xfrm>
          <a:prstGeom prst="rect">
            <a:avLst/>
          </a:prstGeom>
          <a:noFill/>
        </p:spPr>
      </p:pic>
      <p:pic>
        <p:nvPicPr>
          <p:cNvPr id="10245" name="Picture 5" descr="C:\Documents and Settings\Света.2B7323AD4BDC4C7\Мои документы\класс\ладога дорога жизн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1357298"/>
            <a:ext cx="3143272" cy="2249921"/>
          </a:xfrm>
          <a:prstGeom prst="rect">
            <a:avLst/>
          </a:prstGeom>
          <a:noFill/>
        </p:spPr>
      </p:pic>
      <p:pic>
        <p:nvPicPr>
          <p:cNvPr id="10246" name="Picture 6" descr="C:\Documents and Settings\Света.2B7323AD4BDC4C7\Мои документы\класс\ладога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3" y="3732799"/>
            <a:ext cx="3867107" cy="2768035"/>
          </a:xfrm>
          <a:prstGeom prst="rect">
            <a:avLst/>
          </a:prstGeom>
          <a:noFill/>
        </p:spPr>
      </p:pic>
      <p:pic>
        <p:nvPicPr>
          <p:cNvPr id="10247" name="Picture 7" descr="C:\Documents and Settings\Света.2B7323AD4BDC4C7\Мои документы\класс\ладог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3711368"/>
            <a:ext cx="3786214" cy="276991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516150" y="428604"/>
            <a:ext cx="4111703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/>
              </a:rPr>
              <a:t>Дорога Жизни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Documents and Settings\Света.2B7323AD4BDC4C7\Мои документы\Мои рисунки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-9525"/>
            <a:ext cx="9156700" cy="6877050"/>
          </a:xfrm>
          <a:prstGeom prst="rect">
            <a:avLst/>
          </a:prstGeom>
          <a:noFill/>
        </p:spPr>
      </p:pic>
      <p:pic>
        <p:nvPicPr>
          <p:cNvPr id="11267" name="Picture 3" descr="C:\Documents and Settings\Света.2B7323AD4BDC4C7\Мои документы\экскурсия\вечная память павшим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67868"/>
            <a:ext cx="8643998" cy="6322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Света.2B7323AD4BDC4C7\Мои документы\Мои рисунки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-9526"/>
            <a:ext cx="9150350" cy="6872281"/>
          </a:xfrm>
          <a:prstGeom prst="rect">
            <a:avLst/>
          </a:prstGeom>
          <a:noFill/>
        </p:spPr>
      </p:pic>
      <p:pic>
        <p:nvPicPr>
          <p:cNvPr id="1027" name="Picture 3" descr="C:\Documents and Settings\Света.2B7323AD4BDC4C7\Мои документы\экскурсия\плака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8572560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Света.2B7323AD4BDC4C7\Мои документы\Мои рисунки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6700" cy="6877050"/>
          </a:xfrm>
          <a:prstGeom prst="rect">
            <a:avLst/>
          </a:prstGeom>
          <a:noFill/>
        </p:spPr>
      </p:pic>
      <p:pic>
        <p:nvPicPr>
          <p:cNvPr id="3075" name="Picture 3" descr="C:\Documents and Settings\Света.2B7323AD4BDC4C7\Мои документы\класс\на защиту Ленинград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285860"/>
            <a:ext cx="8143932" cy="518027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14348" y="428604"/>
            <a:ext cx="7609469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4000" b="1" cap="all" spc="0" dirty="0">
              <a:ln w="0"/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87571" y="428604"/>
            <a:ext cx="931915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 защиту родного города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Света.2B7323AD4BDC4C7\Мои документы\Мои рисунки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-9525"/>
            <a:ext cx="9156700" cy="6877050"/>
          </a:xfrm>
          <a:prstGeom prst="rect">
            <a:avLst/>
          </a:prstGeom>
          <a:noFill/>
        </p:spPr>
      </p:pic>
      <p:pic>
        <p:nvPicPr>
          <p:cNvPr id="5123" name="Picture 3" descr="C:\Documents and Settings\Света.2B7323AD4BDC4C7\Мои документы\класс\жертвы артобстрел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3" y="2000239"/>
            <a:ext cx="4227725" cy="2714645"/>
          </a:xfrm>
          <a:prstGeom prst="rect">
            <a:avLst/>
          </a:prstGeom>
          <a:noFill/>
        </p:spPr>
      </p:pic>
      <p:pic>
        <p:nvPicPr>
          <p:cNvPr id="5124" name="Picture 4" descr="C:\Documents and Settings\Света.2B7323AD4BDC4C7\Мои документы\класс\жертвы артобстрела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3357562"/>
            <a:ext cx="4000528" cy="314327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0035" y="785794"/>
            <a:ext cx="8215370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/>
              </a:rPr>
              <a:t>Жертвы артобстрела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Света.2B7323AD4BDC4C7\Мои документы\Мои рисунки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6700" cy="6877050"/>
          </a:xfrm>
          <a:prstGeom prst="rect">
            <a:avLst/>
          </a:prstGeom>
          <a:noFill/>
        </p:spPr>
      </p:pic>
      <p:pic>
        <p:nvPicPr>
          <p:cNvPr id="4099" name="Picture 3" descr="C:\Documents and Settings\Света.2B7323AD4BDC4C7\Мои документы\класс\бойцы пв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3571876"/>
            <a:ext cx="4743853" cy="2911571"/>
          </a:xfrm>
          <a:prstGeom prst="rect">
            <a:avLst/>
          </a:prstGeom>
          <a:noFill/>
        </p:spPr>
      </p:pic>
      <p:pic>
        <p:nvPicPr>
          <p:cNvPr id="4100" name="Picture 4" descr="C:\Documents and Settings\Света.2B7323AD4BDC4C7\Мои документы\класс\зенитная батаре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462754"/>
            <a:ext cx="4857784" cy="3007200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1675469" y="357166"/>
            <a:ext cx="6754183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/>
              </a:rPr>
              <a:t>Защитники неба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Света.2B7323AD4BDC4C7\Мои документы\Мои рисунки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-9525"/>
            <a:ext cx="9156700" cy="6877050"/>
          </a:xfrm>
          <a:prstGeom prst="rect">
            <a:avLst/>
          </a:prstGeom>
          <a:noFill/>
        </p:spPr>
      </p:pic>
      <p:pic>
        <p:nvPicPr>
          <p:cNvPr id="6147" name="Picture 3" descr="C:\Documents and Settings\Света.2B7323AD4BDC4C7\Мои документы\класс\горожан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643182"/>
            <a:ext cx="5228204" cy="3714776"/>
          </a:xfrm>
          <a:prstGeom prst="rect">
            <a:avLst/>
          </a:prstGeom>
          <a:noFill/>
        </p:spPr>
      </p:pic>
      <p:pic>
        <p:nvPicPr>
          <p:cNvPr id="6149" name="Picture 5" descr="C:\Documents and Settings\Света.2B7323AD4BDC4C7\Мои документы\экскурсия\Житель ГОрод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1000108"/>
            <a:ext cx="3254398" cy="35719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57158" y="1214422"/>
            <a:ext cx="5214973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/>
              </a:rPr>
              <a:t>горожане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Света.2B7323AD4BDC4C7\Мои документы\Мои рисунки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-9525"/>
            <a:ext cx="9156700" cy="6877050"/>
          </a:xfrm>
          <a:prstGeom prst="rect">
            <a:avLst/>
          </a:prstGeom>
          <a:noFill/>
        </p:spPr>
      </p:pic>
      <p:pic>
        <p:nvPicPr>
          <p:cNvPr id="7171" name="Picture 3" descr="C:\Documents and Settings\Света.2B7323AD4BDC4C7\Мои документы\класс\на улицах город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714488"/>
            <a:ext cx="4286280" cy="4881563"/>
          </a:xfrm>
          <a:prstGeom prst="rect">
            <a:avLst/>
          </a:prstGeom>
          <a:noFill/>
        </p:spPr>
      </p:pic>
      <p:pic>
        <p:nvPicPr>
          <p:cNvPr id="7172" name="Picture 4" descr="C:\Documents and Settings\Света.2B7323AD4BDC4C7\Мои документы\класс\на улицах города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1714488"/>
            <a:ext cx="3571900" cy="485778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000232" y="857232"/>
            <a:ext cx="5067413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/>
              </a:rPr>
              <a:t>На улицах города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Documents and Settings\Света.2B7323AD4BDC4C7\Мои документы\Мои рисунки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-9525"/>
            <a:ext cx="9156700" cy="6877050"/>
          </a:xfrm>
          <a:prstGeom prst="rect">
            <a:avLst/>
          </a:prstGeom>
          <a:noFill/>
        </p:spPr>
      </p:pic>
      <p:pic>
        <p:nvPicPr>
          <p:cNvPr id="8195" name="Picture 3" descr="C:\Documents and Settings\Света.2B7323AD4BDC4C7\Мои документы\класс\раненые дет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643050"/>
            <a:ext cx="8358246" cy="464347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095940" y="714356"/>
            <a:ext cx="4952125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/>
              </a:rPr>
              <a:t>Военное детство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Documents and Settings\Света.2B7323AD4BDC4C7\Мои документы\Мои рисунки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-9525"/>
            <a:ext cx="9156700" cy="6877050"/>
          </a:xfrm>
          <a:prstGeom prst="rect">
            <a:avLst/>
          </a:prstGeom>
          <a:noFill/>
        </p:spPr>
      </p:pic>
      <p:pic>
        <p:nvPicPr>
          <p:cNvPr id="9219" name="Picture 3" descr="C:\Documents and Settings\Света.2B7323AD4BDC4C7\Мои документы\класс\карточ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357298"/>
            <a:ext cx="2638279" cy="2428892"/>
          </a:xfrm>
          <a:prstGeom prst="rect">
            <a:avLst/>
          </a:prstGeom>
          <a:noFill/>
        </p:spPr>
      </p:pic>
      <p:pic>
        <p:nvPicPr>
          <p:cNvPr id="9220" name="Picture 4" descr="C:\Documents and Settings\Света.2B7323AD4BDC4C7\Мои документы\класс\ленинградский водопровод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1357298"/>
            <a:ext cx="2428892" cy="2833707"/>
          </a:xfrm>
          <a:prstGeom prst="rect">
            <a:avLst/>
          </a:prstGeom>
          <a:noFill/>
        </p:spPr>
      </p:pic>
      <p:pic>
        <p:nvPicPr>
          <p:cNvPr id="9221" name="Picture 5" descr="C:\Documents and Settings\Света.2B7323AD4BDC4C7\Мои документы\класс\эвакуация раненых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4286256"/>
            <a:ext cx="3714776" cy="2319278"/>
          </a:xfrm>
          <a:prstGeom prst="rect">
            <a:avLst/>
          </a:prstGeom>
          <a:noFill/>
        </p:spPr>
      </p:pic>
      <p:pic>
        <p:nvPicPr>
          <p:cNvPr id="9222" name="Picture 6" descr="C:\Documents and Settings\Света.2B7323AD4BDC4C7\Мои документы\класс\продовольствие для ленинграда восточный берег ладоги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4286256"/>
            <a:ext cx="3429024" cy="2273984"/>
          </a:xfrm>
          <a:prstGeom prst="rect">
            <a:avLst/>
          </a:prstGeom>
          <a:noFill/>
        </p:spPr>
      </p:pic>
      <p:pic>
        <p:nvPicPr>
          <p:cNvPr id="9" name="Picture 4" descr="C:\Documents and Settings\Света.2B7323AD4BDC4C7\Мои документы\класс\в послендний путь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12" y="1357298"/>
            <a:ext cx="2071702" cy="2859249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531509" y="571480"/>
            <a:ext cx="4080989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/>
              </a:rPr>
              <a:t>Жизнь города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81</TotalTime>
  <Words>36</Words>
  <Application>Microsoft Office PowerPoint</Application>
  <PresentationFormat>Экран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Начальная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Света</dc:creator>
  <cp:lastModifiedBy>user</cp:lastModifiedBy>
  <cp:revision>10</cp:revision>
  <dcterms:created xsi:type="dcterms:W3CDTF">2014-01-25T08:27:15Z</dcterms:created>
  <dcterms:modified xsi:type="dcterms:W3CDTF">2015-01-22T14:30:17Z</dcterms:modified>
</cp:coreProperties>
</file>