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4" r:id="rId3"/>
    <p:sldId id="276" r:id="rId4"/>
    <p:sldId id="273" r:id="rId5"/>
    <p:sldId id="270" r:id="rId6"/>
    <p:sldId id="279" r:id="rId7"/>
    <p:sldId id="269" r:id="rId8"/>
    <p:sldId id="257" r:id="rId9"/>
    <p:sldId id="280" r:id="rId10"/>
    <p:sldId id="282" r:id="rId11"/>
    <p:sldId id="272" r:id="rId12"/>
    <p:sldId id="281" r:id="rId13"/>
    <p:sldId id="267" r:id="rId14"/>
    <p:sldId id="263" r:id="rId15"/>
    <p:sldId id="266" r:id="rId16"/>
    <p:sldId id="283" r:id="rId17"/>
    <p:sldId id="278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21" autoAdjust="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B7801-CC21-4169-A463-F62488FD7694}" type="doc">
      <dgm:prSet loTypeId="urn:microsoft.com/office/officeart/2005/8/layout/radial5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882407-1160-4FF1-BB5E-47C903B66FBE}">
      <dgm:prSet phldrT="[Текст]" custT="1"/>
      <dgm:spPr/>
      <dgm:t>
        <a:bodyPr/>
        <a:lstStyle/>
        <a:p>
          <a:r>
            <a:rPr lang="ru-RU" sz="1600" b="1" dirty="0"/>
            <a:t>классный</a:t>
          </a:r>
        </a:p>
        <a:p>
          <a:r>
            <a:rPr lang="ru-RU" sz="1600" b="1" dirty="0"/>
            <a:t>руководитель</a:t>
          </a:r>
        </a:p>
      </dgm:t>
    </dgm:pt>
    <dgm:pt modelId="{CEFFA138-BF84-4DCE-BF81-CF4D2748E691}" type="parTrans" cxnId="{BED4CB16-51D6-42C0-AB1A-52D308AEB810}">
      <dgm:prSet/>
      <dgm:spPr/>
      <dgm:t>
        <a:bodyPr/>
        <a:lstStyle/>
        <a:p>
          <a:endParaRPr lang="ru-RU"/>
        </a:p>
      </dgm:t>
    </dgm:pt>
    <dgm:pt modelId="{A4D4BFDA-1F50-4967-86AC-AD5ACA4A5516}" type="sibTrans" cxnId="{BED4CB16-51D6-42C0-AB1A-52D308AEB810}">
      <dgm:prSet/>
      <dgm:spPr/>
      <dgm:t>
        <a:bodyPr/>
        <a:lstStyle/>
        <a:p>
          <a:endParaRPr lang="ru-RU"/>
        </a:p>
      </dgm:t>
    </dgm:pt>
    <dgm:pt modelId="{5B6CBF89-FE3E-4626-99B4-00FBA338FE1F}">
      <dgm:prSet phldrT="[Текст]" custT="1"/>
      <dgm:spPr/>
      <dgm:t>
        <a:bodyPr/>
        <a:lstStyle/>
        <a:p>
          <a:r>
            <a:rPr lang="ru-RU" sz="1400" b="1" dirty="0"/>
            <a:t>родители</a:t>
          </a:r>
        </a:p>
      </dgm:t>
    </dgm:pt>
    <dgm:pt modelId="{2C9AB102-BE10-46BC-90EE-F12C10C00A93}" type="parTrans" cxnId="{A76FE763-2AB2-4977-8F52-642BF2A8D128}">
      <dgm:prSet/>
      <dgm:spPr/>
      <dgm:t>
        <a:bodyPr/>
        <a:lstStyle/>
        <a:p>
          <a:endParaRPr lang="ru-RU"/>
        </a:p>
      </dgm:t>
    </dgm:pt>
    <dgm:pt modelId="{14E93EDD-920A-4501-BC9A-68E350D3684C}" type="sibTrans" cxnId="{A76FE763-2AB2-4977-8F52-642BF2A8D128}">
      <dgm:prSet/>
      <dgm:spPr/>
      <dgm:t>
        <a:bodyPr/>
        <a:lstStyle/>
        <a:p>
          <a:endParaRPr lang="ru-RU"/>
        </a:p>
      </dgm:t>
    </dgm:pt>
    <dgm:pt modelId="{E6AB7F74-B216-408B-A3B3-885D10C7B0D5}">
      <dgm:prSet phldrT="[Текст]" custT="1"/>
      <dgm:spPr/>
      <dgm:t>
        <a:bodyPr/>
        <a:lstStyle/>
        <a:p>
          <a:r>
            <a:rPr lang="ru-RU" sz="1400" b="1" dirty="0"/>
            <a:t>школьный</a:t>
          </a:r>
        </a:p>
        <a:p>
          <a:r>
            <a:rPr lang="ru-RU" sz="1400" b="1" dirty="0"/>
            <a:t>инспектор</a:t>
          </a:r>
        </a:p>
      </dgm:t>
    </dgm:pt>
    <dgm:pt modelId="{CAE03C52-2FAB-435E-B456-DEB5AAED08F7}" type="parTrans" cxnId="{184D8B33-F79F-4532-A040-119AA4D25B92}">
      <dgm:prSet/>
      <dgm:spPr/>
      <dgm:t>
        <a:bodyPr/>
        <a:lstStyle/>
        <a:p>
          <a:endParaRPr lang="ru-RU"/>
        </a:p>
      </dgm:t>
    </dgm:pt>
    <dgm:pt modelId="{DB491010-DBA2-45B6-89B3-7BDB1C9F8EE8}" type="sibTrans" cxnId="{184D8B33-F79F-4532-A040-119AA4D25B92}">
      <dgm:prSet/>
      <dgm:spPr/>
      <dgm:t>
        <a:bodyPr/>
        <a:lstStyle/>
        <a:p>
          <a:endParaRPr lang="ru-RU"/>
        </a:p>
      </dgm:t>
    </dgm:pt>
    <dgm:pt modelId="{2425CA7D-1256-4A6E-82A4-657176318107}">
      <dgm:prSet phldrT="[Текст]" custT="1"/>
      <dgm:spPr/>
      <dgm:t>
        <a:bodyPr/>
        <a:lstStyle/>
        <a:p>
          <a:r>
            <a:rPr lang="ru-RU" sz="1400" b="1" dirty="0"/>
            <a:t>медицинский</a:t>
          </a:r>
        </a:p>
        <a:p>
          <a:r>
            <a:rPr lang="ru-RU" sz="1400" b="1" dirty="0"/>
            <a:t>работник</a:t>
          </a:r>
        </a:p>
      </dgm:t>
    </dgm:pt>
    <dgm:pt modelId="{3D7CB179-1E85-4E7F-AEC7-61E5EAC4B2C8}" type="parTrans" cxnId="{79798D84-2479-40B2-8941-4A4F77F599C0}">
      <dgm:prSet/>
      <dgm:spPr/>
      <dgm:t>
        <a:bodyPr/>
        <a:lstStyle/>
        <a:p>
          <a:endParaRPr lang="ru-RU"/>
        </a:p>
      </dgm:t>
    </dgm:pt>
    <dgm:pt modelId="{96F51CF5-5B1A-4729-9703-A9E795F4BA6A}" type="sibTrans" cxnId="{79798D84-2479-40B2-8941-4A4F77F599C0}">
      <dgm:prSet/>
      <dgm:spPr/>
      <dgm:t>
        <a:bodyPr/>
        <a:lstStyle/>
        <a:p>
          <a:endParaRPr lang="ru-RU"/>
        </a:p>
      </dgm:t>
    </dgm:pt>
    <dgm:pt modelId="{282DD7DC-F86C-4802-9990-93967E8A5D41}">
      <dgm:prSet phldrT="[Текст]" custT="1"/>
      <dgm:spPr/>
      <dgm:t>
        <a:bodyPr/>
        <a:lstStyle/>
        <a:p>
          <a:r>
            <a:rPr lang="ru-RU" sz="1400" b="1" dirty="0"/>
            <a:t>психолог</a:t>
          </a:r>
        </a:p>
      </dgm:t>
    </dgm:pt>
    <dgm:pt modelId="{D9B0706D-B1CF-478A-8044-0A0A20B6B002}" type="parTrans" cxnId="{E26D7FF7-42A6-4820-A127-AD6592A943E1}">
      <dgm:prSet/>
      <dgm:spPr/>
      <dgm:t>
        <a:bodyPr/>
        <a:lstStyle/>
        <a:p>
          <a:endParaRPr lang="ru-RU"/>
        </a:p>
      </dgm:t>
    </dgm:pt>
    <dgm:pt modelId="{35BF50A2-796D-4B6C-818B-FF6AF692AFA4}" type="sibTrans" cxnId="{E26D7FF7-42A6-4820-A127-AD6592A943E1}">
      <dgm:prSet/>
      <dgm:spPr/>
      <dgm:t>
        <a:bodyPr/>
        <a:lstStyle/>
        <a:p>
          <a:endParaRPr lang="ru-RU"/>
        </a:p>
      </dgm:t>
    </dgm:pt>
    <dgm:pt modelId="{B2B52228-E53E-4F18-A51C-D04066084ED7}" type="pres">
      <dgm:prSet presAssocID="{F0DB7801-CC21-4169-A463-F62488FD76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4D045F-1F30-4244-A96A-0B3876BE9D52}" type="pres">
      <dgm:prSet presAssocID="{BF882407-1160-4FF1-BB5E-47C903B66FBE}" presName="centerShape" presStyleLbl="node0" presStyleIdx="0" presStyleCnt="1" custScaleX="287470"/>
      <dgm:spPr/>
      <dgm:t>
        <a:bodyPr/>
        <a:lstStyle/>
        <a:p>
          <a:endParaRPr lang="ru-RU"/>
        </a:p>
      </dgm:t>
    </dgm:pt>
    <dgm:pt modelId="{39FF115C-C0F7-4AE4-A5A8-4E943616A203}" type="pres">
      <dgm:prSet presAssocID="{2C9AB102-BE10-46BC-90EE-F12C10C00A93}" presName="parTrans" presStyleLbl="sibTrans2D1" presStyleIdx="0" presStyleCnt="4" custAng="5052212" custFlipHor="1" custScaleX="110715" custScaleY="153184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66859FC0-5763-4383-B111-F316E2AF443B}" type="pres">
      <dgm:prSet presAssocID="{2C9AB102-BE10-46BC-90EE-F12C10C00A9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06B6E01-1E1C-4536-B837-17CBF3A89319}" type="pres">
      <dgm:prSet presAssocID="{5B6CBF89-FE3E-4626-99B4-00FBA338FE1F}" presName="node" presStyleLbl="node1" presStyleIdx="0" presStyleCnt="4" custScaleX="246464" custScaleY="76386" custRadScaleRad="110083" custRadScaleInc="8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A2CAB-5CDE-45F0-91AE-B8CF527D58DE}" type="pres">
      <dgm:prSet presAssocID="{CAE03C52-2FAB-435E-B456-DEB5AAED08F7}" presName="parTrans" presStyleLbl="sibTrans2D1" presStyleIdx="1" presStyleCnt="4" custScaleX="192882" custScaleY="115125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AC10E50C-A20D-4346-A7E7-17718F9A7F5E}" type="pres">
      <dgm:prSet presAssocID="{CAE03C52-2FAB-435E-B456-DEB5AAED08F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67E7C53-1421-4818-B9C7-C53105DBA0F5}" type="pres">
      <dgm:prSet presAssocID="{E6AB7F74-B216-408B-A3B3-885D10C7B0D5}" presName="node" presStyleLbl="node1" presStyleIdx="1" presStyleCnt="4" custScaleX="202803" custRadScaleRad="244293" custRadScaleInc="-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3FBC0-870A-4370-9220-1D0CB0ABF7A8}" type="pres">
      <dgm:prSet presAssocID="{3D7CB179-1E85-4E7F-AEC7-61E5EAC4B2C8}" presName="parTrans" presStyleLbl="sibTrans2D1" presStyleIdx="2" presStyleCnt="4" custAng="16200000" custScaleX="111425" custScaleY="150105" custLinFactNeighborY="0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429A7415-B7AD-45A0-8D90-3D35FB027681}" type="pres">
      <dgm:prSet presAssocID="{3D7CB179-1E85-4E7F-AEC7-61E5EAC4B2C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B720FCE-8016-4909-85E9-7DE7CE116154}" type="pres">
      <dgm:prSet presAssocID="{2425CA7D-1256-4A6E-82A4-657176318107}" presName="node" presStyleLbl="node1" presStyleIdx="2" presStyleCnt="4" custScaleX="239150" custScaleY="69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D9C39-7C6B-418C-A901-A9CC65F0ED3C}" type="pres">
      <dgm:prSet presAssocID="{D9B0706D-B1CF-478A-8044-0A0A20B6B002}" presName="parTrans" presStyleLbl="sibTrans2D1" presStyleIdx="3" presStyleCnt="4" custScaleX="175155" custScaleY="122510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6A4D48DA-9D71-4002-A50A-0F63FDE8F6CC}" type="pres">
      <dgm:prSet presAssocID="{D9B0706D-B1CF-478A-8044-0A0A20B6B00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27F7370-B68C-47DB-AE19-E3F798E4E264}" type="pres">
      <dgm:prSet presAssocID="{282DD7DC-F86C-4802-9990-93967E8A5D41}" presName="node" presStyleLbl="node1" presStyleIdx="3" presStyleCnt="4" custScaleX="184616" custRadScaleRad="209551" custRadScaleInc="-3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155326-D592-4AA3-9F6B-AC8F073AEA83}" type="presOf" srcId="{CAE03C52-2FAB-435E-B456-DEB5AAED08F7}" destId="{E57A2CAB-5CDE-45F0-91AE-B8CF527D58DE}" srcOrd="0" destOrd="0" presId="urn:microsoft.com/office/officeart/2005/8/layout/radial5"/>
    <dgm:cxn modelId="{E26D7FF7-42A6-4820-A127-AD6592A943E1}" srcId="{BF882407-1160-4FF1-BB5E-47C903B66FBE}" destId="{282DD7DC-F86C-4802-9990-93967E8A5D41}" srcOrd="3" destOrd="0" parTransId="{D9B0706D-B1CF-478A-8044-0A0A20B6B002}" sibTransId="{35BF50A2-796D-4B6C-818B-FF6AF692AFA4}"/>
    <dgm:cxn modelId="{82B714FC-1555-4F31-B8F7-597F4A1A8024}" type="presOf" srcId="{2C9AB102-BE10-46BC-90EE-F12C10C00A93}" destId="{66859FC0-5763-4383-B111-F316E2AF443B}" srcOrd="1" destOrd="0" presId="urn:microsoft.com/office/officeart/2005/8/layout/radial5"/>
    <dgm:cxn modelId="{D4E56799-A192-4071-AA38-A151913B8045}" type="presOf" srcId="{3D7CB179-1E85-4E7F-AEC7-61E5EAC4B2C8}" destId="{429A7415-B7AD-45A0-8D90-3D35FB027681}" srcOrd="1" destOrd="0" presId="urn:microsoft.com/office/officeart/2005/8/layout/radial5"/>
    <dgm:cxn modelId="{8DD6FE0B-AD71-449C-9BF8-DF4D196CA652}" type="presOf" srcId="{3D7CB179-1E85-4E7F-AEC7-61E5EAC4B2C8}" destId="{F393FBC0-870A-4370-9220-1D0CB0ABF7A8}" srcOrd="0" destOrd="0" presId="urn:microsoft.com/office/officeart/2005/8/layout/radial5"/>
    <dgm:cxn modelId="{BED4CB16-51D6-42C0-AB1A-52D308AEB810}" srcId="{F0DB7801-CC21-4169-A463-F62488FD7694}" destId="{BF882407-1160-4FF1-BB5E-47C903B66FBE}" srcOrd="0" destOrd="0" parTransId="{CEFFA138-BF84-4DCE-BF81-CF4D2748E691}" sibTransId="{A4D4BFDA-1F50-4967-86AC-AD5ACA4A5516}"/>
    <dgm:cxn modelId="{87299320-CFB3-4A5D-92D5-BC3C10ECD4DC}" type="presOf" srcId="{BF882407-1160-4FF1-BB5E-47C903B66FBE}" destId="{E74D045F-1F30-4244-A96A-0B3876BE9D52}" srcOrd="0" destOrd="0" presId="urn:microsoft.com/office/officeart/2005/8/layout/radial5"/>
    <dgm:cxn modelId="{184D8B33-F79F-4532-A040-119AA4D25B92}" srcId="{BF882407-1160-4FF1-BB5E-47C903B66FBE}" destId="{E6AB7F74-B216-408B-A3B3-885D10C7B0D5}" srcOrd="1" destOrd="0" parTransId="{CAE03C52-2FAB-435E-B456-DEB5AAED08F7}" sibTransId="{DB491010-DBA2-45B6-89B3-7BDB1C9F8EE8}"/>
    <dgm:cxn modelId="{FB9277DB-4A50-4FAA-9865-9C5CE04405EF}" type="presOf" srcId="{CAE03C52-2FAB-435E-B456-DEB5AAED08F7}" destId="{AC10E50C-A20D-4346-A7E7-17718F9A7F5E}" srcOrd="1" destOrd="0" presId="urn:microsoft.com/office/officeart/2005/8/layout/radial5"/>
    <dgm:cxn modelId="{A0DC5732-6A65-47AF-BA93-7A8CD6609651}" type="presOf" srcId="{E6AB7F74-B216-408B-A3B3-885D10C7B0D5}" destId="{967E7C53-1421-4818-B9C7-C53105DBA0F5}" srcOrd="0" destOrd="0" presId="urn:microsoft.com/office/officeart/2005/8/layout/radial5"/>
    <dgm:cxn modelId="{56FA16C7-BE94-4EF0-9F74-2DF7961EE173}" type="presOf" srcId="{D9B0706D-B1CF-478A-8044-0A0A20B6B002}" destId="{6A4D48DA-9D71-4002-A50A-0F63FDE8F6CC}" srcOrd="1" destOrd="0" presId="urn:microsoft.com/office/officeart/2005/8/layout/radial5"/>
    <dgm:cxn modelId="{20BEBB55-3165-4339-A881-407091F481F5}" type="presOf" srcId="{282DD7DC-F86C-4802-9990-93967E8A5D41}" destId="{E27F7370-B68C-47DB-AE19-E3F798E4E264}" srcOrd="0" destOrd="0" presId="urn:microsoft.com/office/officeart/2005/8/layout/radial5"/>
    <dgm:cxn modelId="{A76FE763-2AB2-4977-8F52-642BF2A8D128}" srcId="{BF882407-1160-4FF1-BB5E-47C903B66FBE}" destId="{5B6CBF89-FE3E-4626-99B4-00FBA338FE1F}" srcOrd="0" destOrd="0" parTransId="{2C9AB102-BE10-46BC-90EE-F12C10C00A93}" sibTransId="{14E93EDD-920A-4501-BC9A-68E350D3684C}"/>
    <dgm:cxn modelId="{65F85E67-5E31-4E36-B221-8891D14DB588}" type="presOf" srcId="{2C9AB102-BE10-46BC-90EE-F12C10C00A93}" destId="{39FF115C-C0F7-4AE4-A5A8-4E943616A203}" srcOrd="0" destOrd="0" presId="urn:microsoft.com/office/officeart/2005/8/layout/radial5"/>
    <dgm:cxn modelId="{E3CFC90B-FBDF-4DB2-A006-142FBC12E4BF}" type="presOf" srcId="{D9B0706D-B1CF-478A-8044-0A0A20B6B002}" destId="{932D9C39-7C6B-418C-A901-A9CC65F0ED3C}" srcOrd="0" destOrd="0" presId="urn:microsoft.com/office/officeart/2005/8/layout/radial5"/>
    <dgm:cxn modelId="{C0BCD374-4BC2-42FE-8FEC-7556E2D3FCAC}" type="presOf" srcId="{F0DB7801-CC21-4169-A463-F62488FD7694}" destId="{B2B52228-E53E-4F18-A51C-D04066084ED7}" srcOrd="0" destOrd="0" presId="urn:microsoft.com/office/officeart/2005/8/layout/radial5"/>
    <dgm:cxn modelId="{C618FE54-E670-4C19-90D3-165428AB374F}" type="presOf" srcId="{2425CA7D-1256-4A6E-82A4-657176318107}" destId="{2B720FCE-8016-4909-85E9-7DE7CE116154}" srcOrd="0" destOrd="0" presId="urn:microsoft.com/office/officeart/2005/8/layout/radial5"/>
    <dgm:cxn modelId="{E3E26563-F877-4135-B614-565283E4F45E}" type="presOf" srcId="{5B6CBF89-FE3E-4626-99B4-00FBA338FE1F}" destId="{406B6E01-1E1C-4536-B837-17CBF3A89319}" srcOrd="0" destOrd="0" presId="urn:microsoft.com/office/officeart/2005/8/layout/radial5"/>
    <dgm:cxn modelId="{79798D84-2479-40B2-8941-4A4F77F599C0}" srcId="{BF882407-1160-4FF1-BB5E-47C903B66FBE}" destId="{2425CA7D-1256-4A6E-82A4-657176318107}" srcOrd="2" destOrd="0" parTransId="{3D7CB179-1E85-4E7F-AEC7-61E5EAC4B2C8}" sibTransId="{96F51CF5-5B1A-4729-9703-A9E795F4BA6A}"/>
    <dgm:cxn modelId="{26AEE420-E942-44B1-A8AD-6C5DD56DFF6D}" type="presParOf" srcId="{B2B52228-E53E-4F18-A51C-D04066084ED7}" destId="{E74D045F-1F30-4244-A96A-0B3876BE9D52}" srcOrd="0" destOrd="0" presId="urn:microsoft.com/office/officeart/2005/8/layout/radial5"/>
    <dgm:cxn modelId="{58E805EE-B8E4-40B0-A8F2-C67243F60BA2}" type="presParOf" srcId="{B2B52228-E53E-4F18-A51C-D04066084ED7}" destId="{39FF115C-C0F7-4AE4-A5A8-4E943616A203}" srcOrd="1" destOrd="0" presId="urn:microsoft.com/office/officeart/2005/8/layout/radial5"/>
    <dgm:cxn modelId="{8CB74B72-DFC8-4514-95A7-629803E97EC0}" type="presParOf" srcId="{39FF115C-C0F7-4AE4-A5A8-4E943616A203}" destId="{66859FC0-5763-4383-B111-F316E2AF443B}" srcOrd="0" destOrd="0" presId="urn:microsoft.com/office/officeart/2005/8/layout/radial5"/>
    <dgm:cxn modelId="{93F1FEAF-D90D-4A4A-879E-F11230C9FD22}" type="presParOf" srcId="{B2B52228-E53E-4F18-A51C-D04066084ED7}" destId="{406B6E01-1E1C-4536-B837-17CBF3A89319}" srcOrd="2" destOrd="0" presId="urn:microsoft.com/office/officeart/2005/8/layout/radial5"/>
    <dgm:cxn modelId="{30FB301B-A878-4DB9-94FB-125B30458349}" type="presParOf" srcId="{B2B52228-E53E-4F18-A51C-D04066084ED7}" destId="{E57A2CAB-5CDE-45F0-91AE-B8CF527D58DE}" srcOrd="3" destOrd="0" presId="urn:microsoft.com/office/officeart/2005/8/layout/radial5"/>
    <dgm:cxn modelId="{02A4B619-02D4-440C-A25A-27D2928F435B}" type="presParOf" srcId="{E57A2CAB-5CDE-45F0-91AE-B8CF527D58DE}" destId="{AC10E50C-A20D-4346-A7E7-17718F9A7F5E}" srcOrd="0" destOrd="0" presId="urn:microsoft.com/office/officeart/2005/8/layout/radial5"/>
    <dgm:cxn modelId="{5C1D0FCC-643F-45B5-97AE-C1B6B2078086}" type="presParOf" srcId="{B2B52228-E53E-4F18-A51C-D04066084ED7}" destId="{967E7C53-1421-4818-B9C7-C53105DBA0F5}" srcOrd="4" destOrd="0" presId="urn:microsoft.com/office/officeart/2005/8/layout/radial5"/>
    <dgm:cxn modelId="{F923DB1F-CA42-4A4C-A2AC-EF2C57EAB411}" type="presParOf" srcId="{B2B52228-E53E-4F18-A51C-D04066084ED7}" destId="{F393FBC0-870A-4370-9220-1D0CB0ABF7A8}" srcOrd="5" destOrd="0" presId="urn:microsoft.com/office/officeart/2005/8/layout/radial5"/>
    <dgm:cxn modelId="{146FF715-9229-4074-94E4-B1CA529CDB00}" type="presParOf" srcId="{F393FBC0-870A-4370-9220-1D0CB0ABF7A8}" destId="{429A7415-B7AD-45A0-8D90-3D35FB027681}" srcOrd="0" destOrd="0" presId="urn:microsoft.com/office/officeart/2005/8/layout/radial5"/>
    <dgm:cxn modelId="{CCF13657-2053-4668-8422-659ED044E69C}" type="presParOf" srcId="{B2B52228-E53E-4F18-A51C-D04066084ED7}" destId="{2B720FCE-8016-4909-85E9-7DE7CE116154}" srcOrd="6" destOrd="0" presId="urn:microsoft.com/office/officeart/2005/8/layout/radial5"/>
    <dgm:cxn modelId="{D3983ADE-A3A4-475F-8F44-F997C6207BA5}" type="presParOf" srcId="{B2B52228-E53E-4F18-A51C-D04066084ED7}" destId="{932D9C39-7C6B-418C-A901-A9CC65F0ED3C}" srcOrd="7" destOrd="0" presId="urn:microsoft.com/office/officeart/2005/8/layout/radial5"/>
    <dgm:cxn modelId="{D65A1EA3-92BF-489F-AA8F-9980C11D1B4E}" type="presParOf" srcId="{932D9C39-7C6B-418C-A901-A9CC65F0ED3C}" destId="{6A4D48DA-9D71-4002-A50A-0F63FDE8F6CC}" srcOrd="0" destOrd="0" presId="urn:microsoft.com/office/officeart/2005/8/layout/radial5"/>
    <dgm:cxn modelId="{72DA314E-8517-4280-B305-3D965CD007B9}" type="presParOf" srcId="{B2B52228-E53E-4F18-A51C-D04066084ED7}" destId="{E27F7370-B68C-47DB-AE19-E3F798E4E264}" srcOrd="8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C82E0D-DF2C-4CEE-A8F0-5340162A87E2}" type="doc">
      <dgm:prSet loTypeId="urn:microsoft.com/office/officeart/2005/8/layout/radial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BCCCFBB-07DE-4941-92BA-9D4B4E341E1E}">
      <dgm:prSet phldrT="[Текст]" custT="1"/>
      <dgm:spPr/>
      <dgm:t>
        <a:bodyPr/>
        <a:lstStyle/>
        <a:p>
          <a:pPr algn="ctr"/>
          <a:r>
            <a:rPr lang="ru-RU" sz="1600" dirty="0" smtClean="0"/>
            <a:t>Совет класса</a:t>
          </a:r>
          <a:endParaRPr lang="ru-RU" sz="1600" dirty="0"/>
        </a:p>
      </dgm:t>
    </dgm:pt>
    <dgm:pt modelId="{A1B869B5-6137-4C66-B468-B7CEB834E9D1}" type="parTrans" cxnId="{5D8FB08A-A63B-4276-A4A0-246E70D55BAB}">
      <dgm:prSet/>
      <dgm:spPr/>
      <dgm:t>
        <a:bodyPr/>
        <a:lstStyle/>
        <a:p>
          <a:pPr algn="ctr"/>
          <a:endParaRPr lang="ru-RU"/>
        </a:p>
      </dgm:t>
    </dgm:pt>
    <dgm:pt modelId="{1DD7C915-8D50-4B24-A94D-75BA3DC64FB2}" type="sibTrans" cxnId="{5D8FB08A-A63B-4276-A4A0-246E70D55BAB}">
      <dgm:prSet/>
      <dgm:spPr/>
      <dgm:t>
        <a:bodyPr/>
        <a:lstStyle/>
        <a:p>
          <a:pPr algn="ctr"/>
          <a:endParaRPr lang="ru-RU"/>
        </a:p>
      </dgm:t>
    </dgm:pt>
    <dgm:pt modelId="{8FD837D9-2B42-44EB-8C22-575A95922DFF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Мэр города</a:t>
          </a:r>
          <a:endParaRPr lang="ru-RU" sz="1400" b="1" dirty="0"/>
        </a:p>
      </dgm:t>
    </dgm:pt>
    <dgm:pt modelId="{74670AED-31EC-4833-B145-22BFB445FFFA}" type="parTrans" cxnId="{F1A51B16-461F-42C8-83DE-253470B36C83}">
      <dgm:prSet/>
      <dgm:spPr/>
      <dgm:t>
        <a:bodyPr/>
        <a:lstStyle/>
        <a:p>
          <a:pPr algn="ctr"/>
          <a:endParaRPr lang="ru-RU"/>
        </a:p>
      </dgm:t>
    </dgm:pt>
    <dgm:pt modelId="{C885FCAF-E1CF-4BE1-8596-83438E1E3F16}" type="sibTrans" cxnId="{F1A51B16-461F-42C8-83DE-253470B36C83}">
      <dgm:prSet/>
      <dgm:spPr/>
      <dgm:t>
        <a:bodyPr/>
        <a:lstStyle/>
        <a:p>
          <a:pPr algn="ctr"/>
          <a:endParaRPr lang="ru-RU"/>
        </a:p>
      </dgm:t>
    </dgm:pt>
    <dgm:pt modelId="{6665D62B-7D8C-4DB8-B49A-4EED0C96A6D2}">
      <dgm:prSet phldrT="[Текст]" custT="1"/>
      <dgm:spPr/>
      <dgm:t>
        <a:bodyPr/>
        <a:lstStyle/>
        <a:p>
          <a:pPr algn="ctr"/>
          <a:r>
            <a:rPr lang="ru-RU" sz="1400" dirty="0" smtClean="0"/>
            <a:t>«Умники</a:t>
          </a:r>
          <a:r>
            <a:rPr lang="ru-RU" sz="1400" baseline="0" dirty="0" smtClean="0"/>
            <a:t> и умницы»</a:t>
          </a:r>
          <a:endParaRPr lang="ru-RU" sz="1400" dirty="0"/>
        </a:p>
      </dgm:t>
    </dgm:pt>
    <dgm:pt modelId="{C2B5783A-B1E2-432E-BD2A-601A2E248DD6}" type="parTrans" cxnId="{EDC928C5-12EA-4CAE-8C1E-DDB09911EF5F}">
      <dgm:prSet/>
      <dgm:spPr/>
      <dgm:t>
        <a:bodyPr/>
        <a:lstStyle/>
        <a:p>
          <a:pPr algn="ctr"/>
          <a:endParaRPr lang="ru-RU" dirty="0"/>
        </a:p>
      </dgm:t>
    </dgm:pt>
    <dgm:pt modelId="{CF192D65-5CA1-469B-B3E2-281B7DB99CD2}" type="sibTrans" cxnId="{EDC928C5-12EA-4CAE-8C1E-DDB09911EF5F}">
      <dgm:prSet/>
      <dgm:spPr/>
      <dgm:t>
        <a:bodyPr/>
        <a:lstStyle/>
        <a:p>
          <a:pPr algn="ctr"/>
          <a:endParaRPr lang="ru-RU"/>
        </a:p>
      </dgm:t>
    </dgm:pt>
    <dgm:pt modelId="{3ED4CFA8-809E-414C-A560-D7AE40EB1BE2}">
      <dgm:prSet custScaleX="177463"/>
      <dgm:spPr/>
      <dgm:t>
        <a:bodyPr/>
        <a:lstStyle/>
        <a:p>
          <a:pPr algn="ctr"/>
          <a:endParaRPr lang="ru-RU" dirty="0"/>
        </a:p>
      </dgm:t>
    </dgm:pt>
    <dgm:pt modelId="{027E4209-099D-4ED5-8C08-AFA11A3D13FA}" type="parTrans" cxnId="{4A5750E6-A984-49EC-9FE1-273732CBB004}">
      <dgm:prSet custAng="16200000" custScaleX="93966" custScaleY="151920"/>
      <dgm:spPr>
        <a:prstGeom prst="upDownArrow">
          <a:avLst/>
        </a:prstGeom>
      </dgm:spPr>
      <dgm:t>
        <a:bodyPr/>
        <a:lstStyle/>
        <a:p>
          <a:pPr algn="ctr"/>
          <a:endParaRPr lang="ru-RU"/>
        </a:p>
      </dgm:t>
    </dgm:pt>
    <dgm:pt modelId="{43C03F07-6431-4020-91E3-CDD107F65D5C}" type="sibTrans" cxnId="{4A5750E6-A984-49EC-9FE1-273732CBB004}">
      <dgm:prSet/>
      <dgm:spPr/>
      <dgm:t>
        <a:bodyPr/>
        <a:lstStyle/>
        <a:p>
          <a:pPr algn="ctr"/>
          <a:endParaRPr lang="ru-RU"/>
        </a:p>
      </dgm:t>
    </dgm:pt>
    <dgm:pt modelId="{24F09F38-B581-47E0-AC4F-A4DA26307293}">
      <dgm:prSet/>
      <dgm:spPr/>
      <dgm:t>
        <a:bodyPr/>
        <a:lstStyle/>
        <a:p>
          <a:r>
            <a:rPr lang="ru-RU" dirty="0" smtClean="0"/>
            <a:t>« Муза»</a:t>
          </a:r>
          <a:endParaRPr lang="ru-RU" dirty="0"/>
        </a:p>
      </dgm:t>
    </dgm:pt>
    <dgm:pt modelId="{9B0B9D5E-6480-4230-95EA-CD913D05D3C6}" type="parTrans" cxnId="{67968E63-CABC-4F7D-9D0A-07B0F65B7460}">
      <dgm:prSet/>
      <dgm:spPr/>
      <dgm:t>
        <a:bodyPr/>
        <a:lstStyle/>
        <a:p>
          <a:endParaRPr lang="ru-RU"/>
        </a:p>
      </dgm:t>
    </dgm:pt>
    <dgm:pt modelId="{E502AFC8-B6AE-4276-888A-95F9BFD478BB}" type="sibTrans" cxnId="{67968E63-CABC-4F7D-9D0A-07B0F65B7460}">
      <dgm:prSet/>
      <dgm:spPr/>
      <dgm:t>
        <a:bodyPr/>
        <a:lstStyle/>
        <a:p>
          <a:endParaRPr lang="ru-RU"/>
        </a:p>
      </dgm:t>
    </dgm:pt>
    <dgm:pt modelId="{4E8007BC-AD43-4B81-AFF8-DCC695813C02}">
      <dgm:prSet/>
      <dgm:spPr/>
      <dgm:t>
        <a:bodyPr/>
        <a:lstStyle/>
        <a:p>
          <a:r>
            <a:rPr lang="ru-RU" dirty="0" smtClean="0"/>
            <a:t>«Собеседник»</a:t>
          </a:r>
          <a:endParaRPr lang="ru-RU" dirty="0"/>
        </a:p>
      </dgm:t>
    </dgm:pt>
    <dgm:pt modelId="{62ABE05E-5ACA-4AC8-9ABC-9835FF604F7E}" type="parTrans" cxnId="{D836DB13-4F0C-4171-9406-92D3F6CE88EB}">
      <dgm:prSet/>
      <dgm:spPr/>
      <dgm:t>
        <a:bodyPr/>
        <a:lstStyle/>
        <a:p>
          <a:endParaRPr lang="ru-RU"/>
        </a:p>
      </dgm:t>
    </dgm:pt>
    <dgm:pt modelId="{D443C1EA-228C-43B1-B63D-0FA3DF2496F5}" type="sibTrans" cxnId="{D836DB13-4F0C-4171-9406-92D3F6CE88EB}">
      <dgm:prSet/>
      <dgm:spPr/>
      <dgm:t>
        <a:bodyPr/>
        <a:lstStyle/>
        <a:p>
          <a:endParaRPr lang="ru-RU"/>
        </a:p>
      </dgm:t>
    </dgm:pt>
    <dgm:pt modelId="{F6156663-2181-4B38-A556-C366648E6583}">
      <dgm:prSet/>
      <dgm:spPr/>
      <dgm:t>
        <a:bodyPr/>
        <a:lstStyle/>
        <a:p>
          <a:r>
            <a:rPr lang="ru-RU" dirty="0" smtClean="0"/>
            <a:t>« Забота»</a:t>
          </a:r>
          <a:endParaRPr lang="ru-RU" dirty="0"/>
        </a:p>
      </dgm:t>
    </dgm:pt>
    <dgm:pt modelId="{BFDD7815-F980-4F67-94DE-D4F49F043A05}" type="parTrans" cxnId="{7C84AA4F-A674-4AEB-BEB0-9665141DAAD8}">
      <dgm:prSet/>
      <dgm:spPr/>
      <dgm:t>
        <a:bodyPr/>
        <a:lstStyle/>
        <a:p>
          <a:endParaRPr lang="ru-RU"/>
        </a:p>
      </dgm:t>
    </dgm:pt>
    <dgm:pt modelId="{D79811FB-BF78-4E49-8DBF-1300E9D15143}" type="sibTrans" cxnId="{7C84AA4F-A674-4AEB-BEB0-9665141DAAD8}">
      <dgm:prSet/>
      <dgm:spPr/>
      <dgm:t>
        <a:bodyPr/>
        <a:lstStyle/>
        <a:p>
          <a:endParaRPr lang="ru-RU"/>
        </a:p>
      </dgm:t>
    </dgm:pt>
    <dgm:pt modelId="{70418119-5BFC-4F21-AC7D-9D17681473FB}">
      <dgm:prSet/>
      <dgm:spPr/>
      <dgm:t>
        <a:bodyPr/>
        <a:lstStyle/>
        <a:p>
          <a:r>
            <a:rPr lang="ru-RU" dirty="0" smtClean="0"/>
            <a:t>« Чемпион»</a:t>
          </a:r>
        </a:p>
      </dgm:t>
    </dgm:pt>
    <dgm:pt modelId="{FDAF800A-C03B-402B-8E20-F67627AE7447}" type="parTrans" cxnId="{933910CF-BBE8-490E-B456-6A07210ACEDB}">
      <dgm:prSet/>
      <dgm:spPr/>
      <dgm:t>
        <a:bodyPr/>
        <a:lstStyle/>
        <a:p>
          <a:endParaRPr lang="ru-RU"/>
        </a:p>
      </dgm:t>
    </dgm:pt>
    <dgm:pt modelId="{099A0581-8142-4409-8163-ED0333365343}" type="sibTrans" cxnId="{933910CF-BBE8-490E-B456-6A07210ACEDB}">
      <dgm:prSet/>
      <dgm:spPr/>
      <dgm:t>
        <a:bodyPr/>
        <a:lstStyle/>
        <a:p>
          <a:endParaRPr lang="ru-RU"/>
        </a:p>
      </dgm:t>
    </dgm:pt>
    <dgm:pt modelId="{20733867-047A-4D03-B486-7C688D2EC41A}">
      <dgm:prSet custScaleX="204830" custScaleY="125362" custRadScaleRad="178573" custRadScaleInc="-12078"/>
      <dgm:spPr/>
      <dgm:t>
        <a:bodyPr/>
        <a:lstStyle/>
        <a:p>
          <a:endParaRPr lang="ru-RU"/>
        </a:p>
      </dgm:t>
    </dgm:pt>
    <dgm:pt modelId="{9802AA6A-084F-4DF2-A292-073FB30D670E}" type="parTrans" cxnId="{A38837CC-4568-433B-B3EA-3959481540C5}">
      <dgm:prSet/>
      <dgm:spPr/>
      <dgm:t>
        <a:bodyPr/>
        <a:lstStyle/>
        <a:p>
          <a:endParaRPr lang="ru-RU"/>
        </a:p>
      </dgm:t>
    </dgm:pt>
    <dgm:pt modelId="{0BA40930-90A6-4182-BE90-22E432856CFF}" type="sibTrans" cxnId="{A38837CC-4568-433B-B3EA-3959481540C5}">
      <dgm:prSet/>
      <dgm:spPr/>
      <dgm:t>
        <a:bodyPr/>
        <a:lstStyle/>
        <a:p>
          <a:endParaRPr lang="ru-RU"/>
        </a:p>
      </dgm:t>
    </dgm:pt>
    <dgm:pt modelId="{3B2E7B2F-4FA7-4329-B128-8501A58EEC5A}">
      <dgm:prSet custScaleX="204830" custScaleY="125362" custRadScaleRad="178573" custRadScaleInc="-12078"/>
      <dgm:spPr/>
      <dgm:t>
        <a:bodyPr/>
        <a:lstStyle/>
        <a:p>
          <a:endParaRPr lang="ru-RU"/>
        </a:p>
      </dgm:t>
    </dgm:pt>
    <dgm:pt modelId="{A2D7C2C6-AE8E-43F7-B795-5C2CE4CC1EDD}" type="parTrans" cxnId="{1839C753-DE0D-40F6-AE21-9695DE8E3243}">
      <dgm:prSet/>
      <dgm:spPr/>
      <dgm:t>
        <a:bodyPr/>
        <a:lstStyle/>
        <a:p>
          <a:endParaRPr lang="ru-RU"/>
        </a:p>
      </dgm:t>
    </dgm:pt>
    <dgm:pt modelId="{0C0E691E-9833-4CDE-8E5F-B0726352D072}" type="sibTrans" cxnId="{1839C753-DE0D-40F6-AE21-9695DE8E3243}">
      <dgm:prSet/>
      <dgm:spPr/>
      <dgm:t>
        <a:bodyPr/>
        <a:lstStyle/>
        <a:p>
          <a:endParaRPr lang="ru-RU"/>
        </a:p>
      </dgm:t>
    </dgm:pt>
    <dgm:pt modelId="{325E079B-9AE5-4AF7-9B65-53D2F9B587FB}">
      <dgm:prSet/>
      <dgm:spPr/>
      <dgm:t>
        <a:bodyPr/>
        <a:lstStyle/>
        <a:p>
          <a:endParaRPr lang="ru-RU"/>
        </a:p>
      </dgm:t>
    </dgm:pt>
    <dgm:pt modelId="{2DFAC586-271C-4CF9-A48D-B495974C3E50}" type="parTrans" cxnId="{AD11B5C3-64A6-47FE-ACC5-FFF70C32119B}">
      <dgm:prSet/>
      <dgm:spPr/>
      <dgm:t>
        <a:bodyPr/>
        <a:lstStyle/>
        <a:p>
          <a:endParaRPr lang="ru-RU"/>
        </a:p>
      </dgm:t>
    </dgm:pt>
    <dgm:pt modelId="{18A30A38-BD86-4DD1-8338-010DD3983C51}" type="sibTrans" cxnId="{AD11B5C3-64A6-47FE-ACC5-FFF70C32119B}">
      <dgm:prSet/>
      <dgm:spPr/>
      <dgm:t>
        <a:bodyPr/>
        <a:lstStyle/>
        <a:p>
          <a:endParaRPr lang="ru-RU"/>
        </a:p>
      </dgm:t>
    </dgm:pt>
    <dgm:pt modelId="{E37E9212-D6DD-4CF5-A59A-3891DD95CCFD}">
      <dgm:prSet/>
      <dgm:spPr/>
      <dgm:t>
        <a:bodyPr/>
        <a:lstStyle/>
        <a:p>
          <a:endParaRPr lang="ru-RU"/>
        </a:p>
      </dgm:t>
    </dgm:pt>
    <dgm:pt modelId="{63B075D9-8687-4779-85A7-99DE455A573A}" type="parTrans" cxnId="{DA46CEE4-9006-4D6E-B26D-83EA9009CCFF}">
      <dgm:prSet/>
      <dgm:spPr/>
      <dgm:t>
        <a:bodyPr/>
        <a:lstStyle/>
        <a:p>
          <a:endParaRPr lang="ru-RU"/>
        </a:p>
      </dgm:t>
    </dgm:pt>
    <dgm:pt modelId="{BB0B20A4-ADB7-4C8B-B80E-F226554476A6}" type="sibTrans" cxnId="{DA46CEE4-9006-4D6E-B26D-83EA9009CCFF}">
      <dgm:prSet/>
      <dgm:spPr/>
      <dgm:t>
        <a:bodyPr/>
        <a:lstStyle/>
        <a:p>
          <a:endParaRPr lang="ru-RU"/>
        </a:p>
      </dgm:t>
    </dgm:pt>
    <dgm:pt modelId="{CA2C23FB-CE51-4CB9-A263-35DAC33EB830}">
      <dgm:prSet/>
      <dgm:spPr/>
      <dgm:t>
        <a:bodyPr/>
        <a:lstStyle/>
        <a:p>
          <a:r>
            <a:rPr lang="ru-RU" dirty="0" smtClean="0"/>
            <a:t>«ШСБ»</a:t>
          </a:r>
          <a:endParaRPr lang="ru-RU" dirty="0"/>
        </a:p>
      </dgm:t>
    </dgm:pt>
    <dgm:pt modelId="{8E78C48F-73D8-45A1-8828-781F2F0223C3}" type="parTrans" cxnId="{2F471B99-B4E9-4A06-B0BB-83566B3D3BDA}">
      <dgm:prSet/>
      <dgm:spPr/>
      <dgm:t>
        <a:bodyPr/>
        <a:lstStyle/>
        <a:p>
          <a:endParaRPr lang="ru-RU"/>
        </a:p>
      </dgm:t>
    </dgm:pt>
    <dgm:pt modelId="{16B5CD5A-3CC2-4EB1-8DE3-E777633834FD}" type="sibTrans" cxnId="{2F471B99-B4E9-4A06-B0BB-83566B3D3BDA}">
      <dgm:prSet/>
      <dgm:spPr/>
      <dgm:t>
        <a:bodyPr/>
        <a:lstStyle/>
        <a:p>
          <a:endParaRPr lang="ru-RU"/>
        </a:p>
      </dgm:t>
    </dgm:pt>
    <dgm:pt modelId="{19D2F237-AF59-4E16-A1B1-49BE2ED4E762}" type="pres">
      <dgm:prSet presAssocID="{F9C82E0D-DF2C-4CEE-A8F0-5340162A87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DFDAAB-C105-4E90-8F95-69F30E8FA202}" type="pres">
      <dgm:prSet presAssocID="{9BCCCFBB-07DE-4941-92BA-9D4B4E341E1E}" presName="centerShape" presStyleLbl="node0" presStyleIdx="0" presStyleCnt="1" custScaleX="157018"/>
      <dgm:spPr/>
      <dgm:t>
        <a:bodyPr/>
        <a:lstStyle/>
        <a:p>
          <a:endParaRPr lang="ru-RU"/>
        </a:p>
      </dgm:t>
    </dgm:pt>
    <dgm:pt modelId="{C003936F-A44D-4F37-8731-F854EDFF2311}" type="pres">
      <dgm:prSet presAssocID="{74670AED-31EC-4833-B145-22BFB445FFFA}" presName="parTrans" presStyleLbl="sibTrans2D1" presStyleIdx="0" presStyleCnt="7" custAng="16200000" custScaleX="93966" custScaleY="151920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DFEA426C-8C0D-4A50-BAFE-92A1A70FBE6B}" type="pres">
      <dgm:prSet presAssocID="{74670AED-31EC-4833-B145-22BFB445FFFA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1BF66F12-4A49-4955-9492-6EB8712AC7F6}" type="pres">
      <dgm:prSet presAssocID="{8FD837D9-2B42-44EB-8C22-575A95922DFF}" presName="node" presStyleLbl="node1" presStyleIdx="0" presStyleCnt="7" custScaleX="155438" custScaleY="93502" custRadScaleRad="93067" custRadScaleInc="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B4956-C896-4F0B-9394-697D63BB780A}" type="pres">
      <dgm:prSet presAssocID="{C2B5783A-B1E2-432E-BD2A-601A2E248DD6}" presName="parTrans" presStyleLbl="sibTrans2D1" presStyleIdx="1" presStyleCnt="7" custAng="18858970" custFlipVert="1" custFlipHor="0" custScaleX="77041" custScaleY="95226" custLinFactNeighborX="-11179" custLinFactNeighborY="-5722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68F05754-2173-4E4F-8CAF-EF0CEBF81463}" type="pres">
      <dgm:prSet presAssocID="{C2B5783A-B1E2-432E-BD2A-601A2E248DD6}" presName="connectorText" presStyleLbl="sibTrans2D1" presStyleIdx="1" presStyleCnt="7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A8345D4C-2944-4487-9699-27E943E1793F}" type="pres">
      <dgm:prSet presAssocID="{6665D62B-7D8C-4DB8-B49A-4EED0C96A6D2}" presName="node" presStyleLbl="node1" presStyleIdx="1" presStyleCnt="7" custScaleX="183544" custScaleY="131250" custRadScaleRad="170811" custRadScaleInc="47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851C8-9924-4C04-A031-7B504D2C1363}" type="pres">
      <dgm:prSet presAssocID="{9B0B9D5E-6480-4230-95EA-CD913D05D3C6}" presName="parTrans" presStyleLbl="sibTrans2D1" presStyleIdx="2" presStyleCnt="7"/>
      <dgm:spPr/>
      <dgm:t>
        <a:bodyPr/>
        <a:lstStyle/>
        <a:p>
          <a:endParaRPr lang="ru-RU"/>
        </a:p>
      </dgm:t>
    </dgm:pt>
    <dgm:pt modelId="{35E3D303-8E13-4CBA-9DB9-E8F3A6EED3DD}" type="pres">
      <dgm:prSet presAssocID="{9B0B9D5E-6480-4230-95EA-CD913D05D3C6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BED25A5-A69C-400C-BF65-4615B1AE2C20}" type="pres">
      <dgm:prSet presAssocID="{24F09F38-B581-47E0-AC4F-A4DA26307293}" presName="node" presStyleLbl="node1" presStyleIdx="2" presStyleCnt="7" custScaleX="204830" custScaleY="125362" custRadScaleRad="178573" custRadScaleInc="-12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04C7E-2544-4878-A099-0FF56D211724}" type="pres">
      <dgm:prSet presAssocID="{62ABE05E-5ACA-4AC8-9ABC-9835FF604F7E}" presName="parTrans" presStyleLbl="sibTrans2D1" presStyleIdx="3" presStyleCnt="7"/>
      <dgm:spPr/>
      <dgm:t>
        <a:bodyPr/>
        <a:lstStyle/>
        <a:p>
          <a:endParaRPr lang="ru-RU"/>
        </a:p>
      </dgm:t>
    </dgm:pt>
    <dgm:pt modelId="{CDA7AC6E-0D9F-4287-B834-690A62CE7A3F}" type="pres">
      <dgm:prSet presAssocID="{62ABE05E-5ACA-4AC8-9ABC-9835FF604F7E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1645D4D9-BD19-4778-9FD8-4D3571B28D74}" type="pres">
      <dgm:prSet presAssocID="{4E8007BC-AD43-4B81-AFF8-DCC695813C02}" presName="node" presStyleLbl="node1" presStyleIdx="3" presStyleCnt="7" custScaleX="199862" custRadScaleRad="100193" custRadScaleInc="-5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1A8FD-A378-47BA-A38A-C37318642808}" type="pres">
      <dgm:prSet presAssocID="{FDAF800A-C03B-402B-8E20-F67627AE7447}" presName="parTrans" presStyleLbl="sibTrans2D1" presStyleIdx="4" presStyleCnt="7"/>
      <dgm:spPr/>
      <dgm:t>
        <a:bodyPr/>
        <a:lstStyle/>
        <a:p>
          <a:endParaRPr lang="ru-RU"/>
        </a:p>
      </dgm:t>
    </dgm:pt>
    <dgm:pt modelId="{BE28BE60-3A8D-4EC7-A821-BFA8200918FF}" type="pres">
      <dgm:prSet presAssocID="{FDAF800A-C03B-402B-8E20-F67627AE7447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E8787FF-2DE7-4891-B6FD-916A7652983A}" type="pres">
      <dgm:prSet presAssocID="{70418119-5BFC-4F21-AC7D-9D17681473FB}" presName="node" presStyleLbl="node1" presStyleIdx="4" presStyleCnt="7" custScaleX="178579" custRadScaleRad="158168" custRadScaleInc="58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75E1C-ADA3-4A89-BE36-5491FB8A6C48}" type="pres">
      <dgm:prSet presAssocID="{BFDD7815-F980-4F67-94DE-D4F49F043A05}" presName="parTrans" presStyleLbl="sibTrans2D1" presStyleIdx="5" presStyleCnt="7"/>
      <dgm:spPr/>
      <dgm:t>
        <a:bodyPr/>
        <a:lstStyle/>
        <a:p>
          <a:endParaRPr lang="ru-RU"/>
        </a:p>
      </dgm:t>
    </dgm:pt>
    <dgm:pt modelId="{C1BC0A2C-CFB3-4866-976F-572C0ED427B2}" type="pres">
      <dgm:prSet presAssocID="{BFDD7815-F980-4F67-94DE-D4F49F043A05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2ABBE8A-06BD-4904-8EAF-57C89E2231C8}" type="pres">
      <dgm:prSet presAssocID="{F6156663-2181-4B38-A556-C366648E6583}" presName="node" presStyleLbl="node1" presStyleIdx="5" presStyleCnt="7" custScaleX="173553" custRadScaleRad="166848" custRadScaleInc="33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795C6-705A-429B-9BB6-9BACA071ECCD}" type="pres">
      <dgm:prSet presAssocID="{8E78C48F-73D8-45A1-8828-781F2F0223C3}" presName="parTrans" presStyleLbl="sibTrans2D1" presStyleIdx="6" presStyleCnt="7"/>
      <dgm:spPr/>
      <dgm:t>
        <a:bodyPr/>
        <a:lstStyle/>
        <a:p>
          <a:endParaRPr lang="ru-RU"/>
        </a:p>
      </dgm:t>
    </dgm:pt>
    <dgm:pt modelId="{6AF9BBCB-0667-4756-AFD2-FA8EDE7D24E1}" type="pres">
      <dgm:prSet presAssocID="{8E78C48F-73D8-45A1-8828-781F2F0223C3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5C4757D5-01C9-490A-B24C-1B88E828E540}" type="pres">
      <dgm:prSet presAssocID="{CA2C23FB-CE51-4CB9-A263-35DAC33EB830}" presName="node" presStyleLbl="node1" presStyleIdx="6" presStyleCnt="7" custScaleX="166554" custRadScaleRad="156888" custRadScaleInc="-33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809496-5912-4914-9117-587A271B144A}" type="presOf" srcId="{FDAF800A-C03B-402B-8E20-F67627AE7447}" destId="{C2B1A8FD-A378-47BA-A38A-C37318642808}" srcOrd="0" destOrd="0" presId="urn:microsoft.com/office/officeart/2005/8/layout/radial5"/>
    <dgm:cxn modelId="{74C4F3B5-5CAE-4DF9-989F-C1CFD2A2FF8D}" type="presOf" srcId="{BFDD7815-F980-4F67-94DE-D4F49F043A05}" destId="{27675E1C-ADA3-4A89-BE36-5491FB8A6C48}" srcOrd="0" destOrd="0" presId="urn:microsoft.com/office/officeart/2005/8/layout/radial5"/>
    <dgm:cxn modelId="{CECEBCD1-FBEF-4B4E-BCBB-52C6E86EA289}" type="presOf" srcId="{F9C82E0D-DF2C-4CEE-A8F0-5340162A87E2}" destId="{19D2F237-AF59-4E16-A1B1-49BE2ED4E762}" srcOrd="0" destOrd="0" presId="urn:microsoft.com/office/officeart/2005/8/layout/radial5"/>
    <dgm:cxn modelId="{F1A51B16-461F-42C8-83DE-253470B36C83}" srcId="{9BCCCFBB-07DE-4941-92BA-9D4B4E341E1E}" destId="{8FD837D9-2B42-44EB-8C22-575A95922DFF}" srcOrd="0" destOrd="0" parTransId="{74670AED-31EC-4833-B145-22BFB445FFFA}" sibTransId="{C885FCAF-E1CF-4BE1-8596-83438E1E3F16}"/>
    <dgm:cxn modelId="{80578CE8-1D0A-4FAC-919C-83624AFBE3CE}" type="presOf" srcId="{FDAF800A-C03B-402B-8E20-F67627AE7447}" destId="{BE28BE60-3A8D-4EC7-A821-BFA8200918FF}" srcOrd="1" destOrd="0" presId="urn:microsoft.com/office/officeart/2005/8/layout/radial5"/>
    <dgm:cxn modelId="{EDC928C5-12EA-4CAE-8C1E-DDB09911EF5F}" srcId="{9BCCCFBB-07DE-4941-92BA-9D4B4E341E1E}" destId="{6665D62B-7D8C-4DB8-B49A-4EED0C96A6D2}" srcOrd="1" destOrd="0" parTransId="{C2B5783A-B1E2-432E-BD2A-601A2E248DD6}" sibTransId="{CF192D65-5CA1-469B-B3E2-281B7DB99CD2}"/>
    <dgm:cxn modelId="{101B9282-57CF-43CF-880E-45AFBE21FCC3}" type="presOf" srcId="{74670AED-31EC-4833-B145-22BFB445FFFA}" destId="{C003936F-A44D-4F37-8731-F854EDFF2311}" srcOrd="0" destOrd="0" presId="urn:microsoft.com/office/officeart/2005/8/layout/radial5"/>
    <dgm:cxn modelId="{B69BC98B-493C-4316-B8F6-3B51F0DC12F8}" type="presOf" srcId="{74670AED-31EC-4833-B145-22BFB445FFFA}" destId="{DFEA426C-8C0D-4A50-BAFE-92A1A70FBE6B}" srcOrd="1" destOrd="0" presId="urn:microsoft.com/office/officeart/2005/8/layout/radial5"/>
    <dgm:cxn modelId="{2FFA0EDF-6A4F-4F23-9C5E-787C5E2B2F79}" type="presOf" srcId="{CA2C23FB-CE51-4CB9-A263-35DAC33EB830}" destId="{5C4757D5-01C9-490A-B24C-1B88E828E540}" srcOrd="0" destOrd="0" presId="urn:microsoft.com/office/officeart/2005/8/layout/radial5"/>
    <dgm:cxn modelId="{20BCF5A3-3C82-4651-81A5-109144D78DBF}" type="presOf" srcId="{C2B5783A-B1E2-432E-BD2A-601A2E248DD6}" destId="{68F05754-2173-4E4F-8CAF-EF0CEBF81463}" srcOrd="1" destOrd="0" presId="urn:microsoft.com/office/officeart/2005/8/layout/radial5"/>
    <dgm:cxn modelId="{223A3EB0-8498-40A4-8905-8C2CB97AAD6F}" type="presOf" srcId="{4E8007BC-AD43-4B81-AFF8-DCC695813C02}" destId="{1645D4D9-BD19-4778-9FD8-4D3571B28D74}" srcOrd="0" destOrd="0" presId="urn:microsoft.com/office/officeart/2005/8/layout/radial5"/>
    <dgm:cxn modelId="{3A5DC0CA-A20F-4604-8CFA-9407A7C34514}" type="presOf" srcId="{9BCCCFBB-07DE-4941-92BA-9D4B4E341E1E}" destId="{FEDFDAAB-C105-4E90-8F95-69F30E8FA202}" srcOrd="0" destOrd="0" presId="urn:microsoft.com/office/officeart/2005/8/layout/radial5"/>
    <dgm:cxn modelId="{7C84AA4F-A674-4AEB-BEB0-9665141DAAD8}" srcId="{9BCCCFBB-07DE-4941-92BA-9D4B4E341E1E}" destId="{F6156663-2181-4B38-A556-C366648E6583}" srcOrd="5" destOrd="0" parTransId="{BFDD7815-F980-4F67-94DE-D4F49F043A05}" sibTransId="{D79811FB-BF78-4E49-8DBF-1300E9D15143}"/>
    <dgm:cxn modelId="{846062B6-8D70-423A-BABA-0875F53311D5}" type="presOf" srcId="{8E78C48F-73D8-45A1-8828-781F2F0223C3}" destId="{6AF9BBCB-0667-4756-AFD2-FA8EDE7D24E1}" srcOrd="1" destOrd="0" presId="urn:microsoft.com/office/officeart/2005/8/layout/radial5"/>
    <dgm:cxn modelId="{B5FB534A-DC5B-42E4-BED2-C25D197A22BF}" type="presOf" srcId="{9B0B9D5E-6480-4230-95EA-CD913D05D3C6}" destId="{085851C8-9924-4C04-A031-7B504D2C1363}" srcOrd="0" destOrd="0" presId="urn:microsoft.com/office/officeart/2005/8/layout/radial5"/>
    <dgm:cxn modelId="{B6C5C2F4-77EF-4B3B-B3B2-35D549EE5066}" type="presOf" srcId="{9B0B9D5E-6480-4230-95EA-CD913D05D3C6}" destId="{35E3D303-8E13-4CBA-9DB9-E8F3A6EED3DD}" srcOrd="1" destOrd="0" presId="urn:microsoft.com/office/officeart/2005/8/layout/radial5"/>
    <dgm:cxn modelId="{2A4078B3-BB3E-4B78-B1D5-6F5363E99DD2}" type="presOf" srcId="{70418119-5BFC-4F21-AC7D-9D17681473FB}" destId="{EE8787FF-2DE7-4891-B6FD-916A7652983A}" srcOrd="0" destOrd="0" presId="urn:microsoft.com/office/officeart/2005/8/layout/radial5"/>
    <dgm:cxn modelId="{AD11B5C3-64A6-47FE-ACC5-FFF70C32119B}" srcId="{F9C82E0D-DF2C-4CEE-A8F0-5340162A87E2}" destId="{325E079B-9AE5-4AF7-9B65-53D2F9B587FB}" srcOrd="4" destOrd="0" parTransId="{2DFAC586-271C-4CF9-A48D-B495974C3E50}" sibTransId="{18A30A38-BD86-4DD1-8338-010DD3983C51}"/>
    <dgm:cxn modelId="{1839C753-DE0D-40F6-AE21-9695DE8E3243}" srcId="{F9C82E0D-DF2C-4CEE-A8F0-5340162A87E2}" destId="{3B2E7B2F-4FA7-4329-B128-8501A58EEC5A}" srcOrd="3" destOrd="0" parTransId="{A2D7C2C6-AE8E-43F7-B795-5C2CE4CC1EDD}" sibTransId="{0C0E691E-9833-4CDE-8E5F-B0726352D072}"/>
    <dgm:cxn modelId="{A365422D-E8EB-48F9-BC43-BED555CAC6D5}" type="presOf" srcId="{C2B5783A-B1E2-432E-BD2A-601A2E248DD6}" destId="{3D3B4956-C896-4F0B-9394-697D63BB780A}" srcOrd="0" destOrd="0" presId="urn:microsoft.com/office/officeart/2005/8/layout/radial5"/>
    <dgm:cxn modelId="{933910CF-BBE8-490E-B456-6A07210ACEDB}" srcId="{9BCCCFBB-07DE-4941-92BA-9D4B4E341E1E}" destId="{70418119-5BFC-4F21-AC7D-9D17681473FB}" srcOrd="4" destOrd="0" parTransId="{FDAF800A-C03B-402B-8E20-F67627AE7447}" sibTransId="{099A0581-8142-4409-8163-ED0333365343}"/>
    <dgm:cxn modelId="{DA46CEE4-9006-4D6E-B26D-83EA9009CCFF}" srcId="{F9C82E0D-DF2C-4CEE-A8F0-5340162A87E2}" destId="{E37E9212-D6DD-4CF5-A59A-3891DD95CCFD}" srcOrd="5" destOrd="0" parTransId="{63B075D9-8687-4779-85A7-99DE455A573A}" sibTransId="{BB0B20A4-ADB7-4C8B-B80E-F226554476A6}"/>
    <dgm:cxn modelId="{D675D161-F680-4913-B8D6-9D016FC9E0C6}" type="presOf" srcId="{BFDD7815-F980-4F67-94DE-D4F49F043A05}" destId="{C1BC0A2C-CFB3-4866-976F-572C0ED427B2}" srcOrd="1" destOrd="0" presId="urn:microsoft.com/office/officeart/2005/8/layout/radial5"/>
    <dgm:cxn modelId="{5D8FB08A-A63B-4276-A4A0-246E70D55BAB}" srcId="{F9C82E0D-DF2C-4CEE-A8F0-5340162A87E2}" destId="{9BCCCFBB-07DE-4941-92BA-9D4B4E341E1E}" srcOrd="0" destOrd="0" parTransId="{A1B869B5-6137-4C66-B468-B7CEB834E9D1}" sibTransId="{1DD7C915-8D50-4B24-A94D-75BA3DC64FB2}"/>
    <dgm:cxn modelId="{8159C789-E800-45FC-8273-F79E2A9D3252}" type="presOf" srcId="{62ABE05E-5ACA-4AC8-9ABC-9835FF604F7E}" destId="{90D04C7E-2544-4878-A099-0FF56D211724}" srcOrd="0" destOrd="0" presId="urn:microsoft.com/office/officeart/2005/8/layout/radial5"/>
    <dgm:cxn modelId="{25CC86C1-15CB-4DDD-BAED-F2771529A784}" type="presOf" srcId="{8FD837D9-2B42-44EB-8C22-575A95922DFF}" destId="{1BF66F12-4A49-4955-9492-6EB8712AC7F6}" srcOrd="0" destOrd="0" presId="urn:microsoft.com/office/officeart/2005/8/layout/radial5"/>
    <dgm:cxn modelId="{4A5750E6-A984-49EC-9FE1-273732CBB004}" srcId="{F9C82E0D-DF2C-4CEE-A8F0-5340162A87E2}" destId="{3ED4CFA8-809E-414C-A560-D7AE40EB1BE2}" srcOrd="1" destOrd="0" parTransId="{027E4209-099D-4ED5-8C08-AFA11A3D13FA}" sibTransId="{43C03F07-6431-4020-91E3-CDD107F65D5C}"/>
    <dgm:cxn modelId="{D836DB13-4F0C-4171-9406-92D3F6CE88EB}" srcId="{9BCCCFBB-07DE-4941-92BA-9D4B4E341E1E}" destId="{4E8007BC-AD43-4B81-AFF8-DCC695813C02}" srcOrd="3" destOrd="0" parTransId="{62ABE05E-5ACA-4AC8-9ABC-9835FF604F7E}" sibTransId="{D443C1EA-228C-43B1-B63D-0FA3DF2496F5}"/>
    <dgm:cxn modelId="{F40027E3-F173-4958-8CAA-D732FF096946}" type="presOf" srcId="{8E78C48F-73D8-45A1-8828-781F2F0223C3}" destId="{D13795C6-705A-429B-9BB6-9BACA071ECCD}" srcOrd="0" destOrd="0" presId="urn:microsoft.com/office/officeart/2005/8/layout/radial5"/>
    <dgm:cxn modelId="{541D2531-40DB-4C30-B116-D416CD59A24B}" type="presOf" srcId="{6665D62B-7D8C-4DB8-B49A-4EED0C96A6D2}" destId="{A8345D4C-2944-4487-9699-27E943E1793F}" srcOrd="0" destOrd="0" presId="urn:microsoft.com/office/officeart/2005/8/layout/radial5"/>
    <dgm:cxn modelId="{A38837CC-4568-433B-B3EA-3959481540C5}" srcId="{F9C82E0D-DF2C-4CEE-A8F0-5340162A87E2}" destId="{20733867-047A-4D03-B486-7C688D2EC41A}" srcOrd="2" destOrd="0" parTransId="{9802AA6A-084F-4DF2-A292-073FB30D670E}" sibTransId="{0BA40930-90A6-4182-BE90-22E432856CFF}"/>
    <dgm:cxn modelId="{67968E63-CABC-4F7D-9D0A-07B0F65B7460}" srcId="{9BCCCFBB-07DE-4941-92BA-9D4B4E341E1E}" destId="{24F09F38-B581-47E0-AC4F-A4DA26307293}" srcOrd="2" destOrd="0" parTransId="{9B0B9D5E-6480-4230-95EA-CD913D05D3C6}" sibTransId="{E502AFC8-B6AE-4276-888A-95F9BFD478BB}"/>
    <dgm:cxn modelId="{200027DA-C311-4904-B7DF-383C6B869B98}" type="presOf" srcId="{62ABE05E-5ACA-4AC8-9ABC-9835FF604F7E}" destId="{CDA7AC6E-0D9F-4287-B834-690A62CE7A3F}" srcOrd="1" destOrd="0" presId="urn:microsoft.com/office/officeart/2005/8/layout/radial5"/>
    <dgm:cxn modelId="{D97331E6-D2D4-4DFC-8360-D6000F7B736D}" type="presOf" srcId="{24F09F38-B581-47E0-AC4F-A4DA26307293}" destId="{1BED25A5-A69C-400C-BF65-4615B1AE2C20}" srcOrd="0" destOrd="0" presId="urn:microsoft.com/office/officeart/2005/8/layout/radial5"/>
    <dgm:cxn modelId="{A709335D-2768-45A9-90CB-E1C33BADEF51}" type="presOf" srcId="{F6156663-2181-4B38-A556-C366648E6583}" destId="{E2ABBE8A-06BD-4904-8EAF-57C89E2231C8}" srcOrd="0" destOrd="0" presId="urn:microsoft.com/office/officeart/2005/8/layout/radial5"/>
    <dgm:cxn modelId="{2F471B99-B4E9-4A06-B0BB-83566B3D3BDA}" srcId="{9BCCCFBB-07DE-4941-92BA-9D4B4E341E1E}" destId="{CA2C23FB-CE51-4CB9-A263-35DAC33EB830}" srcOrd="6" destOrd="0" parTransId="{8E78C48F-73D8-45A1-8828-781F2F0223C3}" sibTransId="{16B5CD5A-3CC2-4EB1-8DE3-E777633834FD}"/>
    <dgm:cxn modelId="{CAE8D725-9729-4F1B-8CB3-A41E2B6FE109}" type="presParOf" srcId="{19D2F237-AF59-4E16-A1B1-49BE2ED4E762}" destId="{FEDFDAAB-C105-4E90-8F95-69F30E8FA202}" srcOrd="0" destOrd="0" presId="urn:microsoft.com/office/officeart/2005/8/layout/radial5"/>
    <dgm:cxn modelId="{B133533D-012A-4360-85D0-B0D0F34C6F80}" type="presParOf" srcId="{19D2F237-AF59-4E16-A1B1-49BE2ED4E762}" destId="{C003936F-A44D-4F37-8731-F854EDFF2311}" srcOrd="1" destOrd="0" presId="urn:microsoft.com/office/officeart/2005/8/layout/radial5"/>
    <dgm:cxn modelId="{38F9445E-081A-4508-9E81-5212553DCF7F}" type="presParOf" srcId="{C003936F-A44D-4F37-8731-F854EDFF2311}" destId="{DFEA426C-8C0D-4A50-BAFE-92A1A70FBE6B}" srcOrd="0" destOrd="0" presId="urn:microsoft.com/office/officeart/2005/8/layout/radial5"/>
    <dgm:cxn modelId="{C861C6FD-8802-44B4-81E9-C9977A8EA71B}" type="presParOf" srcId="{19D2F237-AF59-4E16-A1B1-49BE2ED4E762}" destId="{1BF66F12-4A49-4955-9492-6EB8712AC7F6}" srcOrd="2" destOrd="0" presId="urn:microsoft.com/office/officeart/2005/8/layout/radial5"/>
    <dgm:cxn modelId="{29FDF6EC-47B6-480A-8B89-B7A6839808D0}" type="presParOf" srcId="{19D2F237-AF59-4E16-A1B1-49BE2ED4E762}" destId="{3D3B4956-C896-4F0B-9394-697D63BB780A}" srcOrd="3" destOrd="0" presId="urn:microsoft.com/office/officeart/2005/8/layout/radial5"/>
    <dgm:cxn modelId="{FFC0906F-3B2D-4DA5-B25C-D89F46399F61}" type="presParOf" srcId="{3D3B4956-C896-4F0B-9394-697D63BB780A}" destId="{68F05754-2173-4E4F-8CAF-EF0CEBF81463}" srcOrd="0" destOrd="0" presId="urn:microsoft.com/office/officeart/2005/8/layout/radial5"/>
    <dgm:cxn modelId="{1F4C9119-815D-4E21-8D4E-96AE72990119}" type="presParOf" srcId="{19D2F237-AF59-4E16-A1B1-49BE2ED4E762}" destId="{A8345D4C-2944-4487-9699-27E943E1793F}" srcOrd="4" destOrd="0" presId="urn:microsoft.com/office/officeart/2005/8/layout/radial5"/>
    <dgm:cxn modelId="{44229ABF-437B-4081-B14E-E67E72447A00}" type="presParOf" srcId="{19D2F237-AF59-4E16-A1B1-49BE2ED4E762}" destId="{085851C8-9924-4C04-A031-7B504D2C1363}" srcOrd="5" destOrd="0" presId="urn:microsoft.com/office/officeart/2005/8/layout/radial5"/>
    <dgm:cxn modelId="{C730C055-7633-4214-AE54-CCC2821EC0B9}" type="presParOf" srcId="{085851C8-9924-4C04-A031-7B504D2C1363}" destId="{35E3D303-8E13-4CBA-9DB9-E8F3A6EED3DD}" srcOrd="0" destOrd="0" presId="urn:microsoft.com/office/officeart/2005/8/layout/radial5"/>
    <dgm:cxn modelId="{F5783ED9-680E-4F3F-A9E5-19421F345FB9}" type="presParOf" srcId="{19D2F237-AF59-4E16-A1B1-49BE2ED4E762}" destId="{1BED25A5-A69C-400C-BF65-4615B1AE2C20}" srcOrd="6" destOrd="0" presId="urn:microsoft.com/office/officeart/2005/8/layout/radial5"/>
    <dgm:cxn modelId="{AE515F67-E889-4F9B-A714-3D03C1362BA5}" type="presParOf" srcId="{19D2F237-AF59-4E16-A1B1-49BE2ED4E762}" destId="{90D04C7E-2544-4878-A099-0FF56D211724}" srcOrd="7" destOrd="0" presId="urn:microsoft.com/office/officeart/2005/8/layout/radial5"/>
    <dgm:cxn modelId="{1AC863DB-A0DC-4EE4-8241-FC48175E22C4}" type="presParOf" srcId="{90D04C7E-2544-4878-A099-0FF56D211724}" destId="{CDA7AC6E-0D9F-4287-B834-690A62CE7A3F}" srcOrd="0" destOrd="0" presId="urn:microsoft.com/office/officeart/2005/8/layout/radial5"/>
    <dgm:cxn modelId="{D73040F6-AE66-4B70-9EE0-0A1E20EFAD7D}" type="presParOf" srcId="{19D2F237-AF59-4E16-A1B1-49BE2ED4E762}" destId="{1645D4D9-BD19-4778-9FD8-4D3571B28D74}" srcOrd="8" destOrd="0" presId="urn:microsoft.com/office/officeart/2005/8/layout/radial5"/>
    <dgm:cxn modelId="{B104203E-C9A9-40E0-AFDA-AD89DA90829F}" type="presParOf" srcId="{19D2F237-AF59-4E16-A1B1-49BE2ED4E762}" destId="{C2B1A8FD-A378-47BA-A38A-C37318642808}" srcOrd="9" destOrd="0" presId="urn:microsoft.com/office/officeart/2005/8/layout/radial5"/>
    <dgm:cxn modelId="{719971BF-B71F-4619-973D-A8C9D01EB082}" type="presParOf" srcId="{C2B1A8FD-A378-47BA-A38A-C37318642808}" destId="{BE28BE60-3A8D-4EC7-A821-BFA8200918FF}" srcOrd="0" destOrd="0" presId="urn:microsoft.com/office/officeart/2005/8/layout/radial5"/>
    <dgm:cxn modelId="{18409127-0153-4F36-815F-9496F1C1A136}" type="presParOf" srcId="{19D2F237-AF59-4E16-A1B1-49BE2ED4E762}" destId="{EE8787FF-2DE7-4891-B6FD-916A7652983A}" srcOrd="10" destOrd="0" presId="urn:microsoft.com/office/officeart/2005/8/layout/radial5"/>
    <dgm:cxn modelId="{14D8410A-DC6E-4C33-81AE-9A0FF9698CF9}" type="presParOf" srcId="{19D2F237-AF59-4E16-A1B1-49BE2ED4E762}" destId="{27675E1C-ADA3-4A89-BE36-5491FB8A6C48}" srcOrd="11" destOrd="0" presId="urn:microsoft.com/office/officeart/2005/8/layout/radial5"/>
    <dgm:cxn modelId="{A6C19218-B420-4FCD-9FE0-43516F54027B}" type="presParOf" srcId="{27675E1C-ADA3-4A89-BE36-5491FB8A6C48}" destId="{C1BC0A2C-CFB3-4866-976F-572C0ED427B2}" srcOrd="0" destOrd="0" presId="urn:microsoft.com/office/officeart/2005/8/layout/radial5"/>
    <dgm:cxn modelId="{2E60B1F3-45CE-45FB-963E-86FBFA6ED9D9}" type="presParOf" srcId="{19D2F237-AF59-4E16-A1B1-49BE2ED4E762}" destId="{E2ABBE8A-06BD-4904-8EAF-57C89E2231C8}" srcOrd="12" destOrd="0" presId="urn:microsoft.com/office/officeart/2005/8/layout/radial5"/>
    <dgm:cxn modelId="{F6BD20DB-F1BB-4619-9309-DC71FDAF53F2}" type="presParOf" srcId="{19D2F237-AF59-4E16-A1B1-49BE2ED4E762}" destId="{D13795C6-705A-429B-9BB6-9BACA071ECCD}" srcOrd="13" destOrd="0" presId="urn:microsoft.com/office/officeart/2005/8/layout/radial5"/>
    <dgm:cxn modelId="{D22FDC77-A4E3-49B0-8AFA-D4494EF8D9FC}" type="presParOf" srcId="{D13795C6-705A-429B-9BB6-9BACA071ECCD}" destId="{6AF9BBCB-0667-4756-AFD2-FA8EDE7D24E1}" srcOrd="0" destOrd="0" presId="urn:microsoft.com/office/officeart/2005/8/layout/radial5"/>
    <dgm:cxn modelId="{7246B6D9-7BF3-4355-8E03-4A607498893F}" type="presParOf" srcId="{19D2F237-AF59-4E16-A1B1-49BE2ED4E762}" destId="{5C4757D5-01C9-490A-B24C-1B88E828E540}" srcOrd="14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97A2C1-079E-4191-BE04-1B06EAC0E924}" type="doc">
      <dgm:prSet loTypeId="urn:microsoft.com/office/officeart/2005/8/layout/pyramid2" loCatId="pyramid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3611EAF-D9E3-40EA-814C-B7CABE1F2012}">
      <dgm:prSet phldrT="[Текст]" custT="1"/>
      <dgm:spPr/>
      <dgm:t>
        <a:bodyPr/>
        <a:lstStyle/>
        <a:p>
          <a:r>
            <a:rPr lang="ru-RU" sz="1400"/>
            <a:t>УВАЖЕНИЯ</a:t>
          </a:r>
        </a:p>
      </dgm:t>
    </dgm:pt>
    <dgm:pt modelId="{4F0DA4F5-FD82-4E16-8D98-C8699CA39BF7}" type="parTrans" cxnId="{666619AE-851E-40E3-BD68-FA401CB278A2}">
      <dgm:prSet/>
      <dgm:spPr/>
      <dgm:t>
        <a:bodyPr/>
        <a:lstStyle/>
        <a:p>
          <a:endParaRPr lang="ru-RU"/>
        </a:p>
      </dgm:t>
    </dgm:pt>
    <dgm:pt modelId="{AEE499E9-8C52-4B0B-8442-10BE9BB8D431}" type="sibTrans" cxnId="{666619AE-851E-40E3-BD68-FA401CB278A2}">
      <dgm:prSet/>
      <dgm:spPr/>
      <dgm:t>
        <a:bodyPr/>
        <a:lstStyle/>
        <a:p>
          <a:endParaRPr lang="ru-RU"/>
        </a:p>
      </dgm:t>
    </dgm:pt>
    <dgm:pt modelId="{698BC973-B93E-49AC-BDDF-82A1F4CD5BA6}">
      <dgm:prSet phldrT="[Текст]" custT="1"/>
      <dgm:spPr/>
      <dgm:t>
        <a:bodyPr/>
        <a:lstStyle/>
        <a:p>
          <a:r>
            <a:rPr lang="ru-RU" sz="1400"/>
            <a:t>ДРУЖБЫ</a:t>
          </a:r>
        </a:p>
      </dgm:t>
    </dgm:pt>
    <dgm:pt modelId="{B113DDA5-7A45-4204-B158-B1DD00AC8979}" type="parTrans" cxnId="{CFB55886-56E8-46C2-BCDD-CA78DBE4602C}">
      <dgm:prSet/>
      <dgm:spPr/>
      <dgm:t>
        <a:bodyPr/>
        <a:lstStyle/>
        <a:p>
          <a:endParaRPr lang="ru-RU"/>
        </a:p>
      </dgm:t>
    </dgm:pt>
    <dgm:pt modelId="{D528AA22-FAF7-4019-8A17-279163987DBE}" type="sibTrans" cxnId="{CFB55886-56E8-46C2-BCDD-CA78DBE4602C}">
      <dgm:prSet/>
      <dgm:spPr/>
      <dgm:t>
        <a:bodyPr/>
        <a:lstStyle/>
        <a:p>
          <a:endParaRPr lang="ru-RU"/>
        </a:p>
      </dgm:t>
    </dgm:pt>
    <dgm:pt modelId="{BDFD8C63-5081-4B90-8F0A-E357C97AD440}">
      <dgm:prSet phldrT="[Текст]" custT="1"/>
      <dgm:spPr/>
      <dgm:t>
        <a:bodyPr/>
        <a:lstStyle/>
        <a:p>
          <a:r>
            <a:rPr lang="ru-RU" sz="1400"/>
            <a:t>ХРАБРОСТИ</a:t>
          </a:r>
        </a:p>
      </dgm:t>
    </dgm:pt>
    <dgm:pt modelId="{78603EC7-AF2F-4DB9-A6D8-6A746E8CD420}" type="parTrans" cxnId="{6730214E-1E27-460C-AA62-C6026DC941B8}">
      <dgm:prSet/>
      <dgm:spPr/>
      <dgm:t>
        <a:bodyPr/>
        <a:lstStyle/>
        <a:p>
          <a:endParaRPr lang="ru-RU"/>
        </a:p>
      </dgm:t>
    </dgm:pt>
    <dgm:pt modelId="{B9B15BE0-BBA4-418C-9D25-C0AF1D1E6297}" type="sibTrans" cxnId="{6730214E-1E27-460C-AA62-C6026DC941B8}">
      <dgm:prSet/>
      <dgm:spPr/>
      <dgm:t>
        <a:bodyPr/>
        <a:lstStyle/>
        <a:p>
          <a:endParaRPr lang="ru-RU"/>
        </a:p>
      </dgm:t>
    </dgm:pt>
    <dgm:pt modelId="{0D18914E-E8F9-4FAC-95EB-E7583BB7C8CF}">
      <dgm:prSet custT="1"/>
      <dgm:spPr/>
      <dgm:t>
        <a:bodyPr/>
        <a:lstStyle/>
        <a:p>
          <a:r>
            <a:rPr lang="ru-RU" sz="2400" b="1">
              <a:solidFill>
                <a:srgbClr val="FF0000"/>
              </a:solidFill>
            </a:rPr>
            <a:t>ЗАКОНЫ</a:t>
          </a:r>
        </a:p>
      </dgm:t>
    </dgm:pt>
    <dgm:pt modelId="{B5306228-C149-4A1F-85F5-02E8EB7552A0}" type="parTrans" cxnId="{459080AE-8649-4827-9CEE-BC7564F6104A}">
      <dgm:prSet/>
      <dgm:spPr/>
      <dgm:t>
        <a:bodyPr/>
        <a:lstStyle/>
        <a:p>
          <a:endParaRPr lang="ru-RU"/>
        </a:p>
      </dgm:t>
    </dgm:pt>
    <dgm:pt modelId="{B791C46A-757B-4DEB-8614-673C1B01AC01}" type="sibTrans" cxnId="{459080AE-8649-4827-9CEE-BC7564F6104A}">
      <dgm:prSet/>
      <dgm:spPr/>
      <dgm:t>
        <a:bodyPr/>
        <a:lstStyle/>
        <a:p>
          <a:endParaRPr lang="ru-RU"/>
        </a:p>
      </dgm:t>
    </dgm:pt>
    <dgm:pt modelId="{922C4B57-691E-473D-8F92-2F1417E8CA2F}">
      <dgm:prSet custT="1"/>
      <dgm:spPr/>
      <dgm:t>
        <a:bodyPr/>
        <a:lstStyle/>
        <a:p>
          <a:r>
            <a:rPr lang="ru-RU" sz="1400"/>
            <a:t>ЛЮБВИ</a:t>
          </a:r>
        </a:p>
      </dgm:t>
    </dgm:pt>
    <dgm:pt modelId="{AF9C73FC-AB0C-4499-B50F-0C8FCEB7E63D}" type="parTrans" cxnId="{5811ACCC-327E-435F-B63B-3BF611A2C167}">
      <dgm:prSet/>
      <dgm:spPr/>
      <dgm:t>
        <a:bodyPr/>
        <a:lstStyle/>
        <a:p>
          <a:endParaRPr lang="ru-RU"/>
        </a:p>
      </dgm:t>
    </dgm:pt>
    <dgm:pt modelId="{5EB50156-C3E1-4DA2-B411-363D3A845063}" type="sibTrans" cxnId="{5811ACCC-327E-435F-B63B-3BF611A2C167}">
      <dgm:prSet/>
      <dgm:spPr/>
      <dgm:t>
        <a:bodyPr/>
        <a:lstStyle/>
        <a:p>
          <a:endParaRPr lang="ru-RU"/>
        </a:p>
      </dgm:t>
    </dgm:pt>
    <dgm:pt modelId="{B4AD0A0E-9923-4172-8CEA-2D70A158EA44}">
      <dgm:prSet phldrT="[Текст]" custT="1"/>
      <dgm:spPr/>
      <dgm:t>
        <a:bodyPr/>
        <a:lstStyle/>
        <a:p>
          <a:r>
            <a:rPr lang="ru-RU" sz="1400"/>
            <a:t>ДОБРОТЫ</a:t>
          </a:r>
        </a:p>
      </dgm:t>
    </dgm:pt>
    <dgm:pt modelId="{9C33F24B-44B9-4C86-B1ED-3BD6A9416AA8}" type="parTrans" cxnId="{BCFF6662-4B4A-4E85-B162-D58C47CC0532}">
      <dgm:prSet/>
      <dgm:spPr/>
      <dgm:t>
        <a:bodyPr/>
        <a:lstStyle/>
        <a:p>
          <a:endParaRPr lang="ru-RU"/>
        </a:p>
      </dgm:t>
    </dgm:pt>
    <dgm:pt modelId="{0F3C3C4E-D9F7-4387-A825-C8BBAF17732C}" type="sibTrans" cxnId="{BCFF6662-4B4A-4E85-B162-D58C47CC0532}">
      <dgm:prSet/>
      <dgm:spPr/>
      <dgm:t>
        <a:bodyPr/>
        <a:lstStyle/>
        <a:p>
          <a:endParaRPr lang="ru-RU"/>
        </a:p>
      </dgm:t>
    </dgm:pt>
    <dgm:pt modelId="{1F6A38F4-D505-467C-AA8D-A5B5D9DE8432}">
      <dgm:prSet phldrT="[Текст]" custT="1"/>
      <dgm:spPr/>
      <dgm:t>
        <a:bodyPr/>
        <a:lstStyle/>
        <a:p>
          <a:r>
            <a:rPr lang="ru-RU" sz="1400"/>
            <a:t>ТРУДОЛЮБИЯ</a:t>
          </a:r>
        </a:p>
      </dgm:t>
    </dgm:pt>
    <dgm:pt modelId="{746EF7B6-5978-4A18-8345-1D9B0A5A89F8}" type="parTrans" cxnId="{C5398BF3-DD1E-42DB-9F86-640939CFB5BB}">
      <dgm:prSet/>
      <dgm:spPr/>
      <dgm:t>
        <a:bodyPr/>
        <a:lstStyle/>
        <a:p>
          <a:endParaRPr lang="ru-RU"/>
        </a:p>
      </dgm:t>
    </dgm:pt>
    <dgm:pt modelId="{B0CBB3AD-F601-41D0-B21F-5001E208E981}" type="sibTrans" cxnId="{C5398BF3-DD1E-42DB-9F86-640939CFB5BB}">
      <dgm:prSet/>
      <dgm:spPr/>
      <dgm:t>
        <a:bodyPr/>
        <a:lstStyle/>
        <a:p>
          <a:endParaRPr lang="ru-RU"/>
        </a:p>
      </dgm:t>
    </dgm:pt>
    <dgm:pt modelId="{08973EE3-30AC-453B-A76C-86EB09F7445E}">
      <dgm:prSet phldrT="[Текст]" custT="1"/>
      <dgm:spPr/>
      <dgm:t>
        <a:bodyPr/>
        <a:lstStyle/>
        <a:p>
          <a:r>
            <a:rPr lang="ru-RU" sz="1400"/>
            <a:t>ДИСЦИПЛИНЫ</a:t>
          </a:r>
        </a:p>
      </dgm:t>
    </dgm:pt>
    <dgm:pt modelId="{7E096607-3030-428E-A200-671235A356B9}" type="parTrans" cxnId="{44D26E98-BBF4-4839-877B-E0D062505618}">
      <dgm:prSet/>
      <dgm:spPr/>
      <dgm:t>
        <a:bodyPr/>
        <a:lstStyle/>
        <a:p>
          <a:endParaRPr lang="ru-RU"/>
        </a:p>
      </dgm:t>
    </dgm:pt>
    <dgm:pt modelId="{275DB526-45F0-4768-9A67-E224C084B8AF}" type="sibTrans" cxnId="{44D26E98-BBF4-4839-877B-E0D062505618}">
      <dgm:prSet/>
      <dgm:spPr/>
      <dgm:t>
        <a:bodyPr/>
        <a:lstStyle/>
        <a:p>
          <a:endParaRPr lang="ru-RU"/>
        </a:p>
      </dgm:t>
    </dgm:pt>
    <dgm:pt modelId="{513B96D8-FC32-4BAA-9684-07D9953D2646}">
      <dgm:prSet phldrT="[Текст]" custT="1"/>
      <dgm:spPr/>
      <dgm:t>
        <a:bodyPr/>
        <a:lstStyle/>
        <a:p>
          <a:r>
            <a:rPr lang="ru-RU" sz="1400"/>
            <a:t>МИЛОСЕРДИЯ</a:t>
          </a:r>
        </a:p>
      </dgm:t>
    </dgm:pt>
    <dgm:pt modelId="{E141F6D3-C12E-4C5C-B7C1-0C1D1D2D99E5}" type="parTrans" cxnId="{EAA0D093-6808-46B8-A969-78B5EC52C0BB}">
      <dgm:prSet/>
      <dgm:spPr/>
      <dgm:t>
        <a:bodyPr/>
        <a:lstStyle/>
        <a:p>
          <a:endParaRPr lang="ru-RU"/>
        </a:p>
      </dgm:t>
    </dgm:pt>
    <dgm:pt modelId="{A9D624FA-3CA7-4EE4-BCC6-B3411438B4B5}" type="sibTrans" cxnId="{EAA0D093-6808-46B8-A969-78B5EC52C0BB}">
      <dgm:prSet/>
      <dgm:spPr/>
      <dgm:t>
        <a:bodyPr/>
        <a:lstStyle/>
        <a:p>
          <a:endParaRPr lang="ru-RU"/>
        </a:p>
      </dgm:t>
    </dgm:pt>
    <dgm:pt modelId="{5BD899EC-2111-44E2-811F-A1F1CBF1D856}" type="pres">
      <dgm:prSet presAssocID="{1A97A2C1-079E-4191-BE04-1B06EAC0E92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887C6DB-085A-467A-90CD-2B78386F5E00}" type="pres">
      <dgm:prSet presAssocID="{1A97A2C1-079E-4191-BE04-1B06EAC0E924}" presName="pyramid" presStyleLbl="node1" presStyleIdx="0" presStyleCnt="1" custScaleX="145784" custLinFactNeighborX="2692"/>
      <dgm:spPr/>
    </dgm:pt>
    <dgm:pt modelId="{54279D5F-3C0A-430D-B09D-2757DFCAFE91}" type="pres">
      <dgm:prSet presAssocID="{1A97A2C1-079E-4191-BE04-1B06EAC0E924}" presName="theList" presStyleCnt="0"/>
      <dgm:spPr/>
    </dgm:pt>
    <dgm:pt modelId="{0666B759-E636-48D6-AE55-5D347BD90F81}" type="pres">
      <dgm:prSet presAssocID="{43611EAF-D9E3-40EA-814C-B7CABE1F2012}" presName="aNode" presStyleLbl="fgAcc1" presStyleIdx="0" presStyleCnt="9" custScaleX="86162" custScaleY="174044" custLinFactY="283023" custLinFactNeighborX="8620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ABE7F-F253-4F01-B0D4-F2B50F6CB40D}" type="pres">
      <dgm:prSet presAssocID="{43611EAF-D9E3-40EA-814C-B7CABE1F2012}" presName="aSpace" presStyleCnt="0"/>
      <dgm:spPr/>
    </dgm:pt>
    <dgm:pt modelId="{4396BF44-84DF-4D43-B08D-8B03ABC04F0E}" type="pres">
      <dgm:prSet presAssocID="{698BC973-B93E-49AC-BDDF-82A1F4CD5BA6}" presName="aNode" presStyleLbl="fgAcc1" presStyleIdx="1" presStyleCnt="9" custScaleX="75197" custScaleY="108422" custLinFactY="187680" custLinFactNeighborX="-85295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8CAA9-9C6E-4899-BA83-5E0CDC5BE755}" type="pres">
      <dgm:prSet presAssocID="{698BC973-B93E-49AC-BDDF-82A1F4CD5BA6}" presName="aSpace" presStyleCnt="0"/>
      <dgm:spPr/>
    </dgm:pt>
    <dgm:pt modelId="{D57D058A-4720-4E5D-9A1F-B446981420DD}" type="pres">
      <dgm:prSet presAssocID="{BDFD8C63-5081-4B90-8F0A-E357C97AD440}" presName="aNode" presStyleLbl="fgAcc1" presStyleIdx="2" presStyleCnt="9" custScaleX="77450" custScaleY="107794" custLinFactY="246701" custLinFactNeighborX="-22487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15187-F810-4463-95A9-00BEC2103F31}" type="pres">
      <dgm:prSet presAssocID="{BDFD8C63-5081-4B90-8F0A-E357C97AD440}" presName="aSpace" presStyleCnt="0"/>
      <dgm:spPr/>
    </dgm:pt>
    <dgm:pt modelId="{B9340019-34E7-4937-8575-DA1EAF04A8C2}" type="pres">
      <dgm:prSet presAssocID="{0D18914E-E8F9-4FAC-95EB-E7583BB7C8CF}" presName="aNode" presStyleLbl="fgAcc1" presStyleIdx="3" presStyleCnt="9" custScaleX="119779" custScaleY="185380" custLinFactY="-400000" custLinFactNeighborX="-42549" custLinFactNeighborY="-400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6D9D2-5DBE-4331-AF6B-F98109CE4AB0}" type="pres">
      <dgm:prSet presAssocID="{0D18914E-E8F9-4FAC-95EB-E7583BB7C8CF}" presName="aSpace" presStyleCnt="0"/>
      <dgm:spPr/>
    </dgm:pt>
    <dgm:pt modelId="{AC849312-DFD1-4310-B2C5-13552A769CA6}" type="pres">
      <dgm:prSet presAssocID="{922C4B57-691E-473D-8F92-2F1417E8CA2F}" presName="aNode" presStyleLbl="fgAcc1" presStyleIdx="4" presStyleCnt="9" custScaleX="58485" custScaleY="128117" custLinFactY="100000" custLinFactNeighborX="-99936" custLinFactNeighborY="166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61F83-5D3A-48DB-B335-DB3BF9DFE939}" type="pres">
      <dgm:prSet presAssocID="{922C4B57-691E-473D-8F92-2F1417E8CA2F}" presName="aSpace" presStyleCnt="0"/>
      <dgm:spPr/>
    </dgm:pt>
    <dgm:pt modelId="{30193ACB-807C-4CA3-B200-6B619331F23F}" type="pres">
      <dgm:prSet presAssocID="{B4AD0A0E-9923-4172-8CEA-2D70A158EA44}" presName="aNode" presStyleLbl="fgAcc1" presStyleIdx="5" presStyleCnt="9" custScaleX="77450" custScaleY="134657" custLinFactY="206243" custLinFactNeighborX="-44866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10B2D-8A51-4CF7-AA95-909ED6BFB555}" type="pres">
      <dgm:prSet presAssocID="{B4AD0A0E-9923-4172-8CEA-2D70A158EA44}" presName="aSpace" presStyleCnt="0"/>
      <dgm:spPr/>
    </dgm:pt>
    <dgm:pt modelId="{98CA1CDD-622C-4188-9214-D73007FEC14B}" type="pres">
      <dgm:prSet presAssocID="{1F6A38F4-D505-467C-AA8D-A5B5D9DE8432}" presName="aNode" presStyleLbl="fgAcc1" presStyleIdx="6" presStyleCnt="9" custScaleX="77450" custScaleY="132967" custLinFactY="-107003" custLinFactNeighborX="13839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C0064-23C0-4C30-B9EC-EF2491C7145F}" type="pres">
      <dgm:prSet presAssocID="{1F6A38F4-D505-467C-AA8D-A5B5D9DE8432}" presName="aSpace" presStyleCnt="0"/>
      <dgm:spPr/>
    </dgm:pt>
    <dgm:pt modelId="{822170EE-FE93-4EA1-8471-95D4534F592D}" type="pres">
      <dgm:prSet presAssocID="{08973EE3-30AC-453B-A76C-86EB09F7445E}" presName="aNode" presStyleLbl="fgAcc1" presStyleIdx="7" presStyleCnt="9" custScaleX="101012" custScaleY="131794" custLinFactX="-17899" custLinFactY="112078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C0562-3D15-4B89-9182-5967C265C615}" type="pres">
      <dgm:prSet presAssocID="{08973EE3-30AC-453B-A76C-86EB09F7445E}" presName="aSpace" presStyleCnt="0"/>
      <dgm:spPr/>
    </dgm:pt>
    <dgm:pt modelId="{573D8E6E-CDC5-4350-90F2-1ED4BD80C563}" type="pres">
      <dgm:prSet presAssocID="{513B96D8-FC32-4BAA-9684-07D9953D2646}" presName="aNode" presStyleLbl="fgAcc1" presStyleIdx="8" presStyleCnt="9" custScaleX="72979" custScaleY="308190" custLinFactNeighborX="25173" custLinFactNeighborY="-92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04326-CA84-4458-B3FE-59B4536C0731}" type="pres">
      <dgm:prSet presAssocID="{513B96D8-FC32-4BAA-9684-07D9953D2646}" presName="aSpace" presStyleCnt="0"/>
      <dgm:spPr/>
    </dgm:pt>
  </dgm:ptLst>
  <dgm:cxnLst>
    <dgm:cxn modelId="{5BB9D377-DFF9-4F6A-9F35-9DD3C1A20A33}" type="presOf" srcId="{513B96D8-FC32-4BAA-9684-07D9953D2646}" destId="{573D8E6E-CDC5-4350-90F2-1ED4BD80C563}" srcOrd="0" destOrd="0" presId="urn:microsoft.com/office/officeart/2005/8/layout/pyramid2"/>
    <dgm:cxn modelId="{EF2F8D25-6CBD-4C11-9A1E-6B5F8769645E}" type="presOf" srcId="{B4AD0A0E-9923-4172-8CEA-2D70A158EA44}" destId="{30193ACB-807C-4CA3-B200-6B619331F23F}" srcOrd="0" destOrd="0" presId="urn:microsoft.com/office/officeart/2005/8/layout/pyramid2"/>
    <dgm:cxn modelId="{FDD1BCC8-2A4B-4E6D-9F07-8ECFC5900A57}" type="presOf" srcId="{43611EAF-D9E3-40EA-814C-B7CABE1F2012}" destId="{0666B759-E636-48D6-AE55-5D347BD90F81}" srcOrd="0" destOrd="0" presId="urn:microsoft.com/office/officeart/2005/8/layout/pyramid2"/>
    <dgm:cxn modelId="{36580AA7-6D02-46B8-90CD-B340377DBDE6}" type="presOf" srcId="{922C4B57-691E-473D-8F92-2F1417E8CA2F}" destId="{AC849312-DFD1-4310-B2C5-13552A769CA6}" srcOrd="0" destOrd="0" presId="urn:microsoft.com/office/officeart/2005/8/layout/pyramid2"/>
    <dgm:cxn modelId="{6730214E-1E27-460C-AA62-C6026DC941B8}" srcId="{1A97A2C1-079E-4191-BE04-1B06EAC0E924}" destId="{BDFD8C63-5081-4B90-8F0A-E357C97AD440}" srcOrd="2" destOrd="0" parTransId="{78603EC7-AF2F-4DB9-A6D8-6A746E8CD420}" sibTransId="{B9B15BE0-BBA4-418C-9D25-C0AF1D1E6297}"/>
    <dgm:cxn modelId="{44D26E98-BBF4-4839-877B-E0D062505618}" srcId="{1A97A2C1-079E-4191-BE04-1B06EAC0E924}" destId="{08973EE3-30AC-453B-A76C-86EB09F7445E}" srcOrd="7" destOrd="0" parTransId="{7E096607-3030-428E-A200-671235A356B9}" sibTransId="{275DB526-45F0-4768-9A67-E224C084B8AF}"/>
    <dgm:cxn modelId="{05278008-A6B7-4199-BF84-AAC093169A6A}" type="presOf" srcId="{0D18914E-E8F9-4FAC-95EB-E7583BB7C8CF}" destId="{B9340019-34E7-4937-8575-DA1EAF04A8C2}" srcOrd="0" destOrd="0" presId="urn:microsoft.com/office/officeart/2005/8/layout/pyramid2"/>
    <dgm:cxn modelId="{BCFF6662-4B4A-4E85-B162-D58C47CC0532}" srcId="{1A97A2C1-079E-4191-BE04-1B06EAC0E924}" destId="{B4AD0A0E-9923-4172-8CEA-2D70A158EA44}" srcOrd="5" destOrd="0" parTransId="{9C33F24B-44B9-4C86-B1ED-3BD6A9416AA8}" sibTransId="{0F3C3C4E-D9F7-4387-A825-C8BBAF17732C}"/>
    <dgm:cxn modelId="{459080AE-8649-4827-9CEE-BC7564F6104A}" srcId="{1A97A2C1-079E-4191-BE04-1B06EAC0E924}" destId="{0D18914E-E8F9-4FAC-95EB-E7583BB7C8CF}" srcOrd="3" destOrd="0" parTransId="{B5306228-C149-4A1F-85F5-02E8EB7552A0}" sibTransId="{B791C46A-757B-4DEB-8614-673C1B01AC01}"/>
    <dgm:cxn modelId="{A58E4CB2-9181-41C2-A449-194C275DF929}" type="presOf" srcId="{1F6A38F4-D505-467C-AA8D-A5B5D9DE8432}" destId="{98CA1CDD-622C-4188-9214-D73007FEC14B}" srcOrd="0" destOrd="0" presId="urn:microsoft.com/office/officeart/2005/8/layout/pyramid2"/>
    <dgm:cxn modelId="{301786D4-17A4-4600-8D43-226F308718BC}" type="presOf" srcId="{08973EE3-30AC-453B-A76C-86EB09F7445E}" destId="{822170EE-FE93-4EA1-8471-95D4534F592D}" srcOrd="0" destOrd="0" presId="urn:microsoft.com/office/officeart/2005/8/layout/pyramid2"/>
    <dgm:cxn modelId="{C5398BF3-DD1E-42DB-9F86-640939CFB5BB}" srcId="{1A97A2C1-079E-4191-BE04-1B06EAC0E924}" destId="{1F6A38F4-D505-467C-AA8D-A5B5D9DE8432}" srcOrd="6" destOrd="0" parTransId="{746EF7B6-5978-4A18-8345-1D9B0A5A89F8}" sibTransId="{B0CBB3AD-F601-41D0-B21F-5001E208E981}"/>
    <dgm:cxn modelId="{5811ACCC-327E-435F-B63B-3BF611A2C167}" srcId="{1A97A2C1-079E-4191-BE04-1B06EAC0E924}" destId="{922C4B57-691E-473D-8F92-2F1417E8CA2F}" srcOrd="4" destOrd="0" parTransId="{AF9C73FC-AB0C-4499-B50F-0C8FCEB7E63D}" sibTransId="{5EB50156-C3E1-4DA2-B411-363D3A845063}"/>
    <dgm:cxn modelId="{C89FA51F-F553-477C-BB36-50F82EF514E9}" type="presOf" srcId="{1A97A2C1-079E-4191-BE04-1B06EAC0E924}" destId="{5BD899EC-2111-44E2-811F-A1F1CBF1D856}" srcOrd="0" destOrd="0" presId="urn:microsoft.com/office/officeart/2005/8/layout/pyramid2"/>
    <dgm:cxn modelId="{EAA0D093-6808-46B8-A969-78B5EC52C0BB}" srcId="{1A97A2C1-079E-4191-BE04-1B06EAC0E924}" destId="{513B96D8-FC32-4BAA-9684-07D9953D2646}" srcOrd="8" destOrd="0" parTransId="{E141F6D3-C12E-4C5C-B7C1-0C1D1D2D99E5}" sibTransId="{A9D624FA-3CA7-4EE4-BCC6-B3411438B4B5}"/>
    <dgm:cxn modelId="{9EFE82F6-ECFC-48E9-8B7B-41AED7F9763A}" type="presOf" srcId="{BDFD8C63-5081-4B90-8F0A-E357C97AD440}" destId="{D57D058A-4720-4E5D-9A1F-B446981420DD}" srcOrd="0" destOrd="0" presId="urn:microsoft.com/office/officeart/2005/8/layout/pyramid2"/>
    <dgm:cxn modelId="{666619AE-851E-40E3-BD68-FA401CB278A2}" srcId="{1A97A2C1-079E-4191-BE04-1B06EAC0E924}" destId="{43611EAF-D9E3-40EA-814C-B7CABE1F2012}" srcOrd="0" destOrd="0" parTransId="{4F0DA4F5-FD82-4E16-8D98-C8699CA39BF7}" sibTransId="{AEE499E9-8C52-4B0B-8442-10BE9BB8D431}"/>
    <dgm:cxn modelId="{620ED16A-8169-4727-B458-3164A0A3661F}" type="presOf" srcId="{698BC973-B93E-49AC-BDDF-82A1F4CD5BA6}" destId="{4396BF44-84DF-4D43-B08D-8B03ABC04F0E}" srcOrd="0" destOrd="0" presId="urn:microsoft.com/office/officeart/2005/8/layout/pyramid2"/>
    <dgm:cxn modelId="{CFB55886-56E8-46C2-BCDD-CA78DBE4602C}" srcId="{1A97A2C1-079E-4191-BE04-1B06EAC0E924}" destId="{698BC973-B93E-49AC-BDDF-82A1F4CD5BA6}" srcOrd="1" destOrd="0" parTransId="{B113DDA5-7A45-4204-B158-B1DD00AC8979}" sibTransId="{D528AA22-FAF7-4019-8A17-279163987DBE}"/>
    <dgm:cxn modelId="{24631C7F-6362-41D2-9EC8-B5D73103385A}" type="presParOf" srcId="{5BD899EC-2111-44E2-811F-A1F1CBF1D856}" destId="{0887C6DB-085A-467A-90CD-2B78386F5E00}" srcOrd="0" destOrd="0" presId="urn:microsoft.com/office/officeart/2005/8/layout/pyramid2"/>
    <dgm:cxn modelId="{6ADDD938-F304-4E3B-B92E-4084A4EA7EEF}" type="presParOf" srcId="{5BD899EC-2111-44E2-811F-A1F1CBF1D856}" destId="{54279D5F-3C0A-430D-B09D-2757DFCAFE91}" srcOrd="1" destOrd="0" presId="urn:microsoft.com/office/officeart/2005/8/layout/pyramid2"/>
    <dgm:cxn modelId="{B2CACFA8-DC03-4364-B3BE-30110609A2D8}" type="presParOf" srcId="{54279D5F-3C0A-430D-B09D-2757DFCAFE91}" destId="{0666B759-E636-48D6-AE55-5D347BD90F81}" srcOrd="0" destOrd="0" presId="urn:microsoft.com/office/officeart/2005/8/layout/pyramid2"/>
    <dgm:cxn modelId="{FE21D871-E5F4-456B-A8D3-9C1B8C7513FB}" type="presParOf" srcId="{54279D5F-3C0A-430D-B09D-2757DFCAFE91}" destId="{1D3ABE7F-F253-4F01-B0D4-F2B50F6CB40D}" srcOrd="1" destOrd="0" presId="urn:microsoft.com/office/officeart/2005/8/layout/pyramid2"/>
    <dgm:cxn modelId="{70A4EEAD-D904-420A-9F21-9D916D2CB089}" type="presParOf" srcId="{54279D5F-3C0A-430D-B09D-2757DFCAFE91}" destId="{4396BF44-84DF-4D43-B08D-8B03ABC04F0E}" srcOrd="2" destOrd="0" presId="urn:microsoft.com/office/officeart/2005/8/layout/pyramid2"/>
    <dgm:cxn modelId="{3159CD1C-0B8A-48FA-9573-C1A684173F1A}" type="presParOf" srcId="{54279D5F-3C0A-430D-B09D-2757DFCAFE91}" destId="{FD58CAA9-9C6E-4899-BA83-5E0CDC5BE755}" srcOrd="3" destOrd="0" presId="urn:microsoft.com/office/officeart/2005/8/layout/pyramid2"/>
    <dgm:cxn modelId="{576B2F4A-BC47-423B-90B3-0ECBFAB8B9B7}" type="presParOf" srcId="{54279D5F-3C0A-430D-B09D-2757DFCAFE91}" destId="{D57D058A-4720-4E5D-9A1F-B446981420DD}" srcOrd="4" destOrd="0" presId="urn:microsoft.com/office/officeart/2005/8/layout/pyramid2"/>
    <dgm:cxn modelId="{F8D25FEA-FC57-43C4-AAD2-077EA6874E87}" type="presParOf" srcId="{54279D5F-3C0A-430D-B09D-2757DFCAFE91}" destId="{D4C15187-F810-4463-95A9-00BEC2103F31}" srcOrd="5" destOrd="0" presId="urn:microsoft.com/office/officeart/2005/8/layout/pyramid2"/>
    <dgm:cxn modelId="{6E4AAFB2-869B-46A3-855C-23AE70F009A3}" type="presParOf" srcId="{54279D5F-3C0A-430D-B09D-2757DFCAFE91}" destId="{B9340019-34E7-4937-8575-DA1EAF04A8C2}" srcOrd="6" destOrd="0" presId="urn:microsoft.com/office/officeart/2005/8/layout/pyramid2"/>
    <dgm:cxn modelId="{F32E7E74-C399-4292-9272-6D0C9416F82B}" type="presParOf" srcId="{54279D5F-3C0A-430D-B09D-2757DFCAFE91}" destId="{0836D9D2-5DBE-4331-AF6B-F98109CE4AB0}" srcOrd="7" destOrd="0" presId="urn:microsoft.com/office/officeart/2005/8/layout/pyramid2"/>
    <dgm:cxn modelId="{9609F984-0119-4009-A2C9-0FEE53F8DF04}" type="presParOf" srcId="{54279D5F-3C0A-430D-B09D-2757DFCAFE91}" destId="{AC849312-DFD1-4310-B2C5-13552A769CA6}" srcOrd="8" destOrd="0" presId="urn:microsoft.com/office/officeart/2005/8/layout/pyramid2"/>
    <dgm:cxn modelId="{8CD5F220-D1FC-4BBD-B115-91BC89079365}" type="presParOf" srcId="{54279D5F-3C0A-430D-B09D-2757DFCAFE91}" destId="{EA861F83-5D3A-48DB-B335-DB3BF9DFE939}" srcOrd="9" destOrd="0" presId="urn:microsoft.com/office/officeart/2005/8/layout/pyramid2"/>
    <dgm:cxn modelId="{05E753BE-245B-4534-96CB-D93FD61A39E7}" type="presParOf" srcId="{54279D5F-3C0A-430D-B09D-2757DFCAFE91}" destId="{30193ACB-807C-4CA3-B200-6B619331F23F}" srcOrd="10" destOrd="0" presId="urn:microsoft.com/office/officeart/2005/8/layout/pyramid2"/>
    <dgm:cxn modelId="{4AE351B7-4AEB-4EC1-8D77-D6F2AAD900EF}" type="presParOf" srcId="{54279D5F-3C0A-430D-B09D-2757DFCAFE91}" destId="{B3C10B2D-8A51-4CF7-AA95-909ED6BFB555}" srcOrd="11" destOrd="0" presId="urn:microsoft.com/office/officeart/2005/8/layout/pyramid2"/>
    <dgm:cxn modelId="{D405926A-F324-4BA7-81BE-3C58DF1E9585}" type="presParOf" srcId="{54279D5F-3C0A-430D-B09D-2757DFCAFE91}" destId="{98CA1CDD-622C-4188-9214-D73007FEC14B}" srcOrd="12" destOrd="0" presId="urn:microsoft.com/office/officeart/2005/8/layout/pyramid2"/>
    <dgm:cxn modelId="{64F0A40D-8704-40AA-A7CE-DAF75700D4AF}" type="presParOf" srcId="{54279D5F-3C0A-430D-B09D-2757DFCAFE91}" destId="{B18C0064-23C0-4C30-B9EC-EF2491C7145F}" srcOrd="13" destOrd="0" presId="urn:microsoft.com/office/officeart/2005/8/layout/pyramid2"/>
    <dgm:cxn modelId="{510C0D14-BE0D-44DF-90E5-DDF231C7B9E3}" type="presParOf" srcId="{54279D5F-3C0A-430D-B09D-2757DFCAFE91}" destId="{822170EE-FE93-4EA1-8471-95D4534F592D}" srcOrd="14" destOrd="0" presId="urn:microsoft.com/office/officeart/2005/8/layout/pyramid2"/>
    <dgm:cxn modelId="{09E0EB21-666A-4E83-AC82-68A6C15CC9E9}" type="presParOf" srcId="{54279D5F-3C0A-430D-B09D-2757DFCAFE91}" destId="{846C0562-3D15-4B89-9182-5967C265C615}" srcOrd="15" destOrd="0" presId="urn:microsoft.com/office/officeart/2005/8/layout/pyramid2"/>
    <dgm:cxn modelId="{9D0DB762-1053-4ABE-915F-C5A9D8979E3F}" type="presParOf" srcId="{54279D5F-3C0A-430D-B09D-2757DFCAFE91}" destId="{573D8E6E-CDC5-4350-90F2-1ED4BD80C563}" srcOrd="16" destOrd="0" presId="urn:microsoft.com/office/officeart/2005/8/layout/pyramid2"/>
    <dgm:cxn modelId="{71E05BC8-D750-428A-AA4B-3DD5F841D938}" type="presParOf" srcId="{54279D5F-3C0A-430D-B09D-2757DFCAFE91}" destId="{06C04326-CA84-4458-B3FE-59B4536C0731}" srcOrd="17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16C46-AEB5-4E0A-B02E-90444E1827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7823-2B17-440F-A527-14699E7FA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1B4A-27A4-48E0-9226-E80A6FB537F5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9E99-026C-4418-B2B4-88DF9BE25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1B4A-27A4-48E0-9226-E80A6FB537F5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9E99-026C-4418-B2B4-88DF9BE25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1B4A-27A4-48E0-9226-E80A6FB537F5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9E99-026C-4418-B2B4-88DF9BE25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1B4A-27A4-48E0-9226-E80A6FB537F5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9E99-026C-4418-B2B4-88DF9BE25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1B4A-27A4-48E0-9226-E80A6FB537F5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9E99-026C-4418-B2B4-88DF9BE25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1B4A-27A4-48E0-9226-E80A6FB537F5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9E99-026C-4418-B2B4-88DF9BE25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1B4A-27A4-48E0-9226-E80A6FB537F5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9E99-026C-4418-B2B4-88DF9BE25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1B4A-27A4-48E0-9226-E80A6FB537F5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9E99-026C-4418-B2B4-88DF9BE25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1B4A-27A4-48E0-9226-E80A6FB537F5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9E99-026C-4418-B2B4-88DF9BE25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1B4A-27A4-48E0-9226-E80A6FB537F5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9E99-026C-4418-B2B4-88DF9BE25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1B4A-27A4-48E0-9226-E80A6FB537F5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659E99-026C-4418-B2B4-88DF9BE25D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F61B4A-27A4-48E0-9226-E80A6FB537F5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659E99-026C-4418-B2B4-88DF9BE25D4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Программа воспитательной работы « Радуга дружбы»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 : Тихонова Наталья Алексеевна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Лицей № 101 г. Барнаула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Экологическая азбука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формирование культуры отношений к природе и с природой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929198"/>
            <a:ext cx="2500330" cy="169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2571768" cy="192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857496"/>
            <a:ext cx="2357454" cy="176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786322"/>
            <a:ext cx="2500330" cy="187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2928934"/>
            <a:ext cx="2715580" cy="180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20999" y="2357430"/>
            <a:ext cx="2023001" cy="151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4857760"/>
            <a:ext cx="2429115" cy="182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4357694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Патриотическое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развитие гражданского самосознания младших школьников.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80"/>
            <a:ext cx="3571900" cy="240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500570"/>
            <a:ext cx="3178971" cy="211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000372"/>
            <a:ext cx="33909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Нравственно- правовое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у младших школьников необходимых элементарных знаний о человеке вообще и о себе в частности, как представителе человеческого рода и общества.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429132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572008"/>
            <a:ext cx="2928958" cy="203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571876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000132"/>
          </a:xfrm>
        </p:spPr>
        <p:txBody>
          <a:bodyPr/>
          <a:lstStyle/>
          <a:p>
            <a:pPr algn="ctr"/>
            <a:r>
              <a:rPr lang="ru-RU" dirty="0" smtClean="0"/>
              <a:t>Город «Дружба»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357291" y="642918"/>
          <a:ext cx="614366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Схема 1"/>
          <p:cNvPicPr>
            <a:picLocks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0"/>
            <a:ext cx="84296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из принципов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портфолио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учащиеся — звёзды,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близкие и далёкие, маленькие и большие,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одинаково красивые.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Каждая звёздочка, выбирает свой,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путь полёта: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одних он длинный, у других...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Главное — это хотеть сиять»!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Ожидаемые результаты</a:t>
            </a:r>
            <a:br>
              <a:rPr lang="ru-RU" dirty="0" smtClean="0"/>
            </a:br>
            <a:r>
              <a:rPr lang="ru-RU" sz="3600" dirty="0" smtClean="0"/>
              <a:t>Модель выпускника начальной школы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Сформированные навыки трудовой, учебной, игровой, коммуникативной деятельности. </a:t>
            </a:r>
          </a:p>
          <a:p>
            <a:pPr lvl="0"/>
            <a:r>
              <a:rPr lang="ru-RU" dirty="0" smtClean="0"/>
              <a:t>Знание и выполнение этических норм (уважать старших, любить все живое, быть патриотом своей Родины).</a:t>
            </a:r>
          </a:p>
          <a:p>
            <a:r>
              <a:rPr lang="ru-RU" dirty="0" smtClean="0"/>
              <a:t> Активное участие в школьной жизни.</a:t>
            </a:r>
          </a:p>
          <a:p>
            <a:pPr lvl="0"/>
            <a:r>
              <a:rPr lang="ru-RU" dirty="0" smtClean="0"/>
              <a:t>Бережное отношение к своему здоровью (знать основы здорового образа жизни, заниматься физической культурой т спортом, негативно относиться к вредным привычкам).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714357"/>
            <a:ext cx="835824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1906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19062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1906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литературы: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1190625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Андрушакевич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А.В. Войти в завтра: к изысканию новых путей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гуманизации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учебы и воспитания. Новгород, 2001.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1190625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Гуткина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Л.Д. Планирование и организация воспитательной работы в школе. – М., 2003.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1190625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Караковский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В.А. Воспитательная система школы: педагогические идеи и опыт формирования. – М.,2000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воспитательной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высокодуховной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нравственной, творческой личности школьника, способной к самореализации, самовыражению.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воспитательной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2247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Вовлечь младших школьников в активную творческую деятельность.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Помочь познавать окружающий мир, улучшить его и вырасти достойными жителями своей страны.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Приобщить детей к культурному наследию страны, края, города, района.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создания у детей общности с коллективом, дух товарищества, необходимости быть полезным в коллективе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Способствовать созданию у детей ярких, эмоциональных представлений о Родине, об окружающем мире, о природе.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Принципы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Сотворчества.</a:t>
            </a:r>
          </a:p>
          <a:p>
            <a:r>
              <a:rPr lang="ru-RU" dirty="0" smtClean="0"/>
              <a:t>2. Свободы.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Природособразности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Культурособразности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Креативности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6. </a:t>
            </a:r>
            <a:r>
              <a:rPr lang="ru-RU" dirty="0" err="1" smtClean="0"/>
              <a:t>Целостости</a:t>
            </a:r>
            <a:r>
              <a:rPr lang="ru-RU" dirty="0" smtClean="0"/>
              <a:t> воспитания.</a:t>
            </a:r>
          </a:p>
          <a:p>
            <a:r>
              <a:rPr lang="ru-RU" dirty="0" smtClean="0"/>
              <a:t>7. Личностно- ориентированного подхода.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928662" y="1571612"/>
            <a:ext cx="6576108" cy="4857656"/>
            <a:chOff x="1229" y="11573"/>
            <a:chExt cx="7344" cy="4564"/>
          </a:xfrm>
        </p:grpSpPr>
        <p:sp>
          <p:nvSpPr>
            <p:cNvPr id="28675" name="Text Box 3"/>
            <p:cNvSpPr txBox="1">
              <a:spLocks noChangeArrowheads="1"/>
            </p:cNvSpPr>
            <p:nvPr/>
          </p:nvSpPr>
          <p:spPr bwMode="auto">
            <a:xfrm>
              <a:off x="2783" y="13184"/>
              <a:ext cx="5790" cy="883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Семь содержательных</a:t>
              </a:r>
              <a:r>
                <a:rPr kumimoji="0" lang="ru-RU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линий в развитии младших школьников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1309" y="11573"/>
              <a:ext cx="2633" cy="857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latin typeface="Arial" pitchFamily="34" charset="0"/>
                </a:rPr>
                <a:t>Первая-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latin typeface="Arial" pitchFamily="34" charset="0"/>
                </a:rPr>
                <a:t>«Я» и «Я»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4261" y="11573"/>
              <a:ext cx="2582" cy="873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Вторая-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latin typeface="Arial" pitchFamily="34" charset="0"/>
                </a:rPr>
                <a:t>«Я» и «Мир»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1229" y="15130"/>
              <a:ext cx="2234" cy="1003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Четвёртая-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latin typeface="Arial" pitchFamily="34" charset="0"/>
                </a:rPr>
                <a:t>« Я» и «Другие»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6255" y="15130"/>
              <a:ext cx="1896" cy="1007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latin typeface="Arial" pitchFamily="34" charset="0"/>
                </a:rPr>
                <a:t>Шестая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latin typeface="Arial" pitchFamily="34" charset="0"/>
                </a:rPr>
                <a:t>« Я» 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latin typeface="Arial" pitchFamily="34" charset="0"/>
                </a:rPr>
                <a:t>«Искусство»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3862" y="15130"/>
              <a:ext cx="2158" cy="982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latin typeface="Arial" pitchFamily="34" charset="0"/>
                </a:rPr>
                <a:t>Пятая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latin typeface="Arial" pitchFamily="34" charset="0"/>
                </a:rPr>
                <a:t>«Я» и « Взрослые»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 flipH="1" flipV="1">
              <a:off x="2505" y="12446"/>
              <a:ext cx="1694" cy="7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 flipV="1">
              <a:off x="4819" y="12446"/>
              <a:ext cx="1694" cy="7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 flipH="1">
              <a:off x="2266" y="14258"/>
              <a:ext cx="1296" cy="6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5138" y="14392"/>
              <a:ext cx="0" cy="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0"/>
            <a:ext cx="82153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Содержание программы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500826" y="1571612"/>
            <a:ext cx="2214578" cy="928694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Третья-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«Я» и «Природа»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V="1">
            <a:off x="6000760" y="2500306"/>
            <a:ext cx="1231088" cy="7908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358082" y="5357826"/>
            <a:ext cx="1643074" cy="107157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Седьмая-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«Я»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«Жизнь»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6786578" y="4429132"/>
            <a:ext cx="1270629" cy="7120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6072198" y="4572008"/>
            <a:ext cx="0" cy="7173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285720" y="214332"/>
            <a:ext cx="8164718" cy="6500801"/>
            <a:chOff x="1953" y="2613"/>
            <a:chExt cx="8269" cy="10238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3256" y="2613"/>
              <a:ext cx="5984" cy="7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Формы организации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1953" y="4638"/>
              <a:ext cx="3927" cy="82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·"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беседы;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сообщения;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·"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встречи с интересными людьми (художниками, </a:t>
              </a:r>
              <a:r>
                <a:rPr lang="ru-RU" sz="2400" dirty="0" smtClean="0">
                  <a:latin typeface="Times New Roman" pitchFamily="18" charset="0"/>
                </a:rPr>
                <a:t>поэтами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, мастерами спорта);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экскурсии (по приглашениям, на природу, на выставки, в музеи);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просмотр наглядных пособий или слайдов;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научные конференции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lang="ru-RU" sz="2400" dirty="0" smtClean="0">
                  <a:latin typeface="Times New Roman" pitchFamily="18" charset="0"/>
                </a:rPr>
                <a:t>тематические классные часы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6077" y="4638"/>
              <a:ext cx="4145" cy="82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конкурсы;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lang="ru-RU" sz="2400" dirty="0" smtClean="0">
                  <a:latin typeface="Times New Roman" pitchFamily="18" charset="0"/>
                </a:rPr>
                <a:t>с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мотры;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lang="ru-RU" sz="2400" dirty="0" smtClean="0">
                  <a:latin typeface="Times New Roman" pitchFamily="18" charset="0"/>
                </a:rPr>
                <a:t>линейки;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соревнования;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показательные выступления;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·"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  <a:r>
                <a:rPr lang="ru-RU" sz="2400" dirty="0" smtClean="0">
                  <a:latin typeface="Times New Roman" pitchFamily="18" charset="0"/>
                </a:rPr>
                <a:t>выставки рисунков и поделок;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праздники;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lang="ru-RU" sz="2400" dirty="0" smtClean="0">
                  <a:latin typeface="Times New Roman" pitchFamily="18" charset="0"/>
                </a:rPr>
                <a:t>ярмарки;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lang="ru-RU" sz="2400" dirty="0" smtClean="0">
                  <a:latin typeface="Times New Roman" pitchFamily="18" charset="0"/>
                </a:rPr>
                <a:t>в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икторины;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lang="ru-RU" sz="2400" dirty="0" smtClean="0">
                  <a:latin typeface="Times New Roman" pitchFamily="18" charset="0"/>
                </a:rPr>
                <a:t>п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роекты;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lang="ru-RU" sz="2400" dirty="0" smtClean="0">
                  <a:latin typeface="Times New Roman" pitchFamily="18" charset="0"/>
                </a:rPr>
                <a:t>а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кции;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lang="ru-RU" sz="2400" dirty="0" smtClean="0">
                  <a:latin typeface="Times New Roman" pitchFamily="18" charset="0"/>
                </a:rPr>
                <a:t>игры, КВН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4630" y="3513"/>
              <a:ext cx="1" cy="7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7669" y="3513"/>
              <a:ext cx="1" cy="7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71448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Художественно-эстетическое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формирование </a:t>
            </a:r>
            <a:r>
              <a:rPr lang="ru-RU" dirty="0"/>
              <a:t>э</a:t>
            </a:r>
            <a:r>
              <a:rPr lang="ru-RU" dirty="0" smtClean="0"/>
              <a:t>стетического вкуса, стремление и умение строить свою жизнь по законам красоты.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14686"/>
            <a:ext cx="2714479" cy="180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83163"/>
            <a:ext cx="1517655" cy="22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782960"/>
            <a:ext cx="1656935" cy="207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46" y="3286124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14686"/>
            <a:ext cx="2416995" cy="161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56" y="5048238"/>
            <a:ext cx="2714644" cy="18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5000636"/>
            <a:ext cx="2786047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3143248"/>
            <a:ext cx="2740847" cy="182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Оздоровительное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использование педагогических технологий и методических приёмов для демонстрации учащимся значимости физического и психического здоровья человека.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786322"/>
            <a:ext cx="2845587" cy="189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357562"/>
            <a:ext cx="2656853" cy="176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913306"/>
            <a:ext cx="2594951" cy="194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214686"/>
            <a:ext cx="2357454" cy="176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32" y="4832523"/>
            <a:ext cx="2571768" cy="202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959</TotalTime>
  <Words>537</Words>
  <Application>Microsoft Office PowerPoint</Application>
  <PresentationFormat>Экран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Программа воспитательной работы « Радуга дружбы» </vt:lpstr>
      <vt:lpstr>Цель воспитательной работы:</vt:lpstr>
      <vt:lpstr>Задачи воспитательной работы:</vt:lpstr>
      <vt:lpstr>Принципы</vt:lpstr>
      <vt:lpstr>Слайд 5</vt:lpstr>
      <vt:lpstr>Слайд 6</vt:lpstr>
      <vt:lpstr>Слайд 7</vt:lpstr>
      <vt:lpstr>Художественно-эстетическое</vt:lpstr>
      <vt:lpstr>Оздоровительное</vt:lpstr>
      <vt:lpstr>Экологическая азбука</vt:lpstr>
      <vt:lpstr>Патриотическое</vt:lpstr>
      <vt:lpstr>Нравственно- правовое</vt:lpstr>
      <vt:lpstr>Город «Дружба»</vt:lpstr>
      <vt:lpstr>Слайд 14</vt:lpstr>
      <vt:lpstr>Слайд 15</vt:lpstr>
      <vt:lpstr>Слайд 16</vt:lpstr>
      <vt:lpstr>Ожидаемые результаты Модель выпускника начальной школы</vt:lpstr>
      <vt:lpstr>Слайд 18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106</cp:revision>
  <dcterms:created xsi:type="dcterms:W3CDTF">2013-03-16T12:07:54Z</dcterms:created>
  <dcterms:modified xsi:type="dcterms:W3CDTF">2013-03-26T15:11:46Z</dcterms:modified>
</cp:coreProperties>
</file>