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3"/>
  </p:notesMasterIdLst>
  <p:sldIdLst>
    <p:sldId id="259" r:id="rId8"/>
    <p:sldId id="258" r:id="rId9"/>
    <p:sldId id="260" r:id="rId10"/>
    <p:sldId id="256" r:id="rId11"/>
    <p:sldId id="262" r:id="rId12"/>
    <p:sldId id="269" r:id="rId13"/>
    <p:sldId id="263" r:id="rId14"/>
    <p:sldId id="265" r:id="rId15"/>
    <p:sldId id="261" r:id="rId16"/>
    <p:sldId id="264" r:id="rId17"/>
    <p:sldId id="271" r:id="rId18"/>
    <p:sldId id="270" r:id="rId19"/>
    <p:sldId id="268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7" autoAdjust="0"/>
    <p:restoredTop sz="94660"/>
  </p:normalViewPr>
  <p:slideViewPr>
    <p:cSldViewPr>
      <p:cViewPr>
        <p:scale>
          <a:sx n="80" d="100"/>
          <a:sy n="80" d="100"/>
        </p:scale>
        <p:origin x="-5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8AEF9-5C5B-47B5-B9B0-E64490A47B59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2535-8EA1-4FFF-B11C-E02A3A10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535-8EA1-4FFF-B11C-E02A3A1096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128DAE-3789-43F8-8285-D524F31D190C}" type="datetimeFigureOut">
              <a:rPr lang="ru-RU" smtClean="0"/>
              <a:pPr/>
              <a:t>06.03.2008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298D32-AA47-4795-9393-C984A068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FResa\Рабочий стол\рис2\баб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89694">
            <a:off x="1230076" y="1899934"/>
            <a:ext cx="857256" cy="80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 -0.15426 C 0.50174 -0.15426 0.68299 -0.0451 0.68299 0.08927 C 0.68299 0.22363 0.50174 0.33302 0.279 0.33302 C 0.05608 0.33302 -0.125 0.22363 -0.125 0.08927 C -0.125 -0.0451 0.05608 -0.15426 0.279 -0.15426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357290" y="1785926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071670" y="1785926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928926" y="1785926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43306" y="1785926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500562" y="1785926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428728" y="378619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214546" y="378619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357818" y="378619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572000" y="378619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786182" y="378619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000364" y="378619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929322" y="1785926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214942" y="1785926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215206" y="2143116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000892" y="2143116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786578" y="2143116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43636" y="41433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00826" y="41433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85918" y="3000372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730 = 700 + 30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232" y="5143512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602 = 600 + 2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FResa\Рабочий стол\Варламова12\рисунки\P7120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9" y="0"/>
            <a:ext cx="9145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№1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№2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357430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222= 200 + 20 =2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346 = 300 + 40 +6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357695"/>
            <a:ext cx="17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600 + 40 + 5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929198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800 +20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429264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800 + 2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Цветные - ?, 2п. по 36 с.</a:t>
            </a:r>
          </a:p>
          <a:p>
            <a:pPr>
              <a:buNone/>
            </a:pPr>
            <a:r>
              <a:rPr lang="ru-RU" dirty="0" smtClean="0"/>
              <a:t>Чёрно-белые – 24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Цветные - ?, 2п. по 36 с.</a:t>
            </a:r>
          </a:p>
          <a:p>
            <a:pPr>
              <a:buNone/>
            </a:pPr>
            <a:r>
              <a:rPr lang="ru-RU" dirty="0" smtClean="0"/>
              <a:t>Чёрно-белые – 24 с.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Цветные - ?, 2п. по 36 с.</a:t>
            </a:r>
          </a:p>
          <a:p>
            <a:pPr>
              <a:buNone/>
            </a:pPr>
            <a:r>
              <a:rPr lang="ru-RU" dirty="0" smtClean="0"/>
              <a:t>Чёрно-белые – 24 с.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500562" y="1714488"/>
            <a:ext cx="142876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192880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? С.</a:t>
            </a:r>
            <a:endParaRPr lang="ru-RU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4714876" y="3643314"/>
            <a:ext cx="285752" cy="6429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10800000">
            <a:off x="4714876" y="3571876"/>
            <a:ext cx="285752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3504" y="3786190"/>
            <a:ext cx="1116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на ? 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928802"/>
            <a:ext cx="8686800" cy="137477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FResa\Рабочий стол\рис2\баб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857256" cy="80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5 -0.0599 C 0.454 -0.0599 0.60417 0.03168 0.60417 0.14431 C 0.60417 0.25717 0.454 0.34921 0.26945 0.34921 C 0.0849 0.34921 -0.0651 0.25717 -0.0651 0.14431 C -0.0651 0.03168 0.0849 -0.0599 0.26945 -0.0599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C:\Documents and Settings\FResa\Рабочий стол\рис2\бабочк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080793">
            <a:off x="2127100" y="1725590"/>
            <a:ext cx="1152517" cy="111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13 0.14339 C -0.19913 0.2907 -0.11024 0.41189 -0.00208 0.41189 C 0.12569 0.41189 0.17187 0.27752 0.19132 0.19658 L 0.21128 0.0895 C 0.23107 0.00902 0.28021 -0.12511 0.42465 -0.12511 C 0.51701 -0.12511 0.62187 -0.00462 0.62187 0.14339 C 0.62187 0.2907 0.51701 0.41189 0.42465 0.41189 C 0.28021 0.41189 0.23107 0.27752 0.21128 0.19658 L 0.19132 0.0895 C 0.17187 0.00902 0.12569 -0.12511 -0.00208 -0.12511 C -0.11024 -0.12511 -0.19913 -0.00462 -0.19913 0.14339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Молния 41"/>
          <p:cNvSpPr/>
          <p:nvPr/>
        </p:nvSpPr>
        <p:spPr>
          <a:xfrm rot="11156444">
            <a:off x="4664136" y="1234739"/>
            <a:ext cx="486303" cy="1805634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ердце 36"/>
          <p:cNvSpPr/>
          <p:nvPr/>
        </p:nvSpPr>
        <p:spPr>
          <a:xfrm rot="13514771">
            <a:off x="5223563" y="1488727"/>
            <a:ext cx="642942" cy="2102968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ердце 39"/>
          <p:cNvSpPr/>
          <p:nvPr/>
        </p:nvSpPr>
        <p:spPr>
          <a:xfrm rot="6637731">
            <a:off x="3507686" y="2108214"/>
            <a:ext cx="642942" cy="2139772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2192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Устный </a:t>
            </a:r>
            <a:r>
              <a:rPr lang="ru-RU" i="1" dirty="0" smtClean="0">
                <a:ln w="3200">
                  <a:solidFill>
                    <a:sysClr val="windowText" lastClr="000000">
                      <a:alpha val="25000"/>
                    </a:sysClr>
                  </a:solidFill>
                  <a:prstDash val="solid"/>
                  <a:round/>
                </a:ln>
                <a:solidFill>
                  <a:srgbClr val="00B0F0"/>
                </a:solidFill>
              </a:rPr>
              <a:t>счёт</a:t>
            </a:r>
            <a:r>
              <a:rPr lang="ru-RU" i="1" dirty="0" smtClean="0">
                <a:solidFill>
                  <a:srgbClr val="00B0F0"/>
                </a:solidFill>
              </a:rPr>
              <a:t> 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9674926">
            <a:off x="4857752" y="2928934"/>
            <a:ext cx="557210" cy="485772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>
            <a:off x="3643306" y="2357430"/>
            <a:ext cx="557210" cy="485772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5000582">
            <a:off x="4352627" y="2990932"/>
            <a:ext cx="557210" cy="485772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0301017">
            <a:off x="4175573" y="1823669"/>
            <a:ext cx="557210" cy="485772"/>
          </a:xfrm>
          <a:prstGeom prst="teardrop">
            <a:avLst>
              <a:gd name="adj" fmla="val 11230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4842700">
            <a:off x="3613282" y="1885285"/>
            <a:ext cx="557210" cy="485772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 rot="15723710">
            <a:off x="4215240" y="2352585"/>
            <a:ext cx="557210" cy="485772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71934" y="2214554"/>
            <a:ext cx="214314" cy="2143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6200000">
            <a:off x="6107917" y="3036091"/>
            <a:ext cx="557210" cy="4857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Капля 16"/>
          <p:cNvSpPr/>
          <p:nvPr/>
        </p:nvSpPr>
        <p:spPr>
          <a:xfrm rot="5400000">
            <a:off x="5679289" y="2464587"/>
            <a:ext cx="557210" cy="4857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Капля 18"/>
          <p:cNvSpPr/>
          <p:nvPr/>
        </p:nvSpPr>
        <p:spPr>
          <a:xfrm>
            <a:off x="5572132" y="3000372"/>
            <a:ext cx="557210" cy="4857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 rot="10486794">
            <a:off x="6236016" y="2524647"/>
            <a:ext cx="557210" cy="4857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72198" y="2928934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786182" y="19288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14810" y="18573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4810" y="23574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6182" y="250030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9124" y="3071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7686" y="36433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29190" y="2928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14942" y="350043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86446" y="25717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86512" y="257174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6512" y="3071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5369160" y="3467595"/>
            <a:ext cx="734757" cy="643295"/>
          </a:xfrm>
          <a:custGeom>
            <a:avLst/>
            <a:gdLst>
              <a:gd name="connsiteX0" fmla="*/ 734757 w 734757"/>
              <a:gd name="connsiteY0" fmla="*/ 0 h 643295"/>
              <a:gd name="connsiteX1" fmla="*/ 687256 w 734757"/>
              <a:gd name="connsiteY1" fmla="*/ 118753 h 643295"/>
              <a:gd name="connsiteX2" fmla="*/ 651630 w 734757"/>
              <a:gd name="connsiteY2" fmla="*/ 166254 h 643295"/>
              <a:gd name="connsiteX3" fmla="*/ 627879 w 734757"/>
              <a:gd name="connsiteY3" fmla="*/ 201880 h 643295"/>
              <a:gd name="connsiteX4" fmla="*/ 556627 w 734757"/>
              <a:gd name="connsiteY4" fmla="*/ 237506 h 643295"/>
              <a:gd name="connsiteX5" fmla="*/ 532876 w 734757"/>
              <a:gd name="connsiteY5" fmla="*/ 273132 h 643295"/>
              <a:gd name="connsiteX6" fmla="*/ 366622 w 734757"/>
              <a:gd name="connsiteY6" fmla="*/ 332509 h 643295"/>
              <a:gd name="connsiteX7" fmla="*/ 330996 w 734757"/>
              <a:gd name="connsiteY7" fmla="*/ 344384 h 643295"/>
              <a:gd name="connsiteX8" fmla="*/ 259744 w 734757"/>
              <a:gd name="connsiteY8" fmla="*/ 380010 h 643295"/>
              <a:gd name="connsiteX9" fmla="*/ 188492 w 734757"/>
              <a:gd name="connsiteY9" fmla="*/ 427511 h 643295"/>
              <a:gd name="connsiteX10" fmla="*/ 176617 w 734757"/>
              <a:gd name="connsiteY10" fmla="*/ 415636 h 643295"/>
              <a:gd name="connsiteX11" fmla="*/ 117240 w 734757"/>
              <a:gd name="connsiteY11" fmla="*/ 486888 h 643295"/>
              <a:gd name="connsiteX12" fmla="*/ 81614 w 734757"/>
              <a:gd name="connsiteY12" fmla="*/ 510639 h 643295"/>
              <a:gd name="connsiteX13" fmla="*/ 34113 w 734757"/>
              <a:gd name="connsiteY13" fmla="*/ 581891 h 643295"/>
              <a:gd name="connsiteX14" fmla="*/ 10362 w 734757"/>
              <a:gd name="connsiteY14" fmla="*/ 629392 h 6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4757" h="643295">
                <a:moveTo>
                  <a:pt x="734757" y="0"/>
                </a:moveTo>
                <a:cubicBezTo>
                  <a:pt x="719530" y="45680"/>
                  <a:pt x="712216" y="78817"/>
                  <a:pt x="687256" y="118753"/>
                </a:cubicBezTo>
                <a:cubicBezTo>
                  <a:pt x="676766" y="135537"/>
                  <a:pt x="663134" y="150149"/>
                  <a:pt x="651630" y="166254"/>
                </a:cubicBezTo>
                <a:cubicBezTo>
                  <a:pt x="643334" y="177868"/>
                  <a:pt x="637971" y="191788"/>
                  <a:pt x="627879" y="201880"/>
                </a:cubicBezTo>
                <a:cubicBezTo>
                  <a:pt x="604857" y="224902"/>
                  <a:pt x="585604" y="227847"/>
                  <a:pt x="556627" y="237506"/>
                </a:cubicBezTo>
                <a:cubicBezTo>
                  <a:pt x="548710" y="249381"/>
                  <a:pt x="543617" y="263734"/>
                  <a:pt x="532876" y="273132"/>
                </a:cubicBezTo>
                <a:cubicBezTo>
                  <a:pt x="462238" y="334941"/>
                  <a:pt x="459575" y="320890"/>
                  <a:pt x="366622" y="332509"/>
                </a:cubicBezTo>
                <a:cubicBezTo>
                  <a:pt x="354747" y="336467"/>
                  <a:pt x="342192" y="338786"/>
                  <a:pt x="330996" y="344384"/>
                </a:cubicBezTo>
                <a:cubicBezTo>
                  <a:pt x="238913" y="390425"/>
                  <a:pt x="349291" y="350162"/>
                  <a:pt x="259744" y="380010"/>
                </a:cubicBezTo>
                <a:cubicBezTo>
                  <a:pt x="235993" y="395844"/>
                  <a:pt x="172658" y="451261"/>
                  <a:pt x="188492" y="427511"/>
                </a:cubicBezTo>
                <a:cubicBezTo>
                  <a:pt x="220160" y="380011"/>
                  <a:pt x="224118" y="383969"/>
                  <a:pt x="176617" y="415636"/>
                </a:cubicBezTo>
                <a:cubicBezTo>
                  <a:pt x="153264" y="450666"/>
                  <a:pt x="151528" y="458314"/>
                  <a:pt x="117240" y="486888"/>
                </a:cubicBezTo>
                <a:cubicBezTo>
                  <a:pt x="106276" y="496025"/>
                  <a:pt x="93489" y="502722"/>
                  <a:pt x="81614" y="510639"/>
                </a:cubicBezTo>
                <a:cubicBezTo>
                  <a:pt x="65780" y="534390"/>
                  <a:pt x="47976" y="556938"/>
                  <a:pt x="34113" y="581891"/>
                </a:cubicBezTo>
                <a:cubicBezTo>
                  <a:pt x="0" y="643295"/>
                  <a:pt x="40241" y="599513"/>
                  <a:pt x="10362" y="629392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Трапеция 64"/>
          <p:cNvSpPr/>
          <p:nvPr/>
        </p:nvSpPr>
        <p:spPr>
          <a:xfrm rot="10800000">
            <a:off x="4071934" y="4286256"/>
            <a:ext cx="1714512" cy="207170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ердце 37"/>
          <p:cNvSpPr/>
          <p:nvPr/>
        </p:nvSpPr>
        <p:spPr>
          <a:xfrm rot="18717585">
            <a:off x="5211005" y="3717063"/>
            <a:ext cx="642942" cy="1428760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4918243">
            <a:off x="5045165" y="3469271"/>
            <a:ext cx="571504" cy="485772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714876" y="3714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ердце 40"/>
          <p:cNvSpPr/>
          <p:nvPr/>
        </p:nvSpPr>
        <p:spPr>
          <a:xfrm rot="4777276">
            <a:off x="3796689" y="3445283"/>
            <a:ext cx="642942" cy="1428760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280019">
            <a:off x="4233648" y="3522301"/>
            <a:ext cx="557210" cy="485772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8733268">
            <a:off x="4645576" y="3764614"/>
            <a:ext cx="557210" cy="485772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14876" y="3429000"/>
            <a:ext cx="357190" cy="2857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286248" y="35718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14942" y="35004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86314" y="3786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Найдите значение выражений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1" y="1600200"/>
          <a:ext cx="56149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99"/>
                <a:gridCol w="1122999"/>
                <a:gridCol w="1122999"/>
                <a:gridCol w="1122999"/>
                <a:gridCol w="1122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/>
                        </a:rPr>
                        <a:t>а ∙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000372"/>
          <a:ext cx="5643600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20"/>
                <a:gridCol w="1128720"/>
                <a:gridCol w="1128720"/>
                <a:gridCol w="1128720"/>
                <a:gridCol w="1128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</a:tr>
              <a:tr h="414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: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58082" y="40005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49291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25717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52149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600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49291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86050" y="4929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60722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61436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29586" y="22859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51434E-6 L -0.5198 -0.44057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1434E-6 L -0.18889 -0.44057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8.17761E-6 L 0.04723 -0.60823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77521E-7 L 0.46475 -0.47202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965E-6 L -0.5434 0.12604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3446 L 0.12257 -0.391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57262E-7 L 0.14185 -0.2204 " pathEditMode="relative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1841E-6 L -0.21268 -0.08395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Назови соседей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125                          548                        670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6430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124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16430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126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6430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547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16430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549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15716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669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15716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671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2786058"/>
            <a:ext cx="8406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Вставь пропущенные числа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4286256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197, 198,  …  ,   … , 201, 202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428625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199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428625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FResa\Рабочий стол\рис2\IMG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5072098" cy="4686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7342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Задание на смекалку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вставка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6858000"/>
            <a:ext cx="1656219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1526 L -0.00347 -0.30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Назови  число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857356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500562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857620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500298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14678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429256" y="2000240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15008" y="2000240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429256" y="2357430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715008" y="2357430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50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72264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72264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43636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57950" y="18573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57950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14480" y="3071810"/>
            <a:ext cx="359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  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15272" y="6858000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547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5143E-6 L -0.06996 -0.729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857356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500562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857620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500298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14678" y="2000240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429256" y="2000240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15008" y="2000240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429256" y="2357430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715008" y="2357430"/>
            <a:ext cx="142876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50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72264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72264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43636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57950" y="18573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929454" y="200024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6644" y="1857364"/>
            <a:ext cx="95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547</a:t>
            </a:r>
            <a:endParaRPr lang="ru-RU" sz="4000" b="1" dirty="0"/>
          </a:p>
        </p:txBody>
      </p:sp>
      <p:sp>
        <p:nvSpPr>
          <p:cNvPr id="22" name="Овал 21"/>
          <p:cNvSpPr/>
          <p:nvPr/>
        </p:nvSpPr>
        <p:spPr>
          <a:xfrm>
            <a:off x="6357950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14480" y="3071810"/>
            <a:ext cx="359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547 =         +     +  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1428736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500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57818" y="1357298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40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57950" y="1285860"/>
            <a:ext cx="41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7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902 L -0.01024 0.239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0162 L -0.13733 0.25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1296 L -0.16389 0.2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190</Words>
  <Application>Microsoft Office PowerPoint</Application>
  <PresentationFormat>Экран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Тема Office</vt:lpstr>
      <vt:lpstr>Солнцестояние</vt:lpstr>
      <vt:lpstr>Бумажная</vt:lpstr>
      <vt:lpstr>Эркер</vt:lpstr>
      <vt:lpstr>Изящная</vt:lpstr>
      <vt:lpstr>Трек</vt:lpstr>
      <vt:lpstr>Апекс</vt:lpstr>
      <vt:lpstr>Слайд 1</vt:lpstr>
      <vt:lpstr>Слайд 2</vt:lpstr>
      <vt:lpstr>Слайд 3</vt:lpstr>
      <vt:lpstr>Устный счёт </vt:lpstr>
      <vt:lpstr>Найдите значение выражений</vt:lpstr>
      <vt:lpstr>Назови соседей</vt:lpstr>
      <vt:lpstr>Слайд 7</vt:lpstr>
      <vt:lpstr>Назови  число </vt:lpstr>
      <vt:lpstr>Слайд 9</vt:lpstr>
      <vt:lpstr>Слайд 10</vt:lpstr>
      <vt:lpstr>Слайд 11</vt:lpstr>
      <vt:lpstr>Проверь себя</vt:lpstr>
      <vt:lpstr>Задача</vt:lpstr>
      <vt:lpstr>Задача</vt:lpstr>
      <vt:lpstr>Слайд 15</vt:lpstr>
    </vt:vector>
  </TitlesOfParts>
  <Company>МГТУ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 </dc:title>
  <dc:creator>K &amp; k</dc:creator>
  <cp:lastModifiedBy>K &amp; k</cp:lastModifiedBy>
  <cp:revision>44</cp:revision>
  <dcterms:created xsi:type="dcterms:W3CDTF">2008-02-25T14:36:56Z</dcterms:created>
  <dcterms:modified xsi:type="dcterms:W3CDTF">2008-03-06T15:35:36Z</dcterms:modified>
</cp:coreProperties>
</file>