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61" r:id="rId8"/>
    <p:sldId id="262" r:id="rId9"/>
    <p:sldId id="263" r:id="rId10"/>
    <p:sldId id="257" r:id="rId11"/>
    <p:sldId id="258" r:id="rId12"/>
    <p:sldId id="264" r:id="rId13"/>
    <p:sldId id="259" r:id="rId14"/>
    <p:sldId id="256" r:id="rId15"/>
    <p:sldId id="265" r:id="rId16"/>
    <p:sldId id="269" r:id="rId17"/>
    <p:sldId id="267" r:id="rId18"/>
    <p:sldId id="26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7AF1-9D0E-469E-87DF-B49D1EBFEB0F}" type="datetimeFigureOut">
              <a:rPr lang="ru-RU" smtClean="0"/>
              <a:pPr/>
              <a:t>04.03.2008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B210-2340-41DD-83AB-AEA1C74D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FResa\Рабочий стол\рис2\баб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857256" cy="80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46 -0.08094 C 0.44601 -0.08094 0.59618 0.01064 0.59618 0.12326 C 0.59618 0.23612 0.44601 0.32817 0.26146 0.32817 C 0.07691 0.32817 -0.07309 0.23612 -0.07309 0.12326 C -0.07309 0.01064 0.07691 -0.08094 0.26146 -0.08094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FResa\Рабочий стол\Варламова12\рисунки\P712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51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 вариант</a:t>
            </a:r>
          </a:p>
          <a:p>
            <a:pPr>
              <a:buNone/>
            </a:pPr>
            <a:r>
              <a:rPr lang="ru-RU" dirty="0" smtClean="0"/>
              <a:t>905=900+5          820=800+20      199=100+90+9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 вариант</a:t>
            </a:r>
          </a:p>
          <a:p>
            <a:pPr>
              <a:buNone/>
            </a:pPr>
            <a:r>
              <a:rPr lang="ru-RU" dirty="0" smtClean="0"/>
              <a:t>590=500+90         208=200+8       367=300+60+7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609725"/>
          <a:ext cx="78581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98"/>
                <a:gridCol w="1208875"/>
                <a:gridCol w="2690273"/>
                <a:gridCol w="1345137"/>
                <a:gridCol w="113249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 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карандаши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6578" y="2000240"/>
            <a:ext cx="562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}</a:t>
            </a:r>
            <a:r>
              <a:rPr lang="en-US" sz="2000" dirty="0" smtClean="0"/>
              <a:t> </a:t>
            </a:r>
            <a:r>
              <a:rPr lang="ru-RU" sz="2000" dirty="0" smtClean="0"/>
              <a:t>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285992"/>
            <a:ext cx="8309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пасибо за урок!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FResa\Рабочий стол\рис2\баб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89694">
            <a:off x="1230076" y="1899934"/>
            <a:ext cx="857256" cy="80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2 -0.16096 C 0.56736 -0.16096 0.74861 -0.05181 0.74861 0.08256 C 0.74861 0.21693 0.56736 0.32632 0.34462 0.32632 C 0.12171 0.32632 -0.05937 0.21693 -0.05937 0.08256 C -0.05937 -0.05181 0.12171 -0.16096 0.34462 -0.16096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Documents and Settings\FResa\Рабочий стол\рис2\бабоч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080793">
            <a:off x="2127100" y="1725590"/>
            <a:ext cx="1152517" cy="111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02 0.1945 C -0.21302 0.34181 -0.12413 0.463 -0.01597 0.463 C 0.11181 0.463 0.15799 0.32863 0.17743 0.24769 L 0.1974 0.14061 C 0.21719 0.06013 0.26632 -0.074 0.41076 -0.074 C 0.50312 -0.074 0.60799 0.04649 0.60799 0.1945 C 0.60799 0.34181 0.50312 0.463 0.41076 0.463 C 0.26632 0.463 0.21719 0.32863 0.1974 0.24769 L 0.17743 0.14061 C 0.15799 0.06013 0.11181 -0.074 -0.01597 -0.074 C -0.12413 -0.074 -0.21302 0.04649 -0.21302 0.1945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е управление 3"/>
          <p:cNvSpPr/>
          <p:nvPr/>
        </p:nvSpPr>
        <p:spPr>
          <a:xfrm>
            <a:off x="857223" y="1143008"/>
            <a:ext cx="1643074" cy="285752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08426">
            <a:off x="1568667" y="106031"/>
            <a:ext cx="714380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1285851" y="2500305"/>
            <a:ext cx="1643074" cy="285752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571472" y="3571876"/>
            <a:ext cx="1643074" cy="285752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1214414" y="4357693"/>
            <a:ext cx="1643074" cy="285752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>
            <a:off x="1142976" y="5572140"/>
            <a:ext cx="1643074" cy="285752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208426">
            <a:off x="1997295" y="1534767"/>
            <a:ext cx="714380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0208426">
            <a:off x="1211477" y="2606338"/>
            <a:ext cx="714380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0208426">
            <a:off x="1925858" y="3392155"/>
            <a:ext cx="714380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208426">
            <a:off x="1782981" y="4606602"/>
            <a:ext cx="714380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8001024" y="1142984"/>
            <a:ext cx="500066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8001024" y="2714620"/>
            <a:ext cx="500066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8072462" y="3714752"/>
            <a:ext cx="500066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8072462" y="4714884"/>
            <a:ext cx="500066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8072462" y="5857892"/>
            <a:ext cx="500066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8358214" y="214290"/>
            <a:ext cx="500066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1538" y="1142984"/>
            <a:ext cx="117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72:9+14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8728" y="25003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38:19+</a:t>
            </a:r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57224" y="357187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17+2</a:t>
            </a:r>
            <a:r>
              <a:rPr lang="en-US" dirty="0" smtClean="0">
                <a:latin typeface="Calibri"/>
              </a:rPr>
              <a:t>∙15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57290" y="4357694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</a:t>
            </a:r>
            <a:r>
              <a:rPr lang="ru-RU" dirty="0" smtClean="0"/>
              <a:t>:</a:t>
            </a:r>
            <a:r>
              <a:rPr lang="en-US" dirty="0" smtClean="0"/>
              <a:t>15</a:t>
            </a:r>
            <a:r>
              <a:rPr lang="ru-RU" dirty="0" smtClean="0"/>
              <a:t>+10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28728" y="557214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r>
              <a:rPr lang="ru-RU" dirty="0" smtClean="0">
                <a:latin typeface="Calibri"/>
              </a:rPr>
              <a:t>∙5-16∙5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929586" y="28574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001024" y="49291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86776" y="42860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47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929586" y="13572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001024" y="60007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24" y="38576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85 L 0.58264 0.226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1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85 L 0.58264 0.226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1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85 L 0.58264 0.226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77 0.351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77 0.3513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77 0.3513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122 -0.42391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122 -0.42391 " pathEditMode="relative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122 -0.42391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541 0 " pathEditMode="relative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541 0 " pathEditMode="relative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541 0 " pathEditMode="relative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399 -0.38761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399 -0.38761 " pathEditMode="relative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399 -0.38761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71480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Сравните: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85736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32 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185736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дм 3 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6431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 дм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64318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 м 4 дм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34290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94 дм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414338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53 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414338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 дм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4" descr="сосуль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83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Капля 12"/>
          <p:cNvSpPr/>
          <p:nvPr/>
        </p:nvSpPr>
        <p:spPr>
          <a:xfrm rot="19019049">
            <a:off x="6429388" y="2643182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929685">
            <a:off x="7358082" y="4643446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9243882">
            <a:off x="6445206" y="3444818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8745936">
            <a:off x="6446418" y="4446161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9123781">
            <a:off x="7286644" y="2928934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8641498">
            <a:off x="7374559" y="5660056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8997266">
            <a:off x="7215206" y="3643314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9030992">
            <a:off x="7946700" y="4089056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9123781">
            <a:off x="8089153" y="2945627"/>
            <a:ext cx="428628" cy="428628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286644" y="3714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&gt;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26431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&gt;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56435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&gt;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24" y="41433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&gt;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2928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&lt;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3900" y="30003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&lt;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0826" y="44291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/>
              </a:rPr>
              <a:t>&lt;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35004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=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9520" y="464344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=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4699E-6 L -0.52761 -0.10499 " pathEditMode="relative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81221E-6 L -0.59861 -0.04209 " pathEditMode="relative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0578 L -0.51997 -0.00578 " pathEditMode="relative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8363E-6 L -0.504 -0.04185 " pathEditMode="relative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41243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081"/>
                <a:gridCol w="1031081"/>
                <a:gridCol w="1031081"/>
                <a:gridCol w="1031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а+1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143248"/>
          <a:ext cx="41434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851"/>
                <a:gridCol w="1035851"/>
                <a:gridCol w="1035851"/>
                <a:gridCol w="1035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-1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1928802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928802"/>
            <a:ext cx="5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1928802"/>
            <a:ext cx="7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1000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350043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35004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99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350043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999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85728"/>
            <a:ext cx="6215106" cy="5847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8572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5786" y="2000240"/>
            <a:ext cx="571504" cy="571504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071802" y="2000240"/>
            <a:ext cx="571504" cy="571504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357290" y="2000240"/>
            <a:ext cx="571504" cy="571504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500298" y="2000240"/>
            <a:ext cx="571504" cy="571504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928794" y="2000240"/>
            <a:ext cx="571504" cy="571504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29058" y="2428868"/>
            <a:ext cx="142876" cy="142876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786182" y="2428868"/>
            <a:ext cx="142876" cy="142876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00496" y="2285992"/>
            <a:ext cx="142876" cy="142876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929058" y="2143116"/>
            <a:ext cx="142876" cy="142876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57620" y="2285992"/>
            <a:ext cx="142876" cy="142876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71934" y="2428868"/>
            <a:ext cx="142876" cy="142876"/>
          </a:xfrm>
          <a:prstGeom prst="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7686" y="2428868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285992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00562" y="2285992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00562" y="214311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43438" y="2428868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00562" y="2428868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43438" y="2285992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57686" y="214311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428604"/>
            <a:ext cx="491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Прочитай число</a:t>
            </a:r>
            <a:endParaRPr lang="ru-RU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1928802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568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472" y="3643314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568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42976" y="364331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=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28728" y="3643314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500 +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43108" y="364331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60 +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14612" y="364331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7158" y="1785926"/>
            <a:ext cx="500066" cy="5000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928662" y="1785926"/>
            <a:ext cx="500066" cy="5000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500166" y="1785926"/>
            <a:ext cx="500066" cy="5000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428860" y="2071678"/>
            <a:ext cx="214314" cy="21431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000364" y="2071678"/>
            <a:ext cx="214314" cy="21431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714612" y="2071678"/>
            <a:ext cx="214314" cy="21431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857488" y="1785926"/>
            <a:ext cx="214314" cy="21431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571736" y="1785926"/>
            <a:ext cx="214314" cy="21431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714612" y="1500174"/>
            <a:ext cx="214314" cy="21431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14744" y="2119302"/>
            <a:ext cx="142876" cy="9525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7620" y="1904988"/>
            <a:ext cx="142876" cy="9525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00496" y="2119302"/>
            <a:ext cx="142876" cy="9525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00232" y="1714488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+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1714488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+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034" y="328612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 +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42976" y="328612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 +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714480" y="3286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=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43108" y="328612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3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</TotalTime>
  <Words>132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Трек</vt:lpstr>
      <vt:lpstr>Открытая</vt:lpstr>
      <vt:lpstr>Яркая</vt:lpstr>
      <vt:lpstr>Солнцестояние</vt:lpstr>
      <vt:lpstr>Изящная</vt:lpstr>
      <vt:lpstr>Техническая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Проверь себя</vt:lpstr>
      <vt:lpstr>Задача</vt:lpstr>
      <vt:lpstr>Слайд 13</vt:lpstr>
    </vt:vector>
  </TitlesOfParts>
  <Company>МГТУ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 &amp; k</dc:creator>
  <cp:lastModifiedBy>K &amp; k</cp:lastModifiedBy>
  <cp:revision>40</cp:revision>
  <dcterms:created xsi:type="dcterms:W3CDTF">2008-03-01T15:33:08Z</dcterms:created>
  <dcterms:modified xsi:type="dcterms:W3CDTF">2008-03-04T16:46:22Z</dcterms:modified>
</cp:coreProperties>
</file>