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44" r:id="rId2"/>
    <p:sldMasterId id="2147483756" r:id="rId3"/>
    <p:sldMasterId id="2147483768" r:id="rId4"/>
    <p:sldMasterId id="2147483780" r:id="rId5"/>
  </p:sldMasterIdLst>
  <p:sldIdLst>
    <p:sldId id="269" r:id="rId6"/>
    <p:sldId id="268" r:id="rId7"/>
    <p:sldId id="270" r:id="rId8"/>
    <p:sldId id="278" r:id="rId9"/>
    <p:sldId id="260" r:id="rId10"/>
    <p:sldId id="256" r:id="rId11"/>
    <p:sldId id="257" r:id="rId12"/>
    <p:sldId id="258" r:id="rId13"/>
    <p:sldId id="259" r:id="rId14"/>
    <p:sldId id="261" r:id="rId15"/>
    <p:sldId id="266" r:id="rId16"/>
    <p:sldId id="265" r:id="rId17"/>
    <p:sldId id="262" r:id="rId18"/>
    <p:sldId id="275" r:id="rId19"/>
    <p:sldId id="276" r:id="rId20"/>
    <p:sldId id="264" r:id="rId21"/>
    <p:sldId id="263" r:id="rId22"/>
    <p:sldId id="272" r:id="rId23"/>
    <p:sldId id="273" r:id="rId24"/>
    <p:sldId id="27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7FCD1-F601-4858-BA14-35DEC5C9CF51}" type="datetimeFigureOut">
              <a:rPr lang="ru-RU" smtClean="0"/>
              <a:pPr/>
              <a:t>25.03.2008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BD44-F495-4EA0-9168-E4A60052F5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7FCD1-F601-4858-BA14-35DEC5C9CF51}" type="datetimeFigureOut">
              <a:rPr lang="ru-RU" smtClean="0"/>
              <a:pPr/>
              <a:t>25.03.2008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BD44-F495-4EA0-9168-E4A60052F5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7FCD1-F601-4858-BA14-35DEC5C9CF51}" type="datetimeFigureOut">
              <a:rPr lang="ru-RU" smtClean="0"/>
              <a:pPr/>
              <a:t>25.03.2008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BD44-F495-4EA0-9168-E4A60052F5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7FCD1-F601-4858-BA14-35DEC5C9CF51}" type="datetimeFigureOut">
              <a:rPr lang="ru-RU" smtClean="0"/>
              <a:pPr/>
              <a:t>25.03.2008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BD44-F495-4EA0-9168-E4A60052F5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7FCD1-F601-4858-BA14-35DEC5C9CF51}" type="datetimeFigureOut">
              <a:rPr lang="ru-RU" smtClean="0"/>
              <a:pPr/>
              <a:t>25.03.2008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BD44-F495-4EA0-9168-E4A60052F5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7FCD1-F601-4858-BA14-35DEC5C9CF51}" type="datetimeFigureOut">
              <a:rPr lang="ru-RU" smtClean="0"/>
              <a:pPr/>
              <a:t>25.03.2008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BD44-F495-4EA0-9168-E4A60052F5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7FCD1-F601-4858-BA14-35DEC5C9CF51}" type="datetimeFigureOut">
              <a:rPr lang="ru-RU" smtClean="0"/>
              <a:pPr/>
              <a:t>25.03.2008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BD44-F495-4EA0-9168-E4A60052F5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7FCD1-F601-4858-BA14-35DEC5C9CF51}" type="datetimeFigureOut">
              <a:rPr lang="ru-RU" smtClean="0"/>
              <a:pPr/>
              <a:t>25.03.2008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BD44-F495-4EA0-9168-E4A60052F5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7FCD1-F601-4858-BA14-35DEC5C9CF51}" type="datetimeFigureOut">
              <a:rPr lang="ru-RU" smtClean="0"/>
              <a:pPr/>
              <a:t>25.03.2008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BD44-F495-4EA0-9168-E4A60052F5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7FCD1-F601-4858-BA14-35DEC5C9CF51}" type="datetimeFigureOut">
              <a:rPr lang="ru-RU" smtClean="0"/>
              <a:pPr/>
              <a:t>25.03.2008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BD44-F495-4EA0-9168-E4A60052F5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7FCD1-F601-4858-BA14-35DEC5C9CF51}" type="datetimeFigureOut">
              <a:rPr lang="ru-RU" smtClean="0"/>
              <a:pPr/>
              <a:t>25.03.2008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BD44-F495-4EA0-9168-E4A60052F5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7FCD1-F601-4858-BA14-35DEC5C9CF51}" type="datetimeFigureOut">
              <a:rPr lang="ru-RU" smtClean="0"/>
              <a:pPr/>
              <a:t>25.03.2008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BD44-F495-4EA0-9168-E4A60052F5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7FCD1-F601-4858-BA14-35DEC5C9CF51}" type="datetimeFigureOut">
              <a:rPr lang="ru-RU" smtClean="0"/>
              <a:pPr/>
              <a:t>25.03.2008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BD44-F495-4EA0-9168-E4A60052F5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7FCD1-F601-4858-BA14-35DEC5C9CF51}" type="datetimeFigureOut">
              <a:rPr lang="ru-RU" smtClean="0"/>
              <a:pPr/>
              <a:t>25.03.2008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BD44-F495-4EA0-9168-E4A60052F5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7FCD1-F601-4858-BA14-35DEC5C9CF51}" type="datetimeFigureOut">
              <a:rPr lang="ru-RU" smtClean="0"/>
              <a:pPr/>
              <a:t>25.03.2008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BD44-F495-4EA0-9168-E4A60052F5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7FCD1-F601-4858-BA14-35DEC5C9CF51}" type="datetimeFigureOut">
              <a:rPr lang="ru-RU" smtClean="0"/>
              <a:pPr/>
              <a:t>25.03.2008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BD44-F495-4EA0-9168-E4A60052F5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7FCD1-F601-4858-BA14-35DEC5C9CF51}" type="datetimeFigureOut">
              <a:rPr lang="ru-RU" smtClean="0"/>
              <a:pPr/>
              <a:t>25.03.2008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BD44-F495-4EA0-9168-E4A60052F5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7FCD1-F601-4858-BA14-35DEC5C9CF51}" type="datetimeFigureOut">
              <a:rPr lang="ru-RU" smtClean="0"/>
              <a:pPr/>
              <a:t>25.03.2008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BD44-F495-4EA0-9168-E4A60052F5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7FCD1-F601-4858-BA14-35DEC5C9CF51}" type="datetimeFigureOut">
              <a:rPr lang="ru-RU" smtClean="0"/>
              <a:pPr/>
              <a:t>25.03.2008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BD44-F495-4EA0-9168-E4A60052F5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7FCD1-F601-4858-BA14-35DEC5C9CF51}" type="datetimeFigureOut">
              <a:rPr lang="ru-RU" smtClean="0"/>
              <a:pPr/>
              <a:t>25.03.2008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BD44-F495-4EA0-9168-E4A60052F5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7FCD1-F601-4858-BA14-35DEC5C9CF51}" type="datetimeFigureOut">
              <a:rPr lang="ru-RU" smtClean="0"/>
              <a:pPr/>
              <a:t>25.03.2008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BD44-F495-4EA0-9168-E4A60052F5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7FCD1-F601-4858-BA14-35DEC5C9CF51}" type="datetimeFigureOut">
              <a:rPr lang="ru-RU" smtClean="0"/>
              <a:pPr/>
              <a:t>25.03.2008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BD44-F495-4EA0-9168-E4A60052F5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7FCD1-F601-4858-BA14-35DEC5C9CF51}" type="datetimeFigureOut">
              <a:rPr lang="ru-RU" smtClean="0"/>
              <a:pPr/>
              <a:t>25.03.2008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BD44-F495-4EA0-9168-E4A60052F5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7FCD1-F601-4858-BA14-35DEC5C9CF51}" type="datetimeFigureOut">
              <a:rPr lang="ru-RU" smtClean="0"/>
              <a:pPr/>
              <a:t>25.03.2008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BD44-F495-4EA0-9168-E4A60052F5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7FCD1-F601-4858-BA14-35DEC5C9CF51}" type="datetimeFigureOut">
              <a:rPr lang="ru-RU" smtClean="0"/>
              <a:pPr/>
              <a:t>25.03.2008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06CBD44-F495-4EA0-9168-E4A60052F5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7FCD1-F601-4858-BA14-35DEC5C9CF51}" type="datetimeFigureOut">
              <a:rPr lang="ru-RU" smtClean="0"/>
              <a:pPr/>
              <a:t>25.03.2008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BD44-F495-4EA0-9168-E4A60052F5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7FCD1-F601-4858-BA14-35DEC5C9CF51}" type="datetimeFigureOut">
              <a:rPr lang="ru-RU" smtClean="0"/>
              <a:pPr/>
              <a:t>25.03.2008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BD44-F495-4EA0-9168-E4A60052F5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7FCD1-F601-4858-BA14-35DEC5C9CF51}" type="datetimeFigureOut">
              <a:rPr lang="ru-RU" smtClean="0"/>
              <a:pPr/>
              <a:t>25.03.2008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BD44-F495-4EA0-9168-E4A60052F5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7FCD1-F601-4858-BA14-35DEC5C9CF51}" type="datetimeFigureOut">
              <a:rPr lang="ru-RU" smtClean="0"/>
              <a:pPr/>
              <a:t>25.03.2008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BD44-F495-4EA0-9168-E4A60052F5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7FCD1-F601-4858-BA14-35DEC5C9CF51}" type="datetimeFigureOut">
              <a:rPr lang="ru-RU" smtClean="0"/>
              <a:pPr/>
              <a:t>25.03.2008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BD44-F495-4EA0-9168-E4A60052F5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7FCD1-F601-4858-BA14-35DEC5C9CF51}" type="datetimeFigureOut">
              <a:rPr lang="ru-RU" smtClean="0"/>
              <a:pPr/>
              <a:t>25.03.2008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BD44-F495-4EA0-9168-E4A60052F5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7FCD1-F601-4858-BA14-35DEC5C9CF51}" type="datetimeFigureOut">
              <a:rPr lang="ru-RU" smtClean="0"/>
              <a:pPr/>
              <a:t>25.03.2008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BD44-F495-4EA0-9168-E4A60052F5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7FCD1-F601-4858-BA14-35DEC5C9CF51}" type="datetimeFigureOut">
              <a:rPr lang="ru-RU" smtClean="0"/>
              <a:pPr/>
              <a:t>25.03.2008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BD44-F495-4EA0-9168-E4A60052F5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7FCD1-F601-4858-BA14-35DEC5C9CF51}" type="datetimeFigureOut">
              <a:rPr lang="ru-RU" smtClean="0"/>
              <a:pPr/>
              <a:t>25.03.2008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BD44-F495-4EA0-9168-E4A60052F5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7FCD1-F601-4858-BA14-35DEC5C9CF51}" type="datetimeFigureOut">
              <a:rPr lang="ru-RU" smtClean="0"/>
              <a:pPr/>
              <a:t>25.03.2008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BD44-F495-4EA0-9168-E4A60052F5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7FCD1-F601-4858-BA14-35DEC5C9CF51}" type="datetimeFigureOut">
              <a:rPr lang="ru-RU" smtClean="0"/>
              <a:pPr/>
              <a:t>25.03.2008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BD44-F495-4EA0-9168-E4A60052F5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7FCD1-F601-4858-BA14-35DEC5C9CF51}" type="datetimeFigureOut">
              <a:rPr lang="ru-RU" smtClean="0"/>
              <a:pPr/>
              <a:t>25.03.2008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BD44-F495-4EA0-9168-E4A60052F5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7FCD1-F601-4858-BA14-35DEC5C9CF51}" type="datetimeFigureOut">
              <a:rPr lang="ru-RU" smtClean="0"/>
              <a:pPr/>
              <a:t>25.03.2008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BD44-F495-4EA0-9168-E4A60052F5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7FCD1-F601-4858-BA14-35DEC5C9CF51}" type="datetimeFigureOut">
              <a:rPr lang="ru-RU" smtClean="0"/>
              <a:pPr/>
              <a:t>25.03.2008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BD44-F495-4EA0-9168-E4A60052F5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7FCD1-F601-4858-BA14-35DEC5C9CF51}" type="datetimeFigureOut">
              <a:rPr lang="ru-RU" smtClean="0"/>
              <a:pPr/>
              <a:t>25.03.2008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BD44-F495-4EA0-9168-E4A60052F5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7FCD1-F601-4858-BA14-35DEC5C9CF51}" type="datetimeFigureOut">
              <a:rPr lang="ru-RU" smtClean="0"/>
              <a:pPr/>
              <a:t>25.03.2008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BD44-F495-4EA0-9168-E4A60052F5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7FCD1-F601-4858-BA14-35DEC5C9CF51}" type="datetimeFigureOut">
              <a:rPr lang="ru-RU" smtClean="0"/>
              <a:pPr/>
              <a:t>25.03.2008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BD44-F495-4EA0-9168-E4A60052F5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7FCD1-F601-4858-BA14-35DEC5C9CF51}" type="datetimeFigureOut">
              <a:rPr lang="ru-RU" smtClean="0"/>
              <a:pPr/>
              <a:t>25.03.2008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BD44-F495-4EA0-9168-E4A60052F5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7FCD1-F601-4858-BA14-35DEC5C9CF51}" type="datetimeFigureOut">
              <a:rPr lang="ru-RU" smtClean="0"/>
              <a:pPr/>
              <a:t>25.03.2008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BD44-F495-4EA0-9168-E4A60052F5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7FCD1-F601-4858-BA14-35DEC5C9CF51}" type="datetimeFigureOut">
              <a:rPr lang="ru-RU" smtClean="0"/>
              <a:pPr/>
              <a:t>25.03.2008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BD44-F495-4EA0-9168-E4A60052F5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7FCD1-F601-4858-BA14-35DEC5C9CF51}" type="datetimeFigureOut">
              <a:rPr lang="ru-RU" smtClean="0"/>
              <a:pPr/>
              <a:t>25.03.2008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BD44-F495-4EA0-9168-E4A60052F5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7FCD1-F601-4858-BA14-35DEC5C9CF51}" type="datetimeFigureOut">
              <a:rPr lang="ru-RU" smtClean="0"/>
              <a:pPr/>
              <a:t>25.03.2008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BD44-F495-4EA0-9168-E4A60052F5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7FCD1-F601-4858-BA14-35DEC5C9CF51}" type="datetimeFigureOut">
              <a:rPr lang="ru-RU" smtClean="0"/>
              <a:pPr/>
              <a:t>25.03.2008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BD44-F495-4EA0-9168-E4A60052F5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7FCD1-F601-4858-BA14-35DEC5C9CF51}" type="datetimeFigureOut">
              <a:rPr lang="ru-RU" smtClean="0"/>
              <a:pPr/>
              <a:t>25.03.2008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BD44-F495-4EA0-9168-E4A60052F5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7FCD1-F601-4858-BA14-35DEC5C9CF51}" type="datetimeFigureOut">
              <a:rPr lang="ru-RU" smtClean="0"/>
              <a:pPr/>
              <a:t>25.03.2008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BD44-F495-4EA0-9168-E4A60052F5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7FCD1-F601-4858-BA14-35DEC5C9CF51}" type="datetimeFigureOut">
              <a:rPr lang="ru-RU" smtClean="0"/>
              <a:pPr/>
              <a:t>25.03.2008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BD44-F495-4EA0-9168-E4A60052F5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7FCD1-F601-4858-BA14-35DEC5C9CF51}" type="datetimeFigureOut">
              <a:rPr lang="ru-RU" smtClean="0"/>
              <a:pPr/>
              <a:t>25.03.2008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BD44-F495-4EA0-9168-E4A60052F5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7FCD1-F601-4858-BA14-35DEC5C9CF51}" type="datetimeFigureOut">
              <a:rPr lang="ru-RU" smtClean="0"/>
              <a:pPr/>
              <a:t>25.03.2008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BD44-F495-4EA0-9168-E4A60052F5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7FCD1-F601-4858-BA14-35DEC5C9CF51}" type="datetimeFigureOut">
              <a:rPr lang="ru-RU" smtClean="0"/>
              <a:pPr/>
              <a:t>25.03.2008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BD44-F495-4EA0-9168-E4A60052F5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7FCD1-F601-4858-BA14-35DEC5C9CF51}" type="datetimeFigureOut">
              <a:rPr lang="ru-RU" smtClean="0"/>
              <a:pPr/>
              <a:t>25.03.2008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06CBD44-F495-4EA0-9168-E4A60052F5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047FCD1-F601-4858-BA14-35DEC5C9CF51}" type="datetimeFigureOut">
              <a:rPr lang="ru-RU" smtClean="0"/>
              <a:pPr/>
              <a:t>25.03.2008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06CBD44-F495-4EA0-9168-E4A60052F53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7FCD1-F601-4858-BA14-35DEC5C9CF51}" type="datetimeFigureOut">
              <a:rPr lang="ru-RU" smtClean="0"/>
              <a:pPr/>
              <a:t>25.03.2008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CBD44-F495-4EA0-9168-E4A60052F5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047FCD1-F601-4858-BA14-35DEC5C9CF51}" type="datetimeFigureOut">
              <a:rPr lang="ru-RU" smtClean="0"/>
              <a:pPr/>
              <a:t>25.03.2008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06CBD44-F495-4EA0-9168-E4A60052F53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7FCD1-F601-4858-BA14-35DEC5C9CF51}" type="datetimeFigureOut">
              <a:rPr lang="ru-RU" smtClean="0"/>
              <a:pPr/>
              <a:t>25.03.2008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CBD44-F495-4EA0-9168-E4A60052F5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7FCD1-F601-4858-BA14-35DEC5C9CF51}" type="datetimeFigureOut">
              <a:rPr lang="ru-RU" smtClean="0"/>
              <a:pPr/>
              <a:t>25.03.2008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CBD44-F495-4EA0-9168-E4A60052F5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2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FResa\&#1056;&#1072;&#1073;&#1086;&#1095;&#1080;&#1081;%20&#1089;&#1090;&#1086;&#1083;\F%20List%20-%20Grezi%20lubvi.mp3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FResa\Рабочий стол\рис2\бабочка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214554"/>
            <a:ext cx="857256" cy="8036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4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45 -0.0599 C 0.454 -0.0599 0.60417 0.03168 0.60417 0.14431 C 0.60417 0.25717 0.454 0.34921 0.26945 0.34921 C 0.0849 0.34921 -0.0651 0.25717 -0.0651 0.14431 C -0.0651 0.03168 0.0849 -0.0599 0.26945 -0.0599 Z " pathEditMode="relative" rAng="0" ptsTypes="fffff">
                                      <p:cBhvr>
                                        <p:cTn id="6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оробей.jpe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85720" y="142852"/>
            <a:ext cx="1504950" cy="1257300"/>
          </a:xfrm>
        </p:spPr>
      </p:pic>
      <p:pic>
        <p:nvPicPr>
          <p:cNvPr id="5" name="Рисунок 4" descr="ворон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5286388"/>
            <a:ext cx="1651003" cy="1238252"/>
          </a:xfrm>
          <a:prstGeom prst="rect">
            <a:avLst/>
          </a:prstGeom>
        </p:spPr>
      </p:pic>
      <p:pic>
        <p:nvPicPr>
          <p:cNvPr id="6" name="Рисунок 5" descr="заяц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1907" y="1428736"/>
            <a:ext cx="1524011" cy="1143009"/>
          </a:xfrm>
          <a:prstGeom prst="rect">
            <a:avLst/>
          </a:prstGeom>
        </p:spPr>
      </p:pic>
      <p:pic>
        <p:nvPicPr>
          <p:cNvPr id="7" name="Рисунок 6" descr="медведь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4000504"/>
            <a:ext cx="1583196" cy="1084717"/>
          </a:xfrm>
          <a:prstGeom prst="rect">
            <a:avLst/>
          </a:prstGeom>
        </p:spPr>
      </p:pic>
      <p:pic>
        <p:nvPicPr>
          <p:cNvPr id="8" name="Рисунок 7" descr="сорок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20" y="2643182"/>
            <a:ext cx="1547822" cy="11608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5720" y="1000108"/>
            <a:ext cx="11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/>
              <a:t>в</a:t>
            </a:r>
            <a:r>
              <a:rPr lang="ru-RU" dirty="0" err="1" smtClean="0"/>
              <a:t>...р</a:t>
            </a:r>
            <a:r>
              <a:rPr lang="ru-RU" dirty="0" smtClean="0"/>
              <a:t>…бей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85720" y="2143116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за…</a:t>
            </a:r>
            <a:r>
              <a:rPr lang="ru-RU" dirty="0" err="1" smtClean="0"/>
              <a:t>ц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00034" y="3500438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</a:t>
            </a:r>
            <a:r>
              <a:rPr lang="ru-RU" dirty="0" smtClean="0"/>
              <a:t>…рока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28596" y="4714884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</a:t>
            </a:r>
            <a:r>
              <a:rPr lang="ru-RU" dirty="0" smtClean="0"/>
              <a:t>…</a:t>
            </a:r>
            <a:r>
              <a:rPr lang="ru-RU" dirty="0" err="1" smtClean="0"/>
              <a:t>дведь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14282" y="6143644"/>
            <a:ext cx="966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</a:t>
            </a:r>
            <a:r>
              <a:rPr lang="ru-RU" dirty="0" smtClean="0"/>
              <a:t>…</a:t>
            </a:r>
            <a:r>
              <a:rPr lang="ru-RU" dirty="0" err="1" smtClean="0"/>
              <a:t>рона</a:t>
            </a:r>
            <a:endParaRPr lang="ru-RU" dirty="0"/>
          </a:p>
        </p:txBody>
      </p:sp>
      <p:pic>
        <p:nvPicPr>
          <p:cNvPr id="2050" name="Рисунок 14" descr="сосулька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05550" y="0"/>
            <a:ext cx="28384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Капля 14"/>
          <p:cNvSpPr/>
          <p:nvPr/>
        </p:nvSpPr>
        <p:spPr>
          <a:xfrm rot="19335009">
            <a:off x="6215073" y="3500439"/>
            <a:ext cx="628648" cy="642942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6" name="Капля 15"/>
          <p:cNvSpPr/>
          <p:nvPr/>
        </p:nvSpPr>
        <p:spPr>
          <a:xfrm rot="18966760">
            <a:off x="6135828" y="4628688"/>
            <a:ext cx="628648" cy="642942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7" name="Капля 16"/>
          <p:cNvSpPr/>
          <p:nvPr/>
        </p:nvSpPr>
        <p:spPr>
          <a:xfrm rot="19728319">
            <a:off x="8050643" y="2902381"/>
            <a:ext cx="628648" cy="642942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Century Gothic" pitchFamily="34" charset="0"/>
              </a:rPr>
              <a:t>о</a:t>
            </a:r>
            <a:endParaRPr lang="ru-RU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8" name="Капля 17"/>
          <p:cNvSpPr/>
          <p:nvPr/>
        </p:nvSpPr>
        <p:spPr>
          <a:xfrm rot="19572451">
            <a:off x="7412339" y="2263630"/>
            <a:ext cx="628648" cy="642942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Century Gothic" pitchFamily="34" charset="0"/>
              </a:rPr>
              <a:t>о</a:t>
            </a:r>
            <a:endParaRPr lang="ru-RU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9" name="Капля 18"/>
          <p:cNvSpPr/>
          <p:nvPr/>
        </p:nvSpPr>
        <p:spPr>
          <a:xfrm rot="19228253">
            <a:off x="6390714" y="2458074"/>
            <a:ext cx="628648" cy="642942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Century Gothic" pitchFamily="34" charset="0"/>
              </a:rPr>
              <a:t>о</a:t>
            </a:r>
            <a:endParaRPr lang="ru-RU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0" name="Капля 19"/>
          <p:cNvSpPr/>
          <p:nvPr/>
        </p:nvSpPr>
        <p:spPr>
          <a:xfrm rot="19202905">
            <a:off x="7205392" y="3341490"/>
            <a:ext cx="628648" cy="642942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Century Gothic" pitchFamily="34" charset="0"/>
              </a:rPr>
              <a:t>о</a:t>
            </a:r>
            <a:endParaRPr lang="ru-RU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1" name="Капля 20"/>
          <p:cNvSpPr/>
          <p:nvPr/>
        </p:nvSpPr>
        <p:spPr>
          <a:xfrm rot="19331266">
            <a:off x="8060670" y="4268584"/>
            <a:ext cx="628648" cy="642942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2" name="Капля 21"/>
          <p:cNvSpPr/>
          <p:nvPr/>
        </p:nvSpPr>
        <p:spPr>
          <a:xfrm rot="18973788">
            <a:off x="7135930" y="4485804"/>
            <a:ext cx="628648" cy="642942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3" name="Капля 22"/>
          <p:cNvSpPr/>
          <p:nvPr/>
        </p:nvSpPr>
        <p:spPr>
          <a:xfrm rot="18949272">
            <a:off x="6778835" y="5557394"/>
            <a:ext cx="628648" cy="642942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215338" y="4429132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929454" y="571501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86644" y="457200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57950" y="3643314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86512" y="4786322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е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89 -0.00508 L -0.66736 -0.225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-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01342 L -0.74722 -0.1963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4" y="-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6.61425E-6 L -0.64583 -0.22017 " pathEditMode="relative" ptsTypes="AA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8.88992E-6 L -0.82691 0.07332 " pathEditMode="relative" ptsTypes="AA">
                                      <p:cBhvr>
                                        <p:cTn id="18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21832E-6 L -0.61424 -0.0104 " pathEditMode="relative" ptsTypes="AA">
                                      <p:cBhvr>
                                        <p:cTn id="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5.66142E-6 L -0.7717 0.3883 " pathEditMode="relative" ptsTypes="AA">
                                      <p:cBhvr>
                                        <p:cTn id="26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7422" y="2571744"/>
            <a:ext cx="44078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200" i="1" dirty="0" smtClean="0">
                <a:solidFill>
                  <a:srgbClr val="FFFF00"/>
                </a:solidFill>
              </a:rPr>
              <a:t>Молодцы!</a:t>
            </a:r>
            <a:endParaRPr lang="ru-RU" sz="7200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воробей (какой?)</a:t>
            </a:r>
          </a:p>
          <a:p>
            <a:pPr>
              <a:buNone/>
            </a:pPr>
            <a:r>
              <a:rPr lang="ru-RU" sz="4000" dirty="0" smtClean="0"/>
              <a:t>заяц (какой?)</a:t>
            </a:r>
          </a:p>
          <a:p>
            <a:pPr>
              <a:buNone/>
            </a:pPr>
            <a:r>
              <a:rPr lang="ru-RU" sz="4000" dirty="0" smtClean="0"/>
              <a:t>сорока </a:t>
            </a:r>
            <a:r>
              <a:rPr lang="en-US" sz="4000" dirty="0" smtClean="0"/>
              <a:t>(</a:t>
            </a:r>
            <a:r>
              <a:rPr lang="ru-RU" sz="4000" dirty="0" smtClean="0"/>
              <a:t>какая?)</a:t>
            </a:r>
          </a:p>
          <a:p>
            <a:pPr>
              <a:buNone/>
            </a:pPr>
            <a:r>
              <a:rPr lang="ru-RU" sz="4000" dirty="0" smtClean="0"/>
              <a:t>медведь (какой?)</a:t>
            </a:r>
          </a:p>
          <a:p>
            <a:pPr>
              <a:buNone/>
            </a:pPr>
            <a:r>
              <a:rPr lang="ru-RU" sz="4000" dirty="0" smtClean="0"/>
              <a:t>ворона(какая?)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асфальтированная дорога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42852"/>
            <a:ext cx="4358223" cy="2786670"/>
          </a:xfrm>
          <a:prstGeom prst="rect">
            <a:avLst/>
          </a:prstGeom>
        </p:spPr>
      </p:pic>
      <p:pic>
        <p:nvPicPr>
          <p:cNvPr id="4" name="Рисунок 3" descr="лесная поляна 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430" y="2375289"/>
            <a:ext cx="5500726" cy="41255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00694" y="1785926"/>
            <a:ext cx="18939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</a:rPr>
              <a:t>Лесная поляна</a:t>
            </a:r>
            <a:endParaRPr lang="ru-RU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3214686"/>
            <a:ext cx="32351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</a:rPr>
              <a:t>Асфальтированная дорога</a:t>
            </a:r>
            <a:endParaRPr lang="ru-RU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7" name="F List - Grezi lubv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-500098" y="492919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5607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FResa\Рабочий стол\Варламова\рисунки\рис2\00D0D714613C_81.222.140.3_172.16.124.5_0007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85728"/>
            <a:ext cx="3676103" cy="2714644"/>
          </a:xfrm>
          <a:prstGeom prst="rect">
            <a:avLst/>
          </a:prstGeom>
          <a:noFill/>
        </p:spPr>
      </p:pic>
      <p:pic>
        <p:nvPicPr>
          <p:cNvPr id="1029" name="Picture 5" descr="C:\Documents and Settings\FResa\Рабочий стол\Варламова\рисунки\рис2\снег на рас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48100" y="1357298"/>
            <a:ext cx="5295900" cy="3514725"/>
          </a:xfrm>
          <a:prstGeom prst="rect">
            <a:avLst/>
          </a:prstGeom>
          <a:noFill/>
        </p:spPr>
      </p:pic>
      <p:pic>
        <p:nvPicPr>
          <p:cNvPr id="1030" name="Picture 6" descr="C:\Documents and Settings\FResa\Рабочий стол\Варламова\рисунки\рис2\снег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929066"/>
            <a:ext cx="3781425" cy="2771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FResa\Рабочий стол\Варламова12\рисунки\P71208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5746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524000"/>
            <a:ext cx="82296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solidFill>
                  <a:schemeClr val="tx2">
                    <a:lumMod val="10000"/>
                  </a:schemeClr>
                </a:solidFill>
              </a:rPr>
              <a:t>       Этот зверёк живёт в лесу. У него … уши, … хвост. Передние лапы …, а задние … . Шубка у зверька летом …, а зимой … .</a:t>
            </a:r>
            <a:endParaRPr lang="ru-RU" sz="40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аяц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42852"/>
            <a:ext cx="4381531" cy="3286148"/>
          </a:xfrm>
          <a:prstGeom prst="rect">
            <a:avLst/>
          </a:prstGeom>
        </p:spPr>
      </p:pic>
      <p:pic>
        <p:nvPicPr>
          <p:cNvPr id="4" name="Рисунок 3" descr="белка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3429000"/>
            <a:ext cx="4286280" cy="32147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28794" y="3857628"/>
            <a:ext cx="12786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Заяц</a:t>
            </a:r>
            <a:endParaRPr lang="ru-R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5929322" y="2500306"/>
            <a:ext cx="15349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Белка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928802"/>
            <a:ext cx="82296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solidFill>
                  <a:schemeClr val="tx2">
                    <a:lumMod val="10000"/>
                  </a:schemeClr>
                </a:solidFill>
              </a:rPr>
              <a:t>       Этот зверёк живёт в лесу. У него … уши, … хвост. Передние лапы …, а задние … . Шубка у зверька летом …, а зимой … .</a:t>
            </a:r>
            <a:endParaRPr lang="ru-RU" sz="40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4" name="Рисунок 3" descr="заяц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0"/>
            <a:ext cx="2667018" cy="2000263"/>
          </a:xfrm>
          <a:prstGeom prst="rect">
            <a:avLst/>
          </a:prstGeom>
        </p:spPr>
      </p:pic>
      <p:pic>
        <p:nvPicPr>
          <p:cNvPr id="5" name="Рисунок 4" descr="белка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1696" y="4357694"/>
            <a:ext cx="3048021" cy="2286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1428736"/>
            <a:ext cx="6233117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Цвет (синий, красный…)</a:t>
            </a:r>
          </a:p>
          <a:p>
            <a:r>
              <a:rPr lang="ru-RU" sz="2800" dirty="0" smtClean="0"/>
              <a:t>Вкус (сладкий, горький…)</a:t>
            </a:r>
          </a:p>
          <a:p>
            <a:r>
              <a:rPr lang="ru-RU" sz="2800" dirty="0" smtClean="0"/>
              <a:t>Запах (душистый, пряный…)</a:t>
            </a:r>
          </a:p>
          <a:p>
            <a:r>
              <a:rPr lang="ru-RU" sz="2800" dirty="0" smtClean="0"/>
              <a:t>Размер (большой, маленький..)</a:t>
            </a:r>
          </a:p>
          <a:p>
            <a:r>
              <a:rPr lang="ru-RU" sz="2800" dirty="0" smtClean="0"/>
              <a:t>Ширина (узкий, широкий…)</a:t>
            </a:r>
          </a:p>
          <a:p>
            <a:r>
              <a:rPr lang="ru-RU" sz="2800" dirty="0" smtClean="0"/>
              <a:t>Высота ( низкий, высокий…)</a:t>
            </a:r>
          </a:p>
          <a:p>
            <a:r>
              <a:rPr lang="ru-RU" sz="2800" dirty="0" smtClean="0"/>
              <a:t>Форма (круглый, квадратный…)</a:t>
            </a:r>
          </a:p>
          <a:p>
            <a:r>
              <a:rPr lang="ru-RU" sz="2800" dirty="0" smtClean="0"/>
              <a:t>Масса (тяжёлый, лёгкий…)</a:t>
            </a:r>
          </a:p>
          <a:p>
            <a:r>
              <a:rPr lang="ru-RU" sz="2800" dirty="0" smtClean="0"/>
              <a:t>Качества людей ( добрый, весёлый…)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Documents and Settings\FResa\Рабочий стол\рис2\бабочка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889694">
            <a:off x="1230076" y="1899934"/>
            <a:ext cx="857256" cy="8036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4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9 -0.15426 C 0.50174 -0.15426 0.68299 -0.0451 0.68299 0.08927 C 0.68299 0.22363 0.50174 0.33302 0.279 0.33302 C 0.05608 0.33302 -0.125 0.22363 -0.125 0.08927 C -0.125 -0.0451 0.05608 -0.15426 0.279 -0.15426 Z " pathEditMode="relative" rAng="0" ptsTypes="fffff">
                                      <p:cBhvr>
                                        <p:cTn id="6" dur="3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3000372"/>
            <a:ext cx="79858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>
                <a:solidFill>
                  <a:srgbClr val="0070C0"/>
                </a:solidFill>
              </a:rPr>
              <a:t>Спасибо </a:t>
            </a:r>
            <a:r>
              <a:rPr lang="ru-RU" sz="8000" dirty="0" smtClean="0">
                <a:solidFill>
                  <a:srgbClr val="C00000"/>
                </a:solidFill>
              </a:rPr>
              <a:t>за урок!</a:t>
            </a:r>
            <a:endParaRPr lang="ru-RU" sz="8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4" descr="C:\Documents and Settings\FResa\Рабочий стол\рис2\бабочка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8080793">
            <a:off x="2127100" y="1725590"/>
            <a:ext cx="1152517" cy="1111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repeatCount="4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913 0.14339 C -0.19913 0.2907 -0.11024 0.41189 -0.00208 0.41189 C 0.12569 0.41189 0.17187 0.27752 0.19132 0.19658 L 0.21128 0.0895 C 0.23107 0.00902 0.28021 -0.12511 0.42465 -0.12511 C 0.51701 -0.12511 0.62187 -0.00462 0.62187 0.14339 C 0.62187 0.2907 0.51701 0.41189 0.42465 0.41189 C 0.28021 0.41189 0.23107 0.27752 0.21128 0.19658 L 0.19132 0.0895 C 0.17187 0.00902 0.12569 -0.12511 -0.00208 -0.12511 C -0.11024 -0.12511 -0.19913 -0.00462 -0.19913 0.14339 Z " pathEditMode="relative" rAng="0" ptsTypes="ffFffffFfff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чёё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57250" y="714375"/>
            <a:ext cx="2689225" cy="3000375"/>
          </a:xfrm>
        </p:spPr>
      </p:pic>
      <p:pic>
        <p:nvPicPr>
          <p:cNvPr id="33797" name="Picture 5" descr="D:\Smileys\Чувства\скучно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143000"/>
            <a:ext cx="3143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6" descr="D:\Smileys\Чувства\супер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38" y="3429000"/>
            <a:ext cx="3167062" cy="3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7" descr="D:\Smileys\Чувства\зол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76850" y="714375"/>
            <a:ext cx="3548063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Загадки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Птичка-невеличка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В сером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армячишке</a:t>
            </a:r>
            <a:endParaRPr lang="ru-RU" dirty="0" smtClean="0">
              <a:solidFill>
                <a:schemeClr val="tx2">
                  <a:lumMod val="10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По дворам шныряет,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Крохи собирает.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4" name="Рисунок 3" descr="воробей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2" y="2857496"/>
            <a:ext cx="4198942" cy="35091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75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25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6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00132"/>
          </a:xfrm>
        </p:spPr>
        <p:txBody>
          <a:bodyPr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ru-RU" dirty="0" smtClean="0">
                <a:solidFill>
                  <a:srgbClr val="00B050"/>
                </a:solidFill>
              </a:rPr>
              <a:t>Мчится без оглядки</a:t>
            </a:r>
          </a:p>
          <a:p>
            <a:pPr algn="l">
              <a:buNone/>
            </a:pPr>
            <a:r>
              <a:rPr lang="ru-RU" dirty="0" smtClean="0">
                <a:solidFill>
                  <a:srgbClr val="00B050"/>
                </a:solidFill>
              </a:rPr>
              <a:t>Лишь сверкают пятки.</a:t>
            </a:r>
          </a:p>
          <a:p>
            <a:pPr algn="l">
              <a:buNone/>
            </a:pPr>
            <a:r>
              <a:rPr lang="ru-RU" dirty="0" smtClean="0">
                <a:solidFill>
                  <a:srgbClr val="00B050"/>
                </a:solidFill>
              </a:rPr>
              <a:t>Мчится что есть духу, </a:t>
            </a:r>
          </a:p>
          <a:p>
            <a:pPr algn="l">
              <a:buNone/>
            </a:pPr>
            <a:r>
              <a:rPr lang="ru-RU" dirty="0" smtClean="0">
                <a:solidFill>
                  <a:srgbClr val="00B050"/>
                </a:solidFill>
              </a:rPr>
              <a:t>Хвост короче уха.</a:t>
            </a:r>
          </a:p>
          <a:p>
            <a:pPr algn="l">
              <a:buNone/>
            </a:pPr>
            <a:r>
              <a:rPr lang="ru-RU" dirty="0" smtClean="0">
                <a:solidFill>
                  <a:srgbClr val="00B050"/>
                </a:solidFill>
              </a:rPr>
              <a:t>Живо угадай-ка:</a:t>
            </a:r>
          </a:p>
          <a:p>
            <a:pPr algn="l">
              <a:buNone/>
            </a:pPr>
            <a:r>
              <a:rPr lang="ru-RU" dirty="0" smtClean="0">
                <a:solidFill>
                  <a:srgbClr val="00B050"/>
                </a:solidFill>
              </a:rPr>
              <a:t>Кто же это?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5" name="Рисунок 4" descr="заяц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2946794"/>
            <a:ext cx="4548198" cy="3464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935163"/>
            <a:ext cx="8229600" cy="4389437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Непоседа пёстрая,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Птица длиннохвостая,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Птица говорливая,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Самая болтливая.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4" name="Рисунок 3" descr="соро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68" y="2678900"/>
            <a:ext cx="5064132" cy="37980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45720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Вперевалку зверь идёт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По малину и по мёд.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Любит сладкое он очень.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А когда приходит осень,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Лезет в яму до весны,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Где он спит и видит сны.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4" name="Рисунок 3" descr="медвед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3714752"/>
            <a:ext cx="4295775" cy="2943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Окраской - сероватая,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Повадкой – вороватая,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Крикунья хрипловатая –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Известная персона.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Кто она?</a:t>
            </a:r>
          </a:p>
          <a:p>
            <a:endParaRPr lang="ru-RU" dirty="0"/>
          </a:p>
        </p:txBody>
      </p:sp>
      <p:pic>
        <p:nvPicPr>
          <p:cNvPr id="4" name="Рисунок 3" descr="ворон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0" y="2928934"/>
            <a:ext cx="4667282" cy="3500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</TotalTime>
  <Words>259</Words>
  <Application>Microsoft Office PowerPoint</Application>
  <PresentationFormat>Экран (4:3)</PresentationFormat>
  <Paragraphs>62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Поток</vt:lpstr>
      <vt:lpstr>Тема Office</vt:lpstr>
      <vt:lpstr>1_Поток</vt:lpstr>
      <vt:lpstr>1_Тема Office</vt:lpstr>
      <vt:lpstr>2_Тема Office</vt:lpstr>
      <vt:lpstr>Слайд 1</vt:lpstr>
      <vt:lpstr>Слайд 2</vt:lpstr>
      <vt:lpstr>Слайд 3</vt:lpstr>
      <vt:lpstr>Слайд 4</vt:lpstr>
      <vt:lpstr>Загадки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МГТУ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Загадки</dc:title>
  <dc:creator>K &amp; k</dc:creator>
  <cp:lastModifiedBy>K &amp; k</cp:lastModifiedBy>
  <cp:revision>49</cp:revision>
  <dcterms:created xsi:type="dcterms:W3CDTF">2008-02-24T05:05:46Z</dcterms:created>
  <dcterms:modified xsi:type="dcterms:W3CDTF">2008-03-25T17:48:22Z</dcterms:modified>
</cp:coreProperties>
</file>