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70" r:id="rId15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48680"/>
            <a:ext cx="7632848" cy="88211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Хемчикская средняя общеобразовательная школа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униципального района «Бай-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Тайгинский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кожуун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Республики Тыва»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8352928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Методический семинар</a:t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тему:</a:t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«Использование опорных схем на уроках в начальной школе»</a:t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Составитель: учитель начальных классов</a:t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квалификационной категории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Хертек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А.М.</a:t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Хемчик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2015 г.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28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268760"/>
            <a:ext cx="770485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уроках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возможности опорных схем в целях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индивидуализации обучения, дифференцирования заданий каждому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ученику, в развитии самостоятельности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решении познавательных задач.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Опорные схемы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активизируют детей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уроке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организуют внимание к объяснению учителя и ответу товарища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разнообразят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работу на уроке.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Повышается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интерес к учению. Дети быстрее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думают, быстрее пишут, свободнее рассуждают, доказывают. В целом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обеспечивается высокая организация каждого этапа урока, дружная работа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841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8984" y="836712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Практическое использование опорных схем на уроках в начальной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школе</a:t>
            </a:r>
          </a:p>
          <a:p>
            <a:pPr algn="ctr">
              <a:lnSpc>
                <a:spcPct val="15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Все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педагоги знают, что главным принципом обучения в начальной школе является принцип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наглядности.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соответствии с этим, основным методом преподавания в начальных классах стал остается метод использования опорных схем, алгоритмов. Причём этот метод используется не только в 1 классе для составления схемы слогов, слов и предложений, но и в последующих классах.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Опорные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схемы для учащихся всех возрастов являются элементами увлекательной игры. Но игры, которая учит и продвигает в познании и развитии. Ускоренное изучение теоретического материала по всем учебным предметам дает значительную экономию учебного времени, снимает с повестки дня проблемы перегрузки и низкой успеваемости учащихся.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Опорные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схемы обеспечивают успешную работу всех, без исключения, детей в условиях реально осуществленного принципа равных возможностей и доступности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67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1805" y="797510"/>
            <a:ext cx="8280920" cy="4197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Федеральных государственных  образовательных стандартах начального общего образования установлены требования к результатам обучающихся. Преподнесение учащимся учебного материала должно быть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метапредметным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Содержание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метапредмета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качественно отличается от содержания обычного учебного курса тем, что смысловое поле объектов познания в нём выходит за рамки традиционных учебных дисциплин и располагается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метауровне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Результат познания этих объектов не сообщается ученику в качестве готового материала для усвоения, а добывается каждым учащимся по-своему в ходе организованной эвристической деятельности. Научить ребёнка учиться – в этом цель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метапредмета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9773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0232" y="692696"/>
            <a:ext cx="7720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   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Какие выводы 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седлал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опыта применения опорных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схем, таблиц, плакатов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         Каждый ученик может хорошо учиться, необходимо укреплять в каждом ученике чувство собственного достоинства, уверенности в том, что он справится даже с трудной работой.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         Увеличивается время разговорной речи, скорость разговорной речи.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         Работа по опорным схемам дисциплинирует класс.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         Ежедневный контроль знаний учащихся ведет к прочным и глубоким знаниям.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         Ученики избавлены от перегрузки.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         Учащиеся приобретают навыки и умения работать с книгой.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         Устанавливаются доброжелательные отношения между учителем и учеником.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         Опорные схемы, составленные учениками в специальных тетрадях, помогают родителям контролировать учебу детей.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     В результате такой организации учебного процесса в классе создается четкий, единый, общий темп работы, заданный самими учениками: каждый становится организатором своего труда и труда других и это влияет на повышение качества знаний и активизации познавательной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99231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340768"/>
            <a:ext cx="8568952" cy="3782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/>
              <a:t>   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Познавательная работа во взаимосвязи опорных схем и обязательного учебно-программного материала открывает широкие возможности для развития у учащихся не только мышления и памяти, но и всех компонентов психики подрастающего человека в ходе обогащения его научными знаниями, умениями и навыками, создавая тем самым необходимые условия  для  развития своих способностей, для  удовлетворения своего познавательного интереса, умения самостоятельно добывать себе знания, быть готовым к волевому усилию в целях преодоления препятствий в процессе учебной деятельности, получения удовлетворения от учебной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344770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94404" y="33265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720840"/>
            <a:ext cx="7632848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«Рецепт успеха ученика прост: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первых, нужно верить в ребенка и при малейшей возможности давать ему высказаться, чтобы над ним не висел страх оценки, страх отчуждения и осуждения.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 - вторых, учителю нужно очень четко все объяснять»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писал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 - новатор Виктор Федорович Шаталов, известный своей системой обучения с использованием опорных сигналов — ключевых слов, условных знаков, рисунков и формул с кратким выводом.</a:t>
            </a:r>
          </a:p>
        </p:txBody>
      </p:sp>
    </p:spTree>
    <p:extLst>
      <p:ext uri="{BB962C8B-B14F-4D97-AF65-F5344CB8AC3E}">
        <p14:creationId xmlns:p14="http://schemas.microsoft.com/office/powerpoint/2010/main" xmlns="" val="215478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58636" y="1124744"/>
            <a:ext cx="76458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Каждый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 сталкивается на уроках с проблемой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включённости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урок всех учащихся. И 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задавал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себе вопросы - как оживить урок, поддержать интерес к предмету. Эти вопросы волнуют меня и сейчас.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Включить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каждого ученика в активную деятельность на всех уроках, довести представления по изучаемой теме до формирования понятий, устойчивых навыков - вот моя цель.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Помогают достичь этой цели опорные схемы.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опорных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схем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на уроках – считаю необходимым и важным моментом в своей работе. Поэтому я обратился к данной теме.</a:t>
            </a:r>
          </a:p>
          <a:p>
            <a:pPr algn="just">
              <a:lnSpc>
                <a:spcPct val="15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35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582341"/>
            <a:ext cx="813690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Данный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вопрос нашёл отражение в работе известной московской учительницы начальных классов, заслуженного учителя школы РФ Софьи Николаевны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Лысенковой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достигшей высоких результатов в обучении и воспитании младших школьников. Новизна ее методической системы – в наборе чётко алгоритмизированных дидактических знаков, схем, таблиц, опор, карточек – опорных сигналов, которые выполняют опорную функцию в организации обучения и в управлении мышлением учащихся.</a:t>
            </a:r>
          </a:p>
        </p:txBody>
      </p:sp>
    </p:spTree>
    <p:extLst>
      <p:ext uri="{BB962C8B-B14F-4D97-AF65-F5344CB8AC3E}">
        <p14:creationId xmlns:p14="http://schemas.microsoft.com/office/powerpoint/2010/main" xmlns="" val="2873481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75540" y="836712"/>
            <a:ext cx="7992888" cy="4197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/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Изобилие различного рода «подсказок» тормозит как речевое развитие, так и грамотность школьника и далее не развиваются такие умения как способность самостоятельно мыслить, выражать свои чувства, доказывать свою точку зрения. Трудно добиться результатов, если школьники не активны на уроках. Следовательно, у них пропадает мотивация к изучению предмета, что ведёт к снижению качества знаний. Как помочь детям? Как облегчить восприятие теоретического материала и способствовать быстрому его запоминанию, осмысленному и более прочному? Как заставить их мыслить, рассуждать, сопоставлять и, более того, самостоятельно делать определённые выводы?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49241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124744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Использование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уроке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схем, таблиц и плакатов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помогает решить эти проблемы, помогает разнообразить урок, сделать его более запоминающимся, нестандартным, эмоциональным, способствует глубокому и последовательному усвоению материала. Свою роль учителя вижу в том, чтобы помочь учащимся активизировать их деятельность, сформировать умение использовать теоретические сведения в практике.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Это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актуально и потому, что по программе ФГОC ученик должен научиться создавать и преобразовывать модели и схемы, понимать информацию, представленную разными способами: словесно, в виде таблицы, схемы.</a:t>
            </a:r>
          </a:p>
        </p:txBody>
      </p:sp>
    </p:spTree>
    <p:extLst>
      <p:ext uri="{BB962C8B-B14F-4D97-AF65-F5344CB8AC3E}">
        <p14:creationId xmlns:p14="http://schemas.microsoft.com/office/powerpoint/2010/main" xmlns="" val="305862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764704"/>
            <a:ext cx="8496944" cy="5028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Использование схем и таблиц на уроках в начальных классах активизирует познавательную деятельность учеников и развивает их мышление, способствует глубокому и последовательному усвоению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материала, развивает коммуникативную деятельность.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  Задачи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Активизация мыслительной деятельности учащихся, а, следовательно, мотивация к предмету.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Формирование навыков восприятия информации, соотнесение её с ранее усвоенной.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Развитие умений увидеть большую тему в целостном виде.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Повышение интереса к изучаемому материалу.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61292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2320" y="1052736"/>
            <a:ext cx="856895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Очень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важное условие в работе со схемами-опорами: они должны постоянно подключаться к работе на уроке, а не висеть как плакаты. Только тогда они помогут учителю лучше учить, а детям легче учиться.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Когда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ученик отвечает на вопрос учителя, пользуясь опорой (читает ответ), снимаются скованность, страх ошибки.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Схема (плакат, таблица)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становится алгоритмом рассуждения и доказательства, а все внимание направлено не на запоминание, а на суть, размышление, осознание причинно-следственных зависимостей и связей.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811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6087" y="692696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Схемы, которые я использую на уроках, мы с детьми называем «опорой мысли».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Схема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опора - опора мысли ученика, опора его практической деятельности, связующее звено между учителем и учеником. От традиционной наглядности они отличаются тем, что являются опорами мысли, опорами действия. Школьники строят свой ответ, пользуясь схемой, читают её, работают с ней, при этом ни один не чувствует себя беспомощным. Исчезла скованность, страх перед ответом, нагрузка на память. Ученики избавлены от механического зазубривания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формулировок. Они усваивают 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осмысленно.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Уроки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использованием схем  дают многое.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не только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развивают и укрепляют память, волю ученика, но и  воспитывают его.</a:t>
            </a:r>
          </a:p>
          <a:p>
            <a:pPr algn="just">
              <a:lnSpc>
                <a:spcPct val="15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663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195</TotalTime>
  <Words>481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Методический семинар на тему: «Использование опорных схем на уроках в начальной школе»                                Составитель: учитель начальных классов                                                                         I квалификационной категории Хертек А.М.   с. Хемчик, 2015 г.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семинар</dc:title>
  <dc:creator>начальная школа</dc:creator>
  <cp:lastModifiedBy>Шонча</cp:lastModifiedBy>
  <cp:revision>39</cp:revision>
  <dcterms:created xsi:type="dcterms:W3CDTF">2015-03-12T11:12:29Z</dcterms:created>
  <dcterms:modified xsi:type="dcterms:W3CDTF">2015-03-12T22:15:42Z</dcterms:modified>
</cp:coreProperties>
</file>