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63" r:id="rId3"/>
    <p:sldId id="257" r:id="rId4"/>
    <p:sldId id="259" r:id="rId5"/>
    <p:sldId id="261" r:id="rId6"/>
    <p:sldId id="260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6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569" autoAdjust="0"/>
  </p:normalViewPr>
  <p:slideViewPr>
    <p:cSldViewPr>
      <p:cViewPr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13T19:18:20.635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14T17:53:35.366" idx="2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hyperlink" Target="http://festival.1september.ru/articles/524944/pril.ppt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642918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i="1" dirty="0" smtClean="0">
                <a:latin typeface="Arial Black" pitchFamily="34" charset="0"/>
              </a:rPr>
              <a:t>Учись:</a:t>
            </a:r>
          </a:p>
          <a:p>
            <a:r>
              <a:rPr lang="ru-RU" sz="8000" dirty="0" smtClean="0">
                <a:latin typeface="Constantia" pitchFamily="18" charset="0"/>
              </a:rPr>
              <a:t>  </a:t>
            </a:r>
            <a:r>
              <a:rPr lang="ru-RU" sz="8000" b="1" dirty="0" smtClean="0">
                <a:latin typeface="Constantia" pitchFamily="18" charset="0"/>
              </a:rPr>
              <a:t>думать,</a:t>
            </a:r>
          </a:p>
          <a:p>
            <a:r>
              <a:rPr lang="ru-RU" sz="8000" b="1" dirty="0" smtClean="0">
                <a:latin typeface="Constantia" pitchFamily="18" charset="0"/>
              </a:rPr>
              <a:t>       мыслить,         </a:t>
            </a:r>
          </a:p>
          <a:p>
            <a:r>
              <a:rPr lang="ru-RU" sz="8000" b="1" dirty="0" smtClean="0">
                <a:latin typeface="Constantia" pitchFamily="18" charset="0"/>
              </a:rPr>
              <a:t>           наблюдать.</a:t>
            </a:r>
            <a:endParaRPr lang="ru-RU" sz="80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онструкты уроков по русскому языку\Однокоренные слова 2 класс\Корень. Однокоренные слова\VTS_01_0.IFO_snapshot_45.32_[2014.10.15_07.38.5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-конечная звезда 2"/>
          <p:cNvSpPr/>
          <p:nvPr/>
        </p:nvSpPr>
        <p:spPr>
          <a:xfrm>
            <a:off x="1928794" y="1428736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1928794" y="4000504"/>
            <a:ext cx="1428760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 rot="18368832">
            <a:off x="627291" y="5012962"/>
            <a:ext cx="1214446" cy="128588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6143636" y="5286388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4572000" y="3857628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500826" y="571480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 rot="1385554">
            <a:off x="3346758" y="2972703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4-конечная звезда 10"/>
          <p:cNvSpPr/>
          <p:nvPr/>
        </p:nvSpPr>
        <p:spPr>
          <a:xfrm>
            <a:off x="4929190" y="2000240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7715272" y="214290"/>
            <a:ext cx="1214446" cy="1285884"/>
          </a:xfrm>
          <a:prstGeom prst="star4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r>
              <a:rPr lang="ru-RU" sz="8000" dirty="0" smtClean="0"/>
              <a:t>Рыбка </a:t>
            </a:r>
            <a:br>
              <a:rPr lang="ru-RU" sz="8000" dirty="0" smtClean="0"/>
            </a:br>
            <a:r>
              <a:rPr lang="ru-RU" sz="8000" dirty="0" smtClean="0"/>
              <a:t> рыбёшка  рыбалка  рыбачить  </a:t>
            </a:r>
            <a:br>
              <a:rPr lang="ru-RU" sz="8000" dirty="0" smtClean="0"/>
            </a:br>
            <a:r>
              <a:rPr lang="ru-RU" sz="8000" dirty="0" smtClean="0"/>
              <a:t>рыбак</a:t>
            </a:r>
            <a:endParaRPr lang="ru-RU" sz="8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433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2.Общее основное значение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1.Общий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корень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154737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800" b="1" dirty="0" smtClean="0">
                <a:hlinkClick r:id="rId2"/>
              </a:rPr>
              <a:t>белка, беленький, белить.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>
                <a:hlinkClick r:id="rId2"/>
              </a:rPr>
              <a:t>лось, лоскут, лосёнок.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>
                <a:hlinkClick r:id="rId2"/>
              </a:rPr>
              <a:t>горный, гора, городок.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b="1" dirty="0" smtClean="0">
                <a:hlinkClick r:id="rId2"/>
              </a:rPr>
              <a:t>семя, семечко, семья.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u="sng" dirty="0">
              <a:uFill>
                <a:solidFill>
                  <a:schemeClr val="accent2"/>
                </a:solidFill>
              </a:u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конечная звезда 1"/>
          <p:cNvSpPr/>
          <p:nvPr/>
        </p:nvSpPr>
        <p:spPr>
          <a:xfrm>
            <a:off x="7429520" y="4143380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32-конечная звезда 2"/>
          <p:cNvSpPr/>
          <p:nvPr/>
        </p:nvSpPr>
        <p:spPr>
          <a:xfrm>
            <a:off x="5357818" y="4572008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32-конечная звезда 3"/>
          <p:cNvSpPr/>
          <p:nvPr/>
        </p:nvSpPr>
        <p:spPr>
          <a:xfrm>
            <a:off x="0" y="2500306"/>
            <a:ext cx="928662" cy="928694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32-конечная звезда 4"/>
          <p:cNvSpPr/>
          <p:nvPr/>
        </p:nvSpPr>
        <p:spPr>
          <a:xfrm>
            <a:off x="7643834" y="2357430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32-конечная звезда 5"/>
          <p:cNvSpPr/>
          <p:nvPr/>
        </p:nvSpPr>
        <p:spPr>
          <a:xfrm>
            <a:off x="4143372" y="3071810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32-конечная звезда 6"/>
          <p:cNvSpPr/>
          <p:nvPr/>
        </p:nvSpPr>
        <p:spPr>
          <a:xfrm>
            <a:off x="2285984" y="1857364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214282" y="3929066"/>
            <a:ext cx="914400" cy="914400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7200" dirty="0" smtClean="0"/>
              <a:t>     Спасибо </a:t>
            </a:r>
            <a:br>
              <a:rPr lang="ru-RU" sz="7200" dirty="0" smtClean="0"/>
            </a:br>
            <a:r>
              <a:rPr lang="ru-RU" sz="7200" dirty="0" smtClean="0"/>
              <a:t>    за работу!</a:t>
            </a:r>
            <a:endParaRPr lang="ru-RU" sz="72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24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Рыбка   рыбёшка  рыбалка  рыбачить   рыбак</vt:lpstr>
      <vt:lpstr>1.Общий корень</vt:lpstr>
      <vt:lpstr>белка, беленький, белить. лось, лоскут, лосёнок. горный, гора, городок. семя, семечко, семья.  </vt:lpstr>
      <vt:lpstr>Слайд 7</vt:lpstr>
      <vt:lpstr>     Спасибо     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Windows User</cp:lastModifiedBy>
  <cp:revision>27</cp:revision>
  <dcterms:created xsi:type="dcterms:W3CDTF">2014-10-13T12:34:50Z</dcterms:created>
  <dcterms:modified xsi:type="dcterms:W3CDTF">2014-10-15T01:43:57Z</dcterms:modified>
</cp:coreProperties>
</file>