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594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ABCA-0236-4C2B-9896-5F73F309D1AE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29B3-BD51-4832-8210-4F8D6FEE256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ABCA-0236-4C2B-9896-5F73F309D1AE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29B3-BD51-4832-8210-4F8D6FEE2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ABCA-0236-4C2B-9896-5F73F309D1AE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29B3-BD51-4832-8210-4F8D6FEE2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ABCA-0236-4C2B-9896-5F73F309D1AE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29B3-BD51-4832-8210-4F8D6FEE25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ABCA-0236-4C2B-9896-5F73F309D1AE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29B3-BD51-4832-8210-4F8D6FEE2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ABCA-0236-4C2B-9896-5F73F309D1AE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29B3-BD51-4832-8210-4F8D6FEE25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ABCA-0236-4C2B-9896-5F73F309D1AE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29B3-BD51-4832-8210-4F8D6FEE256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ABCA-0236-4C2B-9896-5F73F309D1AE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29B3-BD51-4832-8210-4F8D6FEE2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ABCA-0236-4C2B-9896-5F73F309D1AE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29B3-BD51-4832-8210-4F8D6FEE2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ABCA-0236-4C2B-9896-5F73F309D1AE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29B3-BD51-4832-8210-4F8D6FEE2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ABCA-0236-4C2B-9896-5F73F309D1AE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29B3-BD51-4832-8210-4F8D6FEE256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DEABCA-0236-4C2B-9896-5F73F309D1AE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9B29B3-BD51-4832-8210-4F8D6FEE25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олилиния 26"/>
          <p:cNvSpPr/>
          <p:nvPr/>
        </p:nvSpPr>
        <p:spPr>
          <a:xfrm>
            <a:off x="2686050" y="2914650"/>
            <a:ext cx="1428750" cy="3962400"/>
          </a:xfrm>
          <a:custGeom>
            <a:avLst/>
            <a:gdLst>
              <a:gd name="connsiteX0" fmla="*/ 0 w 1428750"/>
              <a:gd name="connsiteY0" fmla="*/ 0 h 3962400"/>
              <a:gd name="connsiteX1" fmla="*/ 552450 w 1428750"/>
              <a:gd name="connsiteY1" fmla="*/ 1047750 h 3962400"/>
              <a:gd name="connsiteX2" fmla="*/ 933450 w 1428750"/>
              <a:gd name="connsiteY2" fmla="*/ 1771650 h 3962400"/>
              <a:gd name="connsiteX3" fmla="*/ 1314450 w 1428750"/>
              <a:gd name="connsiteY3" fmla="*/ 3238500 h 3962400"/>
              <a:gd name="connsiteX4" fmla="*/ 1428750 w 1428750"/>
              <a:gd name="connsiteY4" fmla="*/ 3962400 h 396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750" h="3962400">
                <a:moveTo>
                  <a:pt x="0" y="0"/>
                </a:moveTo>
                <a:lnTo>
                  <a:pt x="552450" y="1047750"/>
                </a:lnTo>
                <a:cubicBezTo>
                  <a:pt x="708025" y="1343025"/>
                  <a:pt x="806450" y="1406525"/>
                  <a:pt x="933450" y="1771650"/>
                </a:cubicBezTo>
                <a:cubicBezTo>
                  <a:pt x="1060450" y="2136775"/>
                  <a:pt x="1231900" y="2873375"/>
                  <a:pt x="1314450" y="3238500"/>
                </a:cubicBezTo>
                <a:cubicBezTo>
                  <a:pt x="1397000" y="3603625"/>
                  <a:pt x="1412875" y="3783012"/>
                  <a:pt x="1428750" y="396240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86656" y="43046"/>
            <a:ext cx="4794636" cy="4685276"/>
            <a:chOff x="700589" y="1609100"/>
            <a:chExt cx="3871412" cy="3803494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700589" y="1609100"/>
              <a:ext cx="3871412" cy="3803494"/>
              <a:chOff x="700588" y="240949"/>
              <a:chExt cx="5513531" cy="5171645"/>
            </a:xfrm>
          </p:grpSpPr>
          <p:sp>
            <p:nvSpPr>
              <p:cNvPr id="6" name="Овал 5"/>
              <p:cNvSpPr/>
              <p:nvPr/>
            </p:nvSpPr>
            <p:spPr>
              <a:xfrm rot="17962560">
                <a:off x="2836784" y="1143844"/>
                <a:ext cx="2736304" cy="930513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/>
              </a:p>
            </p:txBody>
          </p:sp>
          <p:sp>
            <p:nvSpPr>
              <p:cNvPr id="9" name="Овал 8"/>
              <p:cNvSpPr/>
              <p:nvPr/>
            </p:nvSpPr>
            <p:spPr>
              <a:xfrm rot="21328341">
                <a:off x="3477815" y="2282743"/>
                <a:ext cx="2736304" cy="837409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/>
              </a:p>
            </p:txBody>
          </p:sp>
          <p:sp>
            <p:nvSpPr>
              <p:cNvPr id="10" name="Овал 9"/>
              <p:cNvSpPr/>
              <p:nvPr/>
            </p:nvSpPr>
            <p:spPr>
              <a:xfrm rot="2342096">
                <a:off x="3086646" y="3261079"/>
                <a:ext cx="2736304" cy="837409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/>
              </a:p>
            </p:txBody>
          </p:sp>
          <p:sp>
            <p:nvSpPr>
              <p:cNvPr id="11" name="Овал 10"/>
              <p:cNvSpPr/>
              <p:nvPr/>
            </p:nvSpPr>
            <p:spPr>
              <a:xfrm rot="5968072">
                <a:off x="1897686" y="3625737"/>
                <a:ext cx="2736304" cy="837409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/>
              </a:p>
            </p:txBody>
          </p:sp>
          <p:sp>
            <p:nvSpPr>
              <p:cNvPr id="12" name="Овал 11"/>
              <p:cNvSpPr/>
              <p:nvPr/>
            </p:nvSpPr>
            <p:spPr>
              <a:xfrm rot="8237125">
                <a:off x="964721" y="3309912"/>
                <a:ext cx="2736304" cy="837409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/>
              </a:p>
            </p:txBody>
          </p:sp>
          <p:sp>
            <p:nvSpPr>
              <p:cNvPr id="13" name="Овал 12"/>
              <p:cNvSpPr/>
              <p:nvPr/>
            </p:nvSpPr>
            <p:spPr>
              <a:xfrm rot="11205539">
                <a:off x="700588" y="2282741"/>
                <a:ext cx="2736304" cy="837409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/>
              </a:p>
            </p:txBody>
          </p:sp>
          <p:sp>
            <p:nvSpPr>
              <p:cNvPr id="14" name="Овал 13"/>
              <p:cNvSpPr/>
              <p:nvPr/>
            </p:nvSpPr>
            <p:spPr>
              <a:xfrm rot="13939003">
                <a:off x="1368032" y="1436490"/>
                <a:ext cx="2736304" cy="837409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/>
              </a:p>
            </p:txBody>
          </p:sp>
        </p:grpSp>
        <p:sp>
          <p:nvSpPr>
            <p:cNvPr id="4" name="Овал 3"/>
            <p:cNvSpPr/>
            <p:nvPr/>
          </p:nvSpPr>
          <p:spPr>
            <a:xfrm>
              <a:off x="2329607" y="3204465"/>
              <a:ext cx="648072" cy="64807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</p:grpSp>
      <p:sp>
        <p:nvSpPr>
          <p:cNvPr id="28" name="Полилиния 27"/>
          <p:cNvSpPr/>
          <p:nvPr/>
        </p:nvSpPr>
        <p:spPr>
          <a:xfrm flipH="1">
            <a:off x="4572000" y="2577800"/>
            <a:ext cx="1624865" cy="4280200"/>
          </a:xfrm>
          <a:custGeom>
            <a:avLst/>
            <a:gdLst>
              <a:gd name="connsiteX0" fmla="*/ 0 w 1428750"/>
              <a:gd name="connsiteY0" fmla="*/ 0 h 3962400"/>
              <a:gd name="connsiteX1" fmla="*/ 552450 w 1428750"/>
              <a:gd name="connsiteY1" fmla="*/ 1047750 h 3962400"/>
              <a:gd name="connsiteX2" fmla="*/ 933450 w 1428750"/>
              <a:gd name="connsiteY2" fmla="*/ 1771650 h 3962400"/>
              <a:gd name="connsiteX3" fmla="*/ 1314450 w 1428750"/>
              <a:gd name="connsiteY3" fmla="*/ 3238500 h 3962400"/>
              <a:gd name="connsiteX4" fmla="*/ 1428750 w 1428750"/>
              <a:gd name="connsiteY4" fmla="*/ 3962400 h 396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750" h="3962400">
                <a:moveTo>
                  <a:pt x="0" y="0"/>
                </a:moveTo>
                <a:lnTo>
                  <a:pt x="552450" y="1047750"/>
                </a:lnTo>
                <a:cubicBezTo>
                  <a:pt x="708025" y="1343025"/>
                  <a:pt x="806450" y="1406525"/>
                  <a:pt x="933450" y="1771650"/>
                </a:cubicBezTo>
                <a:cubicBezTo>
                  <a:pt x="1060450" y="2136775"/>
                  <a:pt x="1231900" y="2873375"/>
                  <a:pt x="1314450" y="3238500"/>
                </a:cubicBezTo>
                <a:cubicBezTo>
                  <a:pt x="1397000" y="3603625"/>
                  <a:pt x="1412875" y="3783012"/>
                  <a:pt x="1428750" y="396240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 rot="21347826">
            <a:off x="4557134" y="30023"/>
            <a:ext cx="4476942" cy="4239821"/>
            <a:chOff x="732777" y="1609100"/>
            <a:chExt cx="3839224" cy="3803494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732777" y="1609100"/>
              <a:ext cx="3839224" cy="3803494"/>
              <a:chOff x="746430" y="240949"/>
              <a:chExt cx="5467690" cy="5171645"/>
            </a:xfrm>
          </p:grpSpPr>
          <p:sp>
            <p:nvSpPr>
              <p:cNvPr id="20" name="Овал 19"/>
              <p:cNvSpPr/>
              <p:nvPr/>
            </p:nvSpPr>
            <p:spPr>
              <a:xfrm rot="17962560">
                <a:off x="2836784" y="1143844"/>
                <a:ext cx="2736304" cy="930513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 rot="20606929">
                <a:off x="3477815" y="2282743"/>
                <a:ext cx="2736305" cy="837409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Овал 21"/>
              <p:cNvSpPr/>
              <p:nvPr/>
            </p:nvSpPr>
            <p:spPr>
              <a:xfrm rot="2342096">
                <a:off x="3086646" y="3261079"/>
                <a:ext cx="2736304" cy="837409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Овал 22"/>
              <p:cNvSpPr/>
              <p:nvPr/>
            </p:nvSpPr>
            <p:spPr>
              <a:xfrm rot="5968072">
                <a:off x="1897686" y="3625737"/>
                <a:ext cx="2736304" cy="837409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Овал 23"/>
              <p:cNvSpPr/>
              <p:nvPr/>
            </p:nvSpPr>
            <p:spPr>
              <a:xfrm rot="9806929">
                <a:off x="746430" y="2910180"/>
                <a:ext cx="2736304" cy="837409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Овал 25"/>
              <p:cNvSpPr/>
              <p:nvPr/>
            </p:nvSpPr>
            <p:spPr>
              <a:xfrm rot="13370144">
                <a:off x="1154842" y="1469627"/>
                <a:ext cx="2739716" cy="836366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9" name="Овал 18"/>
            <p:cNvSpPr/>
            <p:nvPr/>
          </p:nvSpPr>
          <p:spPr>
            <a:xfrm>
              <a:off x="2329607" y="3204465"/>
              <a:ext cx="648072" cy="64807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9" name="Полилиния 28"/>
          <p:cNvSpPr/>
          <p:nvPr/>
        </p:nvSpPr>
        <p:spPr>
          <a:xfrm rot="20086924">
            <a:off x="5006618" y="4393109"/>
            <a:ext cx="3097862" cy="1505500"/>
          </a:xfrm>
          <a:custGeom>
            <a:avLst/>
            <a:gdLst>
              <a:gd name="connsiteX0" fmla="*/ 0 w 3097862"/>
              <a:gd name="connsiteY0" fmla="*/ 102692 h 1505500"/>
              <a:gd name="connsiteX1" fmla="*/ 457200 w 3097862"/>
              <a:gd name="connsiteY1" fmla="*/ 350342 h 1505500"/>
              <a:gd name="connsiteX2" fmla="*/ 914400 w 3097862"/>
              <a:gd name="connsiteY2" fmla="*/ 750392 h 1505500"/>
              <a:gd name="connsiteX3" fmla="*/ 1695450 w 3097862"/>
              <a:gd name="connsiteY3" fmla="*/ 559892 h 1505500"/>
              <a:gd name="connsiteX4" fmla="*/ 2457450 w 3097862"/>
              <a:gd name="connsiteY4" fmla="*/ 197942 h 1505500"/>
              <a:gd name="connsiteX5" fmla="*/ 3086100 w 3097862"/>
              <a:gd name="connsiteY5" fmla="*/ 7442 h 1505500"/>
              <a:gd name="connsiteX6" fmla="*/ 2838450 w 3097862"/>
              <a:gd name="connsiteY6" fmla="*/ 445592 h 1505500"/>
              <a:gd name="connsiteX7" fmla="*/ 2476500 w 3097862"/>
              <a:gd name="connsiteY7" fmla="*/ 998042 h 1505500"/>
              <a:gd name="connsiteX8" fmla="*/ 1600200 w 3097862"/>
              <a:gd name="connsiteY8" fmla="*/ 1455242 h 1505500"/>
              <a:gd name="connsiteX9" fmla="*/ 819150 w 3097862"/>
              <a:gd name="connsiteY9" fmla="*/ 1455242 h 1505500"/>
              <a:gd name="connsiteX10" fmla="*/ 323850 w 3097862"/>
              <a:gd name="connsiteY10" fmla="*/ 1112342 h 1505500"/>
              <a:gd name="connsiteX11" fmla="*/ 266700 w 3097862"/>
              <a:gd name="connsiteY11" fmla="*/ 559892 h 1505500"/>
              <a:gd name="connsiteX12" fmla="*/ 57150 w 3097862"/>
              <a:gd name="connsiteY12" fmla="*/ 121742 h 150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97862" h="1505500">
                <a:moveTo>
                  <a:pt x="0" y="102692"/>
                </a:moveTo>
                <a:cubicBezTo>
                  <a:pt x="152400" y="172542"/>
                  <a:pt x="304800" y="242392"/>
                  <a:pt x="457200" y="350342"/>
                </a:cubicBezTo>
                <a:cubicBezTo>
                  <a:pt x="609600" y="458292"/>
                  <a:pt x="708025" y="715467"/>
                  <a:pt x="914400" y="750392"/>
                </a:cubicBezTo>
                <a:cubicBezTo>
                  <a:pt x="1120775" y="785317"/>
                  <a:pt x="1438275" y="651967"/>
                  <a:pt x="1695450" y="559892"/>
                </a:cubicBezTo>
                <a:cubicBezTo>
                  <a:pt x="1952625" y="467817"/>
                  <a:pt x="2225675" y="290017"/>
                  <a:pt x="2457450" y="197942"/>
                </a:cubicBezTo>
                <a:cubicBezTo>
                  <a:pt x="2689225" y="105867"/>
                  <a:pt x="3022600" y="-33833"/>
                  <a:pt x="3086100" y="7442"/>
                </a:cubicBezTo>
                <a:cubicBezTo>
                  <a:pt x="3149600" y="48717"/>
                  <a:pt x="2940050" y="280492"/>
                  <a:pt x="2838450" y="445592"/>
                </a:cubicBezTo>
                <a:cubicBezTo>
                  <a:pt x="2736850" y="610692"/>
                  <a:pt x="2682875" y="829767"/>
                  <a:pt x="2476500" y="998042"/>
                </a:cubicBezTo>
                <a:cubicBezTo>
                  <a:pt x="2270125" y="1166317"/>
                  <a:pt x="1876425" y="1379042"/>
                  <a:pt x="1600200" y="1455242"/>
                </a:cubicBezTo>
                <a:cubicBezTo>
                  <a:pt x="1323975" y="1531442"/>
                  <a:pt x="1031875" y="1512392"/>
                  <a:pt x="819150" y="1455242"/>
                </a:cubicBezTo>
                <a:cubicBezTo>
                  <a:pt x="606425" y="1398092"/>
                  <a:pt x="415925" y="1261567"/>
                  <a:pt x="323850" y="1112342"/>
                </a:cubicBezTo>
                <a:cubicBezTo>
                  <a:pt x="231775" y="963117"/>
                  <a:pt x="311150" y="724992"/>
                  <a:pt x="266700" y="559892"/>
                </a:cubicBezTo>
                <a:cubicBezTo>
                  <a:pt x="222250" y="394792"/>
                  <a:pt x="139700" y="258267"/>
                  <a:pt x="57150" y="121742"/>
                </a:cubicBezTo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929482" flipH="1">
            <a:off x="1081364" y="5462661"/>
            <a:ext cx="2860091" cy="1014623"/>
          </a:xfrm>
          <a:custGeom>
            <a:avLst/>
            <a:gdLst>
              <a:gd name="connsiteX0" fmla="*/ 0 w 3097862"/>
              <a:gd name="connsiteY0" fmla="*/ 102692 h 1505500"/>
              <a:gd name="connsiteX1" fmla="*/ 457200 w 3097862"/>
              <a:gd name="connsiteY1" fmla="*/ 350342 h 1505500"/>
              <a:gd name="connsiteX2" fmla="*/ 914400 w 3097862"/>
              <a:gd name="connsiteY2" fmla="*/ 750392 h 1505500"/>
              <a:gd name="connsiteX3" fmla="*/ 1695450 w 3097862"/>
              <a:gd name="connsiteY3" fmla="*/ 559892 h 1505500"/>
              <a:gd name="connsiteX4" fmla="*/ 2457450 w 3097862"/>
              <a:gd name="connsiteY4" fmla="*/ 197942 h 1505500"/>
              <a:gd name="connsiteX5" fmla="*/ 3086100 w 3097862"/>
              <a:gd name="connsiteY5" fmla="*/ 7442 h 1505500"/>
              <a:gd name="connsiteX6" fmla="*/ 2838450 w 3097862"/>
              <a:gd name="connsiteY6" fmla="*/ 445592 h 1505500"/>
              <a:gd name="connsiteX7" fmla="*/ 2476500 w 3097862"/>
              <a:gd name="connsiteY7" fmla="*/ 998042 h 1505500"/>
              <a:gd name="connsiteX8" fmla="*/ 1600200 w 3097862"/>
              <a:gd name="connsiteY8" fmla="*/ 1455242 h 1505500"/>
              <a:gd name="connsiteX9" fmla="*/ 819150 w 3097862"/>
              <a:gd name="connsiteY9" fmla="*/ 1455242 h 1505500"/>
              <a:gd name="connsiteX10" fmla="*/ 323850 w 3097862"/>
              <a:gd name="connsiteY10" fmla="*/ 1112342 h 1505500"/>
              <a:gd name="connsiteX11" fmla="*/ 266700 w 3097862"/>
              <a:gd name="connsiteY11" fmla="*/ 559892 h 1505500"/>
              <a:gd name="connsiteX12" fmla="*/ 57150 w 3097862"/>
              <a:gd name="connsiteY12" fmla="*/ 121742 h 150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97862" h="1505500">
                <a:moveTo>
                  <a:pt x="0" y="102692"/>
                </a:moveTo>
                <a:cubicBezTo>
                  <a:pt x="152400" y="172542"/>
                  <a:pt x="304800" y="242392"/>
                  <a:pt x="457200" y="350342"/>
                </a:cubicBezTo>
                <a:cubicBezTo>
                  <a:pt x="609600" y="458292"/>
                  <a:pt x="708025" y="715467"/>
                  <a:pt x="914400" y="750392"/>
                </a:cubicBezTo>
                <a:cubicBezTo>
                  <a:pt x="1120775" y="785317"/>
                  <a:pt x="1438275" y="651967"/>
                  <a:pt x="1695450" y="559892"/>
                </a:cubicBezTo>
                <a:cubicBezTo>
                  <a:pt x="1952625" y="467817"/>
                  <a:pt x="2225675" y="290017"/>
                  <a:pt x="2457450" y="197942"/>
                </a:cubicBezTo>
                <a:cubicBezTo>
                  <a:pt x="2689225" y="105867"/>
                  <a:pt x="3022600" y="-33833"/>
                  <a:pt x="3086100" y="7442"/>
                </a:cubicBezTo>
                <a:cubicBezTo>
                  <a:pt x="3149600" y="48717"/>
                  <a:pt x="2940050" y="280492"/>
                  <a:pt x="2838450" y="445592"/>
                </a:cubicBezTo>
                <a:cubicBezTo>
                  <a:pt x="2736850" y="610692"/>
                  <a:pt x="2682875" y="829767"/>
                  <a:pt x="2476500" y="998042"/>
                </a:cubicBezTo>
                <a:cubicBezTo>
                  <a:pt x="2270125" y="1166317"/>
                  <a:pt x="1876425" y="1379042"/>
                  <a:pt x="1600200" y="1455242"/>
                </a:cubicBezTo>
                <a:cubicBezTo>
                  <a:pt x="1323975" y="1531442"/>
                  <a:pt x="1031875" y="1512392"/>
                  <a:pt x="819150" y="1455242"/>
                </a:cubicBezTo>
                <a:cubicBezTo>
                  <a:pt x="606425" y="1398092"/>
                  <a:pt x="415925" y="1261567"/>
                  <a:pt x="323850" y="1112342"/>
                </a:cubicBezTo>
                <a:cubicBezTo>
                  <a:pt x="231775" y="963117"/>
                  <a:pt x="311150" y="724992"/>
                  <a:pt x="266700" y="559892"/>
                </a:cubicBezTo>
                <a:cubicBezTo>
                  <a:pt x="222250" y="394792"/>
                  <a:pt x="139700" y="258267"/>
                  <a:pt x="57150" y="121742"/>
                </a:cubicBezTo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3378155" y="1800904"/>
            <a:ext cx="8467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 rot="1886397">
            <a:off x="2817258" y="656367"/>
            <a:ext cx="9140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18521374">
            <a:off x="3069728" y="2732641"/>
            <a:ext cx="9444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 rot="365156">
            <a:off x="1954960" y="3003176"/>
            <a:ext cx="8258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 rot="2482373">
            <a:off x="1048634" y="2724523"/>
            <a:ext cx="9268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 rot="16689534">
            <a:off x="648885" y="1716781"/>
            <a:ext cx="978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2712053">
            <a:off x="1188811" y="900387"/>
            <a:ext cx="1298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 rot="2732936">
            <a:off x="5342353" y="1116400"/>
            <a:ext cx="12330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кому? </a:t>
            </a:r>
          </a:p>
          <a:p>
            <a:pPr algn="ctr"/>
            <a:r>
              <a:rPr lang="uk-UA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чому?</a:t>
            </a:r>
            <a:endParaRPr lang="ru-RU" b="1" cap="none" spc="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17577644">
            <a:off x="6492296" y="798655"/>
            <a:ext cx="17011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ким? чим?</a:t>
            </a:r>
            <a:endParaRPr lang="ru-RU" sz="2400" b="1" cap="none" spc="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20577076">
            <a:off x="7204247" y="1667712"/>
            <a:ext cx="163538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кого? що?</a:t>
            </a:r>
            <a:endParaRPr lang="ru-RU" sz="2400" b="1" cap="none" spc="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 rot="1921395">
            <a:off x="6925104" y="2684510"/>
            <a:ext cx="171072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0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кому? чому?</a:t>
            </a:r>
            <a:endParaRPr lang="ru-RU" sz="2000" b="1" cap="none" spc="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 rot="16509149">
            <a:off x="5866037" y="3144184"/>
            <a:ext cx="159210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0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кого? чого?</a:t>
            </a:r>
            <a:endParaRPr lang="ru-RU" sz="2000" b="1" cap="none" spc="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20186554">
            <a:off x="4806106" y="2380811"/>
            <a:ext cx="168668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8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хто? що?</a:t>
            </a:r>
            <a:endParaRPr lang="ru-RU" sz="2800" b="1" cap="none" spc="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087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50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50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6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50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50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6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50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50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50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50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50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50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50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50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50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50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26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50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50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26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50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50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50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5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50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5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50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5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50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5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26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50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5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0"/>
                            </p:stCondLst>
                            <p:childTnLst>
                              <p:par>
                                <p:cTn id="126" presetID="26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50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5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0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50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50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50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50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10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50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10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50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5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50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50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000"/>
                            </p:stCondLst>
                            <p:childTnLst>
                              <p:par>
                                <p:cTn id="162" presetID="26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10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4" dur="50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7" dur="50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0"/>
                            </p:stCondLst>
                            <p:childTnLst>
                              <p:par>
                                <p:cTn id="169" presetID="26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10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50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26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10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50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10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9" dur="50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10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2" dur="50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10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6" dur="50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10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9" dur="50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000"/>
                            </p:stCondLst>
                            <p:childTnLst>
                              <p:par>
                                <p:cTn id="191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10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50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4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6" dur="50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000"/>
                            </p:stCondLst>
                            <p:childTnLst>
                              <p:par>
                                <p:cTn id="198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10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0" dur="50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10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50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4000"/>
                            </p:stCondLst>
                            <p:childTnLst>
                              <p:par>
                                <p:cTn id="205" presetID="26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10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7" dur="50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8" presetID="2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10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0" dur="50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0"/>
                            </p:stCondLst>
                            <p:childTnLst>
                              <p:par>
                                <p:cTn id="212" presetID="26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10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4" dur="50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26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10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50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10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2" dur="50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10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5" dur="50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2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10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9" dur="50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10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2" dur="50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2000"/>
                            </p:stCondLst>
                            <p:childTnLst>
                              <p:par>
                                <p:cTn id="234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10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6" dur="50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7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10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9" dur="50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3000"/>
                            </p:stCondLst>
                            <p:childTnLst>
                              <p:par>
                                <p:cTn id="241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10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3" dur="50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4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10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6" dur="50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4000"/>
                            </p:stCondLst>
                            <p:childTnLst>
                              <p:par>
                                <p:cTn id="248" presetID="26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10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0" dur="50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1" presetID="2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10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3" dur="50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5" presetID="26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10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7" dur="50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8" presetID="26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10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0" dur="50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10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5" dur="50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000"/>
                            </p:stCondLst>
                            <p:childTnLst>
                              <p:par>
                                <p:cTn id="26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10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9" dur="50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2000"/>
                            </p:stCondLst>
                            <p:childTnLst>
                              <p:par>
                                <p:cTn id="271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10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3" dur="50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3000"/>
                            </p:stCondLst>
                            <p:childTnLst>
                              <p:par>
                                <p:cTn id="275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10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7" dur="50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4000"/>
                            </p:stCondLst>
                            <p:childTnLst>
                              <p:par>
                                <p:cTn id="279" presetID="26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10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1" dur="50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5000"/>
                            </p:stCondLst>
                            <p:childTnLst>
                              <p:par>
                                <p:cTn id="283" presetID="26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10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5" dur="50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  <p:bldP spid="31" grpId="2"/>
      <p:bldP spid="31" grpId="3"/>
      <p:bldP spid="31" grpId="4"/>
      <p:bldP spid="31" grpId="5"/>
      <p:bldP spid="32" grpId="0"/>
      <p:bldP spid="32" grpId="1"/>
      <p:bldP spid="32" grpId="2"/>
      <p:bldP spid="32" grpId="3"/>
      <p:bldP spid="32" grpId="4"/>
      <p:bldP spid="32" grpId="5"/>
      <p:bldP spid="33" grpId="0"/>
      <p:bldP spid="33" grpId="1"/>
      <p:bldP spid="33" grpId="2"/>
      <p:bldP spid="33" grpId="3"/>
      <p:bldP spid="33" grpId="4"/>
      <p:bldP spid="33" grpId="5"/>
      <p:bldP spid="34" grpId="0"/>
      <p:bldP spid="34" grpId="1"/>
      <p:bldP spid="34" grpId="2"/>
      <p:bldP spid="34" grpId="3"/>
      <p:bldP spid="34" grpId="4"/>
      <p:bldP spid="34" grpId="5"/>
      <p:bldP spid="35" grpId="0"/>
      <p:bldP spid="35" grpId="1"/>
      <p:bldP spid="35" grpId="2"/>
      <p:bldP spid="35" grpId="3"/>
      <p:bldP spid="35" grpId="4"/>
      <p:bldP spid="35" grpId="5"/>
      <p:bldP spid="36" grpId="0"/>
      <p:bldP spid="36" grpId="1"/>
      <p:bldP spid="36" grpId="2"/>
      <p:bldP spid="36" grpId="3"/>
      <p:bldP spid="36" grpId="4"/>
      <p:bldP spid="36" grpId="5"/>
      <p:bldP spid="37" grpId="0"/>
      <p:bldP spid="37" grpId="1"/>
      <p:bldP spid="37" grpId="2"/>
      <p:bldP spid="37" grpId="3"/>
      <p:bldP spid="37" grpId="4"/>
      <p:bldP spid="37" grpId="5"/>
      <p:bldP spid="38" grpId="0"/>
      <p:bldP spid="38" grpId="1"/>
      <p:bldP spid="38" grpId="2"/>
      <p:bldP spid="38" grpId="3"/>
      <p:bldP spid="38" grpId="4"/>
      <p:bldP spid="38" grpId="5"/>
      <p:bldP spid="39" grpId="0"/>
      <p:bldP spid="39" grpId="1"/>
      <p:bldP spid="39" grpId="2"/>
      <p:bldP spid="39" grpId="3"/>
      <p:bldP spid="39" grpId="4"/>
      <p:bldP spid="39" grpId="5"/>
      <p:bldP spid="40" grpId="0"/>
      <p:bldP spid="40" grpId="1"/>
      <p:bldP spid="40" grpId="2"/>
      <p:bldP spid="40" grpId="3"/>
      <p:bldP spid="40" grpId="4"/>
      <p:bldP spid="40" grpId="5"/>
      <p:bldP spid="41" grpId="0"/>
      <p:bldP spid="41" grpId="1"/>
      <p:bldP spid="41" grpId="2"/>
      <p:bldP spid="41" grpId="3"/>
      <p:bldP spid="41" grpId="4"/>
      <p:bldP spid="41" grpId="5"/>
      <p:bldP spid="42" grpId="0"/>
      <p:bldP spid="42" grpId="1"/>
      <p:bldP spid="42" grpId="2"/>
      <p:bldP spid="42" grpId="3"/>
      <p:bldP spid="42" grpId="4"/>
      <p:bldP spid="42" grpId="5"/>
      <p:bldP spid="43" grpId="0"/>
      <p:bldP spid="43" grpId="1"/>
      <p:bldP spid="43" grpId="2"/>
      <p:bldP spid="43" grpId="3"/>
      <p:bldP spid="43" grpId="4"/>
      <p:bldP spid="43" grpId="5"/>
    </p:bldLst>
  </p:timing>
</p:sld>
</file>

<file path=ppt/theme/theme1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</TotalTime>
  <Words>40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6</cp:revision>
  <dcterms:created xsi:type="dcterms:W3CDTF">2013-10-30T12:33:57Z</dcterms:created>
  <dcterms:modified xsi:type="dcterms:W3CDTF">2013-10-30T14:04:08Z</dcterms:modified>
</cp:coreProperties>
</file>