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9" r:id="rId4"/>
    <p:sldId id="259" r:id="rId5"/>
    <p:sldId id="260" r:id="rId6"/>
    <p:sldId id="268" r:id="rId7"/>
    <p:sldId id="267" r:id="rId8"/>
    <p:sldId id="270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0"/>
            <a:ext cx="8872904" cy="6858000"/>
            <a:chOff x="0" y="0"/>
            <a:chExt cx="5589" cy="4320"/>
          </a:xfrm>
        </p:grpSpPr>
        <p:sp>
          <p:nvSpPr>
            <p:cNvPr id="5" name="Rectangle 3" descr="Stationery"/>
            <p:cNvSpPr>
              <a:spLocks noChangeArrowheads="1"/>
            </p:cNvSpPr>
            <p:nvPr/>
          </p:nvSpPr>
          <p:spPr bwMode="white">
            <a:xfrm>
              <a:off x="336" y="150"/>
              <a:ext cx="5253" cy="4026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2400">
                <a:solidFill>
                  <a:srgbClr val="402000"/>
                </a:solidFill>
                <a:latin typeface="Times New Roman" pitchFamily="18" charset="0"/>
              </a:endParaRPr>
            </a:p>
          </p:txBody>
        </p:sp>
        <p:pic>
          <p:nvPicPr>
            <p:cNvPr id="6" name="Picture 4" descr="minispir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ltGray">
            <a:xfrm>
              <a:off x="0" y="0"/>
              <a:ext cx="670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62758" y="1925638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/>
              <a:t>Щелчок правит образец заголовка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648558" y="3738563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ru-RU"/>
              <a:t>Щелчок правит 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08366"/>
                </a:solidFill>
              </a:defRPr>
            </a:lvl1pPr>
          </a:lstStyle>
          <a:p>
            <a:pPr>
              <a:defRPr/>
            </a:pPr>
            <a:fld id="{762D0C3D-70F7-4A69-9C2E-EBCA090039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171217"/>
      </p:ext>
    </p:extLst>
  </p:cSld>
  <p:clrMapOvr>
    <a:masterClrMapping/>
  </p:clrMapOvr>
  <p:transition spd="slow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14400" y="1600202"/>
            <a:ext cx="7772400" cy="45307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1EC2B-A4FE-4314-AFBC-93BB28B2A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78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Рисунок с подписью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822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8C735A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заголовка</a:t>
            </a:r>
          </a:p>
        </p:txBody>
      </p:sp>
      <p:sp>
        <p:nvSpPr>
          <p:cNvPr id="10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8288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Щелчок правит 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62758" y="6100763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rgbClr val="A08366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15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1158" y="6100763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rgbClr val="A08366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16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30158" y="6100763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A08366"/>
                </a:solidFill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926F302B-E04D-41FD-A8EF-413DEB97B86A}" type="slidenum">
              <a:rPr lang="ru-RU">
                <a:latin typeface="Times New Roman" pitchFamily="18" charset="0"/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ru-RU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85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 spd="slow">
    <p:pull dir="r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Monotype Sorts" pitchFamily="2" charset="2"/>
        <a:buChar char="4"/>
        <a:defRPr kumimoji="1"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8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–"/>
        <a:defRPr kumimoji="1"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9397" y="332656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uk-UA" sz="7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Гра «Плутанина»</a:t>
            </a:r>
            <a:endParaRPr lang="ru-RU" sz="66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/>
              <a:ea typeface="Courier New"/>
            </a:endParaRPr>
          </a:p>
          <a:p>
            <a:pPr>
              <a:spcAft>
                <a:spcPts val="0"/>
              </a:spcAft>
            </a:pPr>
            <a:r>
              <a:rPr lang="uk-UA" sz="7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День, діти, дню, був, раділи, тихий, літньому, і, сонячний.</a:t>
            </a:r>
            <a:endParaRPr lang="ru-RU" sz="7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/>
              <a:ea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48264" y="6326677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Аксьонова А.В.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191403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5048" y="332656"/>
            <a:ext cx="77768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8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Сонячний </a:t>
            </a:r>
            <a:r>
              <a:rPr lang="uk-UA" sz="8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день був тихий.</a:t>
            </a:r>
            <a:endParaRPr lang="ru-RU" sz="80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/>
              <a:ea typeface="Courier New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6524" y="3284984"/>
            <a:ext cx="777686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8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Діти раділи </a:t>
            </a:r>
            <a:r>
              <a:rPr lang="uk-UA" sz="8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літньому </a:t>
            </a:r>
            <a:r>
              <a:rPr lang="uk-UA" sz="8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дню.</a:t>
            </a:r>
            <a:endParaRPr lang="ru-RU" sz="7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/>
              <a:ea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8264" y="6326677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Аксьонова А.В.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151596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4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4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4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58982" y="1556792"/>
            <a:ext cx="8096127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1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Речення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48264" y="6326677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Аксьонова А.В.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9754803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27784" y="0"/>
            <a:ext cx="4380046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Речення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4150" y="2060848"/>
            <a:ext cx="40324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За метою </a:t>
            </a:r>
            <a:r>
              <a:rPr lang="uk-UA" sz="6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вислов-лювання</a:t>
            </a:r>
            <a:endParaRPr lang="ru-RU" sz="12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36598" y="2132856"/>
            <a:ext cx="403244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За </a:t>
            </a:r>
            <a:r>
              <a:rPr lang="uk-UA" sz="66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інтона-цією</a:t>
            </a:r>
            <a:endParaRPr lang="ru-RU" sz="1200" dirty="0">
              <a:solidFill>
                <a:srgbClr val="7030A0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 bwMode="auto">
          <a:xfrm flipH="1">
            <a:off x="3131840" y="1340768"/>
            <a:ext cx="1080120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Прямая со стрелкой 7"/>
          <p:cNvCxnSpPr/>
          <p:nvPr/>
        </p:nvCxnSpPr>
        <p:spPr bwMode="auto">
          <a:xfrm>
            <a:off x="5652120" y="1340768"/>
            <a:ext cx="1008112" cy="855683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6948264" y="6326677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Аксьонова А.В.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44647303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74888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За метою висловлювання</a:t>
            </a:r>
            <a:endParaRPr lang="ru-RU" sz="1200" u="sng" dirty="0">
              <a:solidFill>
                <a:srgbClr val="7030A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 flipH="1">
            <a:off x="2608726" y="2339574"/>
            <a:ext cx="1080120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" name="Прямая со стрелкой 3"/>
          <p:cNvCxnSpPr/>
          <p:nvPr/>
        </p:nvCxnSpPr>
        <p:spPr bwMode="auto">
          <a:xfrm>
            <a:off x="6113543" y="2339574"/>
            <a:ext cx="1008112" cy="79208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Прямоугольник 5"/>
          <p:cNvSpPr/>
          <p:nvPr/>
        </p:nvSpPr>
        <p:spPr>
          <a:xfrm>
            <a:off x="268466" y="3131662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розповідне</a:t>
            </a:r>
            <a:endParaRPr lang="ru-RU" sz="105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644008" y="3153742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питальне</a:t>
            </a:r>
            <a:endParaRPr lang="ru-RU" sz="1050" dirty="0"/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>
            <a:off x="4860032" y="2361654"/>
            <a:ext cx="0" cy="2291482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Прямоугольник 9"/>
          <p:cNvSpPr/>
          <p:nvPr/>
        </p:nvSpPr>
        <p:spPr>
          <a:xfrm>
            <a:off x="2519772" y="4797152"/>
            <a:ext cx="4680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спонукальне</a:t>
            </a:r>
            <a:endParaRPr lang="ru-RU" sz="105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93740" y="3212639"/>
            <a:ext cx="4151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617599" y="3615407"/>
            <a:ext cx="9787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?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79912" y="5243716"/>
            <a:ext cx="4151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5243716"/>
            <a:ext cx="4151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!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48264" y="6326677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Аксьонова А.В.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830060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  <p:bldP spid="11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332656"/>
            <a:ext cx="74888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За </a:t>
            </a:r>
            <a:r>
              <a:rPr lang="uk-UA" sz="66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інтонацією</a:t>
            </a:r>
            <a:endParaRPr lang="ru-RU" sz="1200" u="sng" dirty="0">
              <a:solidFill>
                <a:srgbClr val="7030A0"/>
              </a:solidFill>
            </a:endParaRPr>
          </a:p>
        </p:txBody>
      </p:sp>
      <p:cxnSp>
        <p:nvCxnSpPr>
          <p:cNvPr id="3" name="Прямая со стрелкой 2"/>
          <p:cNvCxnSpPr/>
          <p:nvPr/>
        </p:nvCxnSpPr>
        <p:spPr bwMode="auto">
          <a:xfrm flipH="1">
            <a:off x="2608726" y="1556792"/>
            <a:ext cx="1080120" cy="157487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" name="Прямая со стрелкой 3"/>
          <p:cNvCxnSpPr/>
          <p:nvPr/>
        </p:nvCxnSpPr>
        <p:spPr bwMode="auto">
          <a:xfrm>
            <a:off x="6113543" y="1556792"/>
            <a:ext cx="1008112" cy="157487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Прямоугольник 5"/>
          <p:cNvSpPr/>
          <p:nvPr/>
        </p:nvSpPr>
        <p:spPr>
          <a:xfrm>
            <a:off x="177311" y="3113092"/>
            <a:ext cx="46805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окличне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77339" y="3131662"/>
            <a:ext cx="46805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неокличне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6432616" y="3615407"/>
            <a:ext cx="4151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401175" y="3933056"/>
            <a:ext cx="4151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!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48264" y="6326677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Аксьонова А.В.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7662998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1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266"/>
            <a:ext cx="770485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Рідна мова в рідній  </a:t>
            </a:r>
          </a:p>
          <a:p>
            <a:pPr>
              <a:spcAft>
                <a:spcPts val="0"/>
              </a:spcAft>
            </a:pPr>
            <a:r>
              <a:rPr lang="uk-UA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 </a:t>
            </a: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                         школі</a:t>
            </a: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...</a:t>
            </a:r>
            <a:r>
              <a:rPr lang="uk-U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 </a:t>
            </a: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Що </a:t>
            </a: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бринить нам </a:t>
            </a:r>
          </a:p>
          <a:p>
            <a:pPr>
              <a:spcAft>
                <a:spcPts val="0"/>
              </a:spcAft>
            </a:pPr>
            <a:r>
              <a:rPr lang="uk-UA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 </a:t>
            </a: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                    </a:t>
            </a:r>
            <a:r>
              <a:rPr lang="uk-UA" sz="5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чарівніш</a:t>
            </a: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...</a:t>
            </a:r>
            <a:endParaRPr lang="uk-UA" sz="5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Courier New"/>
            </a:endParaRPr>
          </a:p>
          <a:p>
            <a:pPr>
              <a:spcAft>
                <a:spcPts val="0"/>
              </a:spcAft>
            </a:pP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Що нам ближче і </a:t>
            </a:r>
          </a:p>
          <a:p>
            <a:pPr>
              <a:spcAft>
                <a:spcPts val="0"/>
              </a:spcAft>
            </a:pPr>
            <a:r>
              <a:rPr lang="uk-UA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 </a:t>
            </a: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                             </a:t>
            </a:r>
            <a:r>
              <a:rPr lang="uk-UA" sz="5400" b="1" dirty="0" err="1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миліш</a:t>
            </a: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,</a:t>
            </a:r>
            <a:endParaRPr lang="ru-RU" sz="4800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/>
              <a:ea typeface="Courier New"/>
            </a:endParaRPr>
          </a:p>
          <a:p>
            <a:pPr>
              <a:spcAft>
                <a:spcPts val="0"/>
              </a:spcAft>
            </a:pP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І дорожче в час </a:t>
            </a:r>
          </a:p>
          <a:p>
            <a:pPr>
              <a:spcAft>
                <a:spcPts val="0"/>
              </a:spcAft>
            </a:pPr>
            <a:r>
              <a:rPr lang="uk-UA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 </a:t>
            </a: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                         недолі</a:t>
            </a:r>
            <a:r>
              <a:rPr lang="uk-UA" sz="54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...</a:t>
            </a:r>
            <a:r>
              <a:rPr lang="uk-UA" sz="4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ourier New"/>
              </a:rPr>
              <a:t> </a:t>
            </a:r>
            <a:endParaRPr lang="ru-RU" sz="4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urier New"/>
              <a:ea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72758" y="6588060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Аксьонова А.В.</a:t>
            </a:r>
            <a:endParaRPr lang="ru-RU" b="1" dirty="0">
              <a:solidFill>
                <a:schemeClr val="bg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20073" y="548680"/>
            <a:ext cx="5261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936785" y="2276872"/>
            <a:ext cx="8114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84368" y="5489937"/>
            <a:ext cx="8114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0410342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1543" y="548680"/>
            <a:ext cx="8104655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uk-U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Що за гамір</a:t>
            </a:r>
          </a:p>
          <a:p>
            <a:pPr lvl="0"/>
            <a:r>
              <a:rPr lang="uk-UA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Щ</a:t>
            </a:r>
            <a:r>
              <a:rPr lang="uk-U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за гра</a:t>
            </a:r>
          </a:p>
          <a:p>
            <a:pPr lvl="0"/>
            <a:r>
              <a:rPr lang="uk-U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Ліпить бабу дітвора</a:t>
            </a:r>
          </a:p>
          <a:p>
            <a:r>
              <a:rPr lang="uk-U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Біла в баби голова – </a:t>
            </a:r>
          </a:p>
          <a:p>
            <a:r>
              <a:rPr lang="uk-UA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Та це ж баба снігова</a:t>
            </a:r>
            <a:endParaRPr lang="ru-RU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8264" y="6326677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Аксьонова А.В.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508104" y="404664"/>
            <a:ext cx="8114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8011" y="1412776"/>
            <a:ext cx="81144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?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395775" y="2465601"/>
            <a:ext cx="47000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367722" y="4395887"/>
            <a:ext cx="526106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8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4803299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332656"/>
            <a:ext cx="7783476" cy="68514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Підготувала: </a:t>
            </a:r>
          </a:p>
          <a:p>
            <a:pPr lvl="0" algn="ctr"/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вчитель початкових </a:t>
            </a:r>
          </a:p>
          <a:p>
            <a:pPr lvl="0" algn="ctr"/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класів </a:t>
            </a:r>
          </a:p>
          <a:p>
            <a:pPr lvl="0" algn="ctr"/>
            <a:r>
              <a:rPr lang="uk-UA" sz="6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Хлібодарівської</a:t>
            </a:r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ЗОШ</a:t>
            </a:r>
          </a:p>
          <a:p>
            <a:pPr lvl="0" algn="ctr"/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Аксьонова </a:t>
            </a:r>
          </a:p>
          <a:p>
            <a:pPr lvl="0" algn="ctr"/>
            <a:r>
              <a:rPr lang="uk-UA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Анна Василівна</a:t>
            </a:r>
            <a:endParaRPr lang="uk-UA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ru-RU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48264" y="6326677"/>
            <a:ext cx="1949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Аксьонова А.В.</a:t>
            </a:r>
            <a:endParaRPr lang="ru-RU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62980414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2_Тетрадь">
  <a:themeElements>
    <a:clrScheme name="Тетрадь 1">
      <a:dk1>
        <a:srgbClr val="402000"/>
      </a:dk1>
      <a:lt1>
        <a:srgbClr val="FBFAE2"/>
      </a:lt1>
      <a:dk2>
        <a:srgbClr val="996633"/>
      </a:dk2>
      <a:lt2>
        <a:srgbClr val="A08366"/>
      </a:lt2>
      <a:accent1>
        <a:srgbClr val="CE9964"/>
      </a:accent1>
      <a:accent2>
        <a:srgbClr val="CD3333"/>
      </a:accent2>
      <a:accent3>
        <a:srgbClr val="FDFCEE"/>
      </a:accent3>
      <a:accent4>
        <a:srgbClr val="351A00"/>
      </a:accent4>
      <a:accent5>
        <a:srgbClr val="E3CAB8"/>
      </a:accent5>
      <a:accent6>
        <a:srgbClr val="BA2D2D"/>
      </a:accent6>
      <a:hlink>
        <a:srgbClr val="9A7F32"/>
      </a:hlink>
      <a:folHlink>
        <a:srgbClr val="ECA07A"/>
      </a:folHlink>
    </a:clrScheme>
    <a:fontScheme name="2_Тетрадь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традь 1">
        <a:dk1>
          <a:srgbClr val="402000"/>
        </a:dk1>
        <a:lt1>
          <a:srgbClr val="FBFAE2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DFCEE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2">
        <a:dk1>
          <a:srgbClr val="402000"/>
        </a:dk1>
        <a:lt1>
          <a:srgbClr val="FFFFFF"/>
        </a:lt1>
        <a:dk2>
          <a:srgbClr val="996633"/>
        </a:dk2>
        <a:lt2>
          <a:srgbClr val="A08366"/>
        </a:lt2>
        <a:accent1>
          <a:srgbClr val="CE9964"/>
        </a:accent1>
        <a:accent2>
          <a:srgbClr val="CD3333"/>
        </a:accent2>
        <a:accent3>
          <a:srgbClr val="FFFFFF"/>
        </a:accent3>
        <a:accent4>
          <a:srgbClr val="351A00"/>
        </a:accent4>
        <a:accent5>
          <a:srgbClr val="E3CAB8"/>
        </a:accent5>
        <a:accent6>
          <a:srgbClr val="BA2D2D"/>
        </a:accent6>
        <a:hlink>
          <a:srgbClr val="9A7F32"/>
        </a:hlink>
        <a:folHlink>
          <a:srgbClr val="ECA0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традь 4">
        <a:dk1>
          <a:srgbClr val="1C1C1C"/>
        </a:dk1>
        <a:lt1>
          <a:srgbClr val="FFFFFF"/>
        </a:lt1>
        <a:dk2>
          <a:srgbClr val="000066"/>
        </a:dk2>
        <a:lt2>
          <a:srgbClr val="666699"/>
        </a:lt2>
        <a:accent1>
          <a:srgbClr val="FF5050"/>
        </a:accent1>
        <a:accent2>
          <a:srgbClr val="009999"/>
        </a:accent2>
        <a:accent3>
          <a:srgbClr val="FFFFFF"/>
        </a:accent3>
        <a:accent4>
          <a:srgbClr val="161616"/>
        </a:accent4>
        <a:accent5>
          <a:srgbClr val="FFB3B3"/>
        </a:accent5>
        <a:accent6>
          <a:srgbClr val="008A8A"/>
        </a:accent6>
        <a:hlink>
          <a:srgbClr val="3366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145</Words>
  <Application>Microsoft Office PowerPoint</Application>
  <PresentationFormat>Экран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2_Тетрадь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1</cp:lastModifiedBy>
  <cp:revision>7</cp:revision>
  <dcterms:created xsi:type="dcterms:W3CDTF">2013-09-28T17:53:34Z</dcterms:created>
  <dcterms:modified xsi:type="dcterms:W3CDTF">2013-09-29T14:55:42Z</dcterms:modified>
</cp:coreProperties>
</file>