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CAC2668-4B62-4534-85EF-11662F9AC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D2F70-DC3A-4ED3-B416-5781BFA10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727B-F034-44E7-BBF4-433F5173E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25A4-C69B-4935-92DF-16D8CA167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438E8-7CC0-4631-B2C0-BEE968DDC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3722D-8998-4193-BF5A-FBB4C0218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606B8-1ED6-45E9-B4F2-F011E3A4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8BEE-AD3C-4D14-9D84-61A6B6604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0FA1-7059-40E2-8B46-36FA71DEB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8885-28D7-4FA2-8EDC-01FA75418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F89F-9CCA-4346-8E07-4C964AE07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3CA3-12AC-4B7F-B61F-69ADAA3C0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85BA1E4-A5DB-4924-9A57-4782E694E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95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95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5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95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5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5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95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95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5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5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96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6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96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96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96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5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28750" y="2571750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МОУ «СОШ п. Белоярский </a:t>
            </a:r>
            <a:r>
              <a:rPr lang="ru-RU" sz="1400" dirty="0" err="1" smtClean="0"/>
              <a:t>Новобурасского</a:t>
            </a:r>
            <a:r>
              <a:rPr lang="ru-RU" sz="1400" dirty="0" smtClean="0"/>
              <a:t> района Саратовской области»</a:t>
            </a:r>
            <a:br>
              <a:rPr lang="ru-RU" sz="1400" dirty="0" smtClean="0"/>
            </a:br>
            <a:r>
              <a:rPr lang="ru-RU" sz="4000" b="1" dirty="0" smtClean="0"/>
              <a:t>Презентация</a:t>
            </a:r>
            <a:br>
              <a:rPr lang="ru-RU" sz="4000" b="1" dirty="0" smtClean="0"/>
            </a:br>
            <a:r>
              <a:rPr lang="ru-RU" sz="1400" b="1" dirty="0" smtClean="0"/>
              <a:t>по русскому языку в 1 классе</a:t>
            </a:r>
            <a:br>
              <a:rPr lang="ru-RU" sz="1400" b="1" dirty="0" smtClean="0"/>
            </a:br>
            <a:r>
              <a:rPr lang="ru-RU" sz="1400" b="1" dirty="0" smtClean="0"/>
              <a:t>тема:</a:t>
            </a:r>
            <a:br>
              <a:rPr lang="ru-RU" sz="1400" b="1" dirty="0" smtClean="0"/>
            </a:br>
            <a:r>
              <a:rPr lang="ru-RU" sz="3200" b="1" dirty="0" smtClean="0"/>
              <a:t>«Гласные и согласные звуки и буквы»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 smtClean="0"/>
              <a:t>                        2011 </a:t>
            </a:r>
            <a:r>
              <a:rPr lang="ru-RU" sz="1400" b="1" dirty="0" smtClean="0"/>
              <a:t>учебный год</a:t>
            </a:r>
            <a:br>
              <a:rPr lang="ru-RU" sz="1400" b="1" dirty="0" smtClean="0"/>
            </a:br>
            <a:r>
              <a:rPr lang="ru-RU" sz="2000" b="1" dirty="0" smtClean="0"/>
              <a:t>Учитель: </a:t>
            </a:r>
            <a:r>
              <a:rPr lang="ru-RU" sz="2000" b="1" dirty="0" err="1" smtClean="0"/>
              <a:t>Магамедова</a:t>
            </a:r>
            <a:r>
              <a:rPr lang="ru-RU" sz="2000" b="1" dirty="0" smtClean="0"/>
              <a:t> Наталья Николаевна</a:t>
            </a:r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Запомни!</a:t>
            </a:r>
            <a:r>
              <a:rPr lang="ru-RU" smtClean="0"/>
              <a:t>  В русском алфавите </a:t>
            </a:r>
            <a:r>
              <a:rPr lang="ru-RU" b="1" u="sng" smtClean="0"/>
              <a:t>33</a:t>
            </a:r>
            <a:r>
              <a:rPr lang="ru-RU" smtClean="0"/>
              <a:t> буквы.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770813" cy="2633662"/>
          </a:xfrm>
        </p:spPr>
        <p:txBody>
          <a:bodyPr/>
          <a:lstStyle/>
          <a:p>
            <a:pPr eaLnBrk="1" hangingPunct="1"/>
            <a:r>
              <a:rPr lang="ru-RU" sz="2000" smtClean="0"/>
              <a:t>Все буквы делятся на 2 группы: гласные и согласные.</a:t>
            </a:r>
          </a:p>
          <a:p>
            <a:pPr eaLnBrk="1" hangingPunct="1"/>
            <a:r>
              <a:rPr lang="ru-RU" sz="2000" smtClean="0"/>
              <a:t>Гласных букв 10: </a:t>
            </a:r>
            <a:r>
              <a:rPr lang="ru-RU" sz="2400" b="1" smtClean="0"/>
              <a:t>а о у ы э и е ё ю я.</a:t>
            </a:r>
          </a:p>
          <a:p>
            <a:pPr eaLnBrk="1" hangingPunct="1"/>
            <a:r>
              <a:rPr lang="ru-RU" sz="2400" b="1" smtClean="0"/>
              <a:t>Согласных букв 23.</a:t>
            </a:r>
          </a:p>
          <a:p>
            <a:pPr eaLnBrk="1" hangingPunct="1"/>
            <a:r>
              <a:rPr lang="ru-RU" sz="2400" b="1" smtClean="0"/>
              <a:t>Гласные буквы обозначаются красным цветом.</a:t>
            </a:r>
          </a:p>
          <a:p>
            <a:pPr eaLnBrk="1" hangingPunct="1"/>
            <a:r>
              <a:rPr lang="ru-RU" sz="2400" b="1" smtClean="0"/>
              <a:t>Согласные буквы обозначаются синим и зелёным цветом.</a:t>
            </a:r>
          </a:p>
          <a:p>
            <a:pPr eaLnBrk="1" hangingPunct="1"/>
            <a:endParaRPr lang="ru-RU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Ответьте: Как появился русский алфавит?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Слово алфавит появилось в Древней Греции. Древние люди считали, что язык и письменность подарил им бог. по имени Тот. Но у учёных, к сожалению нет точных сведений по поводу происхождения первого алфавита. Как он возник и кто его придумал – остаётся загадкой. Но в том, что он появился в Греции в первом тысячелетии до нашей эры, учёные уверены. Ещё алфавит можно назвать   азбукой. Её создали два греческих монаха Кирилл и Мефодий.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2287" cy="1347787"/>
          </a:xfrm>
        </p:spPr>
        <p:txBody>
          <a:bodyPr/>
          <a:lstStyle/>
          <a:p>
            <a:pPr eaLnBrk="1" hangingPunct="1"/>
            <a:r>
              <a:rPr lang="ru-RU" sz="2800" smtClean="0"/>
              <a:t>Первопечатник Иван Фёдоров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7787" cy="3641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В 1553 году в городе Москве стали строить первый печатный двор – так называли тогда типографию. Открылся он в 1563 году. Работать туда пригласили И.Фёдорова. Он стал первым русским книгопечатником.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1 марта 1564 года Иван Фёдоров выпустил первую книгу, напечатанную на станке. Она называется «Апостол». В этой книге много иллюстраций. Несколько экземпляров книги сохранились до наших дней.  Русский народ по достоинству оценил первого русского книгопечатника Ивана Фёдорова, и в 1909 году ему был установлен памятник в Москве.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 какими гласными согласные читаются твёрдо?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626350" cy="2201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800" b="1" smtClean="0"/>
              <a:t>    а о у ы 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800" b="1" smtClean="0"/>
              <a:t>    ма но ку рэ сы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4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С какими гласными согласные читаются мягко?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/>
              <a:t>    </a:t>
            </a:r>
            <a:r>
              <a:rPr lang="ru-RU" sz="4800" b="1" smtClean="0"/>
              <a:t>и е ё ю 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800" b="1" smtClean="0"/>
              <a:t>    ни ре мё сю 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Как правильно читать слоги 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smtClean="0"/>
              <a:t>Ма ру си не сю ря мя ра ро ру мо мы мё ме мю ни ню ня кя ля лю ли лы лэ рё ты та ту ти тё тю за зу зё зя зо зы тя ты…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Как правильно читать слова?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Рома,  мама, она, река, мост, Марина, Аня, Нина, Инна, умная, умы, мил, мал, рука.</a:t>
            </a:r>
          </a:p>
          <a:p>
            <a:pPr eaLnBrk="1" hangingPunct="1"/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Рома мал. Он моет руки.</a:t>
            </a:r>
          </a:p>
          <a:p>
            <a:pPr eaLnBrk="1" hangingPunct="1">
              <a:buFontTx/>
              <a:buNone/>
            </a:pPr>
            <a:r>
              <a:rPr lang="ru-RU" smtClean="0"/>
              <a:t>Марина умна. Она читает.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Толковый словарь Даля.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Русский язык до сих пор меняется, развивается. Устаревшие слова заменяются новыми. Наш язык словно живой организм. Слова живут, преображаются, теряются.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В. И. Даль собирал слова ровно 50 лет. За это время у него накопилось более «200 тысяч слов. Это первый и единственный словарь русского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всем!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5084763"/>
            <a:ext cx="7696200" cy="3602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vuki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zvuki</Template>
  <TotalTime>0</TotalTime>
  <Words>428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Comic Sans MS</vt:lpstr>
      <vt:lpstr>Arial</vt:lpstr>
      <vt:lpstr>zvuki</vt:lpstr>
      <vt:lpstr> МОУ «СОШ п. Белоярский Новобурасского района Саратовской области» Презентация по русскому языку в 1 классе тема: «Гласные и согласные звуки и буквы»                          2011 учебный год Учитель: Магамедова Наталья Николаевна</vt:lpstr>
      <vt:lpstr>Запомни!  В русском алфавите 33 буквы.</vt:lpstr>
      <vt:lpstr>Ответьте: Как появился русский алфавит?</vt:lpstr>
      <vt:lpstr>Первопечатник Иван Фёдоров</vt:lpstr>
      <vt:lpstr>С какими гласными согласные читаются твёрдо?</vt:lpstr>
      <vt:lpstr>Как правильно читать слоги  ?</vt:lpstr>
      <vt:lpstr>Как правильно читать слова?</vt:lpstr>
      <vt:lpstr>Толковый словарь Даля.</vt:lpstr>
      <vt:lpstr>Спасибо всем!</vt:lpstr>
    </vt:vector>
  </TitlesOfParts>
  <Company>Shkola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МОУ «СОШ п. Белоярский Новобурасского района Саратовской области» Презентация по русскому языку в 1 классе тема: «Гласные и согласные звуки и буквы»                          2011 учебный год Учитель: Магамедова Наталья Николаевна</dc:title>
  <dc:creator>User9</dc:creator>
  <cp:lastModifiedBy>User9</cp:lastModifiedBy>
  <cp:revision>1</cp:revision>
  <dcterms:created xsi:type="dcterms:W3CDTF">2014-10-15T08:36:44Z</dcterms:created>
  <dcterms:modified xsi:type="dcterms:W3CDTF">2014-10-15T08:37:31Z</dcterms:modified>
</cp:coreProperties>
</file>