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6825-9AB0-4895-9092-11EEDD2903A8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D946-F4C7-4859-9A67-4AD96BEE0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DCED-A62D-4369-8345-9FA816BE369B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8853-3350-4174-A0F0-50FDC017C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CC07-BA5B-4D40-9BC7-78EE24FA2C92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6207-1410-40CE-A346-162D4F8AA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398E-0C03-42DA-941D-6A82F033B0D5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2496-9316-4F7B-9A49-49C83F2BD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7ADD-5734-4DC6-8C23-84DA1DD5569F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D841-3C34-470D-9133-FDC7C7396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911D-6A97-4479-ADF6-AA439DAEF43C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93CF-13D5-4444-90F2-888730EAA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B86-AE51-409C-B8D2-8AF82DB222B7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6854-6695-4F55-A6DE-6A9BEED01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EA0F-FF12-4B65-A89D-11551B8F2B95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DED0-6088-44E7-8C67-1322797EB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092-956B-404F-9150-F29E6509D40C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3A4C-2F1E-4665-8A72-3F56EFE71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1FDA-1313-4E16-A1B1-85D23DECB6A6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B4DE-8F57-42CC-B5BE-A9F03FB3D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44EF-F2C1-46B1-AB7B-A434A562984E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03F4-76C5-4D76-A915-61DADEB23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118F2-913A-4C9C-9A6B-20207693B022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92186-A2D9-48FE-B6BD-9484AF409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66CC"/>
                </a:solidFill>
              </a:rPr>
              <a:t>Моя  любимая мама!</a:t>
            </a:r>
          </a:p>
        </p:txBody>
      </p:sp>
      <p:pic>
        <p:nvPicPr>
          <p:cNvPr id="9" name="Объект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823913"/>
            <a:ext cx="2170113" cy="6034087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71450" y="1620838"/>
            <a:ext cx="9321800" cy="39020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CC"/>
                </a:solidFill>
              </a:rPr>
              <a:t>Моя </a:t>
            </a:r>
            <a:r>
              <a:rPr lang="ru-RU" smtClean="0">
                <a:solidFill>
                  <a:srgbClr val="FF66CC"/>
                </a:solidFill>
              </a:rPr>
              <a:t>мама печёт  </a:t>
            </a:r>
            <a:r>
              <a:rPr lang="ru-RU" dirty="0" smtClean="0">
                <a:solidFill>
                  <a:srgbClr val="FF66CC"/>
                </a:solidFill>
              </a:rPr>
              <a:t>очень вкусные пирожки.</a:t>
            </a:r>
            <a:endParaRPr lang="ru-RU" dirty="0">
              <a:solidFill>
                <a:srgbClr val="FF66CC"/>
              </a:solidFill>
            </a:endParaRPr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CC"/>
                </a:solidFill>
              </a:rPr>
              <a:t>Ещё моя мама вяжет красивые кружки</a:t>
            </a:r>
            <a:endParaRPr lang="ru-RU" dirty="0">
              <a:solidFill>
                <a:srgbClr val="FF66CC"/>
              </a:solidFill>
            </a:endParaRPr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66CC"/>
                </a:solidFill>
              </a:rPr>
              <a:t>Моя мамочка самая  любимая!!!</a:t>
            </a:r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00200"/>
            <a:ext cx="7127875" cy="49974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540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66CC"/>
                </a:solidFill>
              </a:rPr>
              <a:t>Моя мама любит заниматься цветоводством</a:t>
            </a:r>
            <a:r>
              <a:rPr lang="ru-RU" sz="4000" smtClean="0">
                <a:solidFill>
                  <a:srgbClr val="FF66CC"/>
                </a:solidFill>
                <a:latin typeface="Arial" charset="0"/>
              </a:rPr>
              <a:t>.</a:t>
            </a:r>
            <a:r>
              <a:rPr lang="ru-RU" sz="4000" smtClean="0">
                <a:solidFill>
                  <a:srgbClr val="FF66CC"/>
                </a:solidFill>
              </a:rPr>
              <a:t> </a:t>
            </a:r>
            <a:r>
              <a:rPr lang="ru-RU" sz="4000" smtClean="0">
                <a:solidFill>
                  <a:srgbClr val="FF66CC"/>
                </a:solidFill>
                <a:latin typeface="Arial" charset="0"/>
              </a:rPr>
              <a:t>В</a:t>
            </a:r>
            <a:r>
              <a:rPr lang="ru-RU" sz="4000" smtClean="0">
                <a:solidFill>
                  <a:srgbClr val="FF66CC"/>
                </a:solidFill>
              </a:rPr>
              <a:t>от её самые любимые цветы</a:t>
            </a: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916113"/>
            <a:ext cx="6034087" cy="45259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268413"/>
            <a:ext cx="5634038" cy="51133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2969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66CC"/>
                </a:solidFill>
              </a:rPr>
              <a:t>Это хризантема</a:t>
            </a:r>
            <a:r>
              <a:rPr lang="ru-RU" sz="4000" smtClean="0">
                <a:solidFill>
                  <a:srgbClr val="FF66CC"/>
                </a:solidFill>
                <a:latin typeface="Arial" charset="0"/>
              </a:rPr>
              <a:t> -</a:t>
            </a:r>
            <a:r>
              <a:rPr lang="ru-RU" sz="4000" smtClean="0">
                <a:solidFill>
                  <a:srgbClr val="FF66CC"/>
                </a:solidFill>
              </a:rPr>
              <a:t> мамин самый любимый цветок</a:t>
            </a:r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5088" y="768350"/>
            <a:ext cx="7023100" cy="62182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66CC"/>
                </a:solidFill>
              </a:rPr>
              <a:t> </a:t>
            </a:r>
            <a:r>
              <a:rPr lang="ru-RU" sz="4000" smtClean="0">
                <a:solidFill>
                  <a:srgbClr val="FF66CC"/>
                </a:solidFill>
                <a:latin typeface="Arial" charset="0"/>
              </a:rPr>
              <a:t>Э</a:t>
            </a:r>
            <a:r>
              <a:rPr lang="ru-RU" sz="4000" smtClean="0">
                <a:solidFill>
                  <a:srgbClr val="FF66CC"/>
                </a:solidFill>
              </a:rPr>
              <a:t>то гортензия тоже самый любимый мамин цветок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1543050"/>
            <a:ext cx="6169025" cy="92535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42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Моя  любимая мама!</vt:lpstr>
      <vt:lpstr>Моя мама печёт  очень вкусные пирожки.</vt:lpstr>
      <vt:lpstr>Ещё моя мама вяжет красивые кружки</vt:lpstr>
      <vt:lpstr>Моя мамочка самая  любимая!!!</vt:lpstr>
      <vt:lpstr>Моя мама любит заниматься цветоводством. Вот её самые любимые цветы</vt:lpstr>
      <vt:lpstr>Слайд 6</vt:lpstr>
      <vt:lpstr>Слайд 7</vt:lpstr>
      <vt:lpstr>Это хризантема - мамин самый любимый цветок</vt:lpstr>
      <vt:lpstr> Это гортензия тоже самый любимый мамин цветок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 любимая мама!</dc:title>
  <dc:creator>vvv</dc:creator>
  <cp:lastModifiedBy>Admin</cp:lastModifiedBy>
  <cp:revision>11</cp:revision>
  <dcterms:created xsi:type="dcterms:W3CDTF">2013-10-21T06:56:53Z</dcterms:created>
  <dcterms:modified xsi:type="dcterms:W3CDTF">2013-11-25T12:23:27Z</dcterms:modified>
</cp:coreProperties>
</file>