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3" r:id="rId2"/>
    <p:sldId id="267" r:id="rId3"/>
    <p:sldId id="265" r:id="rId4"/>
    <p:sldId id="270" r:id="rId5"/>
    <p:sldId id="269" r:id="rId6"/>
    <p:sldId id="262" r:id="rId7"/>
    <p:sldId id="259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17C1E-86D7-46D8-B0CA-5D12C2F61EC1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5C5CD-B3E3-46EE-9DA7-3B5DD2395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1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272808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57200"/>
            <a:ext cx="88773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240689" cy="54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669715" cy="509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18" y="0"/>
            <a:ext cx="4927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6675"/>
            <a:ext cx="42862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052545"/>
            <a:ext cx="6120680" cy="882119"/>
          </a:xfrm>
        </p:spPr>
        <p:txBody>
          <a:bodyPr>
            <a:noAutofit/>
          </a:bodyPr>
          <a:lstStyle/>
          <a:p>
            <a:r>
              <a:rPr lang="ru-RU" sz="5400" dirty="0" smtClean="0"/>
              <a:t>Дарите любовь!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Дирте</a:t>
            </a:r>
            <a:r>
              <a:rPr lang="ru-RU" dirty="0" smtClean="0"/>
              <a:t> любовь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943600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</TotalTime>
  <Words>5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Дирте любовь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</dc:creator>
  <cp:lastModifiedBy>Notebook</cp:lastModifiedBy>
  <cp:revision>8</cp:revision>
  <dcterms:created xsi:type="dcterms:W3CDTF">2014-04-13T20:50:29Z</dcterms:created>
  <dcterms:modified xsi:type="dcterms:W3CDTF">2014-04-14T18:23:59Z</dcterms:modified>
</cp:coreProperties>
</file>