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5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4B89-5F97-4584-924E-5423901A8BB4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3EBC4EF-0D49-4CB6-B3F6-D7F01DA9F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4B89-5F97-4584-924E-5423901A8BB4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C4EF-0D49-4CB6-B3F6-D7F01DA9F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4B89-5F97-4584-924E-5423901A8BB4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C4EF-0D49-4CB6-B3F6-D7F01DA9F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4B89-5F97-4584-924E-5423901A8BB4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3EBC4EF-0D49-4CB6-B3F6-D7F01DA9F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4B89-5F97-4584-924E-5423901A8BB4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C4EF-0D49-4CB6-B3F6-D7F01DA9F6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4B89-5F97-4584-924E-5423901A8BB4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C4EF-0D49-4CB6-B3F6-D7F01DA9F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4B89-5F97-4584-924E-5423901A8BB4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3EBC4EF-0D49-4CB6-B3F6-D7F01DA9F6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4B89-5F97-4584-924E-5423901A8BB4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C4EF-0D49-4CB6-B3F6-D7F01DA9F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4B89-5F97-4584-924E-5423901A8BB4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C4EF-0D49-4CB6-B3F6-D7F01DA9F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4B89-5F97-4584-924E-5423901A8BB4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C4EF-0D49-4CB6-B3F6-D7F01DA9F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4B89-5F97-4584-924E-5423901A8BB4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C4EF-0D49-4CB6-B3F6-D7F01DA9F6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BC64B89-5F97-4584-924E-5423901A8BB4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3EBC4EF-0D49-4CB6-B3F6-D7F01DA9F6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verythingaboutrussia.ru/istorya-rossii-v-licah/ljudi/knyaz-vladimir" TargetMode="External"/><Relationship Id="rId2" Type="http://schemas.openxmlformats.org/officeDocument/2006/relationships/hyperlink" Target="http://everythingaboutrussia.ru/istorya-rossii-v-licah/ljudi/olg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ommons.wikimedia.org/wiki/File:Olga_illustration_from_1869_book.jpg?uselang=ru" TargetMode="External"/><Relationship Id="rId4" Type="http://schemas.openxmlformats.org/officeDocument/2006/relationships/hyperlink" Target="http://www.pravmir.ru/svyatoj-knyaz-vladimir-zhitie-ikony-molitvy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avmir.ru/article_2192.html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Святые земли русской.</a:t>
            </a:r>
            <a:br>
              <a:rPr lang="ru-RU" dirty="0" smtClean="0"/>
            </a:br>
            <a:r>
              <a:rPr lang="ru-RU" dirty="0" smtClean="0"/>
              <a:t>Княгиня Ольга. Князь Владимир.</a:t>
            </a:r>
            <a:endParaRPr lang="ru-RU" dirty="0"/>
          </a:p>
        </p:txBody>
      </p:sp>
      <p:pic>
        <p:nvPicPr>
          <p:cNvPr id="5" name="Picture 10" descr="Равноапостольная княгиня Ольг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14348" y="1643050"/>
            <a:ext cx="3221038" cy="4737100"/>
          </a:xfrm>
          <a:prstGeom prst="rect">
            <a:avLst/>
          </a:prstGeom>
        </p:spPr>
      </p:pic>
      <p:pic>
        <p:nvPicPr>
          <p:cNvPr id="6" name="Picture 8" descr="Князь Владимир, равноапостольный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000628" y="1643050"/>
            <a:ext cx="3286148" cy="472449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Крещение Руси.</a:t>
            </a:r>
            <a:endParaRPr lang="ru-RU" sz="3200" dirty="0"/>
          </a:p>
        </p:txBody>
      </p:sp>
      <p:pic>
        <p:nvPicPr>
          <p:cNvPr id="4098" name="Picture 2" descr="C:\Users\Елена\Downloads\img4-580x38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069" t="837"/>
          <a:stretch>
            <a:fillRect/>
          </a:stretch>
        </p:blipFill>
        <p:spPr bwMode="auto">
          <a:xfrm>
            <a:off x="857224" y="1214422"/>
            <a:ext cx="7909673" cy="5357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929198"/>
            <a:ext cx="8686800" cy="11509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МКОУ «Частоозерская СОШ»</a:t>
            </a:r>
          </a:p>
          <a:p>
            <a:pPr>
              <a:buNone/>
            </a:pPr>
            <a:r>
              <a:rPr lang="ru-RU" sz="2000" dirty="0" smtClean="0"/>
              <a:t>Макарова Е.В.</a:t>
            </a:r>
          </a:p>
          <a:p>
            <a:pPr>
              <a:buNone/>
            </a:pPr>
            <a:r>
              <a:rPr lang="ru-RU" sz="2000" dirty="0" smtClean="0"/>
              <a:t>Учитель начальных классов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500042"/>
            <a:ext cx="82867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hlinkClick r:id="rId2"/>
            </a:endParaRPr>
          </a:p>
          <a:p>
            <a:r>
              <a:rPr lang="ru-RU" sz="2400" dirty="0" smtClean="0">
                <a:hlinkClick r:id="rId2"/>
              </a:rPr>
              <a:t>   Источники.                    </a:t>
            </a:r>
          </a:p>
          <a:p>
            <a:r>
              <a:rPr lang="ru-RU" dirty="0" smtClean="0">
                <a:hlinkClick r:id="rId2"/>
              </a:rPr>
              <a:t>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://everythingaboutrussia.ru/istorya-rossii-v-licah/ljudi/olga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857364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hlinkClick r:id="rId3"/>
            </a:endParaRPr>
          </a:p>
          <a:p>
            <a:r>
              <a:rPr lang="ru-RU" dirty="0" smtClean="0">
                <a:hlinkClick r:id="rId3"/>
              </a:rPr>
              <a:t>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everythingaboutrussia.ru/istorya-rossii-v-licah/ljudi/knyaz-vladimir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3286124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http://www.pravmir.ru/svyatoj-knyaz-vladimir-zhitie-ikony-molitvy</a:t>
            </a:r>
            <a:r>
              <a:rPr lang="en-US" dirty="0" smtClean="0">
                <a:hlinkClick r:id="rId4"/>
              </a:rPr>
              <a:t>/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https://commons.wikimedia.org/wiki/File:Olga_illustration_from_1869_book.jpg?uselang=ru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Святой – значит Божий, и христианская Церковь канонизирует посмертно тех людей,  чья жизнь была праведной, кто заслужил народное почитание и чья святость подтверждается чудесами, исходящими от останков, могилы святого, происходящими в ответ на молитву к нему. Каждый святой – уникальная и прекрасная личность, и Церковь канонизирует святых, как пример для других. Поэтому так важно стремиться узнать о святых наших соотечественниках, изучать их жизнь, вдумываться в их жизненный подвиг.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/>
          <a:lstStyle/>
          <a:p>
            <a:r>
              <a:rPr lang="ru-RU" dirty="0" smtClean="0"/>
              <a:t>Княгиня Ольга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7686" y="1071546"/>
            <a:ext cx="4786314" cy="57864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     </a:t>
            </a:r>
            <a:r>
              <a:rPr lang="ru-RU" sz="2800" dirty="0" err="1" smtClean="0"/>
              <a:t>Княги́ня</a:t>
            </a:r>
            <a:r>
              <a:rPr lang="ru-RU" sz="2800" dirty="0" smtClean="0"/>
              <a:t> </a:t>
            </a:r>
            <a:r>
              <a:rPr lang="ru-RU" sz="2800" dirty="0" err="1" smtClean="0"/>
              <a:t>О́льга</a:t>
            </a:r>
            <a:r>
              <a:rPr lang="ru-RU" sz="2800" dirty="0" smtClean="0"/>
              <a:t>, в крещении </a:t>
            </a:r>
            <a:r>
              <a:rPr lang="ru-RU" sz="2800" dirty="0" err="1" smtClean="0"/>
              <a:t>Еле́на</a:t>
            </a:r>
            <a:r>
              <a:rPr lang="ru-RU" sz="2800" dirty="0" smtClean="0"/>
              <a:t> († 11 июля 969) — великая княгиня, правила Киевской Русью после гибели мужа, князя Игоря Рюриковича. Святая Русской православной церкви, первая из русских правителей приняла христианство ещё до Крещения Руси.</a:t>
            </a:r>
            <a:endParaRPr lang="ru-RU" sz="2800" dirty="0"/>
          </a:p>
        </p:txBody>
      </p:sp>
      <p:pic>
        <p:nvPicPr>
          <p:cNvPr id="1026" name="Picture 2" descr="C:\Users\Елена\Downloads\390px-Olga_illustration_from_1869_bo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028222"/>
            <a:ext cx="3796958" cy="58297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6000792"/>
          </a:xfrm>
        </p:spPr>
        <p:txBody>
          <a:bodyPr/>
          <a:lstStyle/>
          <a:p>
            <a:r>
              <a:rPr lang="ru-RU" b="1" dirty="0"/>
              <a:t>Ольга занималась </a:t>
            </a:r>
            <a:r>
              <a:rPr lang="ru-RU" b="1" dirty="0" smtClean="0"/>
              <a:t>обустройством </a:t>
            </a:r>
            <a:r>
              <a:rPr lang="ru-RU" b="1" dirty="0"/>
              <a:t>принадлежавших ей земель, </a:t>
            </a:r>
            <a:r>
              <a:rPr lang="ru-RU" b="1" dirty="0" smtClean="0"/>
              <a:t>создавала </a:t>
            </a:r>
            <a:r>
              <a:rPr lang="ru-RU" b="1" dirty="0"/>
              <a:t>опорные пункты управления и </a:t>
            </a:r>
            <a:r>
              <a:rPr lang="ru-RU" b="1" dirty="0" smtClean="0"/>
              <a:t>хозяйственной </a:t>
            </a:r>
            <a:r>
              <a:rPr lang="ru-RU" b="1" dirty="0"/>
              <a:t>деятельности (становища и погосты), устанавливала регулярные повинности </a:t>
            </a:r>
            <a:r>
              <a:rPr lang="ru-RU" b="1" dirty="0" smtClean="0"/>
              <a:t>населения </a:t>
            </a:r>
            <a:r>
              <a:rPr lang="ru-RU" b="1" dirty="0"/>
              <a:t>(«уставы» и «уроки»), словом - прочно утверждала княжескую власть.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Князь Владимир</a:t>
            </a:r>
            <a:endParaRPr lang="ru-RU" dirty="0"/>
          </a:p>
        </p:txBody>
      </p:sp>
      <p:pic>
        <p:nvPicPr>
          <p:cNvPr id="4" name="Содержимое 8" descr="11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500174"/>
            <a:ext cx="3929090" cy="5121849"/>
          </a:xfrm>
        </p:spPr>
      </p:pic>
      <p:sp>
        <p:nvSpPr>
          <p:cNvPr id="5" name="Прямоугольник 4"/>
          <p:cNvSpPr/>
          <p:nvPr/>
        </p:nvSpPr>
        <p:spPr>
          <a:xfrm>
            <a:off x="4357686" y="1571612"/>
            <a:ext cx="464347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Известен также как </a:t>
            </a:r>
            <a:r>
              <a:rPr lang="ru-RU" sz="2800" b="1" dirty="0" smtClean="0"/>
              <a:t>Владимир Святой</a:t>
            </a:r>
            <a:r>
              <a:rPr lang="ru-RU" sz="2800" dirty="0" smtClean="0"/>
              <a:t>, </a:t>
            </a:r>
            <a:r>
              <a:rPr lang="ru-RU" sz="2800" b="1" dirty="0" smtClean="0"/>
              <a:t>Владимир Креститель</a:t>
            </a:r>
            <a:r>
              <a:rPr lang="ru-RU" sz="2800" dirty="0" smtClean="0"/>
              <a:t> (в церковной истории) и </a:t>
            </a:r>
            <a:r>
              <a:rPr lang="ru-RU" sz="2800" b="1" dirty="0" smtClean="0"/>
              <a:t>Владимир Красное Солнышко</a:t>
            </a:r>
            <a:r>
              <a:rPr lang="ru-RU" sz="2800" dirty="0" smtClean="0"/>
              <a:t> (в былинах).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Елена\Downloads\v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500042"/>
            <a:ext cx="3640639" cy="507209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857620" y="142852"/>
            <a:ext cx="52863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Владимир родился около 962 года. Он был сыном киевского князя Святослава Игоревича и </a:t>
            </a:r>
            <a:r>
              <a:rPr lang="ru-RU" sz="2000" b="1" dirty="0" err="1"/>
              <a:t>Малуши</a:t>
            </a:r>
            <a:r>
              <a:rPr lang="ru-RU" sz="2000" b="1" dirty="0"/>
              <a:t>, ключницы матери </a:t>
            </a:r>
            <a:r>
              <a:rPr lang="ru-RU" sz="2000" b="1" dirty="0" err="1"/>
              <a:t>Святослава,</a:t>
            </a:r>
            <a:r>
              <a:rPr lang="ru-RU" sz="2000" b="1" dirty="0" err="1">
                <a:hlinkClick r:id="rId3"/>
              </a:rPr>
              <a:t>княгини</a:t>
            </a:r>
            <a:r>
              <a:rPr lang="ru-RU" sz="2000" b="1" dirty="0">
                <a:hlinkClick r:id="rId3"/>
              </a:rPr>
              <a:t> Ольги</a:t>
            </a:r>
            <a:r>
              <a:rPr lang="ru-RU" sz="2000" b="1" dirty="0"/>
              <a:t>.  Вскоре Владимира отобрали у матери. Воспитывался он в Киеве, при дворе своей бабки, княгини Ольги. Владимир </a:t>
            </a:r>
            <a:r>
              <a:rPr lang="ru-RU" sz="2000" b="1" dirty="0" smtClean="0"/>
              <a:t> проявляет </a:t>
            </a:r>
            <a:r>
              <a:rPr lang="ru-RU" sz="2000" b="1" dirty="0"/>
              <a:t>всяческую заботу об укреплении государства. Он совершает несколько успешных походов на запад и восток (против поляков, ятвягов, волжских болгар, хазар), подчиняет власти Киева ряд восточнославянских племен (радимичей, вятичей), присоединяет к Руси т. н. </a:t>
            </a:r>
            <a:r>
              <a:rPr lang="ru-RU" sz="2000" b="1" dirty="0" err="1"/>
              <a:t>Червенские</a:t>
            </a:r>
            <a:r>
              <a:rPr lang="ru-RU" sz="2000" b="1" dirty="0"/>
              <a:t> города (Волынь). Различные области Русского государства скрепляются более прочными узами, чем прежде.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Владимира внезапно поражает тяжелый недуг: «по Божественному промыслу в то время разболелся Владимир очами, так что ничего не видел, и скорбел очень, и не знал, что делать</a:t>
            </a:r>
            <a:r>
              <a:rPr lang="ru-RU" dirty="0" smtClean="0"/>
              <a:t>».</a:t>
            </a:r>
            <a:r>
              <a:rPr lang="ru-RU" dirty="0"/>
              <a:t> </a:t>
            </a:r>
            <a:r>
              <a:rPr lang="ru-RU" dirty="0" smtClean="0"/>
              <a:t>Царевна Анна </a:t>
            </a:r>
            <a:r>
              <a:rPr lang="ru-RU" dirty="0"/>
              <a:t>послала к нему с такими словами: «Если хочешь избавиться от этой болезни, то крестись поскорее; иначе не выздоровеешь</a:t>
            </a:r>
            <a:r>
              <a:rPr lang="ru-RU" dirty="0" smtClean="0"/>
              <a:t>».</a:t>
            </a:r>
            <a:r>
              <a:rPr lang="ru-RU" dirty="0"/>
              <a:t> Князь повелевает </a:t>
            </a:r>
            <a:r>
              <a:rPr lang="ru-RU" dirty="0" err="1"/>
              <a:t>корсунскому</a:t>
            </a:r>
            <a:r>
              <a:rPr lang="ru-RU" dirty="0"/>
              <a:t> епископу и священникам, прибывшим вместе с царевной, крестить себя. «И когда возложил епископ руку на него, тотчас прозрел Владимир».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6143668"/>
          </a:xfrm>
        </p:spPr>
        <p:txBody>
          <a:bodyPr>
            <a:normAutofit/>
          </a:bodyPr>
          <a:lstStyle/>
          <a:p>
            <a:r>
              <a:rPr lang="ru-RU" dirty="0"/>
              <a:t>Владимир после крещения еще более прославился добрыми делами. Он уже не думал о завоевании чужих государств, но всего более старался о просвещении своих подданных, заводил для них училища, строил церкви, заботился как отец обо всех бедных: на княжеском дворе его они могли во всякое время получать пищу и деньги; больным же, которые не могли выходить из домов своих, великий князь приказывал развозить съестные припасы - хлеб, рыбу, мед и даже квас в бочках.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В.Васнецов. Крещение князя Владимира.</a:t>
            </a:r>
            <a:endParaRPr lang="ru-RU" sz="3200" dirty="0"/>
          </a:p>
        </p:txBody>
      </p:sp>
      <p:pic>
        <p:nvPicPr>
          <p:cNvPr id="3074" name="Picture 2" descr="C:\Users\Елена\Downloads\v3-484x60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546" y="928670"/>
            <a:ext cx="4714908" cy="58449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68</TotalTime>
  <Words>390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Святые земли русской. Княгиня Ольга. Князь Владимир.</vt:lpstr>
      <vt:lpstr>Слайд 2</vt:lpstr>
      <vt:lpstr>Княгиня Ольга</vt:lpstr>
      <vt:lpstr>Слайд 4</vt:lpstr>
      <vt:lpstr>Князь Владимир</vt:lpstr>
      <vt:lpstr>Слайд 6</vt:lpstr>
      <vt:lpstr>Слайд 7</vt:lpstr>
      <vt:lpstr>Слайд 8</vt:lpstr>
      <vt:lpstr>В.Васнецов. Крещение князя Владимира.</vt:lpstr>
      <vt:lpstr>Крещение Руси.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Святые земли русской. Княгиня Ольга. Князь Владимир.</dc:title>
  <dc:creator>Елена</dc:creator>
  <cp:lastModifiedBy>Елена</cp:lastModifiedBy>
  <cp:revision>10</cp:revision>
  <dcterms:created xsi:type="dcterms:W3CDTF">2012-11-23T13:24:17Z</dcterms:created>
  <dcterms:modified xsi:type="dcterms:W3CDTF">2012-11-25T12:03:53Z</dcterms:modified>
</cp:coreProperties>
</file>