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57" r:id="rId3"/>
    <p:sldId id="258" r:id="rId4"/>
    <p:sldId id="256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050DA-13D2-43E7-8FB5-6B3A53A2AC11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70A34-42C7-4060-83C6-4C6D6E545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70A34-42C7-4060-83C6-4C6D6E545B2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679780263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679780263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smajliki.ru/smilie-679780263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679780263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smajliki.ru/smilie-679780263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679780263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hyperlink" Target="http://smajliki.ru/smilie-679780263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hyperlink" Target="http://smajliki.ru/smilie-679780263.html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smajliki.ru/smilie-679780263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smajliki.ru/smilie-679780263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smajliki.ru/smilie-679780263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kubanphoto.ru/photos/1077/1437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3400" y="457200"/>
            <a:ext cx="8458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Кубань-житница России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chool58.centerstart.ru/sites/default/files/u106/%D0%95%D0%BA%D0%B0%D1%82%D0%B5%D1%80%D0%B8%D0%BD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533400"/>
            <a:ext cx="4191000" cy="5725732"/>
          </a:xfrm>
          <a:prstGeom prst="rect">
            <a:avLst/>
          </a:prstGeom>
          <a:noFill/>
        </p:spPr>
      </p:pic>
      <p:pic>
        <p:nvPicPr>
          <p:cNvPr id="3" name="Picture 18" descr="aeec94101f77f1f1791ddf7be3927bf9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8" descr="aeec94101f77f1f1791ddf7be3927bf9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3246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krd.ru/files/leader/big_0393cbe371b2d9ede19c545929328f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3067050" cy="4572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05200" y="1828800"/>
            <a:ext cx="562339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Виталий</a:t>
            </a:r>
          </a:p>
          <a:p>
            <a:r>
              <a:rPr lang="ru-RU" sz="5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Борисович</a:t>
            </a:r>
          </a:p>
          <a:p>
            <a:r>
              <a:rPr lang="ru-RU" sz="5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    </a:t>
            </a:r>
            <a:r>
              <a:rPr lang="ru-RU" sz="54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Бакалди</a:t>
            </a:r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18" descr="aeec94101f77f1f1791ddf7be3927bf9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aeec94101f77f1f1791ddf7be3927bf9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1722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aeec94101f77f1f1791ddf7be3927bf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8" descr="aeec94101f77f1f1791ddf7be3927bf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960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www.tvoyakniga.ru/images/avatars/vesna-s-syurprizam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362200"/>
            <a:ext cx="5715000" cy="37814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6358" y="1219200"/>
            <a:ext cx="89476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Донченко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Светлана Геннадьевна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.rufox.ru/files/big2/512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"/>
            <a:ext cx="4572000" cy="3429000"/>
          </a:xfrm>
          <a:prstGeom prst="rect">
            <a:avLst/>
          </a:prstGeom>
          <a:noFill/>
        </p:spPr>
      </p:pic>
      <p:pic>
        <p:nvPicPr>
          <p:cNvPr id="27652" name="Picture 4" descr="http://s43.radikal.ru/i102/1005/66/1ea5509119f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999369">
            <a:off x="5006536" y="1024712"/>
            <a:ext cx="39792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Современный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99369">
            <a:off x="803456" y="4718208"/>
            <a:ext cx="31982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Краснодар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racingsports.mfstatic.cz/assets/images/news_f1/997/so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4800" y="228600"/>
            <a:ext cx="4881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Мы гордимся…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hetpreventiecentrum.nl/joom/components/com_fpss/images/stress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8305800" cy="4286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3000" y="533400"/>
            <a:ext cx="6781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Вами будет </a:t>
            </a:r>
          </a:p>
          <a:p>
            <a:pPr algn="ctr"/>
            <a:r>
              <a:rPr lang="ru-RU" sz="6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гордиться Кубань</a:t>
            </a:r>
            <a:endParaRPr lang="ru-RU" sz="6000" b="1" dirty="0">
              <a:ln>
                <a:solidFill>
                  <a:sysClr val="windowText" lastClr="000000"/>
                </a:solidFill>
              </a:ln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r="914" b="2478"/>
          <a:stretch>
            <a:fillRect/>
          </a:stretch>
        </p:blipFill>
        <p:spPr>
          <a:xfrm>
            <a:off x="457200" y="1143000"/>
            <a:ext cx="8145923" cy="4876800"/>
          </a:xfrm>
          <a:noFill/>
          <a:ln w="28575">
            <a:solidFill>
              <a:srgbClr val="FF5050"/>
            </a:solidFill>
          </a:ln>
        </p:spPr>
      </p:pic>
      <p:pic>
        <p:nvPicPr>
          <p:cNvPr id="3077" name="Picture 6" descr="aeec94101f77f1f1791ddf7be3927bf9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6381750"/>
            <a:ext cx="42402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2" descr="aeec94101f77f1f1791ddf7be3927bf9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381750"/>
            <a:ext cx="42402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8" descr="aeec94101f77f1f1791ddf7be3927bf9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33400"/>
            <a:ext cx="42402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4" descr="aeec94101f77f1f1791ddf7be3927bf9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533400"/>
            <a:ext cx="42402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6" descr="aeec94101f77f1f1791ddf7be3927bf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6381750"/>
            <a:ext cx="42402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2" descr="aeec94101f77f1f1791ddf7be3927bf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381750"/>
            <a:ext cx="42402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8" descr="aeec94101f77f1f1791ddf7be3927bf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33400"/>
            <a:ext cx="42402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4" descr="aeec94101f77f1f1791ddf7be3927bf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33400"/>
            <a:ext cx="42402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Полотн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1000" y="1143000"/>
            <a:ext cx="8423252" cy="4689794"/>
          </a:xfrm>
          <a:prstGeom prst="rect">
            <a:avLst/>
          </a:prstGeom>
          <a:noFill/>
          <a:ln w="28575">
            <a:pattFill prst="sphere">
              <a:fgClr>
                <a:srgbClr val="FF5050"/>
              </a:fgClr>
              <a:bgClr>
                <a:srgbClr val="FFFFFF"/>
              </a:bgClr>
            </a:patt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9600"/>
            <a:ext cx="5486400" cy="60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8" descr="aeec94101f77f1f1791ddf7be3927bf9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2522545" y="3132144"/>
            <a:ext cx="6172200" cy="36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aeec94101f77f1f1791ddf7be3927bf9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554655" y="3132145"/>
            <a:ext cx="6172200" cy="36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300"/>
            <a:ext cx="5000625" cy="66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8" descr="aeec94101f77f1f1791ddf7be3927bf9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141530" y="3078671"/>
            <a:ext cx="5248617" cy="31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334000" y="609600"/>
            <a:ext cx="3352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Мужская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одежда: Черкеска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газыри,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казачий узкий пояс, шаровары,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бешмет,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папаха,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наговицы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Женская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одежда: юбка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кофта.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мастер\Desktop\классуха\конкурс\заготовка урока\бор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4975024" cy="1495425"/>
          </a:xfrm>
          <a:prstGeom prst="rect">
            <a:avLst/>
          </a:prstGeom>
          <a:noFill/>
        </p:spPr>
      </p:pic>
      <p:pic>
        <p:nvPicPr>
          <p:cNvPr id="19459" name="Picture 3" descr="C:\Users\мастер\Desktop\классуха\конкурс\заготовка урока\варен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514600"/>
            <a:ext cx="4987638" cy="1428750"/>
          </a:xfrm>
          <a:prstGeom prst="rect">
            <a:avLst/>
          </a:prstGeom>
          <a:noFill/>
        </p:spPr>
      </p:pic>
      <p:pic>
        <p:nvPicPr>
          <p:cNvPr id="19460" name="Picture 4" descr="C:\Users\мастер\Desktop\классуха\конкурс\заготовка урока\пиро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800600"/>
            <a:ext cx="5410200" cy="1630471"/>
          </a:xfrm>
          <a:prstGeom prst="rect">
            <a:avLst/>
          </a:prstGeom>
          <a:noFill/>
        </p:spPr>
      </p:pic>
      <p:pic>
        <p:nvPicPr>
          <p:cNvPr id="5" name="Picture 18" descr="aeec94101f77f1f1791ddf7be3927bf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-2751145" y="3284545"/>
            <a:ext cx="6172200" cy="36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aeec94101f77f1f1791ddf7be3927bf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5707055" y="3360745"/>
            <a:ext cx="6172200" cy="36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1200" y="838200"/>
            <a:ext cx="190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Борщ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8194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Вареник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5257800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Пирог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066800" y="838200"/>
          <a:ext cx="7162800" cy="5671086"/>
        </p:xfrm>
        <a:graphic>
          <a:graphicData uri="http://schemas.openxmlformats.org/drawingml/2006/table">
            <a:tbl>
              <a:tblPr/>
              <a:tblGrid>
                <a:gridCol w="782137"/>
                <a:gridCol w="115252"/>
                <a:gridCol w="834141"/>
                <a:gridCol w="790457"/>
                <a:gridCol w="790457"/>
                <a:gridCol w="790457"/>
                <a:gridCol w="790457"/>
                <a:gridCol w="790457"/>
                <a:gridCol w="790457"/>
                <a:gridCol w="688528"/>
              </a:tblGrid>
              <a:tr h="515201"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08" marR="49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599"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08" marR="49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08" marR="49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400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08" marR="49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08" marR="49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08" marR="49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08" marR="49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08" marR="49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08" marR="49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254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08" marR="49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4292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08" marR="49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08" marR="49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08" marR="49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08" marR="49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08" marR="49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08" marR="49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9909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08" marR="49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6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latin typeface="Calibri"/>
                          <a:ea typeface="Times New Roman"/>
                          <a:cs typeface="Times New Roman"/>
                        </a:rPr>
                        <a:t>4       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08" marR="49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08" marR="49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08" marR="49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08" marR="49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0927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08" marR="49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343400" y="5257800"/>
            <a:ext cx="7620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581400" y="1981200"/>
            <a:ext cx="762000" cy="6572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0" y="838200"/>
            <a:ext cx="53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О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И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Н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86200" y="2590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    У    З              Е      Ц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5400" y="39624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Г      О     Н      Ч     А      Р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47800" y="5334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     Р       Я     Х    А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7600" y="2057400"/>
            <a:ext cx="685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  </a:t>
            </a:r>
            <a:r>
              <a:rPr lang="ru-RU" sz="3600" dirty="0" smtClean="0">
                <a:solidFill>
                  <a:srgbClr val="FF0000"/>
                </a:solidFill>
              </a:rPr>
              <a:t>Т</a:t>
            </a: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  А</a:t>
            </a: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  И</a:t>
            </a: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  </a:t>
            </a:r>
            <a:r>
              <a:rPr lang="ru-RU" sz="3200" dirty="0" smtClean="0">
                <a:solidFill>
                  <a:srgbClr val="FF0000"/>
                </a:solidFill>
              </a:rPr>
              <a:t>А</a:t>
            </a:r>
            <a:endParaRPr lang="ru-RU" sz="3600" dirty="0" smtClean="0">
              <a:solidFill>
                <a:srgbClr val="FF0000"/>
              </a:solidFill>
            </a:endParaRPr>
          </a:p>
          <a:p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9" name="Picture 18" descr="aeec94101f77f1f1791ddf7be3927bf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2522545" y="3132144"/>
            <a:ext cx="6172200" cy="36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8" descr="aeec94101f77f1f1791ddf7be3927bf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630855" y="3208345"/>
            <a:ext cx="6172200" cy="36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aeec94101f77f1f1791ddf7be3927bf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8" descr="aeec94101f77f1f1791ddf7be3927bf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3246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s39.radikal.ru/i084/0902/69/4baed45d42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838200"/>
            <a:ext cx="4343400" cy="53848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76600" y="838200"/>
            <a:ext cx="32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Аврора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aeec94101f77f1f1791ddf7be3927bf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8" descr="aeec94101f77f1f1791ddf7be3927bf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3246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img-fotki.yandex.ru/get/27/toscha31.5/0_19abc_73dad787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199" y="685800"/>
            <a:ext cx="4576417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82</Words>
  <PresentationFormat>Экран (4:3)</PresentationFormat>
  <Paragraphs>51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мастер</dc:creator>
  <cp:lastModifiedBy>мастер</cp:lastModifiedBy>
  <cp:revision>12</cp:revision>
  <dcterms:created xsi:type="dcterms:W3CDTF">2013-10-30T17:30:48Z</dcterms:created>
  <dcterms:modified xsi:type="dcterms:W3CDTF">2013-11-12T03:01:24Z</dcterms:modified>
</cp:coreProperties>
</file>