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9148" y="0"/>
            <a:ext cx="7772400" cy="547260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49280"/>
            <a:ext cx="9144000" cy="908720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Выполнила Ильина </a:t>
            </a:r>
            <a:r>
              <a:rPr lang="ru-RU" sz="2000" dirty="0" smtClean="0">
                <a:solidFill>
                  <a:srgbClr val="002060"/>
                </a:solidFill>
              </a:rPr>
              <a:t>Н.В.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70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49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81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4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80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9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043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25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94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3</cp:revision>
  <dcterms:modified xsi:type="dcterms:W3CDTF">2015-02-11T17:50:54Z</dcterms:modified>
</cp:coreProperties>
</file>