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C487-3486-4416-9FFD-8D86B7C6903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C69D-5A31-492C-A21E-BB02D4B18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C487-3486-4416-9FFD-8D86B7C6903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C69D-5A31-492C-A21E-BB02D4B18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C487-3486-4416-9FFD-8D86B7C6903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C69D-5A31-492C-A21E-BB02D4B18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C487-3486-4416-9FFD-8D86B7C6903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C69D-5A31-492C-A21E-BB02D4B18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C487-3486-4416-9FFD-8D86B7C6903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C69D-5A31-492C-A21E-BB02D4B18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C487-3486-4416-9FFD-8D86B7C6903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C69D-5A31-492C-A21E-BB02D4B18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C487-3486-4416-9FFD-8D86B7C6903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C69D-5A31-492C-A21E-BB02D4B18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C487-3486-4416-9FFD-8D86B7C6903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C69D-5A31-492C-A21E-BB02D4B18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C487-3486-4416-9FFD-8D86B7C6903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C69D-5A31-492C-A21E-BB02D4B18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C487-3486-4416-9FFD-8D86B7C6903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C69D-5A31-492C-A21E-BB02D4B18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C487-3486-4416-9FFD-8D86B7C6903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C69D-5A31-492C-A21E-BB02D4B18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BC487-3486-4416-9FFD-8D86B7C6903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AC69D-5A31-492C-A21E-BB02D4B189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6600"/>
                </a:solidFill>
              </a:rPr>
              <a:t>Составь предложения из слов</a:t>
            </a:r>
            <a:endParaRPr lang="ru-RU" b="1" i="1" dirty="0">
              <a:solidFill>
                <a:srgbClr val="0066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Иванова Марина Владимировна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Учитель начальных классов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ГБОУ СОШ №280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Г.Санкт-Петербург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000240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/>
              <a:t>живут</a:t>
            </a:r>
            <a:endParaRPr lang="ru-RU" sz="4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357422" y="3857628"/>
            <a:ext cx="8435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на</a:t>
            </a:r>
            <a:endParaRPr lang="ru-RU" sz="4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286248" y="1857364"/>
            <a:ext cx="1927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бобры</a:t>
            </a:r>
            <a:endParaRPr lang="ru-RU" sz="4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3429000"/>
            <a:ext cx="1411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реке</a:t>
            </a:r>
            <a:endParaRPr lang="ru-RU" sz="48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357430"/>
            <a:ext cx="21339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бобров</a:t>
            </a:r>
            <a:endParaRPr lang="ru-RU" sz="4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072066" y="2786058"/>
            <a:ext cx="474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/>
              <a:t>у</a:t>
            </a:r>
            <a:endParaRPr lang="ru-RU" sz="4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143108" y="3857628"/>
            <a:ext cx="23246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острые</a:t>
            </a:r>
            <a:endParaRPr lang="ru-RU" sz="4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929058" y="1500174"/>
            <a:ext cx="15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зубы</a:t>
            </a:r>
            <a:endParaRPr lang="ru-RU" sz="48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4143380"/>
            <a:ext cx="8435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на</a:t>
            </a:r>
            <a:endParaRPr lang="ru-RU" sz="4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214810" y="2000240"/>
            <a:ext cx="1411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реке</a:t>
            </a:r>
            <a:endParaRPr lang="ru-RU" sz="4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1142984"/>
            <a:ext cx="1927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бобры</a:t>
            </a:r>
            <a:endParaRPr lang="ru-RU" sz="4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857496"/>
            <a:ext cx="24157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делают</a:t>
            </a:r>
            <a:endParaRPr lang="ru-RU" sz="4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143372" y="4143380"/>
            <a:ext cx="27542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плотины</a:t>
            </a:r>
            <a:endParaRPr lang="ru-RU" sz="48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357298"/>
            <a:ext cx="1927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бобры</a:t>
            </a:r>
            <a:endParaRPr lang="ru-RU" sz="4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357422" y="3357562"/>
            <a:ext cx="23855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строят</a:t>
            </a:r>
            <a:endParaRPr lang="ru-RU" sz="4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786182" y="571480"/>
            <a:ext cx="27542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плотины</a:t>
            </a:r>
            <a:endParaRPr lang="ru-RU" sz="4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3071810"/>
            <a:ext cx="7906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из</a:t>
            </a:r>
            <a:endParaRPr lang="ru-RU" sz="4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428860" y="5143512"/>
            <a:ext cx="18598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/>
              <a:t>осины</a:t>
            </a:r>
            <a:endParaRPr lang="ru-RU" sz="48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33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Составь предложения из слов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Составь предложения из слов</dc:title>
  <dc:creator>Марина</dc:creator>
  <cp:lastModifiedBy>Марина</cp:lastModifiedBy>
  <cp:revision>3</cp:revision>
  <dcterms:created xsi:type="dcterms:W3CDTF">2014-03-03T15:55:01Z</dcterms:created>
  <dcterms:modified xsi:type="dcterms:W3CDTF">2014-03-03T16:15:40Z</dcterms:modified>
</cp:coreProperties>
</file>