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5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руктовый са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5357826"/>
            <a:ext cx="4714908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А Д Ы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руш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бло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л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убн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мородина 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143240" cy="6858000"/>
          </a:xfrm>
        </p:spPr>
      </p:pic>
      <p:pic>
        <p:nvPicPr>
          <p:cNvPr id="5" name="Рисунок 4" descr="смородина красн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0" y="0"/>
            <a:ext cx="2828930" cy="6858000"/>
          </a:xfrm>
          <a:prstGeom prst="rect">
            <a:avLst/>
          </a:prstGeom>
        </p:spPr>
      </p:pic>
      <p:pic>
        <p:nvPicPr>
          <p:cNvPr id="6" name="Рисунок 5" descr="смородина бела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0"/>
            <a:ext cx="314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ыжов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0">
              <a:srgbClr val="11550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14290"/>
            <a:ext cx="667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Цепь питания в садах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яблонная плодожер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4643438" cy="5715016"/>
          </a:xfrm>
          <a:prstGeom prst="rect">
            <a:avLst/>
          </a:prstGeom>
        </p:spPr>
      </p:pic>
      <p:pic>
        <p:nvPicPr>
          <p:cNvPr id="6" name="Рисунок 5" descr="скворе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142984"/>
            <a:ext cx="5000628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в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ерая мухолов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ясогус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воре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горихвост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абрик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шн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и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</Words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4</cp:revision>
  <dcterms:created xsi:type="dcterms:W3CDTF">2011-11-10T20:11:47Z</dcterms:created>
  <dcterms:modified xsi:type="dcterms:W3CDTF">2011-11-10T20:49:29Z</dcterms:modified>
</cp:coreProperties>
</file>