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0070C0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3042" y="2571744"/>
            <a:ext cx="59699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ВОДОЕМЫ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00042"/>
            <a:ext cx="8643998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Молодые березки</a:t>
            </a:r>
          </a:p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Свои перед ним</a:t>
            </a:r>
          </a:p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Поправляют прически.</a:t>
            </a:r>
          </a:p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 месяц, и звезды – </a:t>
            </a:r>
          </a:p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</a:t>
            </a:r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нем все отражается…</a:t>
            </a:r>
          </a:p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Как это зеркало называется???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у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7" y="2000240"/>
            <a:ext cx="828680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Животный мир </a:t>
            </a:r>
          </a:p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водоемов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357430"/>
            <a:ext cx="81439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 родителей и деток</a:t>
            </a:r>
          </a:p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Вся одежда из монеток!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ыб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85000">
              <a:srgbClr val="FFC000">
                <a:alpha val="59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571612"/>
            <a:ext cx="828680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Ползает наоборот,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Задам на перед,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Все под водой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Хватает клешней!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00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357430"/>
            <a:ext cx="77867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дне, где тихо и темно,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Лежит усатое бревно.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2428868"/>
            <a:ext cx="7143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Хвостом виляет, </a:t>
            </a:r>
          </a:p>
          <a:p>
            <a:pPr algn="ctr"/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Зубаста, а не лает.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28604"/>
            <a:ext cx="9144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проедешь, не пройдешь-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Обойдешь сторонкой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водицы не попьешь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синеватой пленкой…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щу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929717" cy="664371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428868"/>
            <a:ext cx="82153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У него глаза в рогах,</a:t>
            </a:r>
          </a:p>
          <a:p>
            <a:pPr algn="ctr"/>
            <a:r>
              <a:rPr lang="ru-RU" sz="5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а дом на спине.</a:t>
            </a:r>
            <a:endParaRPr lang="ru-RU" sz="54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улит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428868"/>
            <a:ext cx="807249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Голубой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аэропланчик</a:t>
            </a:r>
            <a:endPara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Сел на белый одуванчик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трекоз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70C0"/>
            </a:gs>
            <a:gs pos="0">
              <a:srgbClr val="85C2FF"/>
            </a:gs>
            <a:gs pos="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одоросли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3116"/>
            <a:ext cx="1819274" cy="4500570"/>
          </a:xfrm>
          <a:prstGeom prst="rect">
            <a:avLst/>
          </a:prstGeom>
        </p:spPr>
      </p:pic>
      <p:pic>
        <p:nvPicPr>
          <p:cNvPr id="5" name="Рисунок 4" descr="рыб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2786058"/>
            <a:ext cx="3143272" cy="3375026"/>
          </a:xfrm>
          <a:prstGeom prst="rect">
            <a:avLst/>
          </a:prstGeom>
        </p:spPr>
      </p:pic>
      <p:pic>
        <p:nvPicPr>
          <p:cNvPr id="6" name="Рисунок 5" descr="цапл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214290"/>
            <a:ext cx="2900364" cy="6429390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1643042" y="5286388"/>
            <a:ext cx="1785950" cy="7858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286380" y="2928934"/>
            <a:ext cx="1785950" cy="7858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14290"/>
            <a:ext cx="53138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Цепь питания </a:t>
            </a:r>
          </a:p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ВОДОЕМА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олот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857232"/>
            <a:ext cx="850112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Шириною широко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Глубиною глубоко,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День и ночь о берег бьется.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Из него воды не пьется,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Потому что не вкусна-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И горька, и солона…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ор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643050"/>
            <a:ext cx="814393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Чуть дрожит на ветерке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Лента на просторе,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Узкий кончик в роднике,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широкий - в море.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е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428736"/>
            <a:ext cx="750099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 маме  - речке бегу,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 молчать не могу.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Я ее сын родной,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 родился – я весной.</a:t>
            </a:r>
          </a:p>
          <a:p>
            <a:pPr algn="ctr"/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уче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178</Words>
  <PresentationFormat>Экран (4:3)</PresentationFormat>
  <Paragraphs>44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Тема Office</vt:lpstr>
      <vt:lpstr>Бумажная</vt:lpstr>
      <vt:lpstr>Трек</vt:lpstr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Водоемы</dc:title>
  <dc:creator>Аня</dc:creator>
  <cp:lastModifiedBy>Аня</cp:lastModifiedBy>
  <cp:revision>6</cp:revision>
  <dcterms:created xsi:type="dcterms:W3CDTF">2011-11-08T20:08:44Z</dcterms:created>
  <dcterms:modified xsi:type="dcterms:W3CDTF">2011-11-08T21:07:17Z</dcterms:modified>
</cp:coreProperties>
</file>