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61" r:id="rId4"/>
    <p:sldId id="262" r:id="rId5"/>
    <p:sldId id="264" r:id="rId6"/>
    <p:sldId id="265" r:id="rId7"/>
    <p:sldId id="266" r:id="rId8"/>
    <p:sldId id="258" r:id="rId9"/>
    <p:sldId id="259" r:id="rId10"/>
    <p:sldId id="267" r:id="rId11"/>
    <p:sldId id="257" r:id="rId12"/>
    <p:sldId id="260" r:id="rId13"/>
    <p:sldId id="268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307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5" r:id="rId49"/>
    <p:sldId id="306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728BC8"/>
    <a:srgbClr val="00FF00"/>
    <a:srgbClr val="FF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357298"/>
            <a:ext cx="8358246" cy="48518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/>
                <a:solidFill>
                  <a:schemeClr val="accent3"/>
                </a:solidFill>
              </a:rPr>
              <a:t>Поверхность местности.</a:t>
            </a:r>
          </a:p>
          <a:p>
            <a:pPr algn="ctr"/>
            <a:r>
              <a:rPr lang="ru-RU" sz="8000" b="1" dirty="0" smtClean="0">
                <a:ln/>
                <a:solidFill>
                  <a:srgbClr val="00FF00"/>
                </a:solidFill>
              </a:rPr>
              <a:t>Равнины и горы.</a:t>
            </a:r>
          </a:p>
          <a:p>
            <a:pPr algn="ctr"/>
            <a:endParaRPr lang="ru-RU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928802"/>
            <a:ext cx="9144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Плоскогорье</a:t>
            </a:r>
            <a:r>
              <a:rPr lang="ru-RU" sz="8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-плоская</a:t>
            </a:r>
            <a:r>
              <a:rPr lang="ru-RU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гора</a:t>
            </a:r>
            <a:endParaRPr lang="ru-RU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реднесибирское плоскогорье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ибирь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3716"/>
            <a:ext cx="9144000" cy="6830568"/>
          </a:xfrm>
          <a:prstGeom prst="rect">
            <a:avLst/>
          </a:prstGeom>
        </p:spPr>
      </p:pic>
      <p:pic>
        <p:nvPicPr>
          <p:cNvPr id="6" name="Рисунок 5" descr="солнышко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3214686"/>
            <a:ext cx="1121666" cy="1219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3786214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ГОРЫ АЛТАЯ</a:t>
            </a:r>
            <a:endParaRPr lang="ru-RU" sz="9600" dirty="0">
              <a:solidFill>
                <a:srgbClr val="FFFF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ры алтая 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ры алтая 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ра мертвецов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   Гора МЕРТВЕЦОВ</a:t>
            </a:r>
            <a:endParaRPr lang="ru-RU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ра+белух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285728"/>
            <a:ext cx="87154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Гора БЕЛУХА – высота 4506м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3716"/>
            <a:ext cx="9144000" cy="6830568"/>
          </a:xfrm>
          <a:prstGeom prst="rect">
            <a:avLst/>
          </a:prstGeom>
        </p:spPr>
      </p:pic>
      <p:pic>
        <p:nvPicPr>
          <p:cNvPr id="5" name="Рисунок 4" descr="солнышко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71934" y="1071546"/>
            <a:ext cx="1121666" cy="1219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8B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лнышко по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00298" y="1428736"/>
            <a:ext cx="3810000" cy="3810000"/>
          </a:xfrm>
          <a:prstGeom prst="rect">
            <a:avLst/>
          </a:prstGeom>
        </p:spPr>
      </p:pic>
      <p:pic>
        <p:nvPicPr>
          <p:cNvPr id="7" name="Рисунок 6" descr="карт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3716"/>
            <a:ext cx="9144000" cy="6830568"/>
          </a:xfrm>
          <a:prstGeom prst="rect">
            <a:avLst/>
          </a:prstGeom>
        </p:spPr>
      </p:pic>
      <p:pic>
        <p:nvPicPr>
          <p:cNvPr id="8" name="Рисунок 7" descr="солнышко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022334" y="1000108"/>
            <a:ext cx="1121666" cy="1219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1" y="2214554"/>
            <a:ext cx="850112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Западно-Сибирская</a:t>
            </a:r>
            <a:r>
              <a:rPr lang="ru-RU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равнина</a:t>
            </a:r>
            <a:endParaRPr lang="ru-RU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падно-сибирская равнина низменность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-с р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3716"/>
            <a:ext cx="9144000" cy="6830568"/>
          </a:xfrm>
          <a:prstGeom prst="rect">
            <a:avLst/>
          </a:prstGeom>
        </p:spPr>
      </p:pic>
      <p:pic>
        <p:nvPicPr>
          <p:cNvPr id="5" name="Рисунок 4" descr="солнышко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14678" y="1285860"/>
            <a:ext cx="1121666" cy="1219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9" y="642918"/>
            <a:ext cx="550072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Уральские горы</a:t>
            </a:r>
            <a:endParaRPr lang="ru-RU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ральские горы 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ральские горы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ральские горы 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0100" y="0"/>
            <a:ext cx="7000924" cy="68580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ральские норы 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родная гора уральские горы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85776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Гора </a:t>
            </a:r>
            <a:r>
              <a:rPr lang="ru-RU" sz="54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НАРОДНАЯ-высота</a:t>
            </a:r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1895м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7" y="1643050"/>
            <a:ext cx="828680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ВУЛКАНЫ КАМЧАТКИ</a:t>
            </a:r>
            <a:endParaRPr lang="ru-RU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3716"/>
            <a:ext cx="9144000" cy="6830568"/>
          </a:xfrm>
          <a:prstGeom prst="rect">
            <a:avLst/>
          </a:prstGeom>
        </p:spPr>
      </p:pic>
      <p:pic>
        <p:nvPicPr>
          <p:cNvPr id="6" name="Рисунок 5" descr="солнышко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57422" y="928670"/>
            <a:ext cx="1121666" cy="1219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214422"/>
            <a:ext cx="864399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Восточно-Европейская равнина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-е равнин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осточно европ равнин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28604"/>
            <a:ext cx="91440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Овраги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-резкие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углубления с крутыми склонами и узким дном. Овраги достигают несколько километров в длину и несколько десятков метров в ширину. Бывают и боковые овраги.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враг 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враг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" y="0"/>
            <a:ext cx="913828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57166"/>
            <a:ext cx="8358246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Балка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-это углубление с пологими склонами. Склоны и дно покрыты кустарниками или лесом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ал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алка 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улкан толбачик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3716"/>
            <a:ext cx="9144000" cy="6830568"/>
          </a:xfrm>
          <a:prstGeom prst="rect">
            <a:avLst/>
          </a:prstGeom>
        </p:spPr>
      </p:pic>
      <p:pic>
        <p:nvPicPr>
          <p:cNvPr id="7" name="Рисунок 6" descr="солнышко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999534">
            <a:off x="526000" y="2302741"/>
            <a:ext cx="1121666" cy="1219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1714488"/>
            <a:ext cx="607223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ГОРЫ КАВКАЗА</a:t>
            </a:r>
            <a:endParaRPr lang="ru-RU" sz="9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вк 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вк 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вк 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вказкие горы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вказ 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эльбрус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86182" y="4929198"/>
            <a:ext cx="535781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Гора Эльбрус-высота 5642м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лнце спит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44" y="5357826"/>
            <a:ext cx="87868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</a:t>
            </a:r>
            <a:endParaRPr lang="ru-RU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улкан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улкан Узон на камчатке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186766" cy="20717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                 </a:t>
            </a:r>
            <a:r>
              <a:rPr lang="ru-RU" sz="7200" dirty="0" smtClean="0">
                <a:solidFill>
                  <a:srgbClr val="FFFF00"/>
                </a:solidFill>
              </a:rPr>
              <a:t>Вулкан </a:t>
            </a:r>
            <a:br>
              <a:rPr lang="ru-RU" sz="7200" dirty="0" smtClean="0">
                <a:solidFill>
                  <a:srgbClr val="FFFF00"/>
                </a:solidFill>
              </a:rPr>
            </a:br>
            <a:r>
              <a:rPr lang="ru-RU" sz="7200" dirty="0" smtClean="0">
                <a:solidFill>
                  <a:srgbClr val="FFFF00"/>
                </a:solidFill>
              </a:rPr>
              <a:t>  Ключевская Сопка</a:t>
            </a:r>
            <a:endParaRPr lang="ru-RU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лючевая соп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844" y="5214950"/>
            <a:ext cx="90011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Высота вулкана 4750м, извергается каждые 6-7 лет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3716"/>
            <a:ext cx="9144000" cy="6830568"/>
          </a:xfrm>
          <a:prstGeom prst="rect">
            <a:avLst/>
          </a:prstGeom>
        </p:spPr>
      </p:pic>
      <p:pic>
        <p:nvPicPr>
          <p:cNvPr id="5" name="Рисунок 4" descr="солнышко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29256" y="1285860"/>
            <a:ext cx="1121666" cy="1219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310</TotalTime>
  <Words>88</Words>
  <Application>Microsoft Office PowerPoint</Application>
  <PresentationFormat>Экран (4:3)</PresentationFormat>
  <Paragraphs>18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48</vt:i4>
      </vt:variant>
    </vt:vector>
  </HeadingPairs>
  <TitlesOfParts>
    <vt:vector size="50" baseType="lpstr">
      <vt:lpstr>Техническая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                  Вулкан    Ключевская Сопка</vt:lpstr>
      <vt:lpstr>Слайд 8</vt:lpstr>
      <vt:lpstr>Слайд 9</vt:lpstr>
      <vt:lpstr>Слайд 10</vt:lpstr>
      <vt:lpstr>Слайд 11</vt:lpstr>
      <vt:lpstr>Слайд 12</vt:lpstr>
      <vt:lpstr>Слайд 13</vt:lpstr>
      <vt:lpstr>ГОРЫ АЛТАЯ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WORK</cp:lastModifiedBy>
  <cp:revision>38</cp:revision>
  <dcterms:created xsi:type="dcterms:W3CDTF">2011-09-22T17:56:06Z</dcterms:created>
  <dcterms:modified xsi:type="dcterms:W3CDTF">2014-03-31T17:38:51Z</dcterms:modified>
</cp:coreProperties>
</file>