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50711-BA2E-42ED-BB2C-DDD5A69B5E67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3E13-31D7-4175-8A46-CD8F317EAD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50711-BA2E-42ED-BB2C-DDD5A69B5E67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3E13-31D7-4175-8A46-CD8F317EAD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50711-BA2E-42ED-BB2C-DDD5A69B5E67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3E13-31D7-4175-8A46-CD8F317EAD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50711-BA2E-42ED-BB2C-DDD5A69B5E67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3E13-31D7-4175-8A46-CD8F317EAD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50711-BA2E-42ED-BB2C-DDD5A69B5E67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3E13-31D7-4175-8A46-CD8F317EAD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50711-BA2E-42ED-BB2C-DDD5A69B5E67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3E13-31D7-4175-8A46-CD8F317EAD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50711-BA2E-42ED-BB2C-DDD5A69B5E67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3E13-31D7-4175-8A46-CD8F317EAD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50711-BA2E-42ED-BB2C-DDD5A69B5E67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3E13-31D7-4175-8A46-CD8F317EAD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50711-BA2E-42ED-BB2C-DDD5A69B5E67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3E13-31D7-4175-8A46-CD8F317EAD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50711-BA2E-42ED-BB2C-DDD5A69B5E67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3E13-31D7-4175-8A46-CD8F317EAD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50711-BA2E-42ED-BB2C-DDD5A69B5E67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3E13-31D7-4175-8A46-CD8F317EAD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50711-BA2E-42ED-BB2C-DDD5A69B5E67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33E13-31D7-4175-8A46-CD8F317EADC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Кластер.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:\Мои документы\фото\школа\Фото072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71480"/>
            <a:ext cx="7358114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:\Мои документы\фото\школа\Фото072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71480"/>
            <a:ext cx="7643866" cy="55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:\Мои документы\фото\школа\Фото072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71480"/>
            <a:ext cx="7929618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</Words>
  <Application>Microsoft Office PowerPoint</Application>
  <PresentationFormat>Экран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Кластер.</vt:lpstr>
      <vt:lpstr>Слайд 2</vt:lpstr>
      <vt:lpstr>Слайд 3</vt:lpstr>
      <vt:lpstr>Слайд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Кластер.</dc:title>
  <dc:creator>Admin</dc:creator>
  <cp:lastModifiedBy>Admin</cp:lastModifiedBy>
  <cp:revision>1</cp:revision>
  <dcterms:created xsi:type="dcterms:W3CDTF">2014-02-26T15:38:29Z</dcterms:created>
  <dcterms:modified xsi:type="dcterms:W3CDTF">2014-02-26T15:39:42Z</dcterms:modified>
</cp:coreProperties>
</file>