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68" d="100"/>
          <a:sy n="68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25F5C-BBCB-473A-BF4A-1B95AAF8339C}" type="datetimeFigureOut">
              <a:rPr lang="ru-RU" smtClean="0"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85B1-5EFF-4BE8-8B34-20BEA65C53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obla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643050"/>
            <a:ext cx="3286148" cy="354808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14414" y="1214422"/>
            <a:ext cx="63579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Гербы городов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714884"/>
            <a:ext cx="7523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Саратовской области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аратов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357298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Утвержден 23 августа1781года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 descr="sarat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95" y="2071678"/>
            <a:ext cx="3680163" cy="41434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9124" y="3143248"/>
            <a:ext cx="3786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голубом</a:t>
            </a:r>
            <a:r>
              <a:rPr lang="ru-RU" dirty="0" smtClean="0"/>
              <a:t> поле три</a:t>
            </a:r>
          </a:p>
          <a:p>
            <a:pPr algn="just"/>
            <a:r>
              <a:rPr lang="ru-RU" dirty="0" smtClean="0"/>
              <a:t> стерляди, означающие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веливое</a:t>
            </a:r>
            <a:r>
              <a:rPr lang="ru-RU" dirty="0" smtClean="0"/>
              <a:t> всей сей страны, </a:t>
            </a:r>
          </a:p>
          <a:p>
            <a:pPr algn="just"/>
            <a:r>
              <a:rPr lang="ru-RU" dirty="0" smtClean="0"/>
              <a:t>изобилие таковыми </a:t>
            </a:r>
          </a:p>
          <a:p>
            <a:pPr algn="just"/>
            <a:r>
              <a:rPr lang="ru-RU" dirty="0" smtClean="0"/>
              <a:t>рыбами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ta_s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096"/>
            <a:ext cx="9144000" cy="6917096"/>
          </a:xfrm>
          <a:prstGeom prst="rect">
            <a:avLst/>
          </a:prstGeom>
        </p:spPr>
      </p:pic>
      <p:sp>
        <p:nvSpPr>
          <p:cNvPr id="3" name="TextBox 2">
            <a:hlinkClick r:id="rId3" action="ppaction://hlinksldjump"/>
          </p:cNvPr>
          <p:cNvSpPr txBox="1"/>
          <p:nvPr/>
        </p:nvSpPr>
        <p:spPr>
          <a:xfrm>
            <a:off x="3786182" y="16430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Саратов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71934" y="2428868"/>
            <a:ext cx="947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Энгельс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9" y="214311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Аткарск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571480"/>
            <a:ext cx="142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Петровск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100010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вольск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001024" y="2214554"/>
            <a:ext cx="958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Пугачев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5214950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Новоузенск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35745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Новоузенск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Утвержден 12 января 1900 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novou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500306"/>
            <a:ext cx="2786082" cy="3571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7686" y="321468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3286124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Щит пересеченный. В верхней, зеленой части - перевязанный золотою лентою серебряный сноп ковыля. В нижней, серебряной части - черный с золотыми украшениями плуг. В вольной части щита помещен герб Самарской губернии. Щит увенчан серебряной башенной короной о трех зубцах и окружен двумя золотыми колосьями, соединенными Александровской лентою.</a:t>
            </a:r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7858148" y="6072206"/>
            <a:ext cx="100013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Энгельс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Утвержден 6 июля 2000 года</a:t>
            </a:r>
            <a:endParaRPr lang="ru-RU" dirty="0"/>
          </a:p>
        </p:txBody>
      </p:sp>
      <p:pic>
        <p:nvPicPr>
          <p:cNvPr id="3" name="Рисунок 2" descr="engel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116"/>
            <a:ext cx="3571868" cy="428628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643306" y="2214554"/>
            <a:ext cx="457203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Герб объединенного муниципального образования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Энгельсского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 представляет собой золотой геральдический щит с изображением черного быка с червлёными глазами, языком, рогами и копытами, на спину которого поставлена червленая чаша с серебряной горкой соли. В знак принадлежности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Энгельсского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 к Саратовской области в щит помещена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лазуревая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вольная часть с тремя серебряными стерлядями, расположенными в виде вилообразного креста. Золотое поле герба символизирует традиционные хлебные богатства Заволжья. Обременённый солонкой бык напоминает о том, что Покровская слобода была основана как важный перевалочный пункт на пути поставки соли с озер Эльтон и Баскунчак.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7500958" y="600076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Пугачев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Утвержден 14 апреля 1910 года</a:t>
            </a:r>
            <a:endParaRPr lang="ru-RU" dirty="0"/>
          </a:p>
        </p:txBody>
      </p:sp>
      <p:pic>
        <p:nvPicPr>
          <p:cNvPr id="3" name="Рисунок 2" descr="pugache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224" y="1928802"/>
            <a:ext cx="2934454" cy="350046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86182" y="2357430"/>
            <a:ext cx="4786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серебряном щите два зеленых снопа пшеницы, накрест положенные и перевязанные червленой лентою. В вольной части щита помещен герб Самарской губернии. Щит увенчан серебряной башенной короной о трех зубцах и окружен двумя золотыми колосьями, соединенными Александровской лентою.</a:t>
            </a:r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7929586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Аткарск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Утвержден 21 августа 1781 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atkars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00240"/>
            <a:ext cx="3428992" cy="4071966"/>
          </a:xfrm>
          <a:prstGeom prst="rect">
            <a:avLst/>
          </a:prstGeom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429124" y="3000372"/>
            <a:ext cx="342902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верхней части щита герб Саратовский. В нижней - река, по которой в серебряном поле три летящие рыболова, каковых птиц в окрестностях сего города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пребезмерно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много.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Петровск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Утвержден 23 августа 1781 года.</a:t>
            </a:r>
            <a:endParaRPr lang="ru-RU" dirty="0"/>
          </a:p>
        </p:txBody>
      </p:sp>
      <p:pic>
        <p:nvPicPr>
          <p:cNvPr id="3" name="Рисунок 2" descr="petrovs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285992"/>
            <a:ext cx="1928826" cy="30003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28992" y="2967335"/>
            <a:ext cx="3429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верхней части щита герб Саратовский. В нижней – рука, исходящая из облака, в красном поле, держащая два ключа.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Вольск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Утвержден 23 августа 1781 года</a:t>
            </a:r>
            <a:endParaRPr lang="ru-RU" dirty="0"/>
          </a:p>
        </p:txBody>
      </p:sp>
      <p:pic>
        <p:nvPicPr>
          <p:cNvPr id="3" name="Рисунок 2" descr="vols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357430"/>
            <a:ext cx="2143140" cy="27860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71802" y="2967334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верхней части щита герб Саратовский. В нижней - лежащий медведь в золотом поле, каковыми зверями сия страна изобилует.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307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Саратов</vt:lpstr>
      <vt:lpstr>Слайд 3</vt:lpstr>
      <vt:lpstr>Новоузенск Утвержден 12 января 1900 года </vt:lpstr>
      <vt:lpstr>Энгельс Утвержден 6 июля 2000 года</vt:lpstr>
      <vt:lpstr>Пугачев Утвержден 14 апреля 1910 года</vt:lpstr>
      <vt:lpstr>Аткарск Утвержден 21 августа 1781 года </vt:lpstr>
      <vt:lpstr>Петровск Утвержден 23 августа 1781 года.</vt:lpstr>
      <vt:lpstr>Вольск Утвержден 23 августа 1781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Гербы городов</dc:title>
  <dc:creator>west1</dc:creator>
  <cp:lastModifiedBy>west1</cp:lastModifiedBy>
  <cp:revision>15</cp:revision>
  <dcterms:created xsi:type="dcterms:W3CDTF">2011-10-14T11:35:34Z</dcterms:created>
  <dcterms:modified xsi:type="dcterms:W3CDTF">2011-10-14T14:06:19Z</dcterms:modified>
</cp:coreProperties>
</file>