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2" r:id="rId6"/>
    <p:sldId id="260" r:id="rId7"/>
    <p:sldId id="266" r:id="rId8"/>
    <p:sldId id="261" r:id="rId9"/>
    <p:sldId id="264" r:id="rId10"/>
    <p:sldId id="265" r:id="rId11"/>
    <p:sldId id="267" r:id="rId12"/>
    <p:sldId id="268" r:id="rId13"/>
    <p:sldId id="262" r:id="rId14"/>
    <p:sldId id="263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3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0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2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1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5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E845-4FE3-4400-86D1-F69AA7B8367B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811D-1ED7-47A3-B721-E13C2B69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7 октября.</a:t>
            </a:r>
            <a:endParaRPr lang="ru-RU" sz="60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Буквы Т, Р.</a:t>
            </a:r>
            <a:endParaRPr lang="ru-RU" sz="60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56F1ED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9" t="68100" r="8104" b="2071"/>
          <a:stretch>
            <a:fillRect/>
          </a:stretch>
        </p:blipFill>
        <p:spPr bwMode="auto">
          <a:xfrm>
            <a:off x="2555875" y="4005263"/>
            <a:ext cx="3959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68313" y="2133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95288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95288" y="40052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3492500" y="393382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156" name="Picture 4" descr="karanda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1843" flipV="1">
            <a:off x="6443663" y="4365625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8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-6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13159 C -0.33506 -0.05643 -0.3592 0.01897 -0.37812 0.07817 C -0.39704 0.13738 -0.41805 0.20306 -0.42465 0.22433 C -0.43125 0.24561 -0.42569 0.23081 -0.41788 0.20606 C -0.41006 0.18132 -0.3927 0.11425 -0.37812 0.07632 C -0.36354 0.03839 -0.34739 0.00417 -0.3302 -0.0222 C -0.31302 -0.04856 -0.29218 -0.0666 -0.27534 -0.08233 C -0.2585 -0.09805 -0.24114 -0.11124 -0.22881 -0.11702 C -0.21649 -0.1228 -0.20781 -0.12118 -0.20138 -0.11702 C -0.19496 -0.11286 -0.19131 -0.10268 -0.19045 -0.09135 C -0.18958 -0.08002 -0.18941 -0.07215 -0.196 -0.04949 C -0.2026 -0.02682 -0.21649 0.00463 -0.2302 0.04533 C -0.24392 0.08603 -0.26944 0.16605 -0.27812 0.19496 C -0.2868 0.22387 -0.28246 0.21924 -0.28229 0.21878 C -0.28211 0.21832 -0.28541 0.21924 -0.27673 0.19149 C -0.26805 0.16374 -0.24479 0.08835 -0.2302 0.05273 C -0.21562 0.01712 -0.20555 0.00185 -0.18906 -0.0222 C -0.17256 -0.04625 -0.14809 -0.07493 -0.13159 -0.09135 C -0.1151 -0.10777 -0.10156 -0.11771 -0.09045 -0.12072 C -0.07934 -0.12372 -0.06979 -0.11748 -0.06441 -0.10962 C -0.05902 -0.10175 -0.05486 -0.09204 -0.05763 -0.07331 C -0.06041 -0.05458 -0.07274 -0.02243 -0.0809 0.00347 C -0.08906 0.02937 -0.09947 0.05736 -0.10694 0.08187 C -0.11441 0.10639 -0.12256 0.13298 -0.12604 0.15125 C -0.12951 0.16952 -0.12951 0.18178 -0.12743 0.19149 C -0.12534 0.20121 -0.12309 0.20953 -0.11371 0.20953 C -0.10434 0.20953 -0.08593 0.20306 -0.07135 0.19149 C -0.05677 0.17993 -0.04149 0.16004 -0.02604 0.14038 " pathEditMode="relative" rAng="0" ptsTypes="aaaaaaaaaaaaaaaaaaaaaaaaaaaA">
                                      <p:cBhvr>
                                        <p:cTn id="10" dur="1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8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k.ya1.ru/uploads/posts/2010-12/129290517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125755" cy="31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wzzz.kz/images/img_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6256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ru-RU" dirty="0" smtClean="0"/>
              <a:t>Одень </a:t>
            </a:r>
            <a:r>
              <a:rPr lang="ru-RU" dirty="0" err="1" smtClean="0"/>
              <a:t>звуковичка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78" y="2583799"/>
            <a:ext cx="1656601" cy="14023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3" y="3287638"/>
            <a:ext cx="2179489" cy="226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574793" y="5229200"/>
            <a:ext cx="648072" cy="30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59000" y="5229200"/>
            <a:ext cx="64807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5F3332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36607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9338" y="5589588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27313" y="5589588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1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5F3332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6" t="63658"/>
          <a:stretch>
            <a:fillRect/>
          </a:stretch>
        </p:blipFill>
        <p:spPr bwMode="auto">
          <a:xfrm>
            <a:off x="2700338" y="404813"/>
            <a:ext cx="3384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95288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95288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4427538" y="4048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4140200" y="11969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4072" flipV="1">
            <a:off x="6443663" y="4581525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5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851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32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28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atic4.read.ru/images/illustrations/12920882021836813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Тир -  помещение или место для  стрельбы по мишеням.</a:t>
            </a:r>
          </a:p>
          <a:p>
            <a:pPr marL="0" indent="0">
              <a:buNone/>
            </a:pPr>
            <a:r>
              <a:rPr lang="ru-RU" dirty="0" smtClean="0"/>
              <a:t>Пир – богатая торжественная еда с приглашением многих гостей.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032"/>
            <a:ext cx="1828800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Читаем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ТИ      ПИ    РИ     ГИ    ПИ    РИ    ТИ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ИРИ    ИПИ   ИГИ    ИРГ   ИПТ  ИРП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ТИР   ПИР   ТИГР   ГРИПП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950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217406" cy="1670166"/>
          </a:xfrm>
        </p:spPr>
      </p:pic>
    </p:spTree>
    <p:extLst>
      <p:ext uri="{BB962C8B-B14F-4D97-AF65-F5344CB8AC3E}">
        <p14:creationId xmlns:p14="http://schemas.microsoft.com/office/powerpoint/2010/main" val="30208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968552" cy="60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10744" cy="6264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 улице гуляем,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 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вывески </a:t>
            </a: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читаем,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какая буква значит,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узнаём издалека: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кругла, как будто 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мячик</a:t>
            </a: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похожа на жука.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четыре буквы: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ВО-ДЫ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ещё четыре: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МО-ДЫ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-моды-лимонад!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читаем 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всё </a:t>
            </a: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подряд!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блестит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белее </a:t>
            </a: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снега,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горькое </a:t>
            </a:r>
            <a:r>
              <a:rPr lang="ru-RU" sz="7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"</a:t>
            </a: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0" y="404665"/>
            <a:ext cx="4176464" cy="54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сладкие слова -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"ФРУКТЫ",  "ПРЯНИКИ",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"ХАЛВА".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напротив них - другое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расползлось во весь этаж.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тёплое такое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слово - "ТРИКОТАЖ".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Эй, ребята, ну-ка с нами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читайте - всё подряд!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с вами,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   друзьями,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 всем поговорят.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yus.ru/pictures/4_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284577" cy="17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n.ru/data/forum/files/2012-06/51570008-a912bcf62f4c56eac096ffb3d412c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31079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k.ya1.ru/uploads/posts/2010-12/129290517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5900"/>
            <a:ext cx="2045635" cy="20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wzzz.kz/images/img_1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650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какие группы можно разделить картинки?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ru-RU" dirty="0" smtClean="0"/>
              <a:t>Тема урока: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3" y="2285568"/>
            <a:ext cx="971986" cy="1048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1828800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71856"/>
            <a:ext cx="1190476" cy="1238095"/>
          </a:xfrm>
          <a:prstGeom prst="rect">
            <a:avLst/>
          </a:prstGeom>
        </p:spPr>
      </p:pic>
      <p:pic>
        <p:nvPicPr>
          <p:cNvPr id="9218" name="Picture 2" descr="http://art-ginda.ru/wp-content/uploads/2008/09/1303_0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2" y="4221088"/>
            <a:ext cx="1872208" cy="1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5562"/>
            <a:ext cx="1656184" cy="17870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Отвечайте, знатоки,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молотки?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0.liveinternet.ru/images/attach/c/2/73/198/73198620_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2576"/>
            <a:ext cx="2347020" cy="23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2/73/198/73198625_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6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yus.ru/pictures/4_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4994"/>
            <a:ext cx="3098339" cy="24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n.ru/data/forum/files/2012-06/51570008-a912bcf62f4c56eac096ffb3d412c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160249" cy="23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8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ru-RU" dirty="0" smtClean="0"/>
              <a:t>Одень </a:t>
            </a:r>
            <a:r>
              <a:rPr lang="ru-RU" dirty="0" err="1" smtClean="0"/>
              <a:t>звуковичка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179489" cy="226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19254"/>
            <a:ext cx="2237047" cy="73146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72000" y="5210357"/>
            <a:ext cx="648072" cy="308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46307" y="5210357"/>
            <a:ext cx="648072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56F1ED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076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373688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5445125"/>
            <a:ext cx="504825" cy="504825"/>
          </a:xfrm>
          <a:prstGeom prst="actionButtonBlank">
            <a:avLst/>
          </a:prstGeom>
          <a:solidFill>
            <a:srgbClr val="4A4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4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7 октября.</vt:lpstr>
      <vt:lpstr>Презентация PowerPoint</vt:lpstr>
      <vt:lpstr>Презентация PowerPoint</vt:lpstr>
      <vt:lpstr>На какие группы можно разделить картинки?</vt:lpstr>
      <vt:lpstr>Тема урока:</vt:lpstr>
      <vt:lpstr>Отвечайте, знатоки, Это что за молотки?</vt:lpstr>
      <vt:lpstr>Презентация PowerPoint</vt:lpstr>
      <vt:lpstr>Одень звуковичка:</vt:lpstr>
      <vt:lpstr>Презентация PowerPoint</vt:lpstr>
      <vt:lpstr>Презентация PowerPoint</vt:lpstr>
      <vt:lpstr>Презентация PowerPoint</vt:lpstr>
      <vt:lpstr>Одень звуковичка:</vt:lpstr>
      <vt:lpstr>Презентация PowerPoint</vt:lpstr>
      <vt:lpstr>Презентация PowerPoint</vt:lpstr>
      <vt:lpstr>Презентация PowerPoint</vt:lpstr>
      <vt:lpstr>Словарь</vt:lpstr>
      <vt:lpstr>Читаем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октября.</dc:title>
  <dc:creator>ACER Extensa</dc:creator>
  <cp:lastModifiedBy>ACER Extensa</cp:lastModifiedBy>
  <cp:revision>10</cp:revision>
  <dcterms:created xsi:type="dcterms:W3CDTF">2013-10-06T13:29:59Z</dcterms:created>
  <dcterms:modified xsi:type="dcterms:W3CDTF">2013-10-06T14:46:34Z</dcterms:modified>
</cp:coreProperties>
</file>