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EA1-451F-4C13-8210-69B56A45AD3B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7D2-346A-44FD-974D-E861F2A0DA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EA1-451F-4C13-8210-69B56A45AD3B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7D2-346A-44FD-974D-E861F2A0DA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EA1-451F-4C13-8210-69B56A45AD3B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7D2-346A-44FD-974D-E861F2A0DA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EA1-451F-4C13-8210-69B56A45AD3B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7D2-346A-44FD-974D-E861F2A0DA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EA1-451F-4C13-8210-69B56A45AD3B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7D2-346A-44FD-974D-E861F2A0DA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EA1-451F-4C13-8210-69B56A45AD3B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7D2-346A-44FD-974D-E861F2A0DA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EA1-451F-4C13-8210-69B56A45AD3B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7D2-346A-44FD-974D-E861F2A0DA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EA1-451F-4C13-8210-69B56A45AD3B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7D2-346A-44FD-974D-E861F2A0DA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EA1-451F-4C13-8210-69B56A45AD3B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7D2-346A-44FD-974D-E861F2A0DA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EA1-451F-4C13-8210-69B56A45AD3B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7D2-346A-44FD-974D-E861F2A0DA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BEA1-451F-4C13-8210-69B56A45AD3B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6957D2-346A-44FD-974D-E861F2A0DA2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87BEA1-451F-4C13-8210-69B56A45AD3B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6957D2-346A-44FD-974D-E861F2A0DA2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857760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Планируемые результаты начального общего образования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496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Планируемые результаты начального общего образования являются механизмом реализации Требований основных образовательных программ </a:t>
            </a:r>
            <a:r>
              <a:rPr lang="ru-RU" sz="3600" dirty="0" err="1" smtClean="0"/>
              <a:t>ФГОС,ориентирами</a:t>
            </a:r>
            <a:r>
              <a:rPr lang="ru-RU" sz="3600" dirty="0" smtClean="0"/>
              <a:t> в ожидаемых учебных достижениях выпускников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71744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Актуальность и необходимость разработки результатов обусловлено Концепцией ФГОС.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 отражают: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+mj-lt"/>
              </a:rPr>
              <a:t>Ориентацию на результаты образования;</a:t>
            </a:r>
          </a:p>
          <a:p>
            <a:r>
              <a:rPr lang="ru-RU" sz="2800" dirty="0" smtClean="0">
                <a:latin typeface="+mj-lt"/>
              </a:rPr>
              <a:t>Подход к стандартам как к общественному договору;</a:t>
            </a:r>
          </a:p>
          <a:p>
            <a:r>
              <a:rPr lang="ru-RU" sz="2800" dirty="0" smtClean="0">
                <a:latin typeface="+mj-lt"/>
              </a:rPr>
              <a:t>Ориентацию на </a:t>
            </a:r>
            <a:r>
              <a:rPr lang="ru-RU" sz="2800" dirty="0" err="1" smtClean="0">
                <a:latin typeface="+mj-lt"/>
              </a:rPr>
              <a:t>системно-деятельностный</a:t>
            </a:r>
            <a:r>
              <a:rPr lang="ru-RU" sz="2800" dirty="0" smtClean="0">
                <a:latin typeface="+mj-lt"/>
              </a:rPr>
              <a:t> подход;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Уточняют и конкретизируют Требования стандарта к результатам освоения ООП для каждого учебного предмета  с учётом ведущих целевых установок данного предмета, а также с учётом возрастной специфики учащихся.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,В соответствии с Концепцией </a:t>
            </a:r>
            <a:r>
              <a:rPr lang="ru-RU" sz="2800" dirty="0" smtClean="0"/>
              <a:t>,</a:t>
            </a:r>
            <a:r>
              <a:rPr lang="ru-RU" sz="2800" dirty="0" smtClean="0"/>
              <a:t>Требованиями стандарта содержание ПР должно осуществить оценку: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</a:t>
            </a:r>
            <a:r>
              <a:rPr lang="ru-RU" sz="2800" dirty="0" smtClean="0"/>
              <a:t>редметных результатов;</a:t>
            </a:r>
          </a:p>
          <a:p>
            <a:r>
              <a:rPr lang="ru-RU" sz="2800" dirty="0" err="1" smtClean="0"/>
              <a:t>м</a:t>
            </a:r>
            <a:r>
              <a:rPr lang="ru-RU" sz="2800" dirty="0" err="1" smtClean="0"/>
              <a:t>етапредметных</a:t>
            </a:r>
            <a:r>
              <a:rPr lang="ru-RU" sz="2800" dirty="0" smtClean="0"/>
              <a:t> результатов;</a:t>
            </a:r>
          </a:p>
          <a:p>
            <a:r>
              <a:rPr lang="ru-RU" sz="2800" dirty="0" smtClean="0"/>
              <a:t>л</a:t>
            </a:r>
            <a:r>
              <a:rPr lang="ru-RU" sz="2800" dirty="0" smtClean="0"/>
              <a:t>ичностных результатов в ходе различных процедур : от текущей оценки учителем до различных аттестационных и </a:t>
            </a:r>
            <a:r>
              <a:rPr lang="ru-RU" sz="2800" dirty="0" err="1" smtClean="0"/>
              <a:t>неперсонифицированных</a:t>
            </a:r>
            <a:r>
              <a:rPr lang="ru-RU" sz="2800" dirty="0" smtClean="0"/>
              <a:t> процедур, выполняемых внешними службами.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127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Планируемые результаты начального общего образования</vt:lpstr>
      <vt:lpstr>Планируемые результаты начального общего образования являются механизмом реализации Требований основных образовательных программ ФГОС,ориентирами в ожидаемых учебных достижениях выпускников</vt:lpstr>
      <vt:lpstr>Актуальность и необходимость разработки результатов обусловлено Концепцией ФГОС.</vt:lpstr>
      <vt:lpstr>Планируемые результаты отражают:</vt:lpstr>
      <vt:lpstr>Планируемые результаты</vt:lpstr>
      <vt:lpstr>,В соответствии с Концепцией ,Требованиями стандарта содержание ПР должно осуществить оценку: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Планируемые результаты начального общего образования</dc:title>
  <dc:creator>дом</dc:creator>
  <cp:lastModifiedBy>дом</cp:lastModifiedBy>
  <cp:revision>5</cp:revision>
  <dcterms:created xsi:type="dcterms:W3CDTF">2013-10-12T16:59:17Z</dcterms:created>
  <dcterms:modified xsi:type="dcterms:W3CDTF">2013-10-12T17:40:07Z</dcterms:modified>
</cp:coreProperties>
</file>