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8" r:id="rId7"/>
    <p:sldId id="269" r:id="rId8"/>
    <p:sldId id="271" r:id="rId9"/>
    <p:sldId id="272" r:id="rId10"/>
    <p:sldId id="273" r:id="rId11"/>
    <p:sldId id="274" r:id="rId12"/>
    <p:sldId id="275" r:id="rId13"/>
    <p:sldId id="276" r:id="rId14"/>
    <p:sldId id="278" r:id="rId15"/>
    <p:sldId id="282" r:id="rId16"/>
    <p:sldId id="287" r:id="rId17"/>
    <p:sldId id="288" r:id="rId18"/>
    <p:sldId id="290" r:id="rId19"/>
    <p:sldId id="293" r:id="rId20"/>
    <p:sldId id="294" r:id="rId21"/>
    <p:sldId id="296" r:id="rId22"/>
    <p:sldId id="298" r:id="rId23"/>
    <p:sldId id="299" r:id="rId24"/>
    <p:sldId id="300" r:id="rId25"/>
    <p:sldId id="301" r:id="rId26"/>
    <p:sldId id="303" r:id="rId27"/>
    <p:sldId id="304" r:id="rId28"/>
    <p:sldId id="30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655897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FF00"/>
                </a:solidFill>
              </a:rPr>
              <a:t>Воздействие воды на земную поверхность</a:t>
            </a:r>
            <a:endParaRPr lang="ru-RU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допад 1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допад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иагарский водопад 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иогарский водопад 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иогарский водопад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ещера 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ещера 1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ещера 1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ещера 1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ещера Абхазии 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214546" y="0"/>
            <a:ext cx="4786346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речная долин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ещера Абхазии 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ещера абхазии 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29600" cy="392909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Воздействие ветра на поверхность земли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архан 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арханы 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Как деятельность человека изменяет поверхность суши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урган 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асыпь 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ьер 2 на Урале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допад 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42976" y="0"/>
            <a:ext cx="678661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допад 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0"/>
            <a:ext cx="8286808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допад 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28728" y="0"/>
            <a:ext cx="6357982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допад 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допад 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допад 1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28135"/>
            <a:ext cx="9144000" cy="682986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допад 1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16</Words>
  <Application>Microsoft Office PowerPoint</Application>
  <PresentationFormat>Экран (4:3)</PresentationFormat>
  <Paragraphs>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Воздействие воды на земную поверхность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Воздействие ветра на поверхность земли</vt:lpstr>
      <vt:lpstr>Слайд 23</vt:lpstr>
      <vt:lpstr>Слайд 24</vt:lpstr>
      <vt:lpstr>Как деятельность человека изменяет поверхность суши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Воздействие воды на земную поверхность</dc:title>
  <dc:creator>Аня</dc:creator>
  <cp:lastModifiedBy>WORK</cp:lastModifiedBy>
  <cp:revision>15</cp:revision>
  <dcterms:created xsi:type="dcterms:W3CDTF">2011-10-11T16:41:58Z</dcterms:created>
  <dcterms:modified xsi:type="dcterms:W3CDTF">2014-03-31T17:46:01Z</dcterms:modified>
</cp:coreProperties>
</file>