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58" r:id="rId4"/>
    <p:sldId id="277" r:id="rId5"/>
    <p:sldId id="260" r:id="rId6"/>
    <p:sldId id="266" r:id="rId7"/>
    <p:sldId id="264" r:id="rId8"/>
    <p:sldId id="259" r:id="rId9"/>
    <p:sldId id="269" r:id="rId10"/>
    <p:sldId id="265" r:id="rId11"/>
    <p:sldId id="272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8D65D0-529D-41D7-B8AD-B6B746138C3A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58428D-B2F2-4CA1-AB0F-040823E8A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02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C01E-9DE3-408A-94EF-48A8B78D07D9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73D3-76A6-451D-B326-9C920924F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84819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B0A69-EF90-4BE9-9848-8972F300BCD4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FDEA-AB8E-497D-8250-058D0B138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9643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E681-92AA-456C-ABBC-9EC066D3CE8E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E864-7ABA-47F5-A4D0-5735A4B39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231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C074-B768-4F9E-A195-244C672D04B7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C1BC-10B4-444B-B8B5-F1D2EF588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85597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CB6A-E565-4060-B1E0-666AC32A0762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E922-70CC-4D0C-AE94-37B9361CD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4106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B042-3A6C-4265-8101-AD648FE35C68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C4F6-7964-414A-9B6F-DC0A43DEC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5999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A965-15EE-4871-AA8A-2E9054DECA08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8931-A55B-432A-9D0B-2933EC0D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42949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3F72-4A58-4D4F-ADB3-2145DCA268D8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FACC-8083-4C96-B712-10319A02B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9533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BA47-650C-474B-BD4F-661A76D99667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833A-E277-43B9-944E-85545B9C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3779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17D9-AA54-49D6-9043-11C804EC8FD1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1DED-D57C-4FA7-BD36-E35E29CD2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15470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A961-B97D-46C4-BF91-784014151C41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A23C-712A-4155-BCA9-89A33A786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562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5E88A-7B63-43C9-914F-123297DB3091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3A13F-B70B-449E-92E9-361A0758B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atika.narod.ru/Nachalka9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bdou59.ucoz.ru/publ/detjam/zagadki/zagadki_o_muzykalnykh_instrumentakh/54-1-0-7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34925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0301091.jpg"/>
          <p:cNvPicPr>
            <a:picLocks noChangeAspect="1"/>
          </p:cNvPicPr>
          <p:nvPr/>
        </p:nvPicPr>
        <p:blipFill>
          <a:blip r:embed="rId3"/>
          <a:srcRect l="3333" t="33892" r="23333" b="4362"/>
          <a:stretch>
            <a:fillRect/>
          </a:stretch>
        </p:blipFill>
        <p:spPr>
          <a:xfrm>
            <a:off x="2716213" y="2133600"/>
            <a:ext cx="4013200" cy="335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9996" y="188640"/>
            <a:ext cx="836196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Русские  народные  инструменты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46150" y="5949950"/>
            <a:ext cx="7569200" cy="466725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Чиркунова</a:t>
            </a:r>
            <a:r>
              <a:rPr lang="ru-RU" dirty="0" smtClean="0"/>
              <a:t> О. В., учитель музыки МБОУ </a:t>
            </a:r>
            <a:r>
              <a:rPr lang="ru-RU" dirty="0" err="1" smtClean="0"/>
              <a:t>Уршельская</a:t>
            </a:r>
            <a:r>
              <a:rPr lang="ru-RU" dirty="0" smtClean="0"/>
              <a:t> СОШ, </a:t>
            </a:r>
          </a:p>
          <a:p>
            <a:pPr>
              <a:defRPr/>
            </a:pPr>
            <a:r>
              <a:rPr lang="ru-RU" dirty="0" smtClean="0"/>
              <a:t>Гусь-Хрустального района, Владимирской области</a:t>
            </a:r>
            <a:endParaRPr lang="ru-RU" dirty="0"/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2879725" y="1160463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/>
              <a:t>Урок музыки во 2 классе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148388" y="5084763"/>
            <a:ext cx="1511300" cy="79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8913" y="577850"/>
            <a:ext cx="1512887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1325" y="577850"/>
            <a:ext cx="1517650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5325" y="577850"/>
            <a:ext cx="1541463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00225" y="517525"/>
            <a:ext cx="830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Ж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63900" y="493713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ЛО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4775200" y="512763"/>
            <a:ext cx="1150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КИ</a:t>
            </a:r>
          </a:p>
        </p:txBody>
      </p:sp>
      <p:pic>
        <p:nvPicPr>
          <p:cNvPr id="10" name="Picture 5" descr="lojki_instr1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62644"/>
            <a:ext cx="1288696" cy="17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55663" y="2852738"/>
            <a:ext cx="15113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66963" y="2852738"/>
            <a:ext cx="1512887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1150" y="2852738"/>
            <a:ext cx="1512888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79850" y="2852738"/>
            <a:ext cx="15113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41375" y="2803525"/>
            <a:ext cx="1570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ЛАЙ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30663" y="2782888"/>
            <a:ext cx="1252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БА</a:t>
            </a:r>
          </a:p>
        </p:txBody>
      </p:sp>
      <p:sp>
        <p:nvSpPr>
          <p:cNvPr id="11281" name="TextBox 17"/>
          <p:cNvSpPr txBox="1">
            <a:spLocks noChangeArrowheads="1"/>
          </p:cNvSpPr>
          <p:nvPr/>
        </p:nvSpPr>
        <p:spPr bwMode="auto">
          <a:xfrm>
            <a:off x="2568575" y="2792413"/>
            <a:ext cx="11096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ЛА</a:t>
            </a:r>
          </a:p>
        </p:txBody>
      </p:sp>
      <p:sp>
        <p:nvSpPr>
          <p:cNvPr id="11282" name="TextBox 18"/>
          <p:cNvSpPr txBox="1">
            <a:spLocks noChangeArrowheads="1"/>
          </p:cNvSpPr>
          <p:nvPr/>
        </p:nvSpPr>
        <p:spPr bwMode="auto">
          <a:xfrm>
            <a:off x="5651500" y="2792413"/>
            <a:ext cx="15128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КА</a:t>
            </a:r>
          </a:p>
        </p:txBody>
      </p:sp>
      <p:pic>
        <p:nvPicPr>
          <p:cNvPr id="20" name="Рисунок 5" descr="Балалайка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5751">
            <a:off x="7431088" y="2316163"/>
            <a:ext cx="12065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84325" y="5084763"/>
            <a:ext cx="1512888" cy="79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14675" y="5084763"/>
            <a:ext cx="1511300" cy="79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35500" y="5084763"/>
            <a:ext cx="1512888" cy="79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87" name="TextBox 24"/>
          <p:cNvSpPr txBox="1">
            <a:spLocks noChangeArrowheads="1"/>
          </p:cNvSpPr>
          <p:nvPr/>
        </p:nvSpPr>
        <p:spPr bwMode="auto">
          <a:xfrm>
            <a:off x="3556000" y="5019675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Р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90688" y="5019675"/>
            <a:ext cx="1354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МО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06950" y="5019675"/>
            <a:ext cx="1360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НЬ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08738" y="5033963"/>
            <a:ext cx="125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/>
              <a:t>ГА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4691063"/>
            <a:ext cx="1393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764 L -0.18837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394 L 0.16649 0.0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33212 -0.0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764 L 0.33802 -0.0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0301 L -0.49375 -0.00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-37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33871 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4.44444E-6 L 0.18108 0.005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26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101725" y="2490788"/>
            <a:ext cx="6985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algn="ctr" eaLnBrk="1" hangingPunct="1"/>
            <a:r>
              <a:rPr lang="ru-RU" sz="4000" b="1"/>
              <a:t>Нарисовать  русский народный инструмент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44824"/>
            <a:ext cx="62960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Домашнее задание:</a:t>
            </a:r>
          </a:p>
        </p:txBody>
      </p:sp>
      <p:pic>
        <p:nvPicPr>
          <p:cNvPr id="12293" name="Рисунок 4" descr="гармон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4219">
            <a:off x="5807075" y="4514850"/>
            <a:ext cx="25701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Домра четырёхструн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3310">
            <a:off x="1341438" y="3767138"/>
            <a:ext cx="1341437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5" descr="Балалайка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75646">
            <a:off x="7130257" y="234156"/>
            <a:ext cx="145891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Ложки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4385">
            <a:off x="1274610" y="59275"/>
            <a:ext cx="1112780" cy="14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555875" y="260350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/>
              <a:t>Используемые    источники: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27088" y="1052513"/>
            <a:ext cx="75612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1. Е.Д.Критская, Г.П.Сергеева, Т.С.Шмагина. Методика работы с учебниками «Музыка 1-4 классы», методическое пособие для учителя М., Просвещение, 2004г. </a:t>
            </a:r>
          </a:p>
          <a:p>
            <a:pPr eaLnBrk="1" hangingPunct="1"/>
            <a:r>
              <a:rPr lang="ru-RU"/>
              <a:t>2. Е.Д.Критская, Г.П.Сергеева, Т.С.Шмагина. Учебник «Музыка 2 класс», М., Просвещение, 2010 г</a:t>
            </a:r>
          </a:p>
          <a:p>
            <a:pPr eaLnBrk="1" hangingPunct="1"/>
            <a:r>
              <a:rPr lang="ru-RU"/>
              <a:t>3. </a:t>
            </a:r>
            <a:r>
              <a:rPr lang="en-US">
                <a:hlinkClick r:id="rId3"/>
              </a:rPr>
              <a:t>http://zanimatika.narod.ru/Nachalka9.htm</a:t>
            </a:r>
            <a:endParaRPr lang="ru-RU"/>
          </a:p>
          <a:p>
            <a:pPr eaLnBrk="1" hangingPunct="1"/>
            <a:r>
              <a:rPr lang="ru-RU"/>
              <a:t>4. </a:t>
            </a:r>
            <a:r>
              <a:rPr lang="en-US">
                <a:hlinkClick r:id="rId4"/>
              </a:rPr>
              <a:t>http://mbdou59.ucoz.ru/publ/detjam/zagadki/zagadki_o_muzykalnykh_instrumentakh/54-1-0-723</a:t>
            </a:r>
            <a:endParaRPr lang="ru-RU"/>
          </a:p>
          <a:p>
            <a:pPr eaLnBrk="1" hangingPunct="1"/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34925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4356100" y="153988"/>
            <a:ext cx="4572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Ты откуда, русская, </a:t>
            </a:r>
            <a:br>
              <a:rPr lang="ru-RU" sz="2000" b="1"/>
            </a:br>
            <a:r>
              <a:rPr lang="ru-RU" sz="2000" b="1"/>
              <a:t>Зародилась, музыка? </a:t>
            </a:r>
            <a:br>
              <a:rPr lang="ru-RU" sz="2000" b="1"/>
            </a:br>
            <a:r>
              <a:rPr lang="ru-RU" sz="2000" b="1"/>
              <a:t>То ли в чистом ноле, </a:t>
            </a:r>
            <a:br>
              <a:rPr lang="ru-RU" sz="2000" b="1"/>
            </a:br>
            <a:r>
              <a:rPr lang="ru-RU" sz="2000" b="1"/>
              <a:t>То ли в лесе мглистом? </a:t>
            </a:r>
            <a:br>
              <a:rPr lang="ru-RU" sz="2000" b="1"/>
            </a:br>
            <a:r>
              <a:rPr lang="ru-RU" sz="2000" b="1"/>
              <a:t>В радости ли? В боли? </a:t>
            </a:r>
            <a:br>
              <a:rPr lang="ru-RU" sz="2000" b="1"/>
            </a:br>
            <a:r>
              <a:rPr lang="ru-RU" sz="2000" b="1"/>
              <a:t>Или в птичьем свисте? </a:t>
            </a:r>
            <a:br>
              <a:rPr lang="ru-RU" sz="2000" b="1"/>
            </a:br>
            <a:r>
              <a:rPr lang="ru-RU" sz="2000" b="1"/>
              <a:t>Ты скажи, откуда</a:t>
            </a:r>
            <a:br>
              <a:rPr lang="ru-RU" sz="2000" b="1"/>
            </a:br>
            <a:r>
              <a:rPr lang="ru-RU" sz="2000" b="1"/>
              <a:t>Грусть в тебе и удаль? </a:t>
            </a:r>
            <a:br>
              <a:rPr lang="ru-RU" sz="2000" b="1"/>
            </a:br>
            <a:r>
              <a:rPr lang="ru-RU" sz="2000" b="1"/>
              <a:t>В чьем ты сердце билась </a:t>
            </a:r>
            <a:br>
              <a:rPr lang="ru-RU" sz="2000" b="1"/>
            </a:br>
            <a:r>
              <a:rPr lang="ru-RU" sz="2000" b="1"/>
              <a:t>С самого начала? </a:t>
            </a:r>
            <a:br>
              <a:rPr lang="ru-RU" sz="2000" b="1"/>
            </a:br>
            <a:r>
              <a:rPr lang="ru-RU" sz="2000" b="1"/>
              <a:t>Как же ты явилась?</a:t>
            </a:r>
            <a:br>
              <a:rPr lang="ru-RU" sz="2000" b="1"/>
            </a:br>
            <a:r>
              <a:rPr lang="ru-RU" sz="2000" b="1"/>
              <a:t>Как ты зазвучала? </a:t>
            </a:r>
            <a:br>
              <a:rPr lang="ru-RU" sz="2000" b="1"/>
            </a:br>
            <a:r>
              <a:rPr lang="ru-RU" sz="2000" b="1"/>
              <a:t>Пролетали утки –</a:t>
            </a:r>
            <a:br>
              <a:rPr lang="ru-RU" sz="2000" b="1"/>
            </a:br>
            <a:r>
              <a:rPr lang="ru-RU" sz="2000" b="1"/>
              <a:t>Уронили дудки. </a:t>
            </a:r>
            <a:br>
              <a:rPr lang="ru-RU" sz="2000" b="1"/>
            </a:br>
            <a:r>
              <a:rPr lang="ru-RU" sz="2000" b="1"/>
              <a:t>Пролетали гуси –</a:t>
            </a:r>
            <a:br>
              <a:rPr lang="ru-RU" sz="2000" b="1"/>
            </a:br>
            <a:r>
              <a:rPr lang="ru-RU" sz="2000" b="1"/>
              <a:t>Уронили гусли. </a:t>
            </a:r>
            <a:br>
              <a:rPr lang="ru-RU" sz="2000" b="1"/>
            </a:br>
            <a:r>
              <a:rPr lang="ru-RU" sz="2000" b="1"/>
              <a:t>Их порою вешней </a:t>
            </a:r>
            <a:br>
              <a:rPr lang="ru-RU" sz="2000" b="1"/>
            </a:br>
            <a:r>
              <a:rPr lang="ru-RU" sz="2000" b="1"/>
              <a:t>Нашли, не удивились. </a:t>
            </a:r>
            <a:br>
              <a:rPr lang="ru-RU" sz="2000" b="1"/>
            </a:br>
            <a:r>
              <a:rPr lang="ru-RU" sz="2000" b="1"/>
              <a:t>Ну а песня? С песней </a:t>
            </a:r>
            <a:br>
              <a:rPr lang="ru-RU" sz="2000" b="1"/>
            </a:br>
            <a:r>
              <a:rPr lang="ru-RU" sz="2000" b="1"/>
              <a:t>На Руси родились.</a:t>
            </a:r>
          </a:p>
          <a:p>
            <a:pPr algn="r"/>
            <a:r>
              <a:rPr lang="ru-RU" sz="2000" i="1"/>
              <a:t>Г. Серебряков</a:t>
            </a:r>
          </a:p>
        </p:txBody>
      </p:sp>
      <p:pic>
        <p:nvPicPr>
          <p:cNvPr id="7" name="Рисунок 6" descr="on_mus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778" y="1484784"/>
            <a:ext cx="336208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19250" y="2205038"/>
            <a:ext cx="61928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 b="1"/>
              <a:t>Треугольная доска,</a:t>
            </a:r>
          </a:p>
          <a:p>
            <a:r>
              <a:rPr lang="ru-RU" sz="4400" b="1"/>
              <a:t>А на ней — три волоска.</a:t>
            </a:r>
          </a:p>
          <a:p>
            <a:r>
              <a:rPr lang="ru-RU" sz="4400" b="1"/>
              <a:t>Волосок -то — тонкий,</a:t>
            </a:r>
          </a:p>
          <a:p>
            <a:r>
              <a:rPr lang="ru-RU" sz="4400" b="1"/>
              <a:t>Голосок -то — звонкий.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384" y="0"/>
            <a:ext cx="757258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Балалайка-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музыкальный символ России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5350" y="1989138"/>
            <a:ext cx="2560638" cy="401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619250" y="1385888"/>
            <a:ext cx="65135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/>
              <a:t>В руки ты её возьмёшь,</a:t>
            </a:r>
            <a:br>
              <a:rPr lang="ru-RU" sz="4000" b="1"/>
            </a:br>
            <a:r>
              <a:rPr lang="ru-RU" sz="4000" b="1"/>
              <a:t>То растянешь, то сожмёшь.</a:t>
            </a:r>
            <a:br>
              <a:rPr lang="ru-RU" sz="4000" b="1"/>
            </a:br>
            <a:r>
              <a:rPr lang="ru-RU" sz="4000" b="1"/>
              <a:t>Звонкая, нарядная,</a:t>
            </a:r>
            <a:br>
              <a:rPr lang="ru-RU" sz="4000" b="1"/>
            </a:br>
            <a:r>
              <a:rPr lang="ru-RU" sz="4000" b="1"/>
              <a:t>Русская, двухрядная.</a:t>
            </a:r>
          </a:p>
          <a:p>
            <a:r>
              <a:rPr lang="ru-RU" sz="4000" b="1"/>
              <a:t>Заиграет, только тронь,</a:t>
            </a:r>
          </a:p>
          <a:p>
            <a:r>
              <a:rPr lang="ru-RU" sz="4000" b="1"/>
              <a:t>Как зовут ее?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406650"/>
            <a:ext cx="23352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8576" y="206348"/>
            <a:ext cx="27441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Гармонь</a:t>
            </a:r>
          </a:p>
        </p:txBody>
      </p:sp>
      <p:pic>
        <p:nvPicPr>
          <p:cNvPr id="9" name="Рисунок 2" descr="гармонь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2902">
            <a:off x="5867400" y="2390775"/>
            <a:ext cx="2676525" cy="293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62088"/>
            <a:ext cx="284003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РАЗНОЕ\ОФОРМЛЕНИЕ\С 3.05.09\Девушки\Дюймовочка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7"/>
          <a:stretch>
            <a:fillRect/>
          </a:stretch>
        </p:blipFill>
        <p:spPr bwMode="auto">
          <a:xfrm>
            <a:off x="1403350" y="1463675"/>
            <a:ext cx="289242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9cfad0bd39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444" y="1497896"/>
            <a:ext cx="4862346" cy="3800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6440" y="141089"/>
            <a:ext cx="440120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Древняя легенда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курский рожок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00"/>
          <a:stretch>
            <a:fillRect/>
          </a:stretch>
        </p:blipFill>
        <p:spPr>
          <a:xfrm>
            <a:off x="1115616" y="1066834"/>
            <a:ext cx="2913303" cy="242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777" y="4016384"/>
            <a:ext cx="3238128" cy="186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562600" y="1066800"/>
            <a:ext cx="255448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Рожок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8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Костякова М.Г.   Красная Поляна, 2009 г.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9634" y="116632"/>
            <a:ext cx="244759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Ложки</a:t>
            </a: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1658938" y="2205038"/>
            <a:ext cx="64817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/>
              <a:t>Деревянные сестрички, </a:t>
            </a:r>
            <a:br>
              <a:rPr lang="ru-RU" sz="3600" b="1"/>
            </a:br>
            <a:r>
              <a:rPr lang="ru-RU" sz="3600" b="1"/>
              <a:t>друг о друженьку стучат, </a:t>
            </a:r>
            <a:br>
              <a:rPr lang="ru-RU" sz="3600" b="1"/>
            </a:br>
            <a:r>
              <a:rPr lang="ru-RU" sz="3600" b="1"/>
              <a:t>всю округу веселят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654175"/>
            <a:ext cx="4741862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МУЗЫКА В ШКОЛЕ\ПРЕЗЕНТАЦИИ\Образцы оформления\фоны школа\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7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7081" y="-30698"/>
            <a:ext cx="578914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Оркестр русских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народных инструментов</a:t>
            </a:r>
          </a:p>
        </p:txBody>
      </p:sp>
      <p:pic>
        <p:nvPicPr>
          <p:cNvPr id="10244" name="Picture 3" descr="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936750"/>
            <a:ext cx="55324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163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48</cp:revision>
  <dcterms:created xsi:type="dcterms:W3CDTF">2012-02-11T05:24:17Z</dcterms:created>
  <dcterms:modified xsi:type="dcterms:W3CDTF">2013-01-05T10:03:53Z</dcterms:modified>
</cp:coreProperties>
</file>