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56" r:id="rId3"/>
    <p:sldId id="258" r:id="rId4"/>
    <p:sldId id="259" r:id="rId5"/>
    <p:sldId id="261" r:id="rId6"/>
    <p:sldId id="260" r:id="rId7"/>
    <p:sldId id="263" r:id="rId8"/>
    <p:sldId id="265" r:id="rId9"/>
    <p:sldId id="266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2" r:id="rId20"/>
    <p:sldId id="283" r:id="rId21"/>
    <p:sldId id="284" r:id="rId22"/>
    <p:sldId id="285" r:id="rId23"/>
    <p:sldId id="295" r:id="rId24"/>
    <p:sldId id="287" r:id="rId25"/>
    <p:sldId id="288" r:id="rId26"/>
    <p:sldId id="298" r:id="rId27"/>
    <p:sldId id="302" r:id="rId28"/>
    <p:sldId id="316" r:id="rId29"/>
    <p:sldId id="305" r:id="rId30"/>
    <p:sldId id="306" r:id="rId31"/>
    <p:sldId id="290" r:id="rId32"/>
    <p:sldId id="292" r:id="rId33"/>
    <p:sldId id="294" r:id="rId34"/>
    <p:sldId id="309" r:id="rId35"/>
    <p:sldId id="310" r:id="rId36"/>
    <p:sldId id="311" r:id="rId37"/>
    <p:sldId id="31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BB811-0D31-4F09-BA57-A5D45E45E133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15D47-C872-4B91-98BD-B6711BAE4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71480"/>
            <a:ext cx="8501121" cy="563231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u="sng" dirty="0" smtClean="0">
                <a:ln w="2857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Искусственные сообщества </a:t>
            </a:r>
            <a:r>
              <a:rPr lang="ru-RU" sz="7200" b="1" dirty="0" smtClean="0">
                <a:ln w="2857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это сообщества созданные человеком.</a:t>
            </a:r>
            <a:endParaRPr lang="ru-RU" sz="7200" b="1" cap="none" spc="0" dirty="0">
              <a:ln w="2857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солну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00760" cy="6858000"/>
          </a:xfrm>
        </p:spPr>
      </p:pic>
      <p:pic>
        <p:nvPicPr>
          <p:cNvPr id="5" name="Рисунок 4" descr="мас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3" y="0"/>
            <a:ext cx="32146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лопчат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500826" cy="6858000"/>
          </a:xfrm>
        </p:spPr>
      </p:pic>
      <p:pic>
        <p:nvPicPr>
          <p:cNvPr id="5" name="Рисунок 4" descr="ва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857364"/>
            <a:ext cx="2714612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хм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697" y="1857364"/>
            <a:ext cx="871130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Овощные культуры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орковь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пус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357430"/>
            <a:ext cx="85725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>
                  <a:solidFill>
                    <a:srgbClr val="FFFF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Кормовые </a:t>
            </a:r>
          </a:p>
          <a:p>
            <a:pPr algn="ctr"/>
            <a:r>
              <a:rPr lang="ru-RU" sz="6600" b="1" cap="all" spc="0" dirty="0" smtClean="0">
                <a:ln w="0">
                  <a:solidFill>
                    <a:srgbClr val="FFFF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растения</a:t>
            </a:r>
            <a:endParaRPr lang="ru-RU" sz="6600" b="1" cap="all" spc="0" dirty="0">
              <a:ln w="0">
                <a:solidFill>
                  <a:srgbClr val="FFFF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40" y="2000240"/>
            <a:ext cx="85725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Кормовые </a:t>
            </a:r>
          </a:p>
          <a:p>
            <a:pPr algn="ctr"/>
            <a:r>
              <a:rPr lang="ru-RU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травы</a:t>
            </a:r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имофее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428868"/>
            <a:ext cx="64324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Корнеплоды</a:t>
            </a:r>
            <a:endParaRPr lang="ru-RU" sz="8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14290"/>
            <a:ext cx="52200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РАСТЕНИЯ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357562"/>
            <a:ext cx="4214842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200" dirty="0" smtClean="0">
                <a:ln w="2921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Культурные </a:t>
            </a:r>
          </a:p>
          <a:p>
            <a:pPr algn="ctr"/>
            <a:r>
              <a:rPr lang="ru-RU" sz="3200" b="1" spc="200" dirty="0" smtClean="0">
                <a:ln w="2921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(производился уход, полив, взрыхление почвы, внесение удобрений)</a:t>
            </a:r>
            <a:endParaRPr lang="ru-RU" sz="3200" b="1" cap="none" spc="200" dirty="0">
              <a:ln w="2921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500306"/>
            <a:ext cx="432568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200" dirty="0" smtClean="0">
                <a:ln w="2921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Дикорастущие</a:t>
            </a:r>
            <a:r>
              <a:rPr lang="ru-RU" sz="4800" b="1" spc="200" dirty="0" smtClean="0">
                <a:ln w="2921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3200" b="1" cap="none" spc="200" dirty="0" smtClean="0">
                <a:ln w="2921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(растения не получившие уход)</a:t>
            </a:r>
            <a:endParaRPr lang="ru-RU" sz="3200" b="1" cap="none" spc="200" dirty="0">
              <a:ln w="29210">
                <a:solidFill>
                  <a:srgbClr val="FF0000"/>
                </a:solidFill>
              </a:ln>
              <a:solidFill>
                <a:srgbClr val="FFC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1376700">
            <a:off x="2486369" y="1266517"/>
            <a:ext cx="544051" cy="2215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806201">
            <a:off x="6148619" y="1172214"/>
            <a:ext cx="544051" cy="1598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мовая свек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мовая морков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571744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ЖИВОТНЫЕ – обитатели полей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496"/>
            <a:ext cx="83107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Полезные обитатели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рв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аворо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роб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устель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0">
              <a:schemeClr val="tx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000372"/>
            <a:ext cx="8475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ВРЕДИТЕЛИ ПОЛЕЙ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572560" cy="63579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1123666">
                <a:tc gridSpan="6"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Растениеводство</a:t>
                      </a:r>
                      <a:endParaRPr lang="ru-RU" sz="6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43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полеводство</a:t>
                      </a:r>
                      <a:endParaRPr lang="ru-RU" sz="2000" b="1" dirty="0"/>
                    </a:p>
                  </a:txBody>
                  <a:tcPr vert="wordArt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овощеводство</a:t>
                      </a:r>
                      <a:endParaRPr lang="ru-RU" sz="2000" b="1" dirty="0"/>
                    </a:p>
                  </a:txBody>
                  <a:tcPr vert="wordArt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лесоводство</a:t>
                      </a:r>
                      <a:endParaRPr lang="ru-RU" sz="2000" b="1" dirty="0"/>
                    </a:p>
                  </a:txBody>
                  <a:tcPr vert="wordArt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виноградорство</a:t>
                      </a:r>
                      <a:endParaRPr lang="ru-RU" sz="2000" b="1" dirty="0"/>
                    </a:p>
                  </a:txBody>
                  <a:tcPr vert="wordArt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луговодство</a:t>
                      </a:r>
                      <a:endParaRPr lang="ru-RU" sz="2000" b="1" dirty="0"/>
                    </a:p>
                  </a:txBody>
                  <a:tcPr vert="wordArt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цветоводство</a:t>
                      </a:r>
                      <a:endParaRPr lang="ru-RU" sz="2000" b="1" dirty="0"/>
                    </a:p>
                  </a:txBody>
                  <a:tcPr vert="wordArtVert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лорадский ж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пустная белянка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усли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ыш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яц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02" y="1571612"/>
            <a:ext cx="864399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ЦЕПЬ ПИТАНИЯ ПОЛЕЙ</a:t>
            </a:r>
            <a:endParaRPr lang="ru-RU" sz="8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пшен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48" cy="6858000"/>
          </a:xfrm>
        </p:spPr>
      </p:pic>
      <p:pic>
        <p:nvPicPr>
          <p:cNvPr id="9" name="Рисунок 8" descr="мыш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00372"/>
            <a:ext cx="4857752" cy="3857628"/>
          </a:xfrm>
          <a:prstGeom prst="rect">
            <a:avLst/>
          </a:prstGeom>
        </p:spPr>
      </p:pic>
      <p:pic>
        <p:nvPicPr>
          <p:cNvPr id="10" name="Рисунок 9" descr="сова лети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0"/>
            <a:ext cx="4929190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928802"/>
            <a:ext cx="79296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Зерновые культуры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ше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чм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437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571744"/>
            <a:ext cx="5559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Бобовые</a:t>
            </a:r>
            <a:endParaRPr lang="ru-RU" sz="96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ро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357430"/>
            <a:ext cx="56133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Технические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культуры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60</Words>
  <Application>Microsoft Office PowerPoint</Application>
  <PresentationFormat>Экран (4:3)</PresentationFormat>
  <Paragraphs>27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Апекс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WORK</cp:lastModifiedBy>
  <cp:revision>22</cp:revision>
  <dcterms:created xsi:type="dcterms:W3CDTF">2011-11-10T16:54:44Z</dcterms:created>
  <dcterms:modified xsi:type="dcterms:W3CDTF">2014-03-31T17:59:03Z</dcterms:modified>
</cp:coreProperties>
</file>