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62" r:id="rId6"/>
    <p:sldId id="264" r:id="rId7"/>
    <p:sldId id="259" r:id="rId8"/>
    <p:sldId id="260" r:id="rId9"/>
    <p:sldId id="265" r:id="rId10"/>
    <p:sldId id="263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676399"/>
          </a:xfrm>
        </p:spPr>
        <p:txBody>
          <a:bodyPr/>
          <a:lstStyle/>
          <a:p>
            <a:r>
              <a:rPr lang="ru-RU" dirty="0" smtClean="0"/>
              <a:t>Упражнения в чтении и письме. Многоточие. (Урок 47)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38400"/>
            <a:ext cx="6400800" cy="32004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Скок Любовь Николаевна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МОУ «</a:t>
            </a:r>
            <a:r>
              <a:rPr lang="ru-RU" dirty="0" err="1" smtClean="0">
                <a:solidFill>
                  <a:schemeClr val="tx1"/>
                </a:solidFill>
              </a:rPr>
              <a:t>Дальнинская</a:t>
            </a:r>
            <a:r>
              <a:rPr lang="ru-RU" dirty="0" smtClean="0">
                <a:solidFill>
                  <a:schemeClr val="tx1"/>
                </a:solidFill>
              </a:rPr>
              <a:t> СОШ»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колокольчики</a:t>
            </a:r>
            <a:endParaRPr lang="ru-RU" dirty="0"/>
          </a:p>
        </p:txBody>
      </p:sp>
      <p:pic>
        <p:nvPicPr>
          <p:cNvPr id="7170" name="Picture 2" descr="C:\Users\User\Desktop\для урока 47\колокольчик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5235" y="1143001"/>
            <a:ext cx="7942965" cy="5325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для урока 47\ма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2953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24000"/>
            <a:ext cx="6400800" cy="4114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для урока 47\дождь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3725" y="1219200"/>
            <a:ext cx="7167612" cy="5029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для урока 47\дожд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0"/>
            <a:ext cx="8122709" cy="609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для урока 47\зонт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6372" y="838200"/>
            <a:ext cx="7603228" cy="5829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для урока 47\тума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304800"/>
            <a:ext cx="8168217" cy="6126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для урока 47\туман 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457200"/>
            <a:ext cx="8698465" cy="5789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Корк</a:t>
            </a:r>
            <a:endParaRPr lang="ru-RU" dirty="0"/>
          </a:p>
        </p:txBody>
      </p:sp>
      <p:pic>
        <p:nvPicPr>
          <p:cNvPr id="4098" name="Picture 2" descr="C:\Users\User\Desktop\для урока 47\кир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5454904" cy="4267200"/>
          </a:xfrm>
          <a:prstGeom prst="rect">
            <a:avLst/>
          </a:prstGeom>
          <a:noFill/>
        </p:spPr>
      </p:pic>
      <p:pic>
        <p:nvPicPr>
          <p:cNvPr id="4099" name="Picture 3" descr="C:\Users\User\Desktop\для урока 47\кор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1325" y="2235200"/>
            <a:ext cx="6162675" cy="4624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для урока 47\луг весн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500" y="330200"/>
            <a:ext cx="8255000" cy="619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для урока 47\ромашк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724" y="457200"/>
            <a:ext cx="8880676" cy="6666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25</Words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Упражнения в чтении и письме. Многоточие. (Урок 47)</vt:lpstr>
      <vt:lpstr> </vt:lpstr>
      <vt:lpstr>Слайд 3</vt:lpstr>
      <vt:lpstr>Слайд 4</vt:lpstr>
      <vt:lpstr>Слайд 5</vt:lpstr>
      <vt:lpstr>Слайд 6</vt:lpstr>
      <vt:lpstr>Корк</vt:lpstr>
      <vt:lpstr>Слайд 8</vt:lpstr>
      <vt:lpstr>Слайд 9</vt:lpstr>
      <vt:lpstr>колокольчики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обучения грамоте и письма </dc:title>
  <dc:creator>User</dc:creator>
  <cp:lastModifiedBy>User</cp:lastModifiedBy>
  <cp:revision>5</cp:revision>
  <dcterms:created xsi:type="dcterms:W3CDTF">2012-11-21T00:28:34Z</dcterms:created>
  <dcterms:modified xsi:type="dcterms:W3CDTF">2014-12-09T14:11:56Z</dcterms:modified>
</cp:coreProperties>
</file>