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6" r:id="rId3"/>
    <p:sldId id="267" r:id="rId4"/>
    <p:sldId id="259" r:id="rId5"/>
    <p:sldId id="268" r:id="rId6"/>
    <p:sldId id="260" r:id="rId7"/>
    <p:sldId id="261" r:id="rId8"/>
    <p:sldId id="262" r:id="rId9"/>
    <p:sldId id="263" r:id="rId10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-29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7301-4F3E-4ED8-AD4D-148CC39EC19B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7E87B-2CFB-4C84-85D6-9DF050E1D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53A13-8B18-48A7-A3F8-4C03D1D092FB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4766E-FC27-438A-BA4C-4486CDC8D3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473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766E-FC27-438A-BA4C-4486CDC8D33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0760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Александр</a:t>
            </a:r>
            <a:r>
              <a:rPr lang="ru-RU" baseline="0" dirty="0" smtClean="0"/>
              <a:t> Сергеевич Пушкин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766E-FC27-438A-BA4C-4486CDC8D33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ИТОГ УРОКА. РЕФЛЕКСИЯ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766E-FC27-438A-BA4C-4486CDC8D33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11E9-8F71-46B0-9B4A-FFAE46A008C8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892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072B-B2EB-42D4-825B-6FB37D452BA5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464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7BD6-7A8B-4AED-9836-2A146C5D7414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738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5994-C4F4-4F29-9ED5-00208AFB774F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099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B80A-BE93-4660-B17E-6504CECC903F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03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86B-C1C0-4A2B-A8E6-FC5819AD7748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61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8C16-6384-46E5-BDF2-D277B09C40EA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340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E830-0C08-4639-B352-96855297CF49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738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C47A-40E4-4B26-88FE-E0587782BBF4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26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75F1-13F2-4D4E-91CD-810DE471BB7E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966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351B-C1BD-4392-BFA3-5F6EC0B035B0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944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78990-256B-497D-901F-419C29B18294}" type="datetime1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770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664029" y="892629"/>
            <a:ext cx="7815942" cy="5421085"/>
          </a:xfrm>
          <a:prstGeom prst="flowChartDocument">
            <a:avLst/>
          </a:prstGeom>
          <a:blipFill dpi="0" rotWithShape="1">
            <a:blip r:embed="rId3"/>
            <a:srcRect/>
            <a:stretch>
              <a:fillRect r="-81000"/>
            </a:stretch>
          </a:blipFill>
          <a:ln w="57150">
            <a:solidFill>
              <a:schemeClr val="bg1">
                <a:lumMod val="8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266700" y="-174176"/>
            <a:ext cx="9655628" cy="124097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052456"/>
            <a:ext cx="9655628" cy="124097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42998" y="872195"/>
            <a:ext cx="72554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Буквы Б, б, обозначающие согласные звуки </a:t>
            </a:r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’]</a:t>
            </a:r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94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 descr="C:\Users\Admin\Desktop\554685144fbf440eb25a4bc8c833dfc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9154" y="4562842"/>
            <a:ext cx="3757222" cy="2084143"/>
          </a:xfrm>
          <a:prstGeom prst="rect">
            <a:avLst/>
          </a:prstGeom>
          <a:noFill/>
        </p:spPr>
      </p:pic>
      <p:pic>
        <p:nvPicPr>
          <p:cNvPr id="1027" name="Picture 3" descr="C:\Users\Admin\Desktop\40143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5928" y="2138289"/>
            <a:ext cx="2434687" cy="2278966"/>
          </a:xfrm>
          <a:prstGeom prst="rect">
            <a:avLst/>
          </a:prstGeom>
          <a:noFill/>
        </p:spPr>
      </p:pic>
      <p:pic>
        <p:nvPicPr>
          <p:cNvPr id="1028" name="Picture 4" descr="C:\Users\Admin\Desktop\306775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1680" y="182880"/>
            <a:ext cx="2317237" cy="2031999"/>
          </a:xfrm>
          <a:prstGeom prst="rect">
            <a:avLst/>
          </a:prstGeom>
          <a:noFill/>
        </p:spPr>
      </p:pic>
      <p:pic>
        <p:nvPicPr>
          <p:cNvPr id="1029" name="Picture 5" descr="C:\Users\Admin\Desktop\b2c01bdae82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69372"/>
            <a:ext cx="2518117" cy="3588628"/>
          </a:xfrm>
          <a:prstGeom prst="rect">
            <a:avLst/>
          </a:prstGeom>
          <a:noFill/>
        </p:spPr>
      </p:pic>
      <p:pic>
        <p:nvPicPr>
          <p:cNvPr id="1030" name="Picture 6" descr="C:\Users\Admin\Desktop\6656426074914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0892" y="4806462"/>
            <a:ext cx="2413000" cy="1803400"/>
          </a:xfrm>
          <a:prstGeom prst="rect">
            <a:avLst/>
          </a:prstGeom>
          <a:noFill/>
        </p:spPr>
      </p:pic>
      <p:pic>
        <p:nvPicPr>
          <p:cNvPr id="1031" name="Picture 7" descr="C:\Users\Admin\Desktop\7052781-wooden-barrel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4393" y="1725637"/>
            <a:ext cx="2433711" cy="2565010"/>
          </a:xfrm>
          <a:prstGeom prst="rect">
            <a:avLst/>
          </a:prstGeom>
          <a:noFill/>
        </p:spPr>
      </p:pic>
      <p:pic>
        <p:nvPicPr>
          <p:cNvPr id="1033" name="Picture 9" descr="C:\Users\Admin\Desktop\clip891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8121" y="0"/>
            <a:ext cx="2152358" cy="1823377"/>
          </a:xfrm>
          <a:prstGeom prst="rect">
            <a:avLst/>
          </a:prstGeom>
          <a:noFill/>
        </p:spPr>
      </p:pic>
      <p:pic>
        <p:nvPicPr>
          <p:cNvPr id="1034" name="Picture 10" descr="C:\Users\Admin\Desktop\2503468-8416551908-slom-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887" y="0"/>
            <a:ext cx="2419643" cy="2935239"/>
          </a:xfrm>
          <a:prstGeom prst="rect">
            <a:avLst/>
          </a:prstGeom>
          <a:noFill/>
        </p:spPr>
      </p:pic>
      <p:pic>
        <p:nvPicPr>
          <p:cNvPr id="1035" name="Picture 11" descr="C:\Users\Admin\Desktop\i (3)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20261"/>
            <a:ext cx="2159000" cy="1984375"/>
          </a:xfrm>
          <a:prstGeom prst="rect">
            <a:avLst/>
          </a:prstGeom>
          <a:noFill/>
        </p:spPr>
      </p:pic>
      <p:pic>
        <p:nvPicPr>
          <p:cNvPr id="1036" name="Picture 12" descr="C:\Users\Admin\Desktop\i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21723" y="3151162"/>
            <a:ext cx="18796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050" name="Picture 2" descr="C:\Users\Admin\Desktop\i (1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EFF1"/>
              </a:clrFrom>
              <a:clrTo>
                <a:srgbClr val="FFEF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4062" y="198461"/>
            <a:ext cx="3217057" cy="2316139"/>
          </a:xfrm>
          <a:prstGeom prst="rect">
            <a:avLst/>
          </a:prstGeom>
          <a:noFill/>
        </p:spPr>
      </p:pic>
      <p:pic>
        <p:nvPicPr>
          <p:cNvPr id="2051" name="Picture 3" descr="C:\Users\Admin\Desktop\1344302136353145_larg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368" y="3866269"/>
            <a:ext cx="2360247" cy="228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 descr="C:\Users\Admin\Desktop\127309042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3600" y="2540000"/>
            <a:ext cx="2641600" cy="2133600"/>
          </a:xfrm>
          <a:prstGeom prst="rect">
            <a:avLst/>
          </a:prstGeom>
          <a:noFill/>
        </p:spPr>
      </p:pic>
      <p:pic>
        <p:nvPicPr>
          <p:cNvPr id="2054" name="Picture 6" descr="C:\Users\Admin\Desktop\632241272962899_photo_big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052689" cy="2204501"/>
          </a:xfrm>
          <a:prstGeom prst="rect">
            <a:avLst/>
          </a:prstGeom>
          <a:noFill/>
        </p:spPr>
      </p:pic>
      <p:pic>
        <p:nvPicPr>
          <p:cNvPr id="2055" name="Picture 7" descr="C:\Users\Admin\Desktop\i (2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3732" y="320822"/>
            <a:ext cx="1941341" cy="2372580"/>
          </a:xfrm>
          <a:prstGeom prst="rect">
            <a:avLst/>
          </a:prstGeom>
          <a:noFill/>
        </p:spPr>
      </p:pic>
      <p:pic>
        <p:nvPicPr>
          <p:cNvPr id="1026" name="Picture 2" descr="C:\Users\Admin\Desktop\440126dea12544_big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0000" y="4470400"/>
            <a:ext cx="2794000" cy="2387600"/>
          </a:xfrm>
          <a:prstGeom prst="rect">
            <a:avLst/>
          </a:prstGeom>
          <a:noFill/>
        </p:spPr>
      </p:pic>
      <p:pic>
        <p:nvPicPr>
          <p:cNvPr id="1027" name="Picture 3" descr="C:\Users\Admin\Desktop\i (4)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1030" y="2702170"/>
            <a:ext cx="2190750" cy="1428750"/>
          </a:xfrm>
          <a:prstGeom prst="rect">
            <a:avLst/>
          </a:prstGeom>
          <a:noFill/>
        </p:spPr>
      </p:pic>
      <p:pic>
        <p:nvPicPr>
          <p:cNvPr id="1028" name="Picture 4" descr="C:\Users\Admin\Desktop\903519321233034112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293" y="1594338"/>
            <a:ext cx="2565400" cy="2184400"/>
          </a:xfrm>
          <a:prstGeom prst="rect">
            <a:avLst/>
          </a:prstGeom>
          <a:noFill/>
        </p:spPr>
      </p:pic>
      <p:pic>
        <p:nvPicPr>
          <p:cNvPr id="1029" name="Picture 5" descr="C:\Users\Admin\Desktop\39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699000"/>
            <a:ext cx="2438400" cy="1727200"/>
          </a:xfrm>
          <a:prstGeom prst="rect">
            <a:avLst/>
          </a:prstGeom>
          <a:noFill/>
        </p:spPr>
      </p:pic>
      <p:pic>
        <p:nvPicPr>
          <p:cNvPr id="1030" name="Picture 6" descr="C:\Users\Admin\Desktop\aac6fcf04a5c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6182" y="285262"/>
            <a:ext cx="1420811" cy="248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11188" y="1773238"/>
            <a:ext cx="7777162" cy="3240087"/>
          </a:xfrm>
          <a:prstGeom prst="rect">
            <a:avLst/>
          </a:prstGeom>
          <a:solidFill>
            <a:srgbClr val="97E7F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86190"/>
            <a:ext cx="1539875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1  E" pathEditMode="relative" ptsTypes="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01 -0.3331 L 0.38386 0.00254 " pathEditMode="relative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385 0.00254 L 0.64375 -0.30188 " pathEditMode="relative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375 -0.30188 L 0.64375 0.0233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375 -0.30055 L -0.01753 -0.3109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45894E-6 L 1.94444E-6 -0.34605 " pathEditMode="relative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34605 L 0.68507 -0.34605 " pathEditMode="relative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507 -0.34605 L 0.68507 0.03169 " pathEditMode="relative" ptsTypes="AA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507 0.03169 L 0.34653 -0.19894 " pathEditMode="relative" ptsTypes="AA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53 -0.19894 L 0.70087 -0.32478 " pathEditMode="relative" ptsTypes="AA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507 -0.34605 L -0.07101 -0.34605 " pathEditMode="relative" ptsTypes="AA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 -0.34606 L 0.33056 -0.20958 " pathEditMode="relative" ptsTypes="AA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53 -0.19894 L 0.0316 -0.00995 " pathEditMode="relative" ptsTypes="AA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295400" y="299328"/>
          <a:ext cx="7848600" cy="6121400"/>
        </p:xfrm>
        <a:graphic>
          <a:graphicData uri="http://schemas.openxmlformats.org/presentationml/2006/ole">
            <p:oleObj spid="_x0000_s2050" name="Документ" r:id="rId3" imgW="8440686" imgH="730907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074" name="Picture 2" descr="C:\Users\Admin\Desktop\0b179dfbd13be653b39e101666aeea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504" y="524801"/>
            <a:ext cx="4616695" cy="570182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38000" y="1077909"/>
            <a:ext cx="307411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Александр 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Сергеевич 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Пушкин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098" name="Picture 2" descr="C:\Users\Admin\Desktop\a0a2799d5ffbb0c55ae6a798b08ef4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015" y="253218"/>
            <a:ext cx="8750105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122" name="Picture 2" descr="C:\Users\Admin\Desktop\2856828-bd5e03fadeabef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218" y="196948"/>
            <a:ext cx="8623496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81200" y="323557"/>
            <a:ext cx="5207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  УРОКА. РЕФЛЕКСИЯ.</a:t>
            </a:r>
            <a:endParaRPr lang="ru-RU" sz="4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53219" y="1983545"/>
            <a:ext cx="856722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Понравился вам урок?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Продолжите одно из предложений: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 понравилось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 не п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нравилось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узнал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научился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a4e329e18de146b5c6989bf928d77db879176e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68</Words>
  <Application>Microsoft Office PowerPoint</Application>
  <PresentationFormat>Экран (4:3)</PresentationFormat>
  <Paragraphs>26</Paragraphs>
  <Slides>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Admin</cp:lastModifiedBy>
  <cp:revision>28</cp:revision>
  <dcterms:created xsi:type="dcterms:W3CDTF">2013-01-23T05:00:32Z</dcterms:created>
  <dcterms:modified xsi:type="dcterms:W3CDTF">2014-12-03T13:10:10Z</dcterms:modified>
</cp:coreProperties>
</file>