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1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C8DF5-4B35-402D-A239-6D154DE3BFEE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9A01-BBF7-490B-BE2E-FDBD0E0A07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C8DF5-4B35-402D-A239-6D154DE3BFEE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9A01-BBF7-490B-BE2E-FDBD0E0A07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C8DF5-4B35-402D-A239-6D154DE3BFEE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9A01-BBF7-490B-BE2E-FDBD0E0A07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C8DF5-4B35-402D-A239-6D154DE3BFEE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9A01-BBF7-490B-BE2E-FDBD0E0A07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C8DF5-4B35-402D-A239-6D154DE3BFEE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9A01-BBF7-490B-BE2E-FDBD0E0A07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C8DF5-4B35-402D-A239-6D154DE3BFEE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9A01-BBF7-490B-BE2E-FDBD0E0A07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C8DF5-4B35-402D-A239-6D154DE3BFEE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9A01-BBF7-490B-BE2E-FDBD0E0A07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C8DF5-4B35-402D-A239-6D154DE3BFEE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9A01-BBF7-490B-BE2E-FDBD0E0A07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C8DF5-4B35-402D-A239-6D154DE3BFEE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9A01-BBF7-490B-BE2E-FDBD0E0A07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C8DF5-4B35-402D-A239-6D154DE3BFEE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9A01-BBF7-490B-BE2E-FDBD0E0A07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C8DF5-4B35-402D-A239-6D154DE3BFEE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9A01-BBF7-490B-BE2E-FDBD0E0A07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C8DF5-4B35-402D-A239-6D154DE3BFEE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B9A01-BBF7-490B-BE2E-FDBD0E0A073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Дом\Pictures\титульн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28662" y="428604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Муниципальный этап всероссийского конкурса «Воспитатель года 2015»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1285860"/>
            <a:ext cx="6715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Визитная карточка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58" y="2143116"/>
            <a:ext cx="5429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 </a:t>
            </a:r>
          </a:p>
          <a:p>
            <a:pPr algn="ctr"/>
            <a:r>
              <a:rPr lang="ru-RU" sz="4000" dirty="0" err="1" smtClean="0">
                <a:solidFill>
                  <a:srgbClr val="C00000"/>
                </a:solidFill>
              </a:rPr>
              <a:t>Альтенгоф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Елены Владимировны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100" y="6000768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4414" y="4286256"/>
            <a:ext cx="38576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Воспитателя МБДОУ «Детский сад «Искорка»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Дом\Pictures\фон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479"/>
          </a:xfrm>
          <a:prstGeom prst="rect">
            <a:avLst/>
          </a:prstGeom>
          <a:noFill/>
        </p:spPr>
      </p:pic>
      <p:pic>
        <p:nvPicPr>
          <p:cNvPr id="14339" name="Picture 3" descr="D:\Детский сад 2014 год\Садик Осень 2014\114_PANA\м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2714644" cy="3621208"/>
          </a:xfrm>
          <a:prstGeom prst="rect">
            <a:avLst/>
          </a:prstGeom>
          <a:noFill/>
        </p:spPr>
      </p:pic>
      <p:pic>
        <p:nvPicPr>
          <p:cNvPr id="14340" name="Picture 4" descr="D:\Детский сад 2014 год\Садик Осень 2014\114_PANA\мы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429000"/>
            <a:ext cx="4267200" cy="3200400"/>
          </a:xfrm>
          <a:prstGeom prst="rect">
            <a:avLst/>
          </a:prstGeom>
          <a:noFill/>
        </p:spPr>
      </p:pic>
      <p:pic>
        <p:nvPicPr>
          <p:cNvPr id="14341" name="Picture 5" descr="D:\Детский сад 2014 год\Садик разные фото\Будни\работ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214290"/>
            <a:ext cx="4143404" cy="3107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Дом\Pictures\фон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479"/>
          </a:xfrm>
          <a:prstGeom prst="rect">
            <a:avLst/>
          </a:prstGeom>
          <a:noFill/>
        </p:spPr>
      </p:pic>
      <p:pic>
        <p:nvPicPr>
          <p:cNvPr id="15363" name="Picture 3" descr="D:\Детский сад 2014 год\День непослушания\с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267200" cy="3200400"/>
          </a:xfrm>
          <a:prstGeom prst="rect">
            <a:avLst/>
          </a:prstGeom>
          <a:noFill/>
        </p:spPr>
      </p:pic>
      <p:pic>
        <p:nvPicPr>
          <p:cNvPr id="15364" name="Picture 4" descr="D:\Детский сад 2014 год\Выпускной 2014 год садик\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10759">
            <a:off x="849245" y="3179424"/>
            <a:ext cx="2611055" cy="3481406"/>
          </a:xfrm>
          <a:prstGeom prst="rect">
            <a:avLst/>
          </a:prstGeom>
          <a:noFill/>
        </p:spPr>
      </p:pic>
      <p:pic>
        <p:nvPicPr>
          <p:cNvPr id="15365" name="Picture 5" descr="D:\Детский сад 2014 год\Садик Осень 2014\114_PANA\6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785794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C:\Users\Дом\Pictures\фон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26479"/>
            <a:ext cx="9144000" cy="6884479"/>
          </a:xfrm>
          <a:prstGeom prst="rect">
            <a:avLst/>
          </a:prstGeom>
          <a:noFill/>
        </p:spPr>
      </p:pic>
      <p:pic>
        <p:nvPicPr>
          <p:cNvPr id="16386" name="Picture 2" descr="D:\Детский сад 2014 год\Садик разные фото\Будни\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4267200" cy="3200400"/>
          </a:xfrm>
          <a:prstGeom prst="rect">
            <a:avLst/>
          </a:prstGeom>
          <a:noFill/>
        </p:spPr>
      </p:pic>
      <p:pic>
        <p:nvPicPr>
          <p:cNvPr id="16387" name="Picture 3" descr="D:\Детский сад 2014 год\Садик разные фото\Будни\7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02689">
            <a:off x="4896264" y="591081"/>
            <a:ext cx="4267200" cy="3200400"/>
          </a:xfrm>
          <a:prstGeom prst="rect">
            <a:avLst/>
          </a:prstGeom>
          <a:noFill/>
        </p:spPr>
      </p:pic>
      <p:pic>
        <p:nvPicPr>
          <p:cNvPr id="16388" name="Picture 4" descr="D:\Детский сад 2014 год\Садик разные фото\Пасха 2014\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42900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Дом\Pictures\фон концовк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2248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2428868"/>
            <a:ext cx="5857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Дом\Pictures\фон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47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571480"/>
            <a:ext cx="750099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Мой девиз: </a:t>
            </a:r>
          </a:p>
          <a:p>
            <a:pPr algn="ctr"/>
            <a:endParaRPr lang="ru-RU" sz="4000" dirty="0" smtClean="0">
              <a:solidFill>
                <a:srgbClr val="C00000"/>
              </a:solidFill>
            </a:endParaRPr>
          </a:p>
          <a:p>
            <a:r>
              <a:rPr lang="ru-RU" sz="4400" dirty="0" smtClean="0">
                <a:solidFill>
                  <a:srgbClr val="002060"/>
                </a:solidFill>
              </a:rPr>
              <a:t>Дети </a:t>
            </a:r>
            <a:r>
              <a:rPr lang="ru-RU" sz="4400" dirty="0">
                <a:solidFill>
                  <a:srgbClr val="002060"/>
                </a:solidFill>
              </a:rPr>
              <a:t>- цветы жизни! И </a:t>
            </a:r>
            <a:r>
              <a:rPr lang="ru-RU" sz="4400" dirty="0" smtClean="0">
                <a:solidFill>
                  <a:srgbClr val="002060"/>
                </a:solidFill>
              </a:rPr>
              <a:t>как </a:t>
            </a:r>
            <a:r>
              <a:rPr lang="ru-RU" sz="4400" dirty="0">
                <a:solidFill>
                  <a:srgbClr val="002060"/>
                </a:solidFill>
              </a:rPr>
              <a:t>приятно, что они окружают меня и на работе, и дома. </a:t>
            </a:r>
            <a:endParaRPr lang="ru-RU" sz="4400" dirty="0" smtClean="0">
              <a:solidFill>
                <a:srgbClr val="002060"/>
              </a:solidFill>
            </a:endParaRPr>
          </a:p>
          <a:p>
            <a:r>
              <a:rPr lang="ru-RU" sz="4400" dirty="0" smtClean="0">
                <a:solidFill>
                  <a:srgbClr val="002060"/>
                </a:solidFill>
              </a:rPr>
              <a:t>Ведь </a:t>
            </a:r>
            <a:r>
              <a:rPr lang="ru-RU" sz="4400" dirty="0">
                <a:solidFill>
                  <a:srgbClr val="002060"/>
                </a:solidFill>
              </a:rPr>
              <a:t>нет большего </a:t>
            </a:r>
            <a:endParaRPr lang="ru-RU" sz="4400" dirty="0" smtClean="0">
              <a:solidFill>
                <a:srgbClr val="002060"/>
              </a:solidFill>
            </a:endParaRPr>
          </a:p>
          <a:p>
            <a:r>
              <a:rPr lang="ru-RU" sz="4400" dirty="0" smtClean="0">
                <a:solidFill>
                  <a:srgbClr val="002060"/>
                </a:solidFill>
              </a:rPr>
              <a:t>счастья</a:t>
            </a:r>
            <a:r>
              <a:rPr lang="ru-RU" sz="4400" dirty="0">
                <a:solidFill>
                  <a:srgbClr val="002060"/>
                </a:solidFill>
              </a:rPr>
              <a:t>, </a:t>
            </a:r>
            <a:r>
              <a:rPr lang="ru-RU" sz="4400" dirty="0" smtClean="0">
                <a:solidFill>
                  <a:srgbClr val="002060"/>
                </a:solidFill>
              </a:rPr>
              <a:t>чем </a:t>
            </a:r>
            <a:r>
              <a:rPr lang="ru-RU" sz="4400" dirty="0">
                <a:solidFill>
                  <a:srgbClr val="002060"/>
                </a:solidFill>
              </a:rPr>
              <a:t>ощущать </a:t>
            </a:r>
            <a:endParaRPr lang="ru-RU" sz="4400" dirty="0" smtClean="0">
              <a:solidFill>
                <a:srgbClr val="002060"/>
              </a:solidFill>
            </a:endParaRPr>
          </a:p>
          <a:p>
            <a:r>
              <a:rPr lang="ru-RU" sz="4400" dirty="0" smtClean="0">
                <a:solidFill>
                  <a:srgbClr val="002060"/>
                </a:solidFill>
              </a:rPr>
              <a:t>себя нужной </a:t>
            </a:r>
            <a:r>
              <a:rPr lang="ru-RU" sz="4400" dirty="0">
                <a:solidFill>
                  <a:srgbClr val="002060"/>
                </a:solidFill>
              </a:rPr>
              <a:t>детям.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ом\Pictures\фон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47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214290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Общие сведения: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857232"/>
            <a:ext cx="70723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Родилась  28 февраля 1983 года в г. Иртышске, Павлодарской области, Казахстан.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Когда мне было 10 лет мы с родителями переехали в Красноярку, </a:t>
            </a:r>
            <a:r>
              <a:rPr lang="ru-RU" sz="2400" dirty="0" err="1" smtClean="0">
                <a:solidFill>
                  <a:srgbClr val="002060"/>
                </a:solidFill>
              </a:rPr>
              <a:t>Шербакульского</a:t>
            </a:r>
            <a:r>
              <a:rPr lang="ru-RU" sz="2400" dirty="0" smtClean="0">
                <a:solidFill>
                  <a:srgbClr val="002060"/>
                </a:solidFill>
              </a:rPr>
              <a:t> района.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В Красноярке я закончила школу, вышла замуж и родила прекрасных сыновей, поэтому я считаю Красноярку своей малой Родиной.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075" name="Picture 3" descr="D:\Фотографии\Лето 2014 год\лето 2014\семь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643314"/>
            <a:ext cx="4000528" cy="3000396"/>
          </a:xfrm>
          <a:prstGeom prst="rect">
            <a:avLst/>
          </a:prstGeom>
          <a:noFill/>
        </p:spPr>
      </p:pic>
      <p:pic>
        <p:nvPicPr>
          <p:cNvPr id="3076" name="Picture 4" descr="D:\Фотографии\Лето 2014 год\лето 2014\дет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500438"/>
            <a:ext cx="3632521" cy="2724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Дом\Pictures\фо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479"/>
          </a:xfrm>
          <a:prstGeom prst="rect">
            <a:avLst/>
          </a:prstGeom>
          <a:noFill/>
        </p:spPr>
      </p:pic>
      <p:pic>
        <p:nvPicPr>
          <p:cNvPr id="4100" name="Picture 4" descr="D:\Фотографии\Лето 2014 год\яя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3500462" cy="4667283"/>
          </a:xfrm>
          <a:prstGeom prst="rect">
            <a:avLst/>
          </a:prstGeom>
          <a:noFill/>
        </p:spPr>
      </p:pic>
      <p:pic>
        <p:nvPicPr>
          <p:cNvPr id="4102" name="Picture 6" descr="D:\Детский сад 2014 год\День непослушания\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331551">
            <a:off x="2194920" y="2746354"/>
            <a:ext cx="3200400" cy="3657600"/>
          </a:xfrm>
          <a:prstGeom prst="rect">
            <a:avLst/>
          </a:prstGeom>
          <a:noFill/>
        </p:spPr>
      </p:pic>
      <p:pic>
        <p:nvPicPr>
          <p:cNvPr id="4103" name="Picture 7" descr="D:\Детский сад 2014 год\Садик Осень 2014\114_PANA\яяя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214290"/>
            <a:ext cx="2783111" cy="37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Дом\Pictures\фон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479"/>
          </a:xfrm>
          <a:prstGeom prst="rect">
            <a:avLst/>
          </a:prstGeom>
          <a:noFill/>
        </p:spPr>
      </p:pic>
      <p:pic>
        <p:nvPicPr>
          <p:cNvPr id="5124" name="Picture 4" descr="C:\Users\Дом\Pictures\суд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93822">
            <a:off x="5191762" y="2191373"/>
            <a:ext cx="3329004" cy="3329004"/>
          </a:xfrm>
          <a:prstGeom prst="rect">
            <a:avLst/>
          </a:prstGeom>
          <a:noFill/>
        </p:spPr>
      </p:pic>
      <p:pic>
        <p:nvPicPr>
          <p:cNvPr id="5125" name="Picture 5" descr="C:\Users\Дом\Pictures\суд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457692">
            <a:off x="391883" y="647698"/>
            <a:ext cx="4500594" cy="3157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C:\Users\Дом\Pictures\фон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479"/>
          </a:xfrm>
          <a:prstGeom prst="rect">
            <a:avLst/>
          </a:prstGeom>
          <a:noFill/>
        </p:spPr>
      </p:pic>
      <p:pic>
        <p:nvPicPr>
          <p:cNvPr id="6149" name="Picture 5" descr="C:\Users\Дом\Pictures\пушки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2643206" cy="3434825"/>
          </a:xfrm>
          <a:prstGeom prst="rect">
            <a:avLst/>
          </a:prstGeom>
          <a:noFill/>
        </p:spPr>
      </p:pic>
      <p:pic>
        <p:nvPicPr>
          <p:cNvPr id="6150" name="Picture 6" descr="C:\Users\Дом\Pictures\барто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214686"/>
            <a:ext cx="2645698" cy="3500462"/>
          </a:xfrm>
          <a:prstGeom prst="rect">
            <a:avLst/>
          </a:prstGeom>
          <a:noFill/>
        </p:spPr>
      </p:pic>
      <p:pic>
        <p:nvPicPr>
          <p:cNvPr id="6151" name="Picture 7" descr="C:\Users\Дом\Pictures\чехов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214290"/>
            <a:ext cx="2514949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ом\Pictures\фон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479"/>
          </a:xfrm>
          <a:prstGeom prst="rect">
            <a:avLst/>
          </a:prstGeom>
          <a:noFill/>
        </p:spPr>
      </p:pic>
      <p:pic>
        <p:nvPicPr>
          <p:cNvPr id="5" name="Picture 7" descr="D:\Детский сад 2014 год\Садик разные фото\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67200" cy="3200400"/>
          </a:xfrm>
          <a:prstGeom prst="rect">
            <a:avLst/>
          </a:prstGeom>
          <a:noFill/>
        </p:spPr>
      </p:pic>
      <p:pic>
        <p:nvPicPr>
          <p:cNvPr id="11" name="Picture 2" descr="D:\Детский сад 2014 год\Садик разные фото\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749283">
            <a:off x="326966" y="3183731"/>
            <a:ext cx="4267200" cy="3200400"/>
          </a:xfrm>
          <a:prstGeom prst="rect">
            <a:avLst/>
          </a:prstGeom>
          <a:noFill/>
        </p:spPr>
      </p:pic>
      <p:pic>
        <p:nvPicPr>
          <p:cNvPr id="13" name="Picture 2" descr="D:\Детский сад 2014 год\Садик разные фото\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675118">
            <a:off x="4528213" y="795283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Дом\Pictures\фон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479"/>
          </a:xfrm>
          <a:prstGeom prst="rect">
            <a:avLst/>
          </a:prstGeom>
          <a:noFill/>
        </p:spPr>
      </p:pic>
      <p:pic>
        <p:nvPicPr>
          <p:cNvPr id="12291" name="Picture 3" descr="D:\Детский сад 2014 год\Садик разные фото\заряд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714356"/>
            <a:ext cx="4476781" cy="3357586"/>
          </a:xfrm>
          <a:prstGeom prst="rect">
            <a:avLst/>
          </a:prstGeom>
          <a:noFill/>
        </p:spPr>
      </p:pic>
      <p:pic>
        <p:nvPicPr>
          <p:cNvPr id="12292" name="Picture 4" descr="D:\Детский сад 2014 год\Садик разные фото\мальчик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42852"/>
            <a:ext cx="4267200" cy="3200400"/>
          </a:xfrm>
          <a:prstGeom prst="rect">
            <a:avLst/>
          </a:prstGeom>
          <a:noFill/>
        </p:spPr>
      </p:pic>
      <p:pic>
        <p:nvPicPr>
          <p:cNvPr id="12293" name="Picture 5" descr="D:\Детский сад 2014 год\Садик разные фото\заряд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42900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Дом\Pictures\фо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479"/>
          </a:xfrm>
          <a:prstGeom prst="rect">
            <a:avLst/>
          </a:prstGeom>
          <a:noFill/>
        </p:spPr>
      </p:pic>
      <p:pic>
        <p:nvPicPr>
          <p:cNvPr id="13315" name="Picture 3" descr="D:\Детский сад 2014 год\Садик разные фото\роди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267200" cy="3200400"/>
          </a:xfrm>
          <a:prstGeom prst="rect">
            <a:avLst/>
          </a:prstGeom>
          <a:noFill/>
        </p:spPr>
      </p:pic>
      <p:pic>
        <p:nvPicPr>
          <p:cNvPr id="13316" name="Picture 4" descr="D:\Детский сад 2014 год\Садик разные фото\род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81106">
            <a:off x="683505" y="3317773"/>
            <a:ext cx="4381499" cy="3286124"/>
          </a:xfrm>
          <a:prstGeom prst="rect">
            <a:avLst/>
          </a:prstGeom>
          <a:noFill/>
        </p:spPr>
      </p:pic>
      <p:pic>
        <p:nvPicPr>
          <p:cNvPr id="13318" name="Picture 6" descr="C:\Users\Дом\Desktop\Воспитатель года\родител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85728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115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17</cp:revision>
  <dcterms:created xsi:type="dcterms:W3CDTF">2014-12-09T15:13:03Z</dcterms:created>
  <dcterms:modified xsi:type="dcterms:W3CDTF">2014-12-09T17:58:51Z</dcterms:modified>
</cp:coreProperties>
</file>